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Source Sans Pro Black"/>
      <p:bold r:id="rId23"/>
      <p:boldItalic r:id="rId24"/>
    </p:embeddedFont>
    <p:embeddedFont>
      <p:font typeface="Archivo Black"/>
      <p:regular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B975C9-3480-4153-818C-3B85FDF6CA48}">
  <a:tblStyle styleId="{58B975C9-3480-4153-818C-3B85FDF6CA4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6F6BFF0-7803-47FA-99F0-D3477670D7A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SansProBlack-boldItalic.fntdata"/><Relationship Id="rId23" Type="http://schemas.openxmlformats.org/officeDocument/2006/relationships/font" Target="fonts/SourceSansPro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regular.fntdata"/><Relationship Id="rId25" Type="http://schemas.openxmlformats.org/officeDocument/2006/relationships/font" Target="fonts/ArchivoBlack-regular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dabc3c01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dabc3c01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dabc3c01e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dabc3c0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919cc0fa9a_0_1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919cc0fa9a_0_1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923fd3c64a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923fd3c64a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914e35b3eb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914e35b3eb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923fd3c64a_1_9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923fd3c64a_1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919cc0fa9a_0_1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919cc0fa9a_0_1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914e35b3eb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914e35b3eb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8fc1f8f685_0_1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8fc1f8f685_0_1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dabc3c01e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dabc3c0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8fc1f8f685_0_1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8fc1f8f685_0_1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cfcf7cc5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cfcf7cc5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8fc1f8f685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8fc1f8f685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923fd3c64a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923fd3c64a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8fc1f8f685_0_2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8fc1f8f685_0_2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dabc3c01ed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dabc3c01ed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7988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6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61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20000" y="1272375"/>
            <a:ext cx="3887700" cy="169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3738150" y="540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hasCustomPrompt="1" type="title"/>
          </p:nvPr>
        </p:nvSpPr>
        <p:spPr>
          <a:xfrm>
            <a:off x="1307100" y="1553313"/>
            <a:ext cx="6529800" cy="13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02" name="Google Shape;102;p11"/>
          <p:cNvSpPr txBox="1"/>
          <p:nvPr>
            <p:ph idx="1" type="subTitle"/>
          </p:nvPr>
        </p:nvSpPr>
        <p:spPr>
          <a:xfrm>
            <a:off x="2404050" y="3017188"/>
            <a:ext cx="4335900" cy="5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3" name="Google Shape;103;p11"/>
          <p:cNvSpPr/>
          <p:nvPr/>
        </p:nvSpPr>
        <p:spPr>
          <a:xfrm flipH="1"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1"/>
          <p:cNvSpPr/>
          <p:nvPr/>
        </p:nvSpPr>
        <p:spPr>
          <a:xfrm flipH="1" rot="10800000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 flipH="1" rot="10800000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"/>
          <p:cNvSpPr/>
          <p:nvPr/>
        </p:nvSpPr>
        <p:spPr>
          <a:xfrm flipH="1" rot="10800000">
            <a:off x="-129600" y="-2431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 flipH="1" rot="10800000"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111698" y="1189720"/>
            <a:ext cx="1611834" cy="2764066"/>
            <a:chOff x="587948" y="1365933"/>
            <a:chExt cx="1611834" cy="2764066"/>
          </a:xfrm>
        </p:grpSpPr>
        <p:sp>
          <p:nvSpPr>
            <p:cNvPr id="109" name="Google Shape;109;p11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990832" y="4061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21289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1"/>
          <p:cNvGrpSpPr/>
          <p:nvPr/>
        </p:nvGrpSpPr>
        <p:grpSpPr>
          <a:xfrm flipH="1">
            <a:off x="7420473" y="1189720"/>
            <a:ext cx="1611834" cy="2764066"/>
            <a:chOff x="587948" y="1365933"/>
            <a:chExt cx="1611834" cy="2764066"/>
          </a:xfrm>
        </p:grpSpPr>
        <p:sp>
          <p:nvSpPr>
            <p:cNvPr id="115" name="Google Shape;115;p11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990832" y="4061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21289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3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720000" y="1332650"/>
            <a:ext cx="7704000" cy="32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13"/>
          <p:cNvSpPr/>
          <p:nvPr/>
        </p:nvSpPr>
        <p:spPr>
          <a:xfrm flipH="1">
            <a:off x="8243100" y="42804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 flipH="1">
            <a:off x="-215575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 flipH="1">
            <a:off x="-1038475" y="-17791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-219325" y="8653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 flipH="1">
            <a:off x="7828025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 flipH="1">
            <a:off x="8338025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hasCustomPrompt="1" idx="2" type="title"/>
          </p:nvPr>
        </p:nvSpPr>
        <p:spPr>
          <a:xfrm>
            <a:off x="720000" y="1512550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4"/>
          <p:cNvSpPr txBox="1"/>
          <p:nvPr>
            <p:ph idx="1" type="subTitle"/>
          </p:nvPr>
        </p:nvSpPr>
        <p:spPr>
          <a:xfrm>
            <a:off x="1808025" y="15125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idx="3" type="subTitle"/>
          </p:nvPr>
        </p:nvSpPr>
        <p:spPr>
          <a:xfrm>
            <a:off x="1808025" y="1856950"/>
            <a:ext cx="21144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" name="Google Shape;135;p14"/>
          <p:cNvCxnSpPr/>
          <p:nvPr/>
        </p:nvCxnSpPr>
        <p:spPr>
          <a:xfrm>
            <a:off x="796200" y="225685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4"/>
          <p:cNvSpPr txBox="1"/>
          <p:nvPr>
            <p:ph hasCustomPrompt="1" idx="4" type="title"/>
          </p:nvPr>
        </p:nvSpPr>
        <p:spPr>
          <a:xfrm>
            <a:off x="720000" y="2675475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/>
          <p:nvPr>
            <p:ph idx="5" type="subTitle"/>
          </p:nvPr>
        </p:nvSpPr>
        <p:spPr>
          <a:xfrm>
            <a:off x="1808025" y="2675475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8" name="Google Shape;138;p14"/>
          <p:cNvSpPr txBox="1"/>
          <p:nvPr>
            <p:ph idx="6" type="subTitle"/>
          </p:nvPr>
        </p:nvSpPr>
        <p:spPr>
          <a:xfrm>
            <a:off x="1808025" y="3019875"/>
            <a:ext cx="21144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" name="Google Shape;139;p14"/>
          <p:cNvCxnSpPr/>
          <p:nvPr/>
        </p:nvCxnSpPr>
        <p:spPr>
          <a:xfrm>
            <a:off x="796200" y="3419775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14"/>
          <p:cNvSpPr txBox="1"/>
          <p:nvPr>
            <p:ph hasCustomPrompt="1" idx="7" type="title"/>
          </p:nvPr>
        </p:nvSpPr>
        <p:spPr>
          <a:xfrm>
            <a:off x="720000" y="3838400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4"/>
          <p:cNvSpPr txBox="1"/>
          <p:nvPr>
            <p:ph idx="8" type="subTitle"/>
          </p:nvPr>
        </p:nvSpPr>
        <p:spPr>
          <a:xfrm>
            <a:off x="1808025" y="383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2" name="Google Shape;142;p14"/>
          <p:cNvSpPr txBox="1"/>
          <p:nvPr>
            <p:ph idx="9" type="subTitle"/>
          </p:nvPr>
        </p:nvSpPr>
        <p:spPr>
          <a:xfrm>
            <a:off x="1808025" y="4182800"/>
            <a:ext cx="21144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" name="Google Shape;143;p14"/>
          <p:cNvCxnSpPr/>
          <p:nvPr/>
        </p:nvCxnSpPr>
        <p:spPr>
          <a:xfrm>
            <a:off x="796200" y="458270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4"/>
          <p:cNvSpPr txBox="1"/>
          <p:nvPr>
            <p:ph hasCustomPrompt="1" idx="13" type="title"/>
          </p:nvPr>
        </p:nvSpPr>
        <p:spPr>
          <a:xfrm>
            <a:off x="4907475" y="1512550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/>
          <p:nvPr>
            <p:ph idx="14" type="subTitle"/>
          </p:nvPr>
        </p:nvSpPr>
        <p:spPr>
          <a:xfrm>
            <a:off x="5995500" y="15125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6" name="Google Shape;146;p14"/>
          <p:cNvSpPr txBox="1"/>
          <p:nvPr>
            <p:ph idx="15" type="subTitle"/>
          </p:nvPr>
        </p:nvSpPr>
        <p:spPr>
          <a:xfrm>
            <a:off x="5995500" y="1856950"/>
            <a:ext cx="21144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" name="Google Shape;147;p14"/>
          <p:cNvCxnSpPr/>
          <p:nvPr/>
        </p:nvCxnSpPr>
        <p:spPr>
          <a:xfrm>
            <a:off x="4983675" y="225685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4"/>
          <p:cNvSpPr txBox="1"/>
          <p:nvPr>
            <p:ph hasCustomPrompt="1" idx="16" type="title"/>
          </p:nvPr>
        </p:nvSpPr>
        <p:spPr>
          <a:xfrm>
            <a:off x="4907475" y="2675475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/>
          <p:nvPr>
            <p:ph idx="17" type="subTitle"/>
          </p:nvPr>
        </p:nvSpPr>
        <p:spPr>
          <a:xfrm>
            <a:off x="5995500" y="2675475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0" name="Google Shape;150;p14"/>
          <p:cNvSpPr txBox="1"/>
          <p:nvPr>
            <p:ph idx="18" type="subTitle"/>
          </p:nvPr>
        </p:nvSpPr>
        <p:spPr>
          <a:xfrm>
            <a:off x="5995500" y="3019875"/>
            <a:ext cx="21144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" name="Google Shape;151;p14"/>
          <p:cNvCxnSpPr/>
          <p:nvPr/>
        </p:nvCxnSpPr>
        <p:spPr>
          <a:xfrm>
            <a:off x="4983675" y="3419775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14"/>
          <p:cNvSpPr txBox="1"/>
          <p:nvPr>
            <p:ph hasCustomPrompt="1" idx="19" type="title"/>
          </p:nvPr>
        </p:nvSpPr>
        <p:spPr>
          <a:xfrm>
            <a:off x="4907475" y="3838400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4"/>
          <p:cNvSpPr txBox="1"/>
          <p:nvPr>
            <p:ph idx="20" type="subTitle"/>
          </p:nvPr>
        </p:nvSpPr>
        <p:spPr>
          <a:xfrm>
            <a:off x="5995500" y="383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4" name="Google Shape;154;p14"/>
          <p:cNvSpPr txBox="1"/>
          <p:nvPr>
            <p:ph idx="21" type="subTitle"/>
          </p:nvPr>
        </p:nvSpPr>
        <p:spPr>
          <a:xfrm>
            <a:off x="5995500" y="4182800"/>
            <a:ext cx="21144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5" name="Google Shape;155;p14"/>
          <p:cNvCxnSpPr/>
          <p:nvPr/>
        </p:nvCxnSpPr>
        <p:spPr>
          <a:xfrm>
            <a:off x="4983675" y="458270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14"/>
          <p:cNvSpPr/>
          <p:nvPr/>
        </p:nvSpPr>
        <p:spPr>
          <a:xfrm>
            <a:off x="8597550" y="4787525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-1489975" y="-1548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-154675" y="486582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63" name="Google Shape;163;p15"/>
          <p:cNvSpPr txBox="1"/>
          <p:nvPr>
            <p:ph idx="1" type="subTitle"/>
          </p:nvPr>
        </p:nvSpPr>
        <p:spPr>
          <a:xfrm>
            <a:off x="720000" y="280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4" name="Google Shape;164;p15"/>
          <p:cNvSpPr txBox="1"/>
          <p:nvPr>
            <p:ph idx="2" type="subTitle"/>
          </p:nvPr>
        </p:nvSpPr>
        <p:spPr>
          <a:xfrm>
            <a:off x="877050" y="315280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5"/>
          <p:cNvSpPr txBox="1"/>
          <p:nvPr>
            <p:ph idx="3" type="subTitle"/>
          </p:nvPr>
        </p:nvSpPr>
        <p:spPr>
          <a:xfrm>
            <a:off x="3357750" y="280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6" name="Google Shape;166;p15"/>
          <p:cNvSpPr txBox="1"/>
          <p:nvPr>
            <p:ph idx="4" type="subTitle"/>
          </p:nvPr>
        </p:nvSpPr>
        <p:spPr>
          <a:xfrm>
            <a:off x="3514800" y="315280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5"/>
          <p:cNvSpPr txBox="1"/>
          <p:nvPr>
            <p:ph idx="5" type="subTitle"/>
          </p:nvPr>
        </p:nvSpPr>
        <p:spPr>
          <a:xfrm>
            <a:off x="5995500" y="280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8" name="Google Shape;168;p15"/>
          <p:cNvSpPr txBox="1"/>
          <p:nvPr>
            <p:ph idx="6" type="subTitle"/>
          </p:nvPr>
        </p:nvSpPr>
        <p:spPr>
          <a:xfrm>
            <a:off x="6152550" y="315280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5"/>
          <p:cNvSpPr/>
          <p:nvPr/>
        </p:nvSpPr>
        <p:spPr>
          <a:xfrm>
            <a:off x="-179100" y="9070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-1596800" y="-16809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 rot="10800000">
            <a:off x="8813100" y="38816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 rot="10800000">
            <a:off x="82454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84240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-1575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 txBox="1"/>
          <p:nvPr>
            <p:ph type="title"/>
          </p:nvPr>
        </p:nvSpPr>
        <p:spPr>
          <a:xfrm>
            <a:off x="2902650" y="3593475"/>
            <a:ext cx="333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78" name="Google Shape;178;p16"/>
          <p:cNvSpPr txBox="1"/>
          <p:nvPr>
            <p:ph idx="1" type="subTitle"/>
          </p:nvPr>
        </p:nvSpPr>
        <p:spPr>
          <a:xfrm>
            <a:off x="1884900" y="1660175"/>
            <a:ext cx="5374200" cy="18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9" name="Google Shape;179;p16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16"/>
          <p:cNvGrpSpPr/>
          <p:nvPr/>
        </p:nvGrpSpPr>
        <p:grpSpPr>
          <a:xfrm>
            <a:off x="587948" y="1650882"/>
            <a:ext cx="1178434" cy="2421967"/>
            <a:chOff x="587948" y="1650882"/>
            <a:chExt cx="1178434" cy="2421967"/>
          </a:xfrm>
        </p:grpSpPr>
        <p:sp>
          <p:nvSpPr>
            <p:cNvPr id="185" name="Google Shape;185;p16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1457432" y="2537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1695557" y="400435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7377621" y="1650882"/>
            <a:ext cx="1178434" cy="2421967"/>
            <a:chOff x="7377621" y="1650882"/>
            <a:chExt cx="1178434" cy="2421967"/>
          </a:xfrm>
        </p:grpSpPr>
        <p:sp>
          <p:nvSpPr>
            <p:cNvPr id="191" name="Google Shape;191;p16"/>
            <p:cNvSpPr/>
            <p:nvPr/>
          </p:nvSpPr>
          <p:spPr>
            <a:xfrm flipH="1">
              <a:off x="83707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 flipH="1">
              <a:off x="7686586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 flipH="1">
              <a:off x="7615746" y="2537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 flipH="1">
              <a:off x="7914011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flipH="1">
              <a:off x="7377621" y="400435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1">
  <p:cSld name="CUSTOM_2_1"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/>
          <p:nvPr>
            <p:ph type="title"/>
          </p:nvPr>
        </p:nvSpPr>
        <p:spPr>
          <a:xfrm>
            <a:off x="720000" y="1510235"/>
            <a:ext cx="2211900" cy="5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98" name="Google Shape;198;p17"/>
          <p:cNvSpPr txBox="1"/>
          <p:nvPr>
            <p:ph idx="1" type="subTitle"/>
          </p:nvPr>
        </p:nvSpPr>
        <p:spPr>
          <a:xfrm>
            <a:off x="720000" y="2174365"/>
            <a:ext cx="2574600" cy="14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9" name="Google Shape;199;p17"/>
          <p:cNvSpPr/>
          <p:nvPr/>
        </p:nvSpPr>
        <p:spPr>
          <a:xfrm flipH="1"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 flipH="1">
            <a:off x="8332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7"/>
          <p:cNvSpPr/>
          <p:nvPr/>
        </p:nvSpPr>
        <p:spPr>
          <a:xfrm flipH="1">
            <a:off x="323250" y="364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"/>
          <p:cNvSpPr/>
          <p:nvPr/>
        </p:nvSpPr>
        <p:spPr>
          <a:xfrm flipH="1">
            <a:off x="842400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05" name="Google Shape;205;p18"/>
          <p:cNvSpPr txBox="1"/>
          <p:nvPr>
            <p:ph idx="1" type="subTitle"/>
          </p:nvPr>
        </p:nvSpPr>
        <p:spPr>
          <a:xfrm>
            <a:off x="720000" y="19867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6" name="Google Shape;206;p18"/>
          <p:cNvSpPr txBox="1"/>
          <p:nvPr>
            <p:ph idx="2" type="subTitle"/>
          </p:nvPr>
        </p:nvSpPr>
        <p:spPr>
          <a:xfrm>
            <a:off x="877050" y="233115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8"/>
          <p:cNvSpPr txBox="1"/>
          <p:nvPr>
            <p:ph idx="3" type="subTitle"/>
          </p:nvPr>
        </p:nvSpPr>
        <p:spPr>
          <a:xfrm>
            <a:off x="3357750" y="19867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8" name="Google Shape;208;p18"/>
          <p:cNvSpPr txBox="1"/>
          <p:nvPr>
            <p:ph idx="4" type="subTitle"/>
          </p:nvPr>
        </p:nvSpPr>
        <p:spPr>
          <a:xfrm>
            <a:off x="3514800" y="233115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8"/>
          <p:cNvSpPr txBox="1"/>
          <p:nvPr>
            <p:ph idx="5" type="subTitle"/>
          </p:nvPr>
        </p:nvSpPr>
        <p:spPr>
          <a:xfrm>
            <a:off x="5995500" y="19867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0" name="Google Shape;210;p18"/>
          <p:cNvSpPr txBox="1"/>
          <p:nvPr>
            <p:ph idx="6" type="subTitle"/>
          </p:nvPr>
        </p:nvSpPr>
        <p:spPr>
          <a:xfrm>
            <a:off x="6152550" y="233115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18"/>
          <p:cNvSpPr txBox="1"/>
          <p:nvPr>
            <p:ph idx="7" type="subTitle"/>
          </p:nvPr>
        </p:nvSpPr>
        <p:spPr>
          <a:xfrm>
            <a:off x="720000" y="37383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2" name="Google Shape;212;p18"/>
          <p:cNvSpPr txBox="1"/>
          <p:nvPr>
            <p:ph idx="8" type="subTitle"/>
          </p:nvPr>
        </p:nvSpPr>
        <p:spPr>
          <a:xfrm>
            <a:off x="877050" y="408270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8"/>
          <p:cNvSpPr txBox="1"/>
          <p:nvPr>
            <p:ph idx="9" type="subTitle"/>
          </p:nvPr>
        </p:nvSpPr>
        <p:spPr>
          <a:xfrm>
            <a:off x="3357750" y="37383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4" name="Google Shape;214;p18"/>
          <p:cNvSpPr txBox="1"/>
          <p:nvPr>
            <p:ph idx="13" type="subTitle"/>
          </p:nvPr>
        </p:nvSpPr>
        <p:spPr>
          <a:xfrm>
            <a:off x="3514800" y="408270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8"/>
          <p:cNvSpPr txBox="1"/>
          <p:nvPr>
            <p:ph idx="14" type="subTitle"/>
          </p:nvPr>
        </p:nvSpPr>
        <p:spPr>
          <a:xfrm>
            <a:off x="5995500" y="37383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6" name="Google Shape;216;p18"/>
          <p:cNvSpPr txBox="1"/>
          <p:nvPr>
            <p:ph idx="15" type="subTitle"/>
          </p:nvPr>
        </p:nvSpPr>
        <p:spPr>
          <a:xfrm>
            <a:off x="6152550" y="408270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8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"/>
          <p:cNvSpPr/>
          <p:nvPr/>
        </p:nvSpPr>
        <p:spPr>
          <a:xfrm flipH="1">
            <a:off x="-1772950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"/>
          <p:cNvSpPr/>
          <p:nvPr/>
        </p:nvSpPr>
        <p:spPr>
          <a:xfrm flipH="1">
            <a:off x="869225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8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25" name="Google Shape;225;p19"/>
          <p:cNvSpPr/>
          <p:nvPr/>
        </p:nvSpPr>
        <p:spPr>
          <a:xfrm flipH="1">
            <a:off x="84411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 flipH="1">
            <a:off x="-7773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 flipH="1">
            <a:off x="-1162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 rot="10800000">
            <a:off x="82454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31" name="Google Shape;231;p20"/>
          <p:cNvSpPr txBox="1"/>
          <p:nvPr>
            <p:ph idx="1" type="subTitle"/>
          </p:nvPr>
        </p:nvSpPr>
        <p:spPr>
          <a:xfrm>
            <a:off x="975650" y="19867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2" name="Google Shape;232;p20"/>
          <p:cNvSpPr txBox="1"/>
          <p:nvPr>
            <p:ph idx="2" type="subTitle"/>
          </p:nvPr>
        </p:nvSpPr>
        <p:spPr>
          <a:xfrm>
            <a:off x="1132700" y="233115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0"/>
          <p:cNvSpPr txBox="1"/>
          <p:nvPr>
            <p:ph idx="3" type="subTitle"/>
          </p:nvPr>
        </p:nvSpPr>
        <p:spPr>
          <a:xfrm>
            <a:off x="5739838" y="19867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4" name="Google Shape;234;p20"/>
          <p:cNvSpPr txBox="1"/>
          <p:nvPr>
            <p:ph idx="4" type="subTitle"/>
          </p:nvPr>
        </p:nvSpPr>
        <p:spPr>
          <a:xfrm>
            <a:off x="5896888" y="233115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0"/>
          <p:cNvSpPr txBox="1"/>
          <p:nvPr>
            <p:ph idx="5" type="subTitle"/>
          </p:nvPr>
        </p:nvSpPr>
        <p:spPr>
          <a:xfrm>
            <a:off x="975650" y="36621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6" type="subTitle"/>
          </p:nvPr>
        </p:nvSpPr>
        <p:spPr>
          <a:xfrm>
            <a:off x="1132700" y="400650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0"/>
          <p:cNvSpPr txBox="1"/>
          <p:nvPr>
            <p:ph idx="7" type="subTitle"/>
          </p:nvPr>
        </p:nvSpPr>
        <p:spPr>
          <a:xfrm>
            <a:off x="5739838" y="36621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8" type="subTitle"/>
          </p:nvPr>
        </p:nvSpPr>
        <p:spPr>
          <a:xfrm>
            <a:off x="5896888" y="4006500"/>
            <a:ext cx="2114400" cy="5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"/>
          <p:cNvSpPr/>
          <p:nvPr/>
        </p:nvSpPr>
        <p:spPr>
          <a:xfrm flipH="1">
            <a:off x="7914000" y="-2395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"/>
          <p:cNvSpPr/>
          <p:nvPr/>
        </p:nvSpPr>
        <p:spPr>
          <a:xfrm flipH="1">
            <a:off x="84240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710125"/>
            <a:ext cx="2751600" cy="11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720000" y="2087419"/>
            <a:ext cx="2574600" cy="6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>
            <a:off x="720000" y="3268425"/>
            <a:ext cx="2484600" cy="13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961588" y="2268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 and text">
  <p:cSld name="CUSTOM_1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hasCustomPrompt="1" type="title"/>
          </p:nvPr>
        </p:nvSpPr>
        <p:spPr>
          <a:xfrm>
            <a:off x="4449352" y="774913"/>
            <a:ext cx="38889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47" name="Google Shape;247;p21"/>
          <p:cNvSpPr txBox="1"/>
          <p:nvPr>
            <p:ph idx="1" type="subTitle"/>
          </p:nvPr>
        </p:nvSpPr>
        <p:spPr>
          <a:xfrm>
            <a:off x="4267200" y="1327213"/>
            <a:ext cx="41568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1"/>
          <p:cNvSpPr txBox="1"/>
          <p:nvPr>
            <p:ph hasCustomPrompt="1" idx="2" type="title"/>
          </p:nvPr>
        </p:nvSpPr>
        <p:spPr>
          <a:xfrm>
            <a:off x="4449352" y="2102413"/>
            <a:ext cx="38889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49" name="Google Shape;249;p21"/>
          <p:cNvSpPr txBox="1"/>
          <p:nvPr>
            <p:ph idx="3" type="subTitle"/>
          </p:nvPr>
        </p:nvSpPr>
        <p:spPr>
          <a:xfrm>
            <a:off x="4267200" y="2655121"/>
            <a:ext cx="41568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1"/>
          <p:cNvSpPr txBox="1"/>
          <p:nvPr>
            <p:ph hasCustomPrompt="1" idx="4" type="title"/>
          </p:nvPr>
        </p:nvSpPr>
        <p:spPr>
          <a:xfrm>
            <a:off x="4449352" y="3431229"/>
            <a:ext cx="3888900" cy="6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51" name="Google Shape;251;p21"/>
          <p:cNvSpPr txBox="1"/>
          <p:nvPr>
            <p:ph idx="5" type="subTitle"/>
          </p:nvPr>
        </p:nvSpPr>
        <p:spPr>
          <a:xfrm>
            <a:off x="4267200" y="3980364"/>
            <a:ext cx="4156800" cy="38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2" name="Google Shape;252;p21"/>
          <p:cNvGrpSpPr/>
          <p:nvPr/>
        </p:nvGrpSpPr>
        <p:grpSpPr>
          <a:xfrm>
            <a:off x="3719525" y="1189720"/>
            <a:ext cx="642045" cy="3221266"/>
            <a:chOff x="587948" y="1365933"/>
            <a:chExt cx="642045" cy="3221266"/>
          </a:xfrm>
        </p:grpSpPr>
        <p:sp>
          <p:nvSpPr>
            <p:cNvPr id="253" name="Google Shape;253;p21"/>
            <p:cNvSpPr/>
            <p:nvPr/>
          </p:nvSpPr>
          <p:spPr>
            <a:xfrm>
              <a:off x="587948" y="24529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924032" y="45187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7573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21"/>
          <p:cNvSpPr/>
          <p:nvPr/>
        </p:nvSpPr>
        <p:spPr>
          <a:xfrm>
            <a:off x="7456600" y="-2033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8780950" y="636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 flipH="1" rot="10800000">
            <a:off x="-15661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10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720000" y="445025"/>
            <a:ext cx="3588300" cy="13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62" name="Google Shape;262;p22"/>
          <p:cNvSpPr txBox="1"/>
          <p:nvPr>
            <p:ph idx="1" type="subTitle"/>
          </p:nvPr>
        </p:nvSpPr>
        <p:spPr>
          <a:xfrm>
            <a:off x="720000" y="2082513"/>
            <a:ext cx="2408400" cy="11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3" name="Google Shape;263;p22"/>
          <p:cNvSpPr/>
          <p:nvPr/>
        </p:nvSpPr>
        <p:spPr>
          <a:xfrm>
            <a:off x="-1423925" y="4156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1135950" y="4348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 flipH="1">
            <a:off x="8424000" y="1152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">
  <p:cSld name="CUSTOM_5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68" name="Google Shape;268;p23"/>
          <p:cNvSpPr txBox="1"/>
          <p:nvPr>
            <p:ph idx="1" type="subTitle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9" name="Google Shape;269;p23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-1296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1">
  <p:cSld name="CUSTOM_5_1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75" name="Google Shape;275;p24"/>
          <p:cNvSpPr txBox="1"/>
          <p:nvPr>
            <p:ph idx="1" type="subTitle"/>
          </p:nvPr>
        </p:nvSpPr>
        <p:spPr>
          <a:xfrm>
            <a:off x="720000" y="2174365"/>
            <a:ext cx="2574600" cy="14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6" name="Google Shape;276;p24"/>
          <p:cNvSpPr/>
          <p:nvPr/>
        </p:nvSpPr>
        <p:spPr>
          <a:xfrm flipH="1">
            <a:off x="-1125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"/>
          <p:cNvSpPr/>
          <p:nvPr/>
        </p:nvSpPr>
        <p:spPr>
          <a:xfrm flipH="1">
            <a:off x="84411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/>
          <p:nvPr/>
        </p:nvSpPr>
        <p:spPr>
          <a:xfrm flipH="1">
            <a:off x="-7773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"/>
          <p:cNvSpPr/>
          <p:nvPr/>
        </p:nvSpPr>
        <p:spPr>
          <a:xfrm flipH="1">
            <a:off x="-1162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 1">
  <p:cSld name="CUSTOM_9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82" name="Google Shape;282;p25"/>
          <p:cNvSpPr txBox="1"/>
          <p:nvPr>
            <p:ph idx="1" type="body"/>
          </p:nvPr>
        </p:nvSpPr>
        <p:spPr>
          <a:xfrm>
            <a:off x="720000" y="1485900"/>
            <a:ext cx="4383000" cy="31173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indent="-330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3" name="Google Shape;283;p25"/>
          <p:cNvSpPr/>
          <p:nvPr/>
        </p:nvSpPr>
        <p:spPr>
          <a:xfrm>
            <a:off x="-1334800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1088375" y="2222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 flipH="1">
            <a:off x="-1125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8437425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_1_1_1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89" name="Google Shape;289;p26"/>
          <p:cNvSpPr/>
          <p:nvPr/>
        </p:nvSpPr>
        <p:spPr>
          <a:xfrm flipH="1">
            <a:off x="-1772950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6"/>
          <p:cNvSpPr/>
          <p:nvPr/>
        </p:nvSpPr>
        <p:spPr>
          <a:xfrm flipH="1">
            <a:off x="869225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6"/>
          <p:cNvSpPr/>
          <p:nvPr/>
        </p:nvSpPr>
        <p:spPr>
          <a:xfrm flipH="1">
            <a:off x="8424000" y="-1333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6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/>
          <p:nvPr/>
        </p:nvSpPr>
        <p:spPr>
          <a:xfrm flipH="1">
            <a:off x="-1303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7"/>
          <p:cNvSpPr/>
          <p:nvPr/>
        </p:nvSpPr>
        <p:spPr>
          <a:xfrm flipH="1">
            <a:off x="52669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7"/>
          <p:cNvSpPr/>
          <p:nvPr/>
        </p:nvSpPr>
        <p:spPr>
          <a:xfrm flipH="1"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"/>
          <p:cNvSpPr txBox="1"/>
          <p:nvPr>
            <p:ph type="ctrTitle"/>
          </p:nvPr>
        </p:nvSpPr>
        <p:spPr>
          <a:xfrm>
            <a:off x="720000" y="738975"/>
            <a:ext cx="388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297" name="Google Shape;297;p27"/>
          <p:cNvSpPr txBox="1"/>
          <p:nvPr>
            <p:ph idx="1" type="subTitle"/>
          </p:nvPr>
        </p:nvSpPr>
        <p:spPr>
          <a:xfrm>
            <a:off x="720000" y="1654150"/>
            <a:ext cx="3236400" cy="12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8" name="Google Shape;298;p27"/>
          <p:cNvSpPr/>
          <p:nvPr/>
        </p:nvSpPr>
        <p:spPr>
          <a:xfrm flipH="1">
            <a:off x="7561500" y="2222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720000" y="3547875"/>
            <a:ext cx="3236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illustrations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r>
              <a:rPr lang="en"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3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0" name="Google Shape;300;p27"/>
          <p:cNvSpPr/>
          <p:nvPr/>
        </p:nvSpPr>
        <p:spPr>
          <a:xfrm flipH="1">
            <a:off x="-130325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lists">
  <p:cSld name="CUSTOM_8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/>
          <p:nvPr/>
        </p:nvSpPr>
        <p:spPr>
          <a:xfrm>
            <a:off x="-1682850" y="42804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"/>
          <p:cNvSpPr/>
          <p:nvPr/>
        </p:nvSpPr>
        <p:spPr>
          <a:xfrm>
            <a:off x="8421625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8"/>
          <p:cNvSpPr/>
          <p:nvPr/>
        </p:nvSpPr>
        <p:spPr>
          <a:xfrm>
            <a:off x="7598725" y="-17791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8"/>
          <p:cNvSpPr/>
          <p:nvPr/>
        </p:nvSpPr>
        <p:spPr>
          <a:xfrm>
            <a:off x="8764975" y="8653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717625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-131975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09" name="Google Shape;309;p28"/>
          <p:cNvSpPr txBox="1"/>
          <p:nvPr>
            <p:ph idx="1" type="body"/>
          </p:nvPr>
        </p:nvSpPr>
        <p:spPr>
          <a:xfrm>
            <a:off x="981625" y="1609725"/>
            <a:ext cx="3261300" cy="29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10" name="Google Shape;310;p28"/>
          <p:cNvSpPr txBox="1"/>
          <p:nvPr>
            <p:ph idx="2" type="body"/>
          </p:nvPr>
        </p:nvSpPr>
        <p:spPr>
          <a:xfrm>
            <a:off x="4901081" y="1609725"/>
            <a:ext cx="3261300" cy="29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_1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720000" y="2409738"/>
            <a:ext cx="2574600" cy="14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/>
          <p:nvPr/>
        </p:nvSpPr>
        <p:spPr>
          <a:xfrm>
            <a:off x="-494275" y="-404575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4289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67350" y="285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51855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9992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rot="10800000">
            <a:off x="-1296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"/>
          <p:cNvSpPr/>
          <p:nvPr/>
        </p:nvSpPr>
        <p:spPr>
          <a:xfrm rot="10800000">
            <a:off x="8332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3232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"/>
          <p:cNvSpPr/>
          <p:nvPr/>
        </p:nvSpPr>
        <p:spPr>
          <a:xfrm rot="10800000">
            <a:off x="9687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467700" y="32656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1460800" y="3610000"/>
            <a:ext cx="2442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3" type="subTitle"/>
          </p:nvPr>
        </p:nvSpPr>
        <p:spPr>
          <a:xfrm>
            <a:off x="5247775" y="32656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4" type="subTitle"/>
          </p:nvPr>
        </p:nvSpPr>
        <p:spPr>
          <a:xfrm>
            <a:off x="5240872" y="3610000"/>
            <a:ext cx="2442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 flipH="1"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 flipH="1">
            <a:off x="-63450" y="2469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 flipH="1">
            <a:off x="365100" y="-347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 flipH="1"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4351950" y="49141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8771250" y="2469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8003100" y="-347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" name="Google Shape;48;p5"/>
          <p:cNvGrpSpPr/>
          <p:nvPr/>
        </p:nvGrpSpPr>
        <p:grpSpPr>
          <a:xfrm>
            <a:off x="4219772" y="1550869"/>
            <a:ext cx="704474" cy="1564717"/>
            <a:chOff x="1114309" y="1879482"/>
            <a:chExt cx="704474" cy="1564717"/>
          </a:xfrm>
        </p:grpSpPr>
        <p:sp>
          <p:nvSpPr>
            <p:cNvPr id="49" name="Google Shape;49;p5"/>
            <p:cNvSpPr/>
            <p:nvPr/>
          </p:nvSpPr>
          <p:spPr>
            <a:xfrm>
              <a:off x="1417934" y="18794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533632" y="33757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114309" y="2565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747957" y="24327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5" name="Google Shape;55;p6"/>
          <p:cNvSpPr/>
          <p:nvPr/>
        </p:nvSpPr>
        <p:spPr>
          <a:xfrm flipH="1" rot="10800000">
            <a:off x="8274150" y="-18050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8773013" y="44988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 flipH="1" rot="10800000">
            <a:off x="8004863" y="4753875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"/>
          <p:cNvSpPr/>
          <p:nvPr/>
        </p:nvSpPr>
        <p:spPr>
          <a:xfrm flipH="1" rot="10800000">
            <a:off x="-1555650" y="-18050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 rot="10800000">
            <a:off x="-139012" y="44988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 rot="10800000">
            <a:off x="289538" y="4753875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6212100" y="1510235"/>
            <a:ext cx="2211900" cy="5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" type="subTitle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7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58153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310750" y="364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type="title"/>
          </p:nvPr>
        </p:nvSpPr>
        <p:spPr>
          <a:xfrm>
            <a:off x="1703100" y="1757850"/>
            <a:ext cx="5737800" cy="162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70" name="Google Shape;70;p8"/>
          <p:cNvGrpSpPr/>
          <p:nvPr/>
        </p:nvGrpSpPr>
        <p:grpSpPr>
          <a:xfrm flipH="1">
            <a:off x="7092698" y="961120"/>
            <a:ext cx="1397509" cy="3373666"/>
            <a:chOff x="1197548" y="1137333"/>
            <a:chExt cx="1397509" cy="3373666"/>
          </a:xfrm>
        </p:grpSpPr>
        <p:sp>
          <p:nvSpPr>
            <p:cNvPr id="71" name="Google Shape;71;p8"/>
            <p:cNvSpPr/>
            <p:nvPr/>
          </p:nvSpPr>
          <p:spPr>
            <a:xfrm>
              <a:off x="1197548" y="29101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524232" y="4442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2181109" y="3708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28957" y="11373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flipH="1"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 flipH="1" rot="10800000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"/>
          <p:cNvSpPr/>
          <p:nvPr/>
        </p:nvSpPr>
        <p:spPr>
          <a:xfrm flipH="1" rot="10800000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 rot="10800000">
            <a:off x="76653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653798" y="961120"/>
            <a:ext cx="1397509" cy="3373666"/>
            <a:chOff x="1197548" y="1137333"/>
            <a:chExt cx="1397509" cy="3373666"/>
          </a:xfrm>
        </p:grpSpPr>
        <p:sp>
          <p:nvSpPr>
            <p:cNvPr id="81" name="Google Shape;81;p8"/>
            <p:cNvSpPr/>
            <p:nvPr/>
          </p:nvSpPr>
          <p:spPr>
            <a:xfrm>
              <a:off x="1197548" y="29101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524232" y="4442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181109" y="3708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128957" y="11373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8"/>
          <p:cNvSpPr/>
          <p:nvPr/>
        </p:nvSpPr>
        <p:spPr>
          <a:xfrm flipH="1" rot="10800000">
            <a:off x="-129600" y="4493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 flipH="1" rot="10800000">
            <a:off x="-952500" y="-153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696600" y="1233175"/>
            <a:ext cx="33411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9"/>
          <p:cNvSpPr txBox="1"/>
          <p:nvPr>
            <p:ph idx="1" type="subTitle"/>
          </p:nvPr>
        </p:nvSpPr>
        <p:spPr>
          <a:xfrm>
            <a:off x="696600" y="2803075"/>
            <a:ext cx="3341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9"/>
          <p:cNvSpPr txBox="1"/>
          <p:nvPr>
            <p:ph idx="2" type="body"/>
          </p:nvPr>
        </p:nvSpPr>
        <p:spPr>
          <a:xfrm>
            <a:off x="5212500" y="724075"/>
            <a:ext cx="33411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9"/>
          <p:cNvSpPr/>
          <p:nvPr/>
        </p:nvSpPr>
        <p:spPr>
          <a:xfrm flipH="1" rot="10800000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 flipH="1" rot="10800000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>
            <p:ph type="title"/>
          </p:nvPr>
        </p:nvSpPr>
        <p:spPr>
          <a:xfrm>
            <a:off x="1923900" y="597425"/>
            <a:ext cx="5296200" cy="10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96" name="Google Shape;96;p10"/>
          <p:cNvSpPr/>
          <p:nvPr/>
        </p:nvSpPr>
        <p:spPr>
          <a:xfrm flipH="1" rot="10800000">
            <a:off x="84265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0"/>
          <p:cNvSpPr/>
          <p:nvPr/>
        </p:nvSpPr>
        <p:spPr>
          <a:xfrm flipH="1" rot="10800000">
            <a:off x="8925413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0"/>
          <p:cNvSpPr/>
          <p:nvPr/>
        </p:nvSpPr>
        <p:spPr>
          <a:xfrm flipH="1" rot="10800000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0"/>
          <p:cNvSpPr/>
          <p:nvPr/>
        </p:nvSpPr>
        <p:spPr>
          <a:xfrm flipH="1" rot="10800000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5.jpg"/><Relationship Id="rId6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/>
          <p:nvPr>
            <p:ph type="ctrTitle"/>
          </p:nvPr>
        </p:nvSpPr>
        <p:spPr>
          <a:xfrm>
            <a:off x="301375" y="1272375"/>
            <a:ext cx="4306500" cy="169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FIT-Camper</a:t>
            </a:r>
            <a:endParaRPr sz="5100"/>
          </a:p>
        </p:txBody>
      </p:sp>
      <p:sp>
        <p:nvSpPr>
          <p:cNvPr id="334" name="Google Shape;334;p32"/>
          <p:cNvSpPr txBox="1"/>
          <p:nvPr>
            <p:ph idx="1" type="subTitle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Proyecto social deportivo</a:t>
            </a:r>
            <a:endParaRPr/>
          </a:p>
        </p:txBody>
      </p:sp>
      <p:cxnSp>
        <p:nvCxnSpPr>
          <p:cNvPr id="335" name="Google Shape;335;p32"/>
          <p:cNvCxnSpPr/>
          <p:nvPr/>
        </p:nvCxnSpPr>
        <p:spPr>
          <a:xfrm>
            <a:off x="796200" y="2991600"/>
            <a:ext cx="35241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6" name="Google Shape;336;p32"/>
          <p:cNvGrpSpPr/>
          <p:nvPr/>
        </p:nvGrpSpPr>
        <p:grpSpPr>
          <a:xfrm>
            <a:off x="4419597" y="682248"/>
            <a:ext cx="4379239" cy="3779004"/>
            <a:chOff x="4571997" y="682248"/>
            <a:chExt cx="4379239" cy="3779004"/>
          </a:xfrm>
        </p:grpSpPr>
        <p:sp>
          <p:nvSpPr>
            <p:cNvPr id="337" name="Google Shape;337;p32"/>
            <p:cNvSpPr/>
            <p:nvPr/>
          </p:nvSpPr>
          <p:spPr>
            <a:xfrm>
              <a:off x="5085426" y="2282180"/>
              <a:ext cx="1517" cy="46832"/>
            </a:xfrm>
            <a:custGeom>
              <a:rect b="b" l="l" r="r" t="t"/>
              <a:pathLst>
                <a:path extrusionOk="0" h="2069" w="67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4809076" y="1683869"/>
              <a:ext cx="845395" cy="1595519"/>
            </a:xfrm>
            <a:custGeom>
              <a:rect b="b" l="l" r="r" t="t"/>
              <a:pathLst>
                <a:path extrusionOk="0" h="70489" w="37349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4824173" y="1943923"/>
              <a:ext cx="126122" cy="232575"/>
            </a:xfrm>
            <a:custGeom>
              <a:rect b="b" l="l" r="r" t="t"/>
              <a:pathLst>
                <a:path extrusionOk="0" h="10275" w="5572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4882322" y="2425596"/>
              <a:ext cx="278614" cy="72432"/>
            </a:xfrm>
            <a:custGeom>
              <a:rect b="b" l="l" r="r" t="t"/>
              <a:pathLst>
                <a:path extrusionOk="0" h="3200" w="12309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5028794" y="2547214"/>
              <a:ext cx="97421" cy="245975"/>
            </a:xfrm>
            <a:custGeom>
              <a:rect b="b" l="l" r="r" t="t"/>
              <a:pathLst>
                <a:path extrusionOk="0" h="10867" w="4304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4937439" y="2847716"/>
              <a:ext cx="235585" cy="119400"/>
            </a:xfrm>
            <a:custGeom>
              <a:rect b="b" l="l" r="r" t="t"/>
              <a:pathLst>
                <a:path extrusionOk="0" h="5275" w="10408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5480317" y="2088085"/>
              <a:ext cx="52106" cy="333617"/>
            </a:xfrm>
            <a:custGeom>
              <a:rect b="b" l="l" r="r" t="t"/>
              <a:pathLst>
                <a:path extrusionOk="0" h="14739" w="2302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5456889" y="2128919"/>
              <a:ext cx="37778" cy="294300"/>
            </a:xfrm>
            <a:custGeom>
              <a:rect b="b" l="l" r="r" t="t"/>
              <a:pathLst>
                <a:path extrusionOk="0" h="13002" w="1669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5433507" y="2442934"/>
              <a:ext cx="218971" cy="260031"/>
            </a:xfrm>
            <a:custGeom>
              <a:rect b="b" l="l" r="r" t="t"/>
              <a:pathLst>
                <a:path extrusionOk="0" h="11488" w="9674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5053715" y="3114990"/>
              <a:ext cx="395660" cy="579909"/>
            </a:xfrm>
            <a:custGeom>
              <a:rect b="b" l="l" r="r" t="t"/>
              <a:pathLst>
                <a:path extrusionOk="0" h="25620" w="1748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5053715" y="3114990"/>
              <a:ext cx="395660" cy="118562"/>
            </a:xfrm>
            <a:custGeom>
              <a:rect b="b" l="l" r="r" t="t"/>
              <a:pathLst>
                <a:path extrusionOk="0" h="5238" w="1748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5028794" y="3095365"/>
              <a:ext cx="445502" cy="86850"/>
            </a:xfrm>
            <a:custGeom>
              <a:rect b="b" l="l" r="r" t="t"/>
              <a:pathLst>
                <a:path extrusionOk="0" h="3837" w="19682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5752118" y="682248"/>
              <a:ext cx="619158" cy="618411"/>
            </a:xfrm>
            <a:custGeom>
              <a:rect b="b" l="l" r="r" t="t"/>
              <a:pathLst>
                <a:path extrusionOk="0" h="27321" w="27354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5751371" y="702823"/>
              <a:ext cx="648606" cy="590841"/>
            </a:xfrm>
            <a:custGeom>
              <a:rect b="b" l="l" r="r" t="t"/>
              <a:pathLst>
                <a:path extrusionOk="0" h="26103" w="28655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5761941" y="721542"/>
              <a:ext cx="627465" cy="553426"/>
            </a:xfrm>
            <a:custGeom>
              <a:rect b="b" l="l" r="r" t="t"/>
              <a:pathLst>
                <a:path extrusionOk="0" h="24450" w="27721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6072267" y="741914"/>
              <a:ext cx="7560" cy="41535"/>
            </a:xfrm>
            <a:custGeom>
              <a:rect b="b" l="l" r="r" t="t"/>
              <a:pathLst>
                <a:path extrusionOk="0" h="1835" w="334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5944651" y="774373"/>
              <a:ext cx="27207" cy="40041"/>
            </a:xfrm>
            <a:custGeom>
              <a:rect b="b" l="l" r="r" t="t"/>
              <a:pathLst>
                <a:path extrusionOk="0" h="1769" w="1202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51780" y="866497"/>
              <a:ext cx="40041" cy="27185"/>
            </a:xfrm>
            <a:custGeom>
              <a:rect b="b" l="l" r="r" t="t"/>
              <a:pathLst>
                <a:path extrusionOk="0" h="1201" w="1769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5819321" y="994837"/>
              <a:ext cx="41558" cy="6836"/>
            </a:xfrm>
            <a:custGeom>
              <a:rect b="b" l="l" r="r" t="t"/>
              <a:pathLst>
                <a:path extrusionOk="0" h="302" w="1836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5857823" y="1106586"/>
              <a:ext cx="40041" cy="27207"/>
            </a:xfrm>
            <a:custGeom>
              <a:rect b="b" l="l" r="r" t="t"/>
              <a:pathLst>
                <a:path extrusionOk="0" h="1202" w="1769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5944651" y="1182844"/>
              <a:ext cx="27207" cy="40041"/>
            </a:xfrm>
            <a:custGeom>
              <a:rect b="b" l="l" r="r" t="t"/>
              <a:pathLst>
                <a:path extrusionOk="0" h="1769" w="1202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6072267" y="1213061"/>
              <a:ext cx="7560" cy="42305"/>
            </a:xfrm>
            <a:custGeom>
              <a:rect b="b" l="l" r="r" t="t"/>
              <a:pathLst>
                <a:path extrusionOk="0" h="1869" w="334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6180236" y="1182844"/>
              <a:ext cx="27185" cy="40041"/>
            </a:xfrm>
            <a:custGeom>
              <a:rect b="b" l="l" r="r" t="t"/>
              <a:pathLst>
                <a:path extrusionOk="0" h="1769" w="1201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6260251" y="1102806"/>
              <a:ext cx="39294" cy="27207"/>
            </a:xfrm>
            <a:custGeom>
              <a:rect b="b" l="l" r="r" t="t"/>
              <a:pathLst>
                <a:path extrusionOk="0" h="1202" w="1736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6290468" y="994837"/>
              <a:ext cx="42305" cy="6836"/>
            </a:xfrm>
            <a:custGeom>
              <a:rect b="b" l="l" r="r" t="t"/>
              <a:pathLst>
                <a:path extrusionOk="0" h="302" w="1869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6267811" y="870254"/>
              <a:ext cx="40041" cy="27207"/>
            </a:xfrm>
            <a:custGeom>
              <a:rect b="b" l="l" r="r" t="t"/>
              <a:pathLst>
                <a:path extrusionOk="0" h="1202" w="1769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6180236" y="774373"/>
              <a:ext cx="27185" cy="40041"/>
            </a:xfrm>
            <a:custGeom>
              <a:rect b="b" l="l" r="r" t="t"/>
              <a:pathLst>
                <a:path extrusionOk="0" h="1769" w="1201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995240" y="909526"/>
              <a:ext cx="127616" cy="241629"/>
            </a:xfrm>
            <a:custGeom>
              <a:rect b="b" l="l" r="r" t="t"/>
              <a:pathLst>
                <a:path extrusionOk="0" h="10675" w="5638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6052620" y="903483"/>
              <a:ext cx="61182" cy="259759"/>
            </a:xfrm>
            <a:custGeom>
              <a:rect b="b" l="l" r="r" t="t"/>
              <a:pathLst>
                <a:path extrusionOk="0" h="11476" w="2703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7268233" y="788723"/>
              <a:ext cx="261276" cy="324676"/>
            </a:xfrm>
            <a:custGeom>
              <a:rect b="b" l="l" r="r" t="t"/>
              <a:pathLst>
                <a:path extrusionOk="0" h="14344" w="11543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7148177" y="956335"/>
              <a:ext cx="106498" cy="167635"/>
            </a:xfrm>
            <a:custGeom>
              <a:rect b="b" l="l" r="r" t="t"/>
              <a:pathLst>
                <a:path extrusionOk="0" h="7406" w="4705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041399" y="1838218"/>
              <a:ext cx="119309" cy="113288"/>
            </a:xfrm>
            <a:custGeom>
              <a:rect b="b" l="l" r="r" t="t"/>
              <a:pathLst>
                <a:path extrusionOk="0" h="5005" w="5271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5143553" y="1632850"/>
              <a:ext cx="118562" cy="112519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355505" y="1647201"/>
              <a:ext cx="74016" cy="69489"/>
            </a:xfrm>
            <a:custGeom>
              <a:rect b="b" l="l" r="r" t="t"/>
              <a:pathLst>
                <a:path extrusionOk="0" h="3070" w="327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5576198" y="1454667"/>
              <a:ext cx="74016" cy="7023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258084" y="1450887"/>
              <a:ext cx="45338" cy="43052"/>
            </a:xfrm>
            <a:custGeom>
              <a:rect b="b" l="l" r="r" t="t"/>
              <a:pathLst>
                <a:path extrusionOk="0" h="1902" w="2003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5357997" y="1043163"/>
              <a:ext cx="45315" cy="4382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7536276" y="2399226"/>
              <a:ext cx="783760" cy="1294903"/>
            </a:xfrm>
            <a:custGeom>
              <a:rect b="b" l="l" r="r" t="t"/>
              <a:pathLst>
                <a:path extrusionOk="0" h="57208" w="34626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320013" y="2398456"/>
              <a:ext cx="312612" cy="1295673"/>
            </a:xfrm>
            <a:custGeom>
              <a:rect b="b" l="l" r="r" t="t"/>
              <a:pathLst>
                <a:path extrusionOk="0" h="57242" w="13811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7608007" y="2461133"/>
              <a:ext cx="151790" cy="337533"/>
            </a:xfrm>
            <a:custGeom>
              <a:rect b="b" l="l" r="r" t="t"/>
              <a:pathLst>
                <a:path extrusionOk="0" h="14912" w="6706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7607260" y="3287152"/>
              <a:ext cx="646320" cy="330720"/>
            </a:xfrm>
            <a:custGeom>
              <a:rect b="b" l="l" r="r" t="t"/>
              <a:pathLst>
                <a:path extrusionOk="0" h="14611" w="28554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7839812" y="3382287"/>
              <a:ext cx="126869" cy="63446"/>
            </a:xfrm>
            <a:custGeom>
              <a:rect b="b" l="l" r="r" t="t"/>
              <a:pathLst>
                <a:path extrusionOk="0" h="2803" w="5605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7873017" y="3382287"/>
              <a:ext cx="135946" cy="63446"/>
            </a:xfrm>
            <a:custGeom>
              <a:rect b="b" l="l" r="r" t="t"/>
              <a:pathLst>
                <a:path extrusionOk="0" h="2803" w="6006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7608007" y="2879428"/>
              <a:ext cx="151790" cy="336764"/>
            </a:xfrm>
            <a:custGeom>
              <a:rect b="b" l="l" r="r" t="t"/>
              <a:pathLst>
                <a:path extrusionOk="0" h="14878" w="6706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586022" y="4039924"/>
              <a:ext cx="2206980" cy="348851"/>
            </a:xfrm>
            <a:custGeom>
              <a:rect b="b" l="l" r="r" t="t"/>
              <a:pathLst>
                <a:path extrusionOk="0" h="15412" w="97503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4587094" y="4135806"/>
              <a:ext cx="2062026" cy="325446"/>
            </a:xfrm>
            <a:custGeom>
              <a:rect b="b" l="l" r="r" t="t"/>
              <a:pathLst>
                <a:path extrusionOk="0" h="14378" w="91099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6874112" y="4135806"/>
              <a:ext cx="2062026" cy="325446"/>
            </a:xfrm>
            <a:custGeom>
              <a:rect b="b" l="l" r="r" t="t"/>
              <a:pathLst>
                <a:path extrusionOk="0" h="14378" w="91099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571997" y="3689579"/>
              <a:ext cx="4379239" cy="9846"/>
            </a:xfrm>
            <a:custGeom>
              <a:rect b="b" l="l" r="r" t="t"/>
              <a:pathLst>
                <a:path extrusionOk="0" h="435" w="193472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7025110" y="2415071"/>
              <a:ext cx="343577" cy="371531"/>
            </a:xfrm>
            <a:custGeom>
              <a:rect b="b" l="l" r="r" t="t"/>
              <a:pathLst>
                <a:path extrusionOk="0" h="16414" w="15179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7166533" y="2608464"/>
              <a:ext cx="48122" cy="137078"/>
            </a:xfrm>
            <a:custGeom>
              <a:rect b="b" l="l" r="r" t="t"/>
              <a:pathLst>
                <a:path extrusionOk="0" h="6056" w="2126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7223687" y="2589179"/>
              <a:ext cx="44568" cy="145158"/>
            </a:xfrm>
            <a:custGeom>
              <a:rect b="b" l="l" r="r" t="t"/>
              <a:pathLst>
                <a:path extrusionOk="0" h="6413" w="1969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7276019" y="2568468"/>
              <a:ext cx="49616" cy="143280"/>
            </a:xfrm>
            <a:custGeom>
              <a:rect b="b" l="l" r="r" t="t"/>
              <a:pathLst>
                <a:path extrusionOk="0" h="6330" w="2192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831988" y="1713272"/>
              <a:ext cx="434796" cy="821356"/>
            </a:xfrm>
            <a:custGeom>
              <a:rect b="b" l="l" r="r" t="t"/>
              <a:pathLst>
                <a:path extrusionOk="0" h="36287" w="19209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6829747" y="1706278"/>
              <a:ext cx="440024" cy="786589"/>
            </a:xfrm>
            <a:custGeom>
              <a:rect b="b" l="l" r="r" t="t"/>
              <a:pathLst>
                <a:path extrusionOk="0" h="34751" w="1944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7181405" y="2310135"/>
              <a:ext cx="6066" cy="36261"/>
            </a:xfrm>
            <a:custGeom>
              <a:rect b="b" l="l" r="r" t="t"/>
              <a:pathLst>
                <a:path extrusionOk="0" h="1602" w="268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6870332" y="1720448"/>
              <a:ext cx="4550" cy="37008"/>
            </a:xfrm>
            <a:custGeom>
              <a:rect b="b" l="l" r="r" t="t"/>
              <a:pathLst>
                <a:path extrusionOk="0" h="1635" w="201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7064382" y="2250673"/>
              <a:ext cx="37008" cy="5116"/>
            </a:xfrm>
            <a:custGeom>
              <a:rect b="b" l="l" r="r" t="t"/>
              <a:pathLst>
                <a:path extrusionOk="0" h="226" w="1635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6975290" y="2017917"/>
              <a:ext cx="37008" cy="4550"/>
            </a:xfrm>
            <a:custGeom>
              <a:rect b="b" l="l" r="r" t="t"/>
              <a:pathLst>
                <a:path extrusionOk="0" h="201" w="1635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7087786" y="2128149"/>
              <a:ext cx="26438" cy="25713"/>
            </a:xfrm>
            <a:custGeom>
              <a:rect b="b" l="l" r="r" t="t"/>
              <a:pathLst>
                <a:path extrusionOk="0" h="1136" w="1168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6907340" y="1841998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6961687" y="2313145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6967730" y="2146280"/>
              <a:ext cx="26460" cy="25691"/>
            </a:xfrm>
            <a:custGeom>
              <a:rect b="b" l="l" r="r" t="t"/>
              <a:pathLst>
                <a:path extrusionOk="0" h="1135" w="1169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7081743" y="2401490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6894483" y="1932606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7001253" y="2352191"/>
              <a:ext cx="238165" cy="91808"/>
            </a:xfrm>
            <a:custGeom>
              <a:rect b="b" l="l" r="r" t="t"/>
              <a:pathLst>
                <a:path extrusionOk="0" h="4056" w="10522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830313" y="1706844"/>
              <a:ext cx="336017" cy="786023"/>
            </a:xfrm>
            <a:custGeom>
              <a:rect b="b" l="l" r="r" t="t"/>
              <a:pathLst>
                <a:path extrusionOk="0" h="34726" w="14845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6720081" y="3724324"/>
              <a:ext cx="598017" cy="552136"/>
            </a:xfrm>
            <a:custGeom>
              <a:rect b="b" l="l" r="r" t="t"/>
              <a:pathLst>
                <a:path extrusionOk="0" h="24393" w="2642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6720081" y="4001422"/>
              <a:ext cx="598017" cy="275038"/>
            </a:xfrm>
            <a:custGeom>
              <a:rect b="b" l="l" r="r" t="t"/>
              <a:pathLst>
                <a:path extrusionOk="0" h="12151" w="2642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6719334" y="4070119"/>
              <a:ext cx="599511" cy="206590"/>
            </a:xfrm>
            <a:custGeom>
              <a:rect b="b" l="l" r="r" t="t"/>
              <a:pathLst>
                <a:path extrusionOk="0" h="9127" w="26486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6753309" y="4238365"/>
              <a:ext cx="542878" cy="18266"/>
            </a:xfrm>
            <a:custGeom>
              <a:rect b="b" l="l" r="r" t="t"/>
              <a:pathLst>
                <a:path extrusionOk="0" h="807" w="23984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6984344" y="4082478"/>
              <a:ext cx="111002" cy="26166"/>
            </a:xfrm>
            <a:custGeom>
              <a:rect b="b" l="l" r="r" t="t"/>
              <a:pathLst>
                <a:path extrusionOk="0" h="1156" w="4904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7009537" y="4098345"/>
              <a:ext cx="109983" cy="26370"/>
            </a:xfrm>
            <a:custGeom>
              <a:rect b="b" l="l" r="r" t="t"/>
              <a:pathLst>
                <a:path extrusionOk="0" h="1165" w="4859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7034187" y="4114959"/>
              <a:ext cx="110255" cy="26166"/>
            </a:xfrm>
            <a:custGeom>
              <a:rect b="b" l="l" r="r" t="t"/>
              <a:pathLst>
                <a:path extrusionOk="0" h="1156" w="4871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689116" y="2221790"/>
              <a:ext cx="393396" cy="1865713"/>
            </a:xfrm>
            <a:custGeom>
              <a:rect b="b" l="l" r="r" t="t"/>
              <a:pathLst>
                <a:path extrusionOk="0" h="82426" w="1738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6724608" y="4017266"/>
              <a:ext cx="344324" cy="8081"/>
            </a:xfrm>
            <a:custGeom>
              <a:rect b="b" l="l" r="r" t="t"/>
              <a:pathLst>
                <a:path extrusionOk="0" h="357" w="15212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6899780" y="2497552"/>
              <a:ext cx="51359" cy="1495381"/>
            </a:xfrm>
            <a:custGeom>
              <a:rect b="b" l="l" r="r" t="t"/>
              <a:pathLst>
                <a:path extrusionOk="0" h="66065" w="2269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6689116" y="2221790"/>
              <a:ext cx="262792" cy="1252621"/>
            </a:xfrm>
            <a:custGeom>
              <a:rect b="b" l="l" r="r" t="t"/>
              <a:pathLst>
                <a:path extrusionOk="0" h="55340" w="1161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6001284" y="3726588"/>
              <a:ext cx="644079" cy="538441"/>
            </a:xfrm>
            <a:custGeom>
              <a:rect b="b" l="l" r="r" t="t"/>
              <a:pathLst>
                <a:path extrusionOk="0" h="23788" w="28455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6000537" y="3996125"/>
              <a:ext cx="606301" cy="268904"/>
            </a:xfrm>
            <a:custGeom>
              <a:rect b="b" l="l" r="r" t="t"/>
              <a:pathLst>
                <a:path extrusionOk="0" h="11880" w="26786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6000537" y="4064076"/>
              <a:ext cx="600280" cy="200954"/>
            </a:xfrm>
            <a:custGeom>
              <a:rect b="b" l="l" r="r" t="t"/>
              <a:pathLst>
                <a:path extrusionOk="0" h="8878" w="2652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6022425" y="4231846"/>
              <a:ext cx="542900" cy="12042"/>
            </a:xfrm>
            <a:custGeom>
              <a:rect b="b" l="l" r="r" t="t"/>
              <a:pathLst>
                <a:path extrusionOk="0" h="532" w="23985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6216475" y="4066814"/>
              <a:ext cx="109961" cy="26936"/>
            </a:xfrm>
            <a:custGeom>
              <a:rect b="b" l="l" r="r" t="t"/>
              <a:pathLst>
                <a:path extrusionOk="0" h="1190" w="4858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6191056" y="4082636"/>
              <a:ext cx="109870" cy="26981"/>
            </a:xfrm>
            <a:custGeom>
              <a:rect b="b" l="l" r="r" t="t"/>
              <a:pathLst>
                <a:path extrusionOk="0" h="1192" w="4854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6165885" y="4098526"/>
              <a:ext cx="110255" cy="27502"/>
            </a:xfrm>
            <a:custGeom>
              <a:rect b="b" l="l" r="r" t="t"/>
              <a:pathLst>
                <a:path extrusionOk="0" h="1215" w="4871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6236099" y="2221790"/>
              <a:ext cx="738444" cy="1861955"/>
            </a:xfrm>
            <a:custGeom>
              <a:rect b="b" l="l" r="r" t="t"/>
              <a:pathLst>
                <a:path extrusionOk="0" h="82260" w="32624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6264031" y="4000086"/>
              <a:ext cx="342807" cy="17203"/>
            </a:xfrm>
            <a:custGeom>
              <a:rect b="b" l="l" r="r" t="t"/>
              <a:pathLst>
                <a:path extrusionOk="0" h="760" w="15145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6368242" y="2526254"/>
              <a:ext cx="262770" cy="1443592"/>
            </a:xfrm>
            <a:custGeom>
              <a:rect b="b" l="l" r="r" t="t"/>
              <a:pathLst>
                <a:path extrusionOk="0" h="63777" w="11609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6492056" y="2407194"/>
              <a:ext cx="152537" cy="130038"/>
            </a:xfrm>
            <a:custGeom>
              <a:rect b="b" l="l" r="r" t="t"/>
              <a:pathLst>
                <a:path extrusionOk="0" h="5745" w="6739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6800978" y="2529739"/>
              <a:ext cx="116751" cy="54641"/>
            </a:xfrm>
            <a:custGeom>
              <a:rect b="b" l="l" r="r" t="t"/>
              <a:pathLst>
                <a:path extrusionOk="0" h="2414" w="5158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6837104" y="2271995"/>
              <a:ext cx="92894" cy="251294"/>
            </a:xfrm>
            <a:custGeom>
              <a:rect b="b" l="l" r="r" t="t"/>
              <a:pathLst>
                <a:path extrusionOk="0" h="11102" w="4104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6855234" y="2517358"/>
              <a:ext cx="18629" cy="43074"/>
            </a:xfrm>
            <a:custGeom>
              <a:rect b="b" l="l" r="r" t="t"/>
              <a:pathLst>
                <a:path extrusionOk="0" h="1903" w="823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6477705" y="1669383"/>
              <a:ext cx="576876" cy="729187"/>
            </a:xfrm>
            <a:custGeom>
              <a:rect b="b" l="l" r="r" t="t"/>
              <a:pathLst>
                <a:path extrusionOk="0" h="32215" w="25486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6873342" y="2230097"/>
              <a:ext cx="5319" cy="36261"/>
            </a:xfrm>
            <a:custGeom>
              <a:rect b="b" l="l" r="r" t="t"/>
              <a:pathLst>
                <a:path extrusionOk="0" h="1602" w="235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6808425" y="1974141"/>
              <a:ext cx="4550" cy="36261"/>
            </a:xfrm>
            <a:custGeom>
              <a:rect b="b" l="l" r="r" t="t"/>
              <a:pathLst>
                <a:path extrusionOk="0" h="1602" w="201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6632506" y="1872962"/>
              <a:ext cx="5297" cy="36261"/>
            </a:xfrm>
            <a:custGeom>
              <a:rect b="b" l="l" r="r" t="t"/>
              <a:pathLst>
                <a:path extrusionOk="0" h="1602" w="234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6634769" y="2180255"/>
              <a:ext cx="5297" cy="36261"/>
            </a:xfrm>
            <a:custGeom>
              <a:rect b="b" l="l" r="r" t="t"/>
              <a:pathLst>
                <a:path extrusionOk="0" h="1602" w="234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6740475" y="2164592"/>
              <a:ext cx="36261" cy="5116"/>
            </a:xfrm>
            <a:custGeom>
              <a:rect b="b" l="l" r="r" t="t"/>
              <a:pathLst>
                <a:path extrusionOk="0" h="226" w="1602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6610595" y="2013390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6792558" y="1841998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6597014" y="2328243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6847674" y="2357691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6745749" y="2304838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6555479" y="2101734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859761" y="207984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714784" y="1896367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961687" y="2313145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967730" y="2146280"/>
              <a:ext cx="26460" cy="25691"/>
            </a:xfrm>
            <a:custGeom>
              <a:rect b="b" l="l" r="r" t="t"/>
              <a:pathLst>
                <a:path extrusionOk="0" h="1135" w="1169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6698193" y="207228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6508670" y="2249722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6894483" y="1932606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685359" y="1781607"/>
              <a:ext cx="25691" cy="26438"/>
            </a:xfrm>
            <a:custGeom>
              <a:rect b="b" l="l" r="r" t="t"/>
              <a:pathLst>
                <a:path extrusionOk="0" h="1168" w="1135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6704214" y="1574859"/>
              <a:ext cx="145000" cy="191288"/>
            </a:xfrm>
            <a:custGeom>
              <a:rect b="b" l="l" r="r" t="t"/>
              <a:pathLst>
                <a:path extrusionOk="0" h="8451" w="6406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6711027" y="1581514"/>
              <a:ext cx="121573" cy="100228"/>
            </a:xfrm>
            <a:custGeom>
              <a:rect b="b" l="l" r="r" t="t"/>
              <a:pathLst>
                <a:path extrusionOk="0" h="4428" w="5371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6667228" y="1335064"/>
              <a:ext cx="247672" cy="306795"/>
            </a:xfrm>
            <a:custGeom>
              <a:rect b="b" l="l" r="r" t="t"/>
              <a:pathLst>
                <a:path extrusionOk="0" h="13554" w="10942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6791811" y="1477325"/>
              <a:ext cx="8330" cy="24921"/>
            </a:xfrm>
            <a:custGeom>
              <a:rect b="b" l="l" r="r" t="t"/>
              <a:pathLst>
                <a:path extrusionOk="0" h="1101" w="368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771802" y="1469697"/>
              <a:ext cx="30987" cy="28837"/>
            </a:xfrm>
            <a:custGeom>
              <a:rect b="b" l="l" r="r" t="t"/>
              <a:pathLst>
                <a:path extrusionOk="0" h="1274" w="1369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846927" y="1465985"/>
              <a:ext cx="12857" cy="21164"/>
            </a:xfrm>
            <a:custGeom>
              <a:rect b="b" l="l" r="r" t="t"/>
              <a:pathLst>
                <a:path extrusionOk="0" h="935" w="568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841495" y="1455075"/>
              <a:ext cx="30308" cy="28520"/>
            </a:xfrm>
            <a:custGeom>
              <a:rect b="b" l="l" r="r" t="t"/>
              <a:pathLst>
                <a:path extrusionOk="0" h="1260" w="1339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761978" y="1436741"/>
              <a:ext cx="30603" cy="23020"/>
            </a:xfrm>
            <a:custGeom>
              <a:rect b="b" l="l" r="r" t="t"/>
              <a:pathLst>
                <a:path extrusionOk="0" h="1017" w="1352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834840" y="1425084"/>
              <a:ext cx="34767" cy="17519"/>
            </a:xfrm>
            <a:custGeom>
              <a:rect b="b" l="l" r="r" t="t"/>
              <a:pathLst>
                <a:path extrusionOk="0" h="774" w="1536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801635" y="1559603"/>
              <a:ext cx="18131" cy="6836"/>
            </a:xfrm>
            <a:custGeom>
              <a:rect b="b" l="l" r="r" t="t"/>
              <a:pathLst>
                <a:path extrusionOk="0" h="302" w="801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806365" y="1430199"/>
              <a:ext cx="50680" cy="111319"/>
            </a:xfrm>
            <a:custGeom>
              <a:rect b="b" l="l" r="r" t="t"/>
              <a:pathLst>
                <a:path extrusionOk="0" h="4918" w="2239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804645" y="1531672"/>
              <a:ext cx="30218" cy="21458"/>
            </a:xfrm>
            <a:custGeom>
              <a:rect b="b" l="l" r="r" t="t"/>
              <a:pathLst>
                <a:path extrusionOk="0" h="948" w="1335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6643167" y="1308830"/>
              <a:ext cx="258899" cy="196517"/>
            </a:xfrm>
            <a:custGeom>
              <a:rect b="b" l="l" r="r" t="t"/>
              <a:pathLst>
                <a:path extrusionOk="0" h="8682" w="11438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6711774" y="1377641"/>
              <a:ext cx="68358" cy="72772"/>
            </a:xfrm>
            <a:custGeom>
              <a:rect b="b" l="l" r="r" t="t"/>
              <a:pathLst>
                <a:path extrusionOk="0" h="3215" w="302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6637033" y="1378410"/>
              <a:ext cx="61069" cy="126258"/>
            </a:xfrm>
            <a:custGeom>
              <a:rect b="b" l="l" r="r" t="t"/>
              <a:pathLst>
                <a:path extrusionOk="0" h="5578" w="2698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6818475" y="1322230"/>
              <a:ext cx="83591" cy="78317"/>
            </a:xfrm>
            <a:custGeom>
              <a:rect b="b" l="l" r="r" t="t"/>
              <a:pathLst>
                <a:path extrusionOk="0" h="3460" w="3693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6640790" y="1480856"/>
              <a:ext cx="76303" cy="82210"/>
            </a:xfrm>
            <a:custGeom>
              <a:rect b="b" l="l" r="r" t="t"/>
              <a:pathLst>
                <a:path extrusionOk="0" h="3632" w="3371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6666481" y="1499213"/>
              <a:ext cx="38525" cy="51427"/>
            </a:xfrm>
            <a:custGeom>
              <a:rect b="b" l="l" r="r" t="t"/>
              <a:pathLst>
                <a:path extrusionOk="0" h="2272" w="1702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6685359" y="1678165"/>
              <a:ext cx="180469" cy="168631"/>
            </a:xfrm>
            <a:custGeom>
              <a:rect b="b" l="l" r="r" t="t"/>
              <a:pathLst>
                <a:path extrusionOk="0" h="7450" w="7973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6683842" y="1706278"/>
              <a:ext cx="185765" cy="147082"/>
            </a:xfrm>
            <a:custGeom>
              <a:rect b="b" l="l" r="r" t="t"/>
              <a:pathLst>
                <a:path extrusionOk="0" h="6498" w="8207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6465641" y="1076346"/>
              <a:ext cx="255210" cy="718390"/>
            </a:xfrm>
            <a:custGeom>
              <a:rect b="b" l="l" r="r" t="t"/>
              <a:pathLst>
                <a:path extrusionOk="0" h="31738" w="11275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6523767" y="864143"/>
              <a:ext cx="305052" cy="348941"/>
            </a:xfrm>
            <a:custGeom>
              <a:rect b="b" l="l" r="r" t="t"/>
              <a:pathLst>
                <a:path extrusionOk="0" h="15416" w="13477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6707247" y="958395"/>
              <a:ext cx="70531" cy="106815"/>
            </a:xfrm>
            <a:custGeom>
              <a:rect b="b" l="l" r="r" t="t"/>
              <a:pathLst>
                <a:path extrusionOk="0" h="4719" w="3116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6658921" y="926276"/>
              <a:ext cx="74899" cy="114239"/>
            </a:xfrm>
            <a:custGeom>
              <a:rect b="b" l="l" r="r" t="t"/>
              <a:pathLst>
                <a:path extrusionOk="0" h="5047" w="3309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6612429" y="899476"/>
              <a:ext cx="67000" cy="118924"/>
            </a:xfrm>
            <a:custGeom>
              <a:rect b="b" l="l" r="r" t="t"/>
              <a:pathLst>
                <a:path extrusionOk="0" h="5254" w="296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6588707" y="1032728"/>
              <a:ext cx="218224" cy="217341"/>
            </a:xfrm>
            <a:custGeom>
              <a:rect b="b" l="l" r="r" t="t"/>
              <a:pathLst>
                <a:path extrusionOk="0" h="9602" w="9641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6614375" y="1033362"/>
              <a:ext cx="158581" cy="112519"/>
            </a:xfrm>
            <a:custGeom>
              <a:rect b="b" l="l" r="r" t="t"/>
              <a:pathLst>
                <a:path extrusionOk="0" h="4971" w="7006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6456564" y="1159439"/>
              <a:ext cx="256024" cy="723799"/>
            </a:xfrm>
            <a:custGeom>
              <a:rect b="b" l="l" r="r" t="t"/>
              <a:pathLst>
                <a:path extrusionOk="0" h="31977" w="11311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6627209" y="1513564"/>
              <a:ext cx="4550" cy="36261"/>
            </a:xfrm>
            <a:custGeom>
              <a:rect b="b" l="l" r="r" t="t"/>
              <a:pathLst>
                <a:path extrusionOk="0" h="1602" w="201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6565303" y="1260618"/>
              <a:ext cx="6066" cy="36261"/>
            </a:xfrm>
            <a:custGeom>
              <a:rect b="b" l="l" r="r" t="t"/>
              <a:pathLst>
                <a:path extrusionOk="0" h="1602" w="268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6650614" y="1632850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6596245" y="1396314"/>
              <a:ext cx="36284" cy="4753"/>
            </a:xfrm>
            <a:custGeom>
              <a:rect b="b" l="l" r="r" t="t"/>
              <a:pathLst>
                <a:path extrusionOk="0" h="210" w="1603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6609079" y="1712888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6530558" y="147655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6685359" y="1781607"/>
              <a:ext cx="25691" cy="26438"/>
            </a:xfrm>
            <a:custGeom>
              <a:rect b="b" l="l" r="r" t="t"/>
              <a:pathLst>
                <a:path extrusionOk="0" h="1168" w="1135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6543392" y="1611709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6670238" y="1293076"/>
              <a:ext cx="25713" cy="25713"/>
            </a:xfrm>
            <a:custGeom>
              <a:rect b="b" l="l" r="r" t="t"/>
              <a:pathLst>
                <a:path extrusionOk="0" h="1136" w="1136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6499616" y="1216072"/>
              <a:ext cx="188753" cy="90019"/>
            </a:xfrm>
            <a:custGeom>
              <a:rect b="b" l="l" r="r" t="t"/>
              <a:pathLst>
                <a:path extrusionOk="0" h="3977" w="8339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7104400" y="3777177"/>
              <a:ext cx="600280" cy="528935"/>
            </a:xfrm>
            <a:custGeom>
              <a:rect b="b" l="l" r="r" t="t"/>
              <a:pathLst>
                <a:path extrusionOk="0" h="23368" w="2652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7104400" y="3984038"/>
              <a:ext cx="599511" cy="322073"/>
            </a:xfrm>
            <a:custGeom>
              <a:rect b="b" l="l" r="r" t="t"/>
              <a:pathLst>
                <a:path extrusionOk="0" h="14229" w="26486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102884" y="4058055"/>
              <a:ext cx="601797" cy="248781"/>
            </a:xfrm>
            <a:custGeom>
              <a:rect b="b" l="l" r="r" t="t"/>
              <a:pathLst>
                <a:path extrusionOk="0" h="10991" w="26587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127103" y="4279991"/>
              <a:ext cx="536042" cy="5251"/>
            </a:xfrm>
            <a:custGeom>
              <a:rect b="b" l="l" r="r" t="t"/>
              <a:pathLst>
                <a:path extrusionOk="0" h="232" w="23682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7347523" y="4097598"/>
              <a:ext cx="107086" cy="27864"/>
            </a:xfrm>
            <a:custGeom>
              <a:rect b="b" l="l" r="r" t="t"/>
              <a:pathLst>
                <a:path extrusionOk="0" h="1231" w="4731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7321855" y="4112718"/>
              <a:ext cx="107992" cy="28407"/>
            </a:xfrm>
            <a:custGeom>
              <a:rect b="b" l="l" r="r" t="t"/>
              <a:pathLst>
                <a:path extrusionOk="0" h="1255" w="4771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7296934" y="4128133"/>
              <a:ext cx="107245" cy="28090"/>
            </a:xfrm>
            <a:custGeom>
              <a:rect b="b" l="l" r="r" t="t"/>
              <a:pathLst>
                <a:path extrusionOk="0" h="1241" w="4738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7272013" y="4143343"/>
              <a:ext cx="107720" cy="28181"/>
            </a:xfrm>
            <a:custGeom>
              <a:rect b="b" l="l" r="r" t="t"/>
              <a:pathLst>
                <a:path extrusionOk="0" h="1245" w="4759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7271266" y="4008846"/>
              <a:ext cx="121573" cy="98440"/>
            </a:xfrm>
            <a:custGeom>
              <a:rect b="b" l="l" r="r" t="t"/>
              <a:pathLst>
                <a:path extrusionOk="0" h="4349" w="5371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7384509" y="4030214"/>
              <a:ext cx="132913" cy="76936"/>
            </a:xfrm>
            <a:custGeom>
              <a:rect b="b" l="l" r="r" t="t"/>
              <a:pathLst>
                <a:path extrusionOk="0" h="3399" w="5872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7325612" y="2316925"/>
              <a:ext cx="491564" cy="1624853"/>
            </a:xfrm>
            <a:custGeom>
              <a:rect b="b" l="l" r="r" t="t"/>
              <a:pathLst>
                <a:path extrusionOk="0" h="71785" w="21717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7654069" y="2349565"/>
              <a:ext cx="122342" cy="1532005"/>
            </a:xfrm>
            <a:custGeom>
              <a:rect b="b" l="l" r="r" t="t"/>
              <a:pathLst>
                <a:path extrusionOk="0" h="67683" w="5405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7348270" y="3876341"/>
              <a:ext cx="339797" cy="9869"/>
            </a:xfrm>
            <a:custGeom>
              <a:rect b="b" l="l" r="r" t="t"/>
              <a:pathLst>
                <a:path extrusionOk="0" h="436" w="15012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7542320" y="2316925"/>
              <a:ext cx="274857" cy="975523"/>
            </a:xfrm>
            <a:custGeom>
              <a:rect b="b" l="l" r="r" t="t"/>
              <a:pathLst>
                <a:path extrusionOk="0" h="43098" w="12143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256590" y="3238079"/>
              <a:ext cx="614608" cy="769273"/>
            </a:xfrm>
            <a:custGeom>
              <a:rect b="b" l="l" r="r" t="t"/>
              <a:pathLst>
                <a:path extrusionOk="0" h="33986" w="27153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417411" y="3352839"/>
              <a:ext cx="453786" cy="654514"/>
            </a:xfrm>
            <a:custGeom>
              <a:rect b="b" l="l" r="r" t="t"/>
              <a:pathLst>
                <a:path extrusionOk="0" h="28916" w="20048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479318" y="3396637"/>
              <a:ext cx="394166" cy="612390"/>
            </a:xfrm>
            <a:custGeom>
              <a:rect b="b" l="l" r="r" t="t"/>
              <a:pathLst>
                <a:path extrusionOk="0" h="27055" w="17414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515104" y="3567690"/>
              <a:ext cx="331852" cy="421735"/>
            </a:xfrm>
            <a:custGeom>
              <a:rect b="b" l="l" r="r" t="t"/>
              <a:pathLst>
                <a:path extrusionOk="0" h="18632" w="14661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508359" y="3634463"/>
              <a:ext cx="85741" cy="70734"/>
            </a:xfrm>
            <a:custGeom>
              <a:rect b="b" l="l" r="r" t="t"/>
              <a:pathLst>
                <a:path extrusionOk="0" h="3125" w="3788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505213" y="3663911"/>
              <a:ext cx="85130" cy="70101"/>
            </a:xfrm>
            <a:custGeom>
              <a:rect b="b" l="l" r="r" t="t"/>
              <a:pathLst>
                <a:path extrusionOk="0" h="3097" w="3761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500912" y="3692613"/>
              <a:ext cx="85651" cy="71164"/>
            </a:xfrm>
            <a:custGeom>
              <a:rect b="b" l="l" r="r" t="t"/>
              <a:pathLst>
                <a:path extrusionOk="0" h="3144" w="3784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497607" y="3722061"/>
              <a:ext cx="85176" cy="70712"/>
            </a:xfrm>
            <a:custGeom>
              <a:rect b="b" l="l" r="r" t="t"/>
              <a:pathLst>
                <a:path extrusionOk="0" h="3124" w="3763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393237" y="3658343"/>
              <a:ext cx="146516" cy="65347"/>
            </a:xfrm>
            <a:custGeom>
              <a:rect b="b" l="l" r="r" t="t"/>
              <a:pathLst>
                <a:path extrusionOk="0" h="2887" w="6473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517820" y="3542633"/>
              <a:ext cx="71006" cy="133569"/>
            </a:xfrm>
            <a:custGeom>
              <a:rect b="b" l="l" r="r" t="t"/>
              <a:pathLst>
                <a:path extrusionOk="0" h="5901" w="3137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7491731" y="2290487"/>
              <a:ext cx="1127291" cy="1303980"/>
            </a:xfrm>
            <a:custGeom>
              <a:rect b="b" l="l" r="r" t="t"/>
              <a:pathLst>
                <a:path extrusionOk="0" h="57609" w="49803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7930623" y="2316608"/>
              <a:ext cx="611032" cy="977696"/>
            </a:xfrm>
            <a:custGeom>
              <a:rect b="b" l="l" r="r" t="t"/>
              <a:pathLst>
                <a:path extrusionOk="0" h="43194" w="26995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7799023" y="2326613"/>
              <a:ext cx="138956" cy="103578"/>
            </a:xfrm>
            <a:custGeom>
              <a:rect b="b" l="l" r="r" t="t"/>
              <a:pathLst>
                <a:path extrusionOk="0" h="4576" w="6139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7552890" y="2474714"/>
              <a:ext cx="126733" cy="78000"/>
            </a:xfrm>
            <a:custGeom>
              <a:rect b="b" l="l" r="r" t="t"/>
              <a:pathLst>
                <a:path extrusionOk="0" h="3446" w="5599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7543836" y="2346056"/>
              <a:ext cx="82323" cy="172298"/>
            </a:xfrm>
            <a:custGeom>
              <a:rect b="b" l="l" r="r" t="t"/>
              <a:pathLst>
                <a:path extrusionOk="0" h="7612" w="3637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345138" y="3274748"/>
              <a:ext cx="211750" cy="266437"/>
            </a:xfrm>
            <a:custGeom>
              <a:rect b="b" l="l" r="r" t="t"/>
              <a:pathLst>
                <a:path extrusionOk="0" h="11771" w="9355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7279573" y="1376282"/>
              <a:ext cx="474928" cy="492922"/>
            </a:xfrm>
            <a:custGeom>
              <a:rect b="b" l="l" r="r" t="t"/>
              <a:pathLst>
                <a:path extrusionOk="0" h="21777" w="20982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7575820" y="1424359"/>
              <a:ext cx="188504" cy="392740"/>
            </a:xfrm>
            <a:custGeom>
              <a:rect b="b" l="l" r="r" t="t"/>
              <a:pathLst>
                <a:path extrusionOk="0" h="17351" w="8328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7261442" y="1479770"/>
              <a:ext cx="97421" cy="378480"/>
            </a:xfrm>
            <a:custGeom>
              <a:rect b="b" l="l" r="r" t="t"/>
              <a:pathLst>
                <a:path extrusionOk="0" h="16721" w="4304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6861685" y="1260731"/>
              <a:ext cx="735773" cy="596047"/>
            </a:xfrm>
            <a:custGeom>
              <a:rect b="b" l="l" r="r" t="t"/>
              <a:pathLst>
                <a:path extrusionOk="0" h="26333" w="32506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6783504" y="990967"/>
              <a:ext cx="303558" cy="427485"/>
            </a:xfrm>
            <a:custGeom>
              <a:rect b="b" l="l" r="r" t="t"/>
              <a:pathLst>
                <a:path extrusionOk="0" h="18886" w="13411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6783504" y="1088569"/>
              <a:ext cx="143234" cy="313789"/>
            </a:xfrm>
            <a:custGeom>
              <a:rect b="b" l="l" r="r" t="t"/>
              <a:pathLst>
                <a:path extrusionOk="0" h="13863" w="6328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6883166" y="1308943"/>
              <a:ext cx="724433" cy="554648"/>
            </a:xfrm>
            <a:custGeom>
              <a:rect b="b" l="l" r="r" t="t"/>
              <a:pathLst>
                <a:path extrusionOk="0" h="24504" w="32005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6914266" y="1352742"/>
              <a:ext cx="193937" cy="108942"/>
            </a:xfrm>
            <a:custGeom>
              <a:rect b="b" l="l" r="r" t="t"/>
              <a:pathLst>
                <a:path extrusionOk="0" h="4813" w="8568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388289" y="1709741"/>
              <a:ext cx="591973" cy="704605"/>
            </a:xfrm>
            <a:custGeom>
              <a:rect b="b" l="l" r="r" t="t"/>
              <a:pathLst>
                <a:path extrusionOk="0" h="31129" w="26153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476633" y="1598875"/>
              <a:ext cx="110255" cy="205458"/>
            </a:xfrm>
            <a:custGeom>
              <a:rect b="b" l="l" r="r" t="t"/>
              <a:pathLst>
                <a:path extrusionOk="0" h="9077" w="4871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7476633" y="1598875"/>
              <a:ext cx="102695" cy="130649"/>
            </a:xfrm>
            <a:custGeom>
              <a:rect b="b" l="l" r="r" t="t"/>
              <a:pathLst>
                <a:path extrusionOk="0" h="5772" w="4537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7367940" y="1398782"/>
              <a:ext cx="241606" cy="302155"/>
            </a:xfrm>
            <a:custGeom>
              <a:rect b="b" l="l" r="r" t="t"/>
              <a:pathLst>
                <a:path extrusionOk="0" h="13349" w="10674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7383015" y="1512047"/>
              <a:ext cx="24921" cy="14373"/>
            </a:xfrm>
            <a:custGeom>
              <a:rect b="b" l="l" r="r" t="t"/>
              <a:pathLst>
                <a:path extrusionOk="0" h="635" w="1101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7455492" y="1509512"/>
              <a:ext cx="25487" cy="13966"/>
            </a:xfrm>
            <a:custGeom>
              <a:rect b="b" l="l" r="r" t="t"/>
              <a:pathLst>
                <a:path extrusionOk="0" h="617" w="1126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7457008" y="1556593"/>
              <a:ext cx="11340" cy="22680"/>
            </a:xfrm>
            <a:custGeom>
              <a:rect b="b" l="l" r="r" t="t"/>
              <a:pathLst>
                <a:path extrusionOk="0" h="1002" w="501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7454292" y="1547471"/>
              <a:ext cx="26551" cy="28090"/>
            </a:xfrm>
            <a:custGeom>
              <a:rect b="b" l="l" r="r" t="t"/>
              <a:pathLst>
                <a:path extrusionOk="0" h="1241" w="1173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7469842" y="1546769"/>
              <a:ext cx="18131" cy="12404"/>
            </a:xfrm>
            <a:custGeom>
              <a:rect b="b" l="l" r="r" t="t"/>
              <a:pathLst>
                <a:path extrusionOk="0" h="548" w="801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7399606" y="1557340"/>
              <a:ext cx="10593" cy="23427"/>
            </a:xfrm>
            <a:custGeom>
              <a:rect b="b" l="l" r="r" t="t"/>
              <a:pathLst>
                <a:path extrusionOk="0" h="1035" w="468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7385278" y="1549033"/>
              <a:ext cx="27185" cy="27977"/>
            </a:xfrm>
            <a:custGeom>
              <a:rect b="b" l="l" r="r" t="t"/>
              <a:pathLst>
                <a:path extrusionOk="0" h="1236" w="1201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7379235" y="1549802"/>
              <a:ext cx="16637" cy="12178"/>
            </a:xfrm>
            <a:custGeom>
              <a:rect b="b" l="l" r="r" t="t"/>
              <a:pathLst>
                <a:path extrusionOk="0" h="538" w="735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7446438" y="1626060"/>
              <a:ext cx="17384" cy="8511"/>
            </a:xfrm>
            <a:custGeom>
              <a:rect b="b" l="l" r="r" t="t"/>
              <a:pathLst>
                <a:path extrusionOk="0" h="376" w="768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7410177" y="1510734"/>
              <a:ext cx="46085" cy="105072"/>
            </a:xfrm>
            <a:custGeom>
              <a:rect b="b" l="l" r="r" t="t"/>
              <a:pathLst>
                <a:path extrusionOk="0" h="4642" w="2036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7427560" y="1603402"/>
              <a:ext cx="30218" cy="21933"/>
            </a:xfrm>
            <a:custGeom>
              <a:rect b="b" l="l" r="r" t="t"/>
              <a:pathLst>
                <a:path extrusionOk="0" h="969" w="1335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7441141" y="1611709"/>
              <a:ext cx="17384" cy="13626"/>
            </a:xfrm>
            <a:custGeom>
              <a:rect b="b" l="l" r="r" t="t"/>
              <a:pathLst>
                <a:path extrusionOk="0" h="602" w="768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7361874" y="1371076"/>
              <a:ext cx="273340" cy="190858"/>
            </a:xfrm>
            <a:custGeom>
              <a:rect b="b" l="l" r="r" t="t"/>
              <a:pathLst>
                <a:path extrusionOk="0" h="8432" w="12076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7577811" y="1539843"/>
              <a:ext cx="64193" cy="82482"/>
            </a:xfrm>
            <a:custGeom>
              <a:rect b="b" l="l" r="r" t="t"/>
              <a:pathLst>
                <a:path extrusionOk="0" h="3644" w="2836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7561940" y="1564434"/>
              <a:ext cx="32481" cy="53690"/>
            </a:xfrm>
            <a:custGeom>
              <a:rect b="b" l="l" r="r" t="t"/>
              <a:pathLst>
                <a:path extrusionOk="0" h="2372" w="1435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7489897" y="1727940"/>
              <a:ext cx="497155" cy="635795"/>
            </a:xfrm>
            <a:custGeom>
              <a:rect b="b" l="l" r="r" t="t"/>
              <a:pathLst>
                <a:path extrusionOk="0" h="28089" w="21964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7262959" y="2043675"/>
              <a:ext cx="320149" cy="293055"/>
            </a:xfrm>
            <a:custGeom>
              <a:rect b="b" l="l" r="r" t="t"/>
              <a:pathLst>
                <a:path extrusionOk="0" h="12947" w="14144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7295417" y="2103002"/>
              <a:ext cx="110255" cy="7809"/>
            </a:xfrm>
            <a:custGeom>
              <a:rect b="b" l="l" r="r" t="t"/>
              <a:pathLst>
                <a:path extrusionOk="0" h="345" w="4871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7289374" y="2168643"/>
              <a:ext cx="104981" cy="19194"/>
            </a:xfrm>
            <a:custGeom>
              <a:rect b="b" l="l" r="r" t="t"/>
              <a:pathLst>
                <a:path extrusionOk="0" h="848" w="4638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7287110" y="2244425"/>
              <a:ext cx="94411" cy="18153"/>
            </a:xfrm>
            <a:custGeom>
              <a:rect b="b" l="l" r="r" t="t"/>
              <a:pathLst>
                <a:path extrusionOk="0" h="802" w="4171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7559681" y="1722191"/>
              <a:ext cx="395049" cy="648447"/>
            </a:xfrm>
            <a:custGeom>
              <a:rect b="b" l="l" r="r" t="t"/>
              <a:pathLst>
                <a:path extrusionOk="0" h="28648" w="17453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7609523" y="2141187"/>
              <a:ext cx="27954" cy="206454"/>
            </a:xfrm>
            <a:custGeom>
              <a:rect b="b" l="l" r="r" t="t"/>
              <a:pathLst>
                <a:path extrusionOk="0" h="9121" w="1235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7590645" y="1917191"/>
              <a:ext cx="214444" cy="235155"/>
            </a:xfrm>
            <a:custGeom>
              <a:rect b="b" l="l" r="r" t="t"/>
              <a:pathLst>
                <a:path extrusionOk="0" h="10389" w="9474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7561220" y="2348478"/>
              <a:ext cx="285405" cy="26302"/>
            </a:xfrm>
            <a:custGeom>
              <a:rect b="b" l="l" r="r" t="t"/>
              <a:pathLst>
                <a:path extrusionOk="0" h="1162" w="12609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7871297" y="2063707"/>
              <a:ext cx="78000" cy="253806"/>
            </a:xfrm>
            <a:custGeom>
              <a:rect b="b" l="l" r="r" t="t"/>
              <a:pathLst>
                <a:path extrusionOk="0" h="11213" w="3446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370061" y="1445908"/>
              <a:ext cx="733170" cy="721559"/>
            </a:xfrm>
            <a:custGeom>
              <a:rect b="b" l="l" r="r" t="t"/>
              <a:pathLst>
                <a:path extrusionOk="0" h="31878" w="32391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762688" y="1340904"/>
              <a:ext cx="136693" cy="116797"/>
            </a:xfrm>
            <a:custGeom>
              <a:rect b="b" l="l" r="r" t="t"/>
              <a:pathLst>
                <a:path extrusionOk="0" h="5160" w="6039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5400279" y="1552813"/>
              <a:ext cx="370739" cy="413790"/>
            </a:xfrm>
            <a:custGeom>
              <a:rect b="b" l="l" r="r" t="t"/>
              <a:pathLst>
                <a:path extrusionOk="0" h="18281" w="16379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5919730" y="1497697"/>
              <a:ext cx="169151" cy="582172"/>
            </a:xfrm>
            <a:custGeom>
              <a:rect b="b" l="l" r="r" t="t"/>
              <a:pathLst>
                <a:path extrusionOk="0" h="25720" w="7473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5756645" y="1348962"/>
              <a:ext cx="119332" cy="114397"/>
            </a:xfrm>
            <a:custGeom>
              <a:rect b="b" l="l" r="r" t="t"/>
              <a:pathLst>
                <a:path extrusionOk="0" h="5054" w="5272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5373728" y="1784573"/>
              <a:ext cx="485362" cy="754289"/>
            </a:xfrm>
            <a:custGeom>
              <a:rect b="b" l="l" r="r" t="t"/>
              <a:pathLst>
                <a:path extrusionOk="0" h="33324" w="21443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5294574" y="2437728"/>
              <a:ext cx="282394" cy="325899"/>
            </a:xfrm>
            <a:custGeom>
              <a:rect b="b" l="l" r="r" t="t"/>
              <a:pathLst>
                <a:path extrusionOk="0" h="14398" w="12476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5437265" y="2608803"/>
              <a:ext cx="40041" cy="120260"/>
            </a:xfrm>
            <a:custGeom>
              <a:rect b="b" l="l" r="r" t="t"/>
              <a:pathLst>
                <a:path extrusionOk="0" h="5313" w="1769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5390456" y="2592936"/>
              <a:ext cx="37031" cy="127820"/>
            </a:xfrm>
            <a:custGeom>
              <a:rect b="b" l="l" r="r" t="t"/>
              <a:pathLst>
                <a:path extrusionOk="0" h="5647" w="1636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5338350" y="2575892"/>
              <a:ext cx="43074" cy="126688"/>
            </a:xfrm>
            <a:custGeom>
              <a:rect b="b" l="l" r="r" t="t"/>
              <a:pathLst>
                <a:path extrusionOk="0" h="5597" w="1903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5465196" y="2469689"/>
              <a:ext cx="148010" cy="216187"/>
            </a:xfrm>
            <a:custGeom>
              <a:rect b="b" l="l" r="r" t="t"/>
              <a:pathLst>
                <a:path extrusionOk="0" h="9551" w="6539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5466713" y="2493025"/>
              <a:ext cx="64193" cy="184837"/>
            </a:xfrm>
            <a:custGeom>
              <a:rect b="b" l="l" r="r" t="t"/>
              <a:pathLst>
                <a:path extrusionOk="0" h="8166" w="2836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5602613" y="1776175"/>
              <a:ext cx="263698" cy="370874"/>
            </a:xfrm>
            <a:custGeom>
              <a:rect b="b" l="l" r="r" t="t"/>
              <a:pathLst>
                <a:path extrusionOk="0" h="16385" w="1165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5602613" y="1776175"/>
              <a:ext cx="263698" cy="370874"/>
            </a:xfrm>
            <a:custGeom>
              <a:rect b="b" l="l" r="r" t="t"/>
              <a:pathLst>
                <a:path extrusionOk="0" h="16385" w="1165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5602613" y="1776469"/>
              <a:ext cx="263268" cy="370580"/>
            </a:xfrm>
            <a:custGeom>
              <a:rect b="b" l="l" r="r" t="t"/>
              <a:pathLst>
                <a:path extrusionOk="0" h="16372" w="11631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5602613" y="1776469"/>
              <a:ext cx="263268" cy="370580"/>
            </a:xfrm>
            <a:custGeom>
              <a:rect b="b" l="l" r="r" t="t"/>
              <a:pathLst>
                <a:path extrusionOk="0" h="16372" w="11631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5644149" y="1776469"/>
              <a:ext cx="221732" cy="370580"/>
            </a:xfrm>
            <a:custGeom>
              <a:rect b="b" l="l" r="r" t="t"/>
              <a:pathLst>
                <a:path extrusionOk="0" h="16372" w="9796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5626788" y="2020180"/>
              <a:ext cx="163832" cy="83297"/>
            </a:xfrm>
            <a:custGeom>
              <a:rect b="b" l="l" r="r" t="t"/>
              <a:pathLst>
                <a:path extrusionOk="0" h="3680" w="7238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5862350" y="1615489"/>
              <a:ext cx="114805" cy="209917"/>
            </a:xfrm>
            <a:custGeom>
              <a:rect b="b" l="l" r="r" t="t"/>
              <a:pathLst>
                <a:path extrusionOk="0" h="9274" w="5072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5876701" y="1615489"/>
              <a:ext cx="100454" cy="136693"/>
            </a:xfrm>
            <a:custGeom>
              <a:rect b="b" l="l" r="r" t="t"/>
              <a:pathLst>
                <a:path extrusionOk="0" h="6039" w="4438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5808750" y="1429339"/>
              <a:ext cx="290701" cy="296632"/>
            </a:xfrm>
            <a:custGeom>
              <a:rect b="b" l="l" r="r" t="t"/>
              <a:pathLst>
                <a:path extrusionOk="0" h="13105" w="12843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037522" y="1522482"/>
              <a:ext cx="24944" cy="12246"/>
            </a:xfrm>
            <a:custGeom>
              <a:rect b="b" l="l" r="r" t="t"/>
              <a:pathLst>
                <a:path extrusionOk="0" h="541" w="1102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5969006" y="1537104"/>
              <a:ext cx="23993" cy="15844"/>
            </a:xfrm>
            <a:custGeom>
              <a:rect b="b" l="l" r="r" t="t"/>
              <a:pathLst>
                <a:path extrusionOk="0" h="700" w="106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5995240" y="1580744"/>
              <a:ext cx="9077" cy="24197"/>
            </a:xfrm>
            <a:custGeom>
              <a:rect b="b" l="l" r="r" t="t"/>
              <a:pathLst>
                <a:path extrusionOk="0" h="1069" w="401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5977313" y="1573139"/>
              <a:ext cx="28950" cy="28045"/>
            </a:xfrm>
            <a:custGeom>
              <a:rect b="b" l="l" r="r" t="t"/>
              <a:pathLst>
                <a:path extrusionOk="0" h="1239" w="1279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5969572" y="1575267"/>
              <a:ext cx="18153" cy="12313"/>
            </a:xfrm>
            <a:custGeom>
              <a:rect b="b" l="l" r="r" t="t"/>
              <a:pathLst>
                <a:path extrusionOk="0" h="544" w="802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045082" y="1568680"/>
              <a:ext cx="12857" cy="21164"/>
            </a:xfrm>
            <a:custGeom>
              <a:rect b="b" l="l" r="r" t="t"/>
              <a:pathLst>
                <a:path extrusionOk="0" h="935" w="568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6041121" y="1558630"/>
              <a:ext cx="28973" cy="27660"/>
            </a:xfrm>
            <a:custGeom>
              <a:rect b="b" l="l" r="r" t="t"/>
              <a:pathLst>
                <a:path extrusionOk="0" h="1222" w="128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6056513" y="1555076"/>
              <a:ext cx="17271" cy="13966"/>
            </a:xfrm>
            <a:custGeom>
              <a:rect b="b" l="l" r="r" t="t"/>
              <a:pathLst>
                <a:path extrusionOk="0" h="617" w="763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09591" y="1646861"/>
              <a:ext cx="17384" cy="7153"/>
            </a:xfrm>
            <a:custGeom>
              <a:rect b="b" l="l" r="r" t="t"/>
              <a:pathLst>
                <a:path extrusionOk="0" h="316" w="768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011854" y="1527416"/>
              <a:ext cx="44093" cy="104845"/>
            </a:xfrm>
            <a:custGeom>
              <a:rect b="b" l="l" r="r" t="t"/>
              <a:pathLst>
                <a:path extrusionOk="0" h="4632" w="1948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6011107" y="1622280"/>
              <a:ext cx="30218" cy="21164"/>
            </a:xfrm>
            <a:custGeom>
              <a:rect b="b" l="l" r="r" t="t"/>
              <a:pathLst>
                <a:path extrusionOk="0" h="935" w="1335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6011854" y="1630971"/>
              <a:ext cx="18900" cy="12472"/>
            </a:xfrm>
            <a:custGeom>
              <a:rect b="b" l="l" r="r" t="t"/>
              <a:pathLst>
                <a:path extrusionOk="0" h="551" w="835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5795577" y="1412951"/>
              <a:ext cx="266142" cy="207178"/>
            </a:xfrm>
            <a:custGeom>
              <a:rect b="b" l="l" r="r" t="t"/>
              <a:pathLst>
                <a:path extrusionOk="0" h="9153" w="11758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808003" y="1600618"/>
              <a:ext cx="78543" cy="74492"/>
            </a:xfrm>
            <a:custGeom>
              <a:rect b="b" l="l" r="r" t="t"/>
              <a:pathLst>
                <a:path extrusionOk="0" h="3291" w="347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5833672" y="1618500"/>
              <a:ext cx="42101" cy="44116"/>
            </a:xfrm>
            <a:custGeom>
              <a:rect b="b" l="l" r="r" t="t"/>
              <a:pathLst>
                <a:path extrusionOk="0" h="1949" w="186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992555" y="2270116"/>
              <a:ext cx="1078965" cy="1466295"/>
            </a:xfrm>
            <a:custGeom>
              <a:rect b="b" l="l" r="r" t="t"/>
              <a:pathLst>
                <a:path extrusionOk="0" h="64780" w="47668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5092579" y="2322652"/>
              <a:ext cx="785435" cy="1254816"/>
            </a:xfrm>
            <a:custGeom>
              <a:rect b="b" l="l" r="r" t="t"/>
              <a:pathLst>
                <a:path extrusionOk="0" h="55437" w="3470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5688694" y="2270116"/>
              <a:ext cx="382826" cy="876608"/>
            </a:xfrm>
            <a:custGeom>
              <a:rect b="b" l="l" r="r" t="t"/>
              <a:pathLst>
                <a:path extrusionOk="0" h="38728" w="16913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643727" y="3374727"/>
              <a:ext cx="615378" cy="760151"/>
            </a:xfrm>
            <a:custGeom>
              <a:rect b="b" l="l" r="r" t="t"/>
              <a:pathLst>
                <a:path extrusionOk="0" h="33583" w="27187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4631640" y="3398901"/>
              <a:ext cx="569316" cy="749422"/>
            </a:xfrm>
            <a:custGeom>
              <a:rect b="b" l="l" r="r" t="t"/>
              <a:pathLst>
                <a:path extrusionOk="0" h="33109" w="25152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4942713" y="3765633"/>
              <a:ext cx="46832" cy="99254"/>
            </a:xfrm>
            <a:custGeom>
              <a:rect b="b" l="l" r="r" t="t"/>
              <a:pathLst>
                <a:path extrusionOk="0" h="4385" w="2069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4967770" y="3752799"/>
              <a:ext cx="47466" cy="99005"/>
            </a:xfrm>
            <a:custGeom>
              <a:rect b="b" l="l" r="r" t="t"/>
              <a:pathLst>
                <a:path extrusionOk="0" h="4374" w="2097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4993460" y="3739965"/>
              <a:ext cx="46673" cy="98485"/>
            </a:xfrm>
            <a:custGeom>
              <a:rect b="b" l="l" r="r" t="t"/>
              <a:pathLst>
                <a:path extrusionOk="0" h="4351" w="2062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5019106" y="3726384"/>
              <a:ext cx="46696" cy="98983"/>
            </a:xfrm>
            <a:custGeom>
              <a:rect b="b" l="l" r="r" t="t"/>
              <a:pathLst>
                <a:path extrusionOk="0" h="4373" w="2063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5044796" y="3713550"/>
              <a:ext cx="46696" cy="98983"/>
            </a:xfrm>
            <a:custGeom>
              <a:rect b="b" l="l" r="r" t="t"/>
              <a:pathLst>
                <a:path extrusionOk="0" h="4373" w="2063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653972" y="2269346"/>
              <a:ext cx="581403" cy="1750206"/>
            </a:xfrm>
            <a:custGeom>
              <a:rect b="b" l="l" r="r" t="t"/>
              <a:pathLst>
                <a:path extrusionOk="0" h="77323" w="25686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6009115" y="2310814"/>
              <a:ext cx="139432" cy="1657968"/>
            </a:xfrm>
            <a:custGeom>
              <a:rect b="b" l="l" r="r" t="t"/>
              <a:pathLst>
                <a:path extrusionOk="0" h="73248" w="616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5745327" y="2609867"/>
              <a:ext cx="136580" cy="62857"/>
            </a:xfrm>
            <a:custGeom>
              <a:rect b="b" l="l" r="r" t="t"/>
              <a:pathLst>
                <a:path extrusionOk="0" h="2777" w="6034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882744" y="3777924"/>
              <a:ext cx="601027" cy="528935"/>
            </a:xfrm>
            <a:custGeom>
              <a:rect b="b" l="l" r="r" t="t"/>
              <a:pathLst>
                <a:path extrusionOk="0" h="23368" w="26553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872174" y="3854181"/>
              <a:ext cx="619158" cy="458427"/>
            </a:xfrm>
            <a:custGeom>
              <a:rect b="b" l="l" r="r" t="t"/>
              <a:pathLst>
                <a:path extrusionOk="0" h="20253" w="27354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6160589" y="4083338"/>
              <a:ext cx="109848" cy="18832"/>
            </a:xfrm>
            <a:custGeom>
              <a:rect b="b" l="l" r="r" t="t"/>
              <a:pathLst>
                <a:path extrusionOk="0" h="832" w="4853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160589" y="4054343"/>
              <a:ext cx="109848" cy="19127"/>
            </a:xfrm>
            <a:custGeom>
              <a:rect b="b" l="l" r="r" t="t"/>
              <a:pathLst>
                <a:path extrusionOk="0" h="845" w="4853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160589" y="4025641"/>
              <a:ext cx="109983" cy="18923"/>
            </a:xfrm>
            <a:custGeom>
              <a:rect b="b" l="l" r="r" t="t"/>
              <a:pathLst>
                <a:path extrusionOk="0" h="836" w="4859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6160589" y="3996895"/>
              <a:ext cx="110006" cy="18991"/>
            </a:xfrm>
            <a:custGeom>
              <a:rect b="b" l="l" r="r" t="t"/>
              <a:pathLst>
                <a:path extrusionOk="0" h="839" w="486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6160589" y="3968194"/>
              <a:ext cx="110006" cy="18991"/>
            </a:xfrm>
            <a:custGeom>
              <a:rect b="b" l="l" r="r" t="t"/>
              <a:pathLst>
                <a:path extrusionOk="0" h="839" w="486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576198" y="1751322"/>
              <a:ext cx="562525" cy="669611"/>
            </a:xfrm>
            <a:custGeom>
              <a:rect b="b" l="l" r="r" t="t"/>
              <a:pathLst>
                <a:path extrusionOk="0" h="29583" w="24852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848769" y="1325603"/>
              <a:ext cx="772917" cy="547020"/>
            </a:xfrm>
            <a:custGeom>
              <a:rect b="b" l="l" r="r" t="t"/>
              <a:pathLst>
                <a:path extrusionOk="0" h="24167" w="34147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6423359" y="1021479"/>
              <a:ext cx="310326" cy="429092"/>
            </a:xfrm>
            <a:custGeom>
              <a:rect b="b" l="l" r="r" t="t"/>
              <a:pathLst>
                <a:path extrusionOk="0" h="18957" w="1371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6543392" y="1069601"/>
              <a:ext cx="134429" cy="77027"/>
            </a:xfrm>
            <a:custGeom>
              <a:rect b="b" l="l" r="r" t="t"/>
              <a:pathLst>
                <a:path extrusionOk="0" h="3403" w="5939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6573610" y="1128180"/>
              <a:ext cx="100296" cy="66026"/>
            </a:xfrm>
            <a:custGeom>
              <a:rect b="b" l="l" r="r" t="t"/>
              <a:pathLst>
                <a:path extrusionOk="0" h="2917" w="4431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6591718" y="1190947"/>
              <a:ext cx="80535" cy="49299"/>
            </a:xfrm>
            <a:custGeom>
              <a:rect b="b" l="l" r="r" t="t"/>
              <a:pathLst>
                <a:path extrusionOk="0" h="2178" w="3558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833672" y="1657024"/>
              <a:ext cx="415284" cy="247038"/>
            </a:xfrm>
            <a:custGeom>
              <a:rect b="b" l="l" r="r" t="t"/>
              <a:pathLst>
                <a:path extrusionOk="0" h="10914" w="18347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6124350" y="1676332"/>
              <a:ext cx="83070" cy="181850"/>
            </a:xfrm>
            <a:custGeom>
              <a:rect b="b" l="l" r="r" t="t"/>
              <a:pathLst>
                <a:path extrusionOk="0" h="8034" w="367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950694" y="1895597"/>
              <a:ext cx="104981" cy="33251"/>
            </a:xfrm>
            <a:custGeom>
              <a:rect b="b" l="l" r="r" t="t"/>
              <a:pathLst>
                <a:path extrusionOk="0" h="1469" w="4638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8" name="Google Shape;618;p32"/>
          <p:cNvPicPr preferRelativeResize="0"/>
          <p:nvPr/>
        </p:nvPicPr>
        <p:blipFill rotWithShape="1">
          <a:blip r:embed="rId3">
            <a:alphaModFix/>
          </a:blip>
          <a:srcRect b="53131" l="9187" r="9577" t="9759"/>
          <a:stretch/>
        </p:blipFill>
        <p:spPr>
          <a:xfrm>
            <a:off x="2218450" y="1727250"/>
            <a:ext cx="1587250" cy="6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32"/>
          <p:cNvSpPr txBox="1"/>
          <p:nvPr/>
        </p:nvSpPr>
        <p:spPr>
          <a:xfrm>
            <a:off x="472125" y="3760600"/>
            <a:ext cx="301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Mencía del Castillo Arellano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Julia Casas Figueroa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Jose Miguel Comino Palomino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20" name="Google Shape;62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175" y="104325"/>
            <a:ext cx="1054826" cy="105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1523" y="235425"/>
            <a:ext cx="582244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Horario Abril-Mayo/Septiembre-Octubre</a:t>
            </a:r>
            <a:endParaRPr/>
          </a:p>
        </p:txBody>
      </p:sp>
      <p:graphicFrame>
        <p:nvGraphicFramePr>
          <p:cNvPr id="1403" name="Google Shape;1403;p41"/>
          <p:cNvGraphicFramePr/>
          <p:nvPr/>
        </p:nvGraphicFramePr>
        <p:xfrm>
          <a:off x="1840200" y="172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{D6F6BFF0-7803-47FA-99F0-D3477670D7A7}</a:tableStyleId>
              </a:tblPr>
              <a:tblGrid>
                <a:gridCol w="862550"/>
                <a:gridCol w="862550"/>
                <a:gridCol w="862550"/>
                <a:gridCol w="862550"/>
                <a:gridCol w="862550"/>
                <a:gridCol w="862550"/>
                <a:gridCol w="862550"/>
                <a:gridCol w="862550"/>
              </a:tblGrid>
              <a:tr h="5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</a:tr>
              <a:tr h="5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 sz="17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5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b="1" sz="17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51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 sz="17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  <a:tr h="540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b="1" sz="17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404" name="Google Shape;1404;p41"/>
          <p:cNvSpPr txBox="1"/>
          <p:nvPr/>
        </p:nvSpPr>
        <p:spPr>
          <a:xfrm>
            <a:off x="132275" y="2363000"/>
            <a:ext cx="1768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 → Parkinson Granada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→ ASPROGRADES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3H/SEMANA</a:t>
            </a:r>
            <a:endParaRPr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Instalaciones </a:t>
            </a:r>
            <a:endParaRPr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de los </a:t>
            </a:r>
            <a:r>
              <a:rPr lang="en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centros</a:t>
            </a:r>
            <a:endParaRPr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Horario Junio-Julio-Agosto</a:t>
            </a:r>
            <a:endParaRPr/>
          </a:p>
        </p:txBody>
      </p:sp>
      <p:graphicFrame>
        <p:nvGraphicFramePr>
          <p:cNvPr id="1410" name="Google Shape;1410;p42"/>
          <p:cNvGraphicFramePr/>
          <p:nvPr/>
        </p:nvGraphicFramePr>
        <p:xfrm>
          <a:off x="1840200" y="172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{D6F6BFF0-7803-47FA-99F0-D3477670D7A7}</a:tableStyleId>
              </a:tblPr>
              <a:tblGrid>
                <a:gridCol w="875100"/>
                <a:gridCol w="875100"/>
                <a:gridCol w="875100"/>
                <a:gridCol w="875100"/>
                <a:gridCol w="875100"/>
                <a:gridCol w="875100"/>
                <a:gridCol w="875100"/>
                <a:gridCol w="875100"/>
              </a:tblGrid>
              <a:tr h="5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</a:t>
                      </a:r>
                      <a:endParaRPr b="1" sz="17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</a:t>
                      </a:r>
                      <a:endParaRPr b="1" sz="17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5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</a:t>
                      </a:r>
                      <a:endParaRPr b="1" sz="17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58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endParaRPr b="1" sz="17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5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</a:t>
                      </a:r>
                      <a:endParaRPr b="1" sz="170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endParaRPr sz="20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411" name="Google Shape;1411;p42"/>
          <p:cNvSpPr txBox="1"/>
          <p:nvPr/>
        </p:nvSpPr>
        <p:spPr>
          <a:xfrm>
            <a:off x="132275" y="2363000"/>
            <a:ext cx="1768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 → Parkinson Granada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→ ASPROGRADES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Tiempo de práctica y desplazamiento</a:t>
            </a:r>
            <a:endParaRPr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Playa de </a:t>
            </a:r>
            <a:endParaRPr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Almuñecar</a:t>
            </a:r>
            <a:endParaRPr>
              <a:solidFill>
                <a:schemeClr val="dk2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Recursos necesarios</a:t>
            </a:r>
            <a:endParaRPr/>
          </a:p>
        </p:txBody>
      </p:sp>
      <p:sp>
        <p:nvSpPr>
          <p:cNvPr id="1417" name="Google Shape;1417;p43"/>
          <p:cNvSpPr txBox="1"/>
          <p:nvPr>
            <p:ph idx="3" type="subTitle"/>
          </p:nvPr>
        </p:nvSpPr>
        <p:spPr>
          <a:xfrm>
            <a:off x="720000" y="1909025"/>
            <a:ext cx="3756600" cy="6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RECURSOS ECONÓMICOS</a:t>
            </a:r>
            <a:endParaRPr/>
          </a:p>
        </p:txBody>
      </p:sp>
      <p:sp>
        <p:nvSpPr>
          <p:cNvPr id="1418" name="Google Shape;1418;p43"/>
          <p:cNvSpPr txBox="1"/>
          <p:nvPr>
            <p:ph idx="4" type="subTitle"/>
          </p:nvPr>
        </p:nvSpPr>
        <p:spPr>
          <a:xfrm>
            <a:off x="1002300" y="2334900"/>
            <a:ext cx="3192000" cy="26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Furgoneta→ 10.000€ aprox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Sueldo trabajadores→ 850€/mes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 deportivo→ Lo obtenemos de lA empresa Ebone (Cubofit) y la Universidad de Granada.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Publicidad: Tendremos como patrocinador a la empresa Ebone que utilizará los medios para la publicidad de sus servicios.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9" name="Google Shape;1419;p43"/>
          <p:cNvCxnSpPr/>
          <p:nvPr/>
        </p:nvCxnSpPr>
        <p:spPr>
          <a:xfrm>
            <a:off x="2328450" y="1909024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0" name="Google Shape;1420;p43"/>
          <p:cNvCxnSpPr/>
          <p:nvPr/>
        </p:nvCxnSpPr>
        <p:spPr>
          <a:xfrm>
            <a:off x="2554050" y="1048500"/>
            <a:ext cx="40359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21" name="Google Shape;1421;p43"/>
          <p:cNvGrpSpPr/>
          <p:nvPr/>
        </p:nvGrpSpPr>
        <p:grpSpPr>
          <a:xfrm>
            <a:off x="2301578" y="1322684"/>
            <a:ext cx="593438" cy="520805"/>
            <a:chOff x="2404875" y="3592725"/>
            <a:chExt cx="298525" cy="293825"/>
          </a:xfrm>
        </p:grpSpPr>
        <p:sp>
          <p:nvSpPr>
            <p:cNvPr id="1422" name="Google Shape;1422;p43"/>
            <p:cNvSpPr/>
            <p:nvPr/>
          </p:nvSpPr>
          <p:spPr>
            <a:xfrm>
              <a:off x="2404875" y="3747900"/>
              <a:ext cx="52775" cy="138650"/>
            </a:xfrm>
            <a:custGeom>
              <a:rect b="b" l="l" r="r" t="t"/>
              <a:pathLst>
                <a:path extrusionOk="0" h="5546" w="2111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2458425" y="3592725"/>
              <a:ext cx="190625" cy="160700"/>
            </a:xfrm>
            <a:custGeom>
              <a:rect b="b" l="l" r="r" t="t"/>
              <a:pathLst>
                <a:path extrusionOk="0" h="6428" w="7625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2474975" y="3742775"/>
              <a:ext cx="228425" cy="125650"/>
            </a:xfrm>
            <a:custGeom>
              <a:rect b="b" l="l" r="r" t="t"/>
              <a:pathLst>
                <a:path extrusionOk="0" h="5026" w="9137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5" name="Google Shape;1425;p43"/>
          <p:cNvSpPr txBox="1"/>
          <p:nvPr>
            <p:ph idx="2" type="subTitle"/>
          </p:nvPr>
        </p:nvSpPr>
        <p:spPr>
          <a:xfrm>
            <a:off x="5244550" y="2323675"/>
            <a:ext cx="2923200" cy="102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Monitores/entrenadores/técnicos deportivos.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empleados para los 3 grupos con los que trabajaremos.</a:t>
            </a:r>
            <a:endParaRPr/>
          </a:p>
        </p:txBody>
      </p:sp>
      <p:sp>
        <p:nvSpPr>
          <p:cNvPr id="1426" name="Google Shape;1426;p43"/>
          <p:cNvSpPr txBox="1"/>
          <p:nvPr>
            <p:ph idx="1" type="subTitle"/>
          </p:nvPr>
        </p:nvSpPr>
        <p:spPr>
          <a:xfrm>
            <a:off x="5244550" y="1934988"/>
            <a:ext cx="29232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RECURSOS HUMANOS</a:t>
            </a:r>
            <a:endParaRPr/>
          </a:p>
        </p:txBody>
      </p:sp>
      <p:cxnSp>
        <p:nvCxnSpPr>
          <p:cNvPr id="1427" name="Google Shape;1427;p43"/>
          <p:cNvCxnSpPr/>
          <p:nvPr/>
        </p:nvCxnSpPr>
        <p:spPr>
          <a:xfrm>
            <a:off x="6380375" y="1895349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28" name="Google Shape;1428;p43"/>
          <p:cNvGrpSpPr/>
          <p:nvPr/>
        </p:nvGrpSpPr>
        <p:grpSpPr>
          <a:xfrm>
            <a:off x="6353468" y="1322676"/>
            <a:ext cx="593467" cy="572685"/>
            <a:chOff x="-13947000" y="3212800"/>
            <a:chExt cx="353675" cy="352400"/>
          </a:xfrm>
        </p:grpSpPr>
        <p:sp>
          <p:nvSpPr>
            <p:cNvPr id="1429" name="Google Shape;1429;p43"/>
            <p:cNvSpPr/>
            <p:nvPr/>
          </p:nvSpPr>
          <p:spPr>
            <a:xfrm>
              <a:off x="-13947000" y="3212800"/>
              <a:ext cx="229225" cy="268125"/>
            </a:xfrm>
            <a:custGeom>
              <a:rect b="b" l="l" r="r" t="t"/>
              <a:pathLst>
                <a:path extrusionOk="0" h="10725" w="9169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-13821775" y="3295600"/>
              <a:ext cx="228450" cy="269600"/>
            </a:xfrm>
            <a:custGeom>
              <a:rect b="b" l="l" r="r" t="t"/>
              <a:pathLst>
                <a:path extrusionOk="0" h="10784" w="9138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Presupuesto</a:t>
            </a:r>
            <a:endParaRPr/>
          </a:p>
        </p:txBody>
      </p:sp>
      <p:cxnSp>
        <p:nvCxnSpPr>
          <p:cNvPr id="1436" name="Google Shape;1436;p44"/>
          <p:cNvCxnSpPr/>
          <p:nvPr/>
        </p:nvCxnSpPr>
        <p:spPr>
          <a:xfrm>
            <a:off x="2240700" y="1048500"/>
            <a:ext cx="46626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37" name="Google Shape;1437;p44"/>
          <p:cNvPicPr preferRelativeResize="0"/>
          <p:nvPr/>
        </p:nvPicPr>
        <p:blipFill rotWithShape="1">
          <a:blip r:embed="rId3">
            <a:alphaModFix/>
          </a:blip>
          <a:srcRect b="6210" l="0" r="0" t="12069"/>
          <a:stretch/>
        </p:blipFill>
        <p:spPr>
          <a:xfrm>
            <a:off x="261100" y="1079275"/>
            <a:ext cx="86217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4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Subvenciones</a:t>
            </a:r>
            <a:endParaRPr/>
          </a:p>
        </p:txBody>
      </p:sp>
      <p:sp>
        <p:nvSpPr>
          <p:cNvPr id="1443" name="Google Shape;1443;p45"/>
          <p:cNvSpPr txBox="1"/>
          <p:nvPr>
            <p:ph idx="1" type="subTitle"/>
          </p:nvPr>
        </p:nvSpPr>
        <p:spPr>
          <a:xfrm>
            <a:off x="720000" y="280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AYUNTAMIENTO DE GRANADA</a:t>
            </a:r>
            <a:endParaRPr/>
          </a:p>
        </p:txBody>
      </p:sp>
      <p:sp>
        <p:nvSpPr>
          <p:cNvPr id="1444" name="Google Shape;1444;p45"/>
          <p:cNvSpPr txBox="1"/>
          <p:nvPr>
            <p:ph idx="2" type="subTitle"/>
          </p:nvPr>
        </p:nvSpPr>
        <p:spPr>
          <a:xfrm>
            <a:off x="877050" y="3451000"/>
            <a:ext cx="2114400" cy="7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Colaboramos con asociaciones de Granada subvencionadas por el Ayuntamiento.</a:t>
            </a:r>
            <a:endParaRPr/>
          </a:p>
        </p:txBody>
      </p:sp>
      <p:sp>
        <p:nvSpPr>
          <p:cNvPr id="1445" name="Google Shape;1445;p45"/>
          <p:cNvSpPr txBox="1"/>
          <p:nvPr>
            <p:ph idx="3" type="subTitle"/>
          </p:nvPr>
        </p:nvSpPr>
        <p:spPr>
          <a:xfrm>
            <a:off x="3357750" y="280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EMPRESA “EBONE”</a:t>
            </a:r>
            <a:endParaRPr/>
          </a:p>
        </p:txBody>
      </p:sp>
      <p:sp>
        <p:nvSpPr>
          <p:cNvPr id="1446" name="Google Shape;1446;p45"/>
          <p:cNvSpPr txBox="1"/>
          <p:nvPr>
            <p:ph idx="4" type="subTitle"/>
          </p:nvPr>
        </p:nvSpPr>
        <p:spPr>
          <a:xfrm>
            <a:off x="3514800" y="3152800"/>
            <a:ext cx="2114400" cy="9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ara cubrir los gastos de la furgoneta y el material.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p45"/>
          <p:cNvSpPr txBox="1"/>
          <p:nvPr>
            <p:ph idx="5" type="subTitle"/>
          </p:nvPr>
        </p:nvSpPr>
        <p:spPr>
          <a:xfrm>
            <a:off x="5995500" y="280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UNIVERSIDAD DE GRANADA Y MEDAC</a:t>
            </a:r>
            <a:endParaRPr/>
          </a:p>
        </p:txBody>
      </p:sp>
      <p:sp>
        <p:nvSpPr>
          <p:cNvPr id="1448" name="Google Shape;1448;p45"/>
          <p:cNvSpPr txBox="1"/>
          <p:nvPr>
            <p:ph idx="6" type="subTitle"/>
          </p:nvPr>
        </p:nvSpPr>
        <p:spPr>
          <a:xfrm>
            <a:off x="6152550" y="3372750"/>
            <a:ext cx="2114400" cy="130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Alumnos en prácticas para ahorrar en personal y dar nuevas oportunidades y experiencias  a dichas personas.</a:t>
            </a:r>
            <a:endParaRPr/>
          </a:p>
        </p:txBody>
      </p:sp>
      <p:cxnSp>
        <p:nvCxnSpPr>
          <p:cNvPr id="1449" name="Google Shape;1449;p45"/>
          <p:cNvCxnSpPr/>
          <p:nvPr/>
        </p:nvCxnSpPr>
        <p:spPr>
          <a:xfrm>
            <a:off x="4302150" y="2732200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0" name="Google Shape;1450;p45"/>
          <p:cNvCxnSpPr/>
          <p:nvPr/>
        </p:nvCxnSpPr>
        <p:spPr>
          <a:xfrm>
            <a:off x="1664400" y="2732200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1" name="Google Shape;1451;p45"/>
          <p:cNvCxnSpPr/>
          <p:nvPr/>
        </p:nvCxnSpPr>
        <p:spPr>
          <a:xfrm>
            <a:off x="6939900" y="2732200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2" name="Google Shape;1452;p45"/>
          <p:cNvCxnSpPr/>
          <p:nvPr/>
        </p:nvCxnSpPr>
        <p:spPr>
          <a:xfrm>
            <a:off x="3293100" y="1048500"/>
            <a:ext cx="25578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53" name="Google Shape;1453;p45"/>
          <p:cNvPicPr preferRelativeResize="0"/>
          <p:nvPr/>
        </p:nvPicPr>
        <p:blipFill rotWithShape="1">
          <a:blip r:embed="rId3">
            <a:alphaModFix/>
          </a:blip>
          <a:srcRect b="17884" l="0" r="0" t="0"/>
          <a:stretch/>
        </p:blipFill>
        <p:spPr>
          <a:xfrm>
            <a:off x="3171825" y="1572935"/>
            <a:ext cx="2800350" cy="10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45"/>
          <p:cNvPicPr preferRelativeResize="0"/>
          <p:nvPr/>
        </p:nvPicPr>
        <p:blipFill rotWithShape="1">
          <a:blip r:embed="rId4">
            <a:alphaModFix/>
          </a:blip>
          <a:srcRect b="14133" l="8123" r="7955" t="16378"/>
          <a:stretch/>
        </p:blipFill>
        <p:spPr>
          <a:xfrm>
            <a:off x="655350" y="1219725"/>
            <a:ext cx="2557800" cy="1436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nomía y Organización de Empresas &gt; Programa de seminarios del Máster  Universitario en Economía y Organización de Empresas curso 2020-2021 |  Universidad de Granada" id="1455" name="Google Shape;145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850" y="1049512"/>
            <a:ext cx="2557800" cy="87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45"/>
          <p:cNvPicPr preferRelativeResize="0"/>
          <p:nvPr/>
        </p:nvPicPr>
        <p:blipFill rotWithShape="1">
          <a:blip r:embed="rId6">
            <a:alphaModFix/>
          </a:blip>
          <a:srcRect b="24730" l="0" r="0" t="31821"/>
          <a:stretch/>
        </p:blipFill>
        <p:spPr>
          <a:xfrm>
            <a:off x="6110375" y="1872980"/>
            <a:ext cx="2428500" cy="703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esperados</a:t>
            </a:r>
            <a:endParaRPr/>
          </a:p>
        </p:txBody>
      </p:sp>
      <p:sp>
        <p:nvSpPr>
          <p:cNvPr id="1462" name="Google Shape;1462;p46"/>
          <p:cNvSpPr txBox="1"/>
          <p:nvPr>
            <p:ph idx="1" type="body"/>
          </p:nvPr>
        </p:nvSpPr>
        <p:spPr>
          <a:xfrm>
            <a:off x="720000" y="1485900"/>
            <a:ext cx="4383000" cy="31173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Conseguir la adherencia de estos grupos sociales con el deporte.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 sus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cualidades perceptivo-motoras.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Adquirir y perfeccionar las capacidades condicionales y coordinativas.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Adquirir hábitos de vida saludables.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3" name="Google Shape;1463;p46"/>
          <p:cNvGrpSpPr/>
          <p:nvPr/>
        </p:nvGrpSpPr>
        <p:grpSpPr>
          <a:xfrm>
            <a:off x="5103010" y="1463922"/>
            <a:ext cx="3594671" cy="3139279"/>
            <a:chOff x="1341125" y="1165225"/>
            <a:chExt cx="4507425" cy="3936400"/>
          </a:xfrm>
        </p:grpSpPr>
        <p:sp>
          <p:nvSpPr>
            <p:cNvPr id="1464" name="Google Shape;1464;p46"/>
            <p:cNvSpPr/>
            <p:nvPr/>
          </p:nvSpPr>
          <p:spPr>
            <a:xfrm>
              <a:off x="5389850" y="1350575"/>
              <a:ext cx="458700" cy="462025"/>
            </a:xfrm>
            <a:custGeom>
              <a:rect b="b" l="l" r="r" t="t"/>
              <a:pathLst>
                <a:path extrusionOk="0" h="18481" w="18348">
                  <a:moveTo>
                    <a:pt x="9137" y="5011"/>
                  </a:moveTo>
                  <a:cubicBezTo>
                    <a:pt x="9549" y="5011"/>
                    <a:pt x="9975" y="5072"/>
                    <a:pt x="10408" y="5204"/>
                  </a:cubicBezTo>
                  <a:cubicBezTo>
                    <a:pt x="14011" y="6272"/>
                    <a:pt x="14511" y="11209"/>
                    <a:pt x="11175" y="12976"/>
                  </a:cubicBezTo>
                  <a:cubicBezTo>
                    <a:pt x="10536" y="13317"/>
                    <a:pt x="9849" y="13479"/>
                    <a:pt x="9172" y="13479"/>
                  </a:cubicBezTo>
                  <a:cubicBezTo>
                    <a:pt x="7659" y="13479"/>
                    <a:pt x="6198" y="12671"/>
                    <a:pt x="5438" y="11242"/>
                  </a:cubicBezTo>
                  <a:cubicBezTo>
                    <a:pt x="3882" y="8307"/>
                    <a:pt x="6123" y="5011"/>
                    <a:pt x="9137" y="5011"/>
                  </a:cubicBezTo>
                  <a:close/>
                  <a:moveTo>
                    <a:pt x="7172" y="1"/>
                  </a:moveTo>
                  <a:lnTo>
                    <a:pt x="2602" y="2436"/>
                  </a:lnTo>
                  <a:lnTo>
                    <a:pt x="3370" y="3837"/>
                  </a:lnTo>
                  <a:cubicBezTo>
                    <a:pt x="3570" y="4237"/>
                    <a:pt x="3536" y="4737"/>
                    <a:pt x="3270" y="5104"/>
                  </a:cubicBezTo>
                  <a:cubicBezTo>
                    <a:pt x="3136" y="5338"/>
                    <a:pt x="2969" y="5538"/>
                    <a:pt x="2869" y="5771"/>
                  </a:cubicBezTo>
                  <a:cubicBezTo>
                    <a:pt x="2649" y="6149"/>
                    <a:pt x="2251" y="6408"/>
                    <a:pt x="1814" y="6408"/>
                  </a:cubicBezTo>
                  <a:cubicBezTo>
                    <a:pt x="1788" y="6408"/>
                    <a:pt x="1762" y="6407"/>
                    <a:pt x="1735" y="6405"/>
                  </a:cubicBezTo>
                  <a:lnTo>
                    <a:pt x="167" y="6372"/>
                  </a:lnTo>
                  <a:lnTo>
                    <a:pt x="1" y="11542"/>
                  </a:lnTo>
                  <a:lnTo>
                    <a:pt x="1568" y="11575"/>
                  </a:lnTo>
                  <a:cubicBezTo>
                    <a:pt x="2035" y="11609"/>
                    <a:pt x="2436" y="11876"/>
                    <a:pt x="2636" y="12309"/>
                  </a:cubicBezTo>
                  <a:cubicBezTo>
                    <a:pt x="2703" y="12409"/>
                    <a:pt x="2769" y="12543"/>
                    <a:pt x="2836" y="12643"/>
                  </a:cubicBezTo>
                  <a:cubicBezTo>
                    <a:pt x="2869" y="12776"/>
                    <a:pt x="2936" y="12876"/>
                    <a:pt x="3003" y="12976"/>
                  </a:cubicBezTo>
                  <a:cubicBezTo>
                    <a:pt x="3236" y="13377"/>
                    <a:pt x="3236" y="13877"/>
                    <a:pt x="3003" y="14277"/>
                  </a:cubicBezTo>
                  <a:lnTo>
                    <a:pt x="2169" y="15612"/>
                  </a:lnTo>
                  <a:lnTo>
                    <a:pt x="6572" y="18347"/>
                  </a:lnTo>
                  <a:lnTo>
                    <a:pt x="7406" y="16979"/>
                  </a:lnTo>
                  <a:cubicBezTo>
                    <a:pt x="7625" y="16636"/>
                    <a:pt x="8048" y="16409"/>
                    <a:pt x="8485" y="16409"/>
                  </a:cubicBezTo>
                  <a:cubicBezTo>
                    <a:pt x="8514" y="16409"/>
                    <a:pt x="8544" y="16410"/>
                    <a:pt x="8573" y="16412"/>
                  </a:cubicBezTo>
                  <a:cubicBezTo>
                    <a:pt x="8807" y="16446"/>
                    <a:pt x="9074" y="16446"/>
                    <a:pt x="9341" y="16446"/>
                  </a:cubicBezTo>
                  <a:cubicBezTo>
                    <a:pt x="9808" y="16446"/>
                    <a:pt x="10241" y="16679"/>
                    <a:pt x="10441" y="17079"/>
                  </a:cubicBezTo>
                  <a:lnTo>
                    <a:pt x="11209" y="18480"/>
                  </a:lnTo>
                  <a:lnTo>
                    <a:pt x="15745" y="16045"/>
                  </a:lnTo>
                  <a:lnTo>
                    <a:pt x="15011" y="14644"/>
                  </a:lnTo>
                  <a:cubicBezTo>
                    <a:pt x="14778" y="14244"/>
                    <a:pt x="14811" y="13744"/>
                    <a:pt x="15078" y="13343"/>
                  </a:cubicBezTo>
                  <a:cubicBezTo>
                    <a:pt x="15245" y="13143"/>
                    <a:pt x="15378" y="12943"/>
                    <a:pt x="15512" y="12710"/>
                  </a:cubicBezTo>
                  <a:cubicBezTo>
                    <a:pt x="15712" y="12276"/>
                    <a:pt x="16145" y="12042"/>
                    <a:pt x="16612" y="12042"/>
                  </a:cubicBezTo>
                  <a:lnTo>
                    <a:pt x="18214" y="12109"/>
                  </a:lnTo>
                  <a:lnTo>
                    <a:pt x="18347" y="6939"/>
                  </a:lnTo>
                  <a:lnTo>
                    <a:pt x="16779" y="6905"/>
                  </a:lnTo>
                  <a:cubicBezTo>
                    <a:pt x="16312" y="6872"/>
                    <a:pt x="15879" y="6605"/>
                    <a:pt x="15712" y="6172"/>
                  </a:cubicBezTo>
                  <a:cubicBezTo>
                    <a:pt x="15645" y="6072"/>
                    <a:pt x="15578" y="5938"/>
                    <a:pt x="15545" y="5838"/>
                  </a:cubicBezTo>
                  <a:cubicBezTo>
                    <a:pt x="15478" y="5705"/>
                    <a:pt x="15412" y="5605"/>
                    <a:pt x="15345" y="5504"/>
                  </a:cubicBezTo>
                  <a:cubicBezTo>
                    <a:pt x="15111" y="5104"/>
                    <a:pt x="15111" y="4604"/>
                    <a:pt x="15345" y="4204"/>
                  </a:cubicBezTo>
                  <a:lnTo>
                    <a:pt x="16179" y="2869"/>
                  </a:lnTo>
                  <a:lnTo>
                    <a:pt x="11776" y="134"/>
                  </a:lnTo>
                  <a:lnTo>
                    <a:pt x="10942" y="1502"/>
                  </a:lnTo>
                  <a:cubicBezTo>
                    <a:pt x="10723" y="1845"/>
                    <a:pt x="10300" y="2072"/>
                    <a:pt x="9891" y="2072"/>
                  </a:cubicBezTo>
                  <a:cubicBezTo>
                    <a:pt x="9863" y="2072"/>
                    <a:pt x="9835" y="2071"/>
                    <a:pt x="9808" y="2069"/>
                  </a:cubicBezTo>
                  <a:cubicBezTo>
                    <a:pt x="9541" y="2035"/>
                    <a:pt x="9274" y="2035"/>
                    <a:pt x="9040" y="2035"/>
                  </a:cubicBezTo>
                  <a:cubicBezTo>
                    <a:pt x="8573" y="2035"/>
                    <a:pt x="8140" y="1802"/>
                    <a:pt x="7906" y="1402"/>
                  </a:cubicBezTo>
                  <a:lnTo>
                    <a:pt x="71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6"/>
            <p:cNvSpPr/>
            <p:nvPr/>
          </p:nvSpPr>
          <p:spPr>
            <a:xfrm>
              <a:off x="5337325" y="2056925"/>
              <a:ext cx="321075" cy="318575"/>
            </a:xfrm>
            <a:custGeom>
              <a:rect b="b" l="l" r="r" t="t"/>
              <a:pathLst>
                <a:path extrusionOk="0" h="12743" w="12843">
                  <a:moveTo>
                    <a:pt x="6434" y="3398"/>
                  </a:moveTo>
                  <a:cubicBezTo>
                    <a:pt x="7162" y="3398"/>
                    <a:pt x="7904" y="3667"/>
                    <a:pt x="8506" y="4270"/>
                  </a:cubicBezTo>
                  <a:cubicBezTo>
                    <a:pt x="10374" y="6138"/>
                    <a:pt x="9073" y="9340"/>
                    <a:pt x="6405" y="9340"/>
                  </a:cubicBezTo>
                  <a:cubicBezTo>
                    <a:pt x="4770" y="9340"/>
                    <a:pt x="3436" y="8006"/>
                    <a:pt x="3436" y="6371"/>
                  </a:cubicBezTo>
                  <a:cubicBezTo>
                    <a:pt x="3436" y="4586"/>
                    <a:pt x="4906" y="3398"/>
                    <a:pt x="6434" y="3398"/>
                  </a:cubicBezTo>
                  <a:close/>
                  <a:moveTo>
                    <a:pt x="4603" y="0"/>
                  </a:moveTo>
                  <a:lnTo>
                    <a:pt x="4603" y="1101"/>
                  </a:lnTo>
                  <a:cubicBezTo>
                    <a:pt x="4603" y="1434"/>
                    <a:pt x="4437" y="1735"/>
                    <a:pt x="4136" y="1868"/>
                  </a:cubicBezTo>
                  <a:cubicBezTo>
                    <a:pt x="3970" y="1935"/>
                    <a:pt x="3836" y="2035"/>
                    <a:pt x="3669" y="2135"/>
                  </a:cubicBezTo>
                  <a:cubicBezTo>
                    <a:pt x="3530" y="2240"/>
                    <a:pt x="3363" y="2290"/>
                    <a:pt x="3197" y="2290"/>
                  </a:cubicBezTo>
                  <a:cubicBezTo>
                    <a:pt x="3046" y="2290"/>
                    <a:pt x="2896" y="2248"/>
                    <a:pt x="2769" y="2168"/>
                  </a:cubicBezTo>
                  <a:lnTo>
                    <a:pt x="1801" y="1635"/>
                  </a:lnTo>
                  <a:lnTo>
                    <a:pt x="0" y="4770"/>
                  </a:lnTo>
                  <a:lnTo>
                    <a:pt x="967" y="5304"/>
                  </a:lnTo>
                  <a:cubicBezTo>
                    <a:pt x="1234" y="5471"/>
                    <a:pt x="1401" y="5771"/>
                    <a:pt x="1368" y="6104"/>
                  </a:cubicBezTo>
                  <a:lnTo>
                    <a:pt x="1368" y="6371"/>
                  </a:lnTo>
                  <a:lnTo>
                    <a:pt x="1368" y="6638"/>
                  </a:lnTo>
                  <a:cubicBezTo>
                    <a:pt x="1401" y="6972"/>
                    <a:pt x="1234" y="7272"/>
                    <a:pt x="967" y="7439"/>
                  </a:cubicBezTo>
                  <a:lnTo>
                    <a:pt x="0" y="8006"/>
                  </a:lnTo>
                  <a:lnTo>
                    <a:pt x="1801" y="11141"/>
                  </a:lnTo>
                  <a:lnTo>
                    <a:pt x="2769" y="10574"/>
                  </a:lnTo>
                  <a:cubicBezTo>
                    <a:pt x="2896" y="10495"/>
                    <a:pt x="3046" y="10453"/>
                    <a:pt x="3197" y="10453"/>
                  </a:cubicBezTo>
                  <a:cubicBezTo>
                    <a:pt x="3363" y="10453"/>
                    <a:pt x="3530" y="10503"/>
                    <a:pt x="3669" y="10608"/>
                  </a:cubicBezTo>
                  <a:cubicBezTo>
                    <a:pt x="3803" y="10708"/>
                    <a:pt x="3970" y="10808"/>
                    <a:pt x="4136" y="10875"/>
                  </a:cubicBezTo>
                  <a:cubicBezTo>
                    <a:pt x="4437" y="11008"/>
                    <a:pt x="4603" y="11308"/>
                    <a:pt x="4603" y="11642"/>
                  </a:cubicBezTo>
                  <a:lnTo>
                    <a:pt x="4603" y="12743"/>
                  </a:lnTo>
                  <a:lnTo>
                    <a:pt x="8239" y="12743"/>
                  </a:lnTo>
                  <a:lnTo>
                    <a:pt x="8239" y="11642"/>
                  </a:lnTo>
                  <a:cubicBezTo>
                    <a:pt x="8239" y="11308"/>
                    <a:pt x="8406" y="11008"/>
                    <a:pt x="8706" y="10875"/>
                  </a:cubicBezTo>
                  <a:cubicBezTo>
                    <a:pt x="8873" y="10808"/>
                    <a:pt x="9007" y="10708"/>
                    <a:pt x="9173" y="10608"/>
                  </a:cubicBezTo>
                  <a:cubicBezTo>
                    <a:pt x="9313" y="10503"/>
                    <a:pt x="9480" y="10453"/>
                    <a:pt x="9645" y="10453"/>
                  </a:cubicBezTo>
                  <a:cubicBezTo>
                    <a:pt x="9797" y="10453"/>
                    <a:pt x="9947" y="10495"/>
                    <a:pt x="10074" y="10574"/>
                  </a:cubicBezTo>
                  <a:lnTo>
                    <a:pt x="11041" y="11141"/>
                  </a:lnTo>
                  <a:lnTo>
                    <a:pt x="12843" y="8006"/>
                  </a:lnTo>
                  <a:lnTo>
                    <a:pt x="11875" y="7439"/>
                  </a:lnTo>
                  <a:cubicBezTo>
                    <a:pt x="11608" y="7272"/>
                    <a:pt x="11442" y="6972"/>
                    <a:pt x="11475" y="6638"/>
                  </a:cubicBezTo>
                  <a:lnTo>
                    <a:pt x="11475" y="6371"/>
                  </a:lnTo>
                  <a:lnTo>
                    <a:pt x="11475" y="6104"/>
                  </a:lnTo>
                  <a:cubicBezTo>
                    <a:pt x="11442" y="5771"/>
                    <a:pt x="11608" y="5471"/>
                    <a:pt x="11875" y="5304"/>
                  </a:cubicBezTo>
                  <a:lnTo>
                    <a:pt x="12843" y="4770"/>
                  </a:lnTo>
                  <a:lnTo>
                    <a:pt x="11041" y="1635"/>
                  </a:lnTo>
                  <a:lnTo>
                    <a:pt x="10074" y="2168"/>
                  </a:lnTo>
                  <a:cubicBezTo>
                    <a:pt x="9947" y="2248"/>
                    <a:pt x="9797" y="2290"/>
                    <a:pt x="9645" y="2290"/>
                  </a:cubicBezTo>
                  <a:cubicBezTo>
                    <a:pt x="9480" y="2290"/>
                    <a:pt x="9313" y="2240"/>
                    <a:pt x="9173" y="2135"/>
                  </a:cubicBezTo>
                  <a:cubicBezTo>
                    <a:pt x="9007" y="2035"/>
                    <a:pt x="8873" y="1968"/>
                    <a:pt x="8706" y="1868"/>
                  </a:cubicBezTo>
                  <a:cubicBezTo>
                    <a:pt x="8406" y="1735"/>
                    <a:pt x="8239" y="1434"/>
                    <a:pt x="8239" y="1101"/>
                  </a:cubicBezTo>
                  <a:lnTo>
                    <a:pt x="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6"/>
            <p:cNvSpPr/>
            <p:nvPr/>
          </p:nvSpPr>
          <p:spPr>
            <a:xfrm>
              <a:off x="1724725" y="2953400"/>
              <a:ext cx="321100" cy="318575"/>
            </a:xfrm>
            <a:custGeom>
              <a:rect b="b" l="l" r="r" t="t"/>
              <a:pathLst>
                <a:path extrusionOk="0" h="12743" w="12844">
                  <a:moveTo>
                    <a:pt x="6443" y="3398"/>
                  </a:moveTo>
                  <a:cubicBezTo>
                    <a:pt x="7167" y="3398"/>
                    <a:pt x="7904" y="3667"/>
                    <a:pt x="8507" y="4270"/>
                  </a:cubicBezTo>
                  <a:cubicBezTo>
                    <a:pt x="10375" y="6138"/>
                    <a:pt x="9074" y="9340"/>
                    <a:pt x="6439" y="9340"/>
                  </a:cubicBezTo>
                  <a:cubicBezTo>
                    <a:pt x="4771" y="9340"/>
                    <a:pt x="3470" y="8006"/>
                    <a:pt x="3470" y="6371"/>
                  </a:cubicBezTo>
                  <a:cubicBezTo>
                    <a:pt x="3470" y="4586"/>
                    <a:pt x="4924" y="3398"/>
                    <a:pt x="6443" y="3398"/>
                  </a:cubicBezTo>
                  <a:close/>
                  <a:moveTo>
                    <a:pt x="4604" y="0"/>
                  </a:moveTo>
                  <a:lnTo>
                    <a:pt x="4604" y="1101"/>
                  </a:lnTo>
                  <a:cubicBezTo>
                    <a:pt x="4604" y="1434"/>
                    <a:pt x="4437" y="1701"/>
                    <a:pt x="4137" y="1868"/>
                  </a:cubicBezTo>
                  <a:cubicBezTo>
                    <a:pt x="3970" y="1935"/>
                    <a:pt x="3837" y="2035"/>
                    <a:pt x="3670" y="2135"/>
                  </a:cubicBezTo>
                  <a:cubicBezTo>
                    <a:pt x="3524" y="2227"/>
                    <a:pt x="3347" y="2278"/>
                    <a:pt x="3173" y="2278"/>
                  </a:cubicBezTo>
                  <a:cubicBezTo>
                    <a:pt x="3030" y="2278"/>
                    <a:pt x="2890" y="2243"/>
                    <a:pt x="2770" y="2168"/>
                  </a:cubicBezTo>
                  <a:lnTo>
                    <a:pt x="1802" y="1601"/>
                  </a:lnTo>
                  <a:lnTo>
                    <a:pt x="1" y="4737"/>
                  </a:lnTo>
                  <a:lnTo>
                    <a:pt x="968" y="5304"/>
                  </a:lnTo>
                  <a:cubicBezTo>
                    <a:pt x="1235" y="5471"/>
                    <a:pt x="1402" y="5771"/>
                    <a:pt x="1369" y="6104"/>
                  </a:cubicBezTo>
                  <a:lnTo>
                    <a:pt x="1369" y="6371"/>
                  </a:lnTo>
                  <a:lnTo>
                    <a:pt x="1369" y="6638"/>
                  </a:lnTo>
                  <a:cubicBezTo>
                    <a:pt x="1402" y="6938"/>
                    <a:pt x="1235" y="7272"/>
                    <a:pt x="968" y="7439"/>
                  </a:cubicBezTo>
                  <a:lnTo>
                    <a:pt x="1" y="7972"/>
                  </a:lnTo>
                  <a:lnTo>
                    <a:pt x="1802" y="11108"/>
                  </a:lnTo>
                  <a:lnTo>
                    <a:pt x="2770" y="10574"/>
                  </a:lnTo>
                  <a:cubicBezTo>
                    <a:pt x="2897" y="10495"/>
                    <a:pt x="3047" y="10453"/>
                    <a:pt x="3198" y="10453"/>
                  </a:cubicBezTo>
                  <a:cubicBezTo>
                    <a:pt x="3364" y="10453"/>
                    <a:pt x="3531" y="10503"/>
                    <a:pt x="3670" y="10608"/>
                  </a:cubicBezTo>
                  <a:cubicBezTo>
                    <a:pt x="3804" y="10708"/>
                    <a:pt x="3970" y="10774"/>
                    <a:pt x="4137" y="10875"/>
                  </a:cubicBezTo>
                  <a:cubicBezTo>
                    <a:pt x="4437" y="11008"/>
                    <a:pt x="4604" y="11308"/>
                    <a:pt x="4604" y="11642"/>
                  </a:cubicBezTo>
                  <a:lnTo>
                    <a:pt x="4604" y="12743"/>
                  </a:lnTo>
                  <a:lnTo>
                    <a:pt x="8240" y="12743"/>
                  </a:lnTo>
                  <a:lnTo>
                    <a:pt x="8240" y="11608"/>
                  </a:lnTo>
                  <a:cubicBezTo>
                    <a:pt x="8207" y="11275"/>
                    <a:pt x="8407" y="11008"/>
                    <a:pt x="8707" y="10841"/>
                  </a:cubicBezTo>
                  <a:cubicBezTo>
                    <a:pt x="8874" y="10774"/>
                    <a:pt x="9007" y="10674"/>
                    <a:pt x="9174" y="10574"/>
                  </a:cubicBezTo>
                  <a:cubicBezTo>
                    <a:pt x="9321" y="10483"/>
                    <a:pt x="9488" y="10431"/>
                    <a:pt x="9658" y="10431"/>
                  </a:cubicBezTo>
                  <a:cubicBezTo>
                    <a:pt x="9798" y="10431"/>
                    <a:pt x="9940" y="10466"/>
                    <a:pt x="10075" y="10541"/>
                  </a:cubicBezTo>
                  <a:lnTo>
                    <a:pt x="11042" y="11108"/>
                  </a:lnTo>
                  <a:lnTo>
                    <a:pt x="12843" y="7972"/>
                  </a:lnTo>
                  <a:lnTo>
                    <a:pt x="11876" y="7405"/>
                  </a:lnTo>
                  <a:cubicBezTo>
                    <a:pt x="11609" y="7239"/>
                    <a:pt x="11442" y="6938"/>
                    <a:pt x="11476" y="6605"/>
                  </a:cubicBezTo>
                  <a:lnTo>
                    <a:pt x="11476" y="6338"/>
                  </a:lnTo>
                  <a:lnTo>
                    <a:pt x="11476" y="6071"/>
                  </a:lnTo>
                  <a:cubicBezTo>
                    <a:pt x="11442" y="5771"/>
                    <a:pt x="11609" y="5437"/>
                    <a:pt x="11876" y="5304"/>
                  </a:cubicBezTo>
                  <a:lnTo>
                    <a:pt x="12843" y="4737"/>
                  </a:lnTo>
                  <a:lnTo>
                    <a:pt x="11042" y="1601"/>
                  </a:lnTo>
                  <a:lnTo>
                    <a:pt x="10075" y="2135"/>
                  </a:lnTo>
                  <a:cubicBezTo>
                    <a:pt x="9925" y="2218"/>
                    <a:pt x="9766" y="2260"/>
                    <a:pt x="9612" y="2260"/>
                  </a:cubicBezTo>
                  <a:cubicBezTo>
                    <a:pt x="9458" y="2260"/>
                    <a:pt x="9308" y="2218"/>
                    <a:pt x="9174" y="2135"/>
                  </a:cubicBezTo>
                  <a:cubicBezTo>
                    <a:pt x="9007" y="2035"/>
                    <a:pt x="8874" y="1935"/>
                    <a:pt x="8707" y="1835"/>
                  </a:cubicBezTo>
                  <a:cubicBezTo>
                    <a:pt x="8407" y="1701"/>
                    <a:pt x="8240" y="1401"/>
                    <a:pt x="8240" y="1101"/>
                  </a:cubicBezTo>
                  <a:lnTo>
                    <a:pt x="8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6"/>
            <p:cNvSpPr/>
            <p:nvPr/>
          </p:nvSpPr>
          <p:spPr>
            <a:xfrm>
              <a:off x="2404400" y="1795050"/>
              <a:ext cx="579600" cy="936550"/>
            </a:xfrm>
            <a:custGeom>
              <a:rect b="b" l="l" r="r" t="t"/>
              <a:pathLst>
                <a:path extrusionOk="0" h="37462" w="23184">
                  <a:moveTo>
                    <a:pt x="0" y="1"/>
                  </a:moveTo>
                  <a:lnTo>
                    <a:pt x="0" y="37461"/>
                  </a:lnTo>
                  <a:lnTo>
                    <a:pt x="23183" y="37461"/>
                  </a:lnTo>
                  <a:lnTo>
                    <a:pt x="23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6"/>
            <p:cNvSpPr/>
            <p:nvPr/>
          </p:nvSpPr>
          <p:spPr>
            <a:xfrm>
              <a:off x="2404400" y="1795050"/>
              <a:ext cx="465350" cy="465375"/>
            </a:xfrm>
            <a:custGeom>
              <a:rect b="b" l="l" r="r" t="t"/>
              <a:pathLst>
                <a:path extrusionOk="0" h="18615" w="18614">
                  <a:moveTo>
                    <a:pt x="10341" y="1"/>
                  </a:moveTo>
                  <a:lnTo>
                    <a:pt x="0" y="10342"/>
                  </a:lnTo>
                  <a:lnTo>
                    <a:pt x="0" y="18614"/>
                  </a:lnTo>
                  <a:lnTo>
                    <a:pt x="186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6"/>
            <p:cNvSpPr/>
            <p:nvPr/>
          </p:nvSpPr>
          <p:spPr>
            <a:xfrm>
              <a:off x="2726275" y="1474000"/>
              <a:ext cx="258550" cy="257700"/>
            </a:xfrm>
            <a:custGeom>
              <a:rect b="b" l="l" r="r" t="t"/>
              <a:pathLst>
                <a:path extrusionOk="0" h="10308" w="10342">
                  <a:moveTo>
                    <a:pt x="10342" y="0"/>
                  </a:moveTo>
                  <a:lnTo>
                    <a:pt x="1" y="10308"/>
                  </a:lnTo>
                  <a:lnTo>
                    <a:pt x="8307" y="10308"/>
                  </a:lnTo>
                  <a:lnTo>
                    <a:pt x="10342" y="8273"/>
                  </a:lnTo>
                  <a:lnTo>
                    <a:pt x="1034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6"/>
            <p:cNvSpPr/>
            <p:nvPr/>
          </p:nvSpPr>
          <p:spPr>
            <a:xfrm>
              <a:off x="2767150" y="2514750"/>
              <a:ext cx="217675" cy="216850"/>
            </a:xfrm>
            <a:custGeom>
              <a:rect b="b" l="l" r="r" t="t"/>
              <a:pathLst>
                <a:path extrusionOk="0" h="8674" w="8707">
                  <a:moveTo>
                    <a:pt x="8707" y="0"/>
                  </a:moveTo>
                  <a:lnTo>
                    <a:pt x="0" y="8673"/>
                  </a:lnTo>
                  <a:lnTo>
                    <a:pt x="8306" y="8673"/>
                  </a:lnTo>
                  <a:lnTo>
                    <a:pt x="8707" y="8306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6"/>
            <p:cNvSpPr/>
            <p:nvPr/>
          </p:nvSpPr>
          <p:spPr>
            <a:xfrm>
              <a:off x="2085000" y="2476375"/>
              <a:ext cx="256025" cy="255225"/>
            </a:xfrm>
            <a:custGeom>
              <a:rect b="b" l="l" r="r" t="t"/>
              <a:pathLst>
                <a:path extrusionOk="0" h="10209" w="10241">
                  <a:moveTo>
                    <a:pt x="10241" y="1"/>
                  </a:moveTo>
                  <a:lnTo>
                    <a:pt x="0" y="10208"/>
                  </a:lnTo>
                  <a:lnTo>
                    <a:pt x="1034" y="10208"/>
                  </a:lnTo>
                  <a:lnTo>
                    <a:pt x="10241" y="1035"/>
                  </a:lnTo>
                  <a:lnTo>
                    <a:pt x="1024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6"/>
            <p:cNvSpPr/>
            <p:nvPr/>
          </p:nvSpPr>
          <p:spPr>
            <a:xfrm>
              <a:off x="2404400" y="1832575"/>
              <a:ext cx="580425" cy="605475"/>
            </a:xfrm>
            <a:custGeom>
              <a:rect b="b" l="l" r="r" t="t"/>
              <a:pathLst>
                <a:path extrusionOk="0" h="24219" w="23217">
                  <a:moveTo>
                    <a:pt x="23217" y="1"/>
                  </a:moveTo>
                  <a:lnTo>
                    <a:pt x="0" y="23184"/>
                  </a:lnTo>
                  <a:lnTo>
                    <a:pt x="0" y="24218"/>
                  </a:lnTo>
                  <a:lnTo>
                    <a:pt x="23217" y="1035"/>
                  </a:lnTo>
                  <a:lnTo>
                    <a:pt x="2321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6"/>
            <p:cNvSpPr/>
            <p:nvPr/>
          </p:nvSpPr>
          <p:spPr>
            <a:xfrm>
              <a:off x="3442625" y="1795050"/>
              <a:ext cx="579600" cy="936550"/>
            </a:xfrm>
            <a:custGeom>
              <a:rect b="b" l="l" r="r" t="t"/>
              <a:pathLst>
                <a:path extrusionOk="0" h="37462" w="23184">
                  <a:moveTo>
                    <a:pt x="1" y="1"/>
                  </a:moveTo>
                  <a:lnTo>
                    <a:pt x="1" y="37461"/>
                  </a:lnTo>
                  <a:lnTo>
                    <a:pt x="23184" y="37461"/>
                  </a:lnTo>
                  <a:lnTo>
                    <a:pt x="23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6"/>
            <p:cNvSpPr/>
            <p:nvPr/>
          </p:nvSpPr>
          <p:spPr>
            <a:xfrm>
              <a:off x="4086425" y="1795050"/>
              <a:ext cx="579600" cy="936550"/>
            </a:xfrm>
            <a:custGeom>
              <a:rect b="b" l="l" r="r" t="t"/>
              <a:pathLst>
                <a:path extrusionOk="0" h="37462" w="23184">
                  <a:moveTo>
                    <a:pt x="0" y="1"/>
                  </a:moveTo>
                  <a:lnTo>
                    <a:pt x="0" y="37461"/>
                  </a:lnTo>
                  <a:lnTo>
                    <a:pt x="23184" y="37461"/>
                  </a:lnTo>
                  <a:lnTo>
                    <a:pt x="231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6"/>
            <p:cNvSpPr/>
            <p:nvPr/>
          </p:nvSpPr>
          <p:spPr>
            <a:xfrm>
              <a:off x="3442625" y="1795050"/>
              <a:ext cx="54225" cy="55075"/>
            </a:xfrm>
            <a:custGeom>
              <a:rect b="b" l="l" r="r" t="t"/>
              <a:pathLst>
                <a:path extrusionOk="0" h="2203" w="2169">
                  <a:moveTo>
                    <a:pt x="1" y="1"/>
                  </a:moveTo>
                  <a:lnTo>
                    <a:pt x="1" y="2202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6"/>
            <p:cNvSpPr/>
            <p:nvPr/>
          </p:nvSpPr>
          <p:spPr>
            <a:xfrm>
              <a:off x="4086425" y="2099450"/>
              <a:ext cx="579600" cy="632150"/>
            </a:xfrm>
            <a:custGeom>
              <a:rect b="b" l="l" r="r" t="t"/>
              <a:pathLst>
                <a:path extrusionOk="0" h="25286" w="23184">
                  <a:moveTo>
                    <a:pt x="23184" y="0"/>
                  </a:moveTo>
                  <a:lnTo>
                    <a:pt x="0" y="23184"/>
                  </a:lnTo>
                  <a:lnTo>
                    <a:pt x="0" y="25285"/>
                  </a:lnTo>
                  <a:lnTo>
                    <a:pt x="6171" y="25285"/>
                  </a:lnTo>
                  <a:lnTo>
                    <a:pt x="23184" y="8273"/>
                  </a:lnTo>
                  <a:lnTo>
                    <a:pt x="2318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6"/>
            <p:cNvSpPr/>
            <p:nvPr/>
          </p:nvSpPr>
          <p:spPr>
            <a:xfrm>
              <a:off x="3792050" y="2501400"/>
              <a:ext cx="230175" cy="230200"/>
            </a:xfrm>
            <a:custGeom>
              <a:rect b="b" l="l" r="r" t="t"/>
              <a:pathLst>
                <a:path extrusionOk="0" h="9208" w="9207">
                  <a:moveTo>
                    <a:pt x="9207" y="0"/>
                  </a:moveTo>
                  <a:lnTo>
                    <a:pt x="0" y="9207"/>
                  </a:lnTo>
                  <a:lnTo>
                    <a:pt x="4170" y="9207"/>
                  </a:lnTo>
                  <a:lnTo>
                    <a:pt x="9207" y="417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6"/>
            <p:cNvSpPr/>
            <p:nvPr/>
          </p:nvSpPr>
          <p:spPr>
            <a:xfrm>
              <a:off x="4086425" y="1857600"/>
              <a:ext cx="579600" cy="683850"/>
            </a:xfrm>
            <a:custGeom>
              <a:rect b="b" l="l" r="r" t="t"/>
              <a:pathLst>
                <a:path extrusionOk="0" h="27354" w="23184">
                  <a:moveTo>
                    <a:pt x="23184" y="1"/>
                  </a:moveTo>
                  <a:lnTo>
                    <a:pt x="0" y="23217"/>
                  </a:lnTo>
                  <a:lnTo>
                    <a:pt x="0" y="27354"/>
                  </a:lnTo>
                  <a:lnTo>
                    <a:pt x="23184" y="4170"/>
                  </a:lnTo>
                  <a:lnTo>
                    <a:pt x="2318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6"/>
            <p:cNvSpPr/>
            <p:nvPr/>
          </p:nvSpPr>
          <p:spPr>
            <a:xfrm>
              <a:off x="3442625" y="1795050"/>
              <a:ext cx="150975" cy="150975"/>
            </a:xfrm>
            <a:custGeom>
              <a:rect b="b" l="l" r="r" t="t"/>
              <a:pathLst>
                <a:path extrusionOk="0" h="6039" w="6039">
                  <a:moveTo>
                    <a:pt x="5004" y="1"/>
                  </a:moveTo>
                  <a:lnTo>
                    <a:pt x="1" y="5004"/>
                  </a:lnTo>
                  <a:lnTo>
                    <a:pt x="1" y="6039"/>
                  </a:lnTo>
                  <a:lnTo>
                    <a:pt x="603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6"/>
            <p:cNvSpPr/>
            <p:nvPr/>
          </p:nvSpPr>
          <p:spPr>
            <a:xfrm>
              <a:off x="3631100" y="1340575"/>
              <a:ext cx="391125" cy="391125"/>
            </a:xfrm>
            <a:custGeom>
              <a:rect b="b" l="l" r="r" t="t"/>
              <a:pathLst>
                <a:path extrusionOk="0" h="15645" w="15645">
                  <a:moveTo>
                    <a:pt x="15645" y="0"/>
                  </a:moveTo>
                  <a:lnTo>
                    <a:pt x="0" y="15645"/>
                  </a:lnTo>
                  <a:lnTo>
                    <a:pt x="1068" y="15645"/>
                  </a:lnTo>
                  <a:lnTo>
                    <a:pt x="15645" y="1034"/>
                  </a:lnTo>
                  <a:lnTo>
                    <a:pt x="1564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6"/>
            <p:cNvSpPr/>
            <p:nvPr/>
          </p:nvSpPr>
          <p:spPr>
            <a:xfrm>
              <a:off x="3442625" y="2132800"/>
              <a:ext cx="579600" cy="598800"/>
            </a:xfrm>
            <a:custGeom>
              <a:rect b="b" l="l" r="r" t="t"/>
              <a:pathLst>
                <a:path extrusionOk="0" h="23952" w="23184">
                  <a:moveTo>
                    <a:pt x="23184" y="1"/>
                  </a:moveTo>
                  <a:lnTo>
                    <a:pt x="1" y="23184"/>
                  </a:lnTo>
                  <a:lnTo>
                    <a:pt x="1" y="23951"/>
                  </a:lnTo>
                  <a:lnTo>
                    <a:pt x="268" y="23951"/>
                  </a:lnTo>
                  <a:lnTo>
                    <a:pt x="23184" y="1035"/>
                  </a:lnTo>
                  <a:lnTo>
                    <a:pt x="2318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6"/>
            <p:cNvSpPr/>
            <p:nvPr/>
          </p:nvSpPr>
          <p:spPr>
            <a:xfrm>
              <a:off x="4086425" y="1795050"/>
              <a:ext cx="299400" cy="299425"/>
            </a:xfrm>
            <a:custGeom>
              <a:rect b="b" l="l" r="r" t="t"/>
              <a:pathLst>
                <a:path extrusionOk="0" h="11977" w="11976">
                  <a:moveTo>
                    <a:pt x="10942" y="1"/>
                  </a:moveTo>
                  <a:lnTo>
                    <a:pt x="0" y="10942"/>
                  </a:lnTo>
                  <a:lnTo>
                    <a:pt x="0" y="11976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6"/>
            <p:cNvSpPr/>
            <p:nvPr/>
          </p:nvSpPr>
          <p:spPr>
            <a:xfrm>
              <a:off x="4423325" y="1489000"/>
              <a:ext cx="242700" cy="242700"/>
            </a:xfrm>
            <a:custGeom>
              <a:rect b="b" l="l" r="r" t="t"/>
              <a:pathLst>
                <a:path extrusionOk="0" h="9708" w="9708">
                  <a:moveTo>
                    <a:pt x="9708" y="1"/>
                  </a:moveTo>
                  <a:lnTo>
                    <a:pt x="1" y="9708"/>
                  </a:lnTo>
                  <a:lnTo>
                    <a:pt x="1035" y="9708"/>
                  </a:lnTo>
                  <a:lnTo>
                    <a:pt x="9708" y="1035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6"/>
            <p:cNvSpPr/>
            <p:nvPr/>
          </p:nvSpPr>
          <p:spPr>
            <a:xfrm>
              <a:off x="2264300" y="4490325"/>
              <a:ext cx="3063875" cy="412825"/>
            </a:xfrm>
            <a:custGeom>
              <a:rect b="b" l="l" r="r" t="t"/>
              <a:pathLst>
                <a:path extrusionOk="0" h="16513" w="122555">
                  <a:moveTo>
                    <a:pt x="61277" y="0"/>
                  </a:moveTo>
                  <a:cubicBezTo>
                    <a:pt x="27420" y="0"/>
                    <a:pt x="0" y="3670"/>
                    <a:pt x="0" y="8240"/>
                  </a:cubicBezTo>
                  <a:cubicBezTo>
                    <a:pt x="0" y="12810"/>
                    <a:pt x="27420" y="16512"/>
                    <a:pt x="61277" y="16512"/>
                  </a:cubicBezTo>
                  <a:cubicBezTo>
                    <a:pt x="95135" y="16512"/>
                    <a:pt x="122554" y="12810"/>
                    <a:pt x="122554" y="8240"/>
                  </a:cubicBezTo>
                  <a:cubicBezTo>
                    <a:pt x="122554" y="3670"/>
                    <a:pt x="95135" y="0"/>
                    <a:pt x="61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6"/>
            <p:cNvSpPr/>
            <p:nvPr/>
          </p:nvSpPr>
          <p:spPr>
            <a:xfrm>
              <a:off x="1341125" y="4725500"/>
              <a:ext cx="3210650" cy="376125"/>
            </a:xfrm>
            <a:custGeom>
              <a:rect b="b" l="l" r="r" t="t"/>
              <a:pathLst>
                <a:path extrusionOk="0" h="15045" w="128426">
                  <a:moveTo>
                    <a:pt x="64213" y="0"/>
                  </a:moveTo>
                  <a:cubicBezTo>
                    <a:pt x="28755" y="0"/>
                    <a:pt x="1" y="3369"/>
                    <a:pt x="1" y="7506"/>
                  </a:cubicBezTo>
                  <a:cubicBezTo>
                    <a:pt x="1" y="11675"/>
                    <a:pt x="28755" y="15044"/>
                    <a:pt x="64213" y="15044"/>
                  </a:cubicBezTo>
                  <a:cubicBezTo>
                    <a:pt x="99672" y="15044"/>
                    <a:pt x="128426" y="11675"/>
                    <a:pt x="128426" y="7506"/>
                  </a:cubicBezTo>
                  <a:cubicBezTo>
                    <a:pt x="128426" y="3369"/>
                    <a:pt x="99672" y="0"/>
                    <a:pt x="64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6"/>
            <p:cNvSpPr/>
            <p:nvPr/>
          </p:nvSpPr>
          <p:spPr>
            <a:xfrm>
              <a:off x="1538773" y="4438643"/>
              <a:ext cx="4087657" cy="13998"/>
            </a:xfrm>
            <a:custGeom>
              <a:rect b="b" l="l" r="r" t="t"/>
              <a:pathLst>
                <a:path extrusionOk="0" h="434" w="180630">
                  <a:moveTo>
                    <a:pt x="90298" y="0"/>
                  </a:moveTo>
                  <a:lnTo>
                    <a:pt x="45133" y="100"/>
                  </a:lnTo>
                  <a:lnTo>
                    <a:pt x="22550" y="134"/>
                  </a:lnTo>
                  <a:lnTo>
                    <a:pt x="0" y="234"/>
                  </a:lnTo>
                  <a:lnTo>
                    <a:pt x="22550" y="334"/>
                  </a:lnTo>
                  <a:lnTo>
                    <a:pt x="45133" y="367"/>
                  </a:lnTo>
                  <a:lnTo>
                    <a:pt x="90298" y="434"/>
                  </a:lnTo>
                  <a:lnTo>
                    <a:pt x="135464" y="367"/>
                  </a:lnTo>
                  <a:lnTo>
                    <a:pt x="158046" y="334"/>
                  </a:lnTo>
                  <a:lnTo>
                    <a:pt x="180629" y="234"/>
                  </a:lnTo>
                  <a:lnTo>
                    <a:pt x="158046" y="134"/>
                  </a:lnTo>
                  <a:lnTo>
                    <a:pt x="135464" y="100"/>
                  </a:lnTo>
                  <a:lnTo>
                    <a:pt x="9029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6"/>
            <p:cNvSpPr/>
            <p:nvPr/>
          </p:nvSpPr>
          <p:spPr>
            <a:xfrm>
              <a:off x="2528650" y="4295175"/>
              <a:ext cx="497875" cy="401150"/>
            </a:xfrm>
            <a:custGeom>
              <a:rect b="b" l="l" r="r" t="t"/>
              <a:pathLst>
                <a:path extrusionOk="0" h="16046" w="19915">
                  <a:moveTo>
                    <a:pt x="5938" y="1"/>
                  </a:moveTo>
                  <a:lnTo>
                    <a:pt x="0" y="16046"/>
                  </a:lnTo>
                  <a:lnTo>
                    <a:pt x="6972" y="16046"/>
                  </a:lnTo>
                  <a:lnTo>
                    <a:pt x="19914" y="7239"/>
                  </a:lnTo>
                  <a:lnTo>
                    <a:pt x="5938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6"/>
            <p:cNvSpPr/>
            <p:nvPr/>
          </p:nvSpPr>
          <p:spPr>
            <a:xfrm>
              <a:off x="2528650" y="4295175"/>
              <a:ext cx="497875" cy="401150"/>
            </a:xfrm>
            <a:custGeom>
              <a:rect b="b" l="l" r="r" t="t"/>
              <a:pathLst>
                <a:path extrusionOk="0" h="16046" w="19915">
                  <a:moveTo>
                    <a:pt x="5938" y="1"/>
                  </a:moveTo>
                  <a:lnTo>
                    <a:pt x="0" y="16046"/>
                  </a:lnTo>
                  <a:lnTo>
                    <a:pt x="6972" y="16046"/>
                  </a:lnTo>
                  <a:lnTo>
                    <a:pt x="19914" y="7239"/>
                  </a:lnTo>
                  <a:lnTo>
                    <a:pt x="59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6"/>
            <p:cNvSpPr/>
            <p:nvPr/>
          </p:nvSpPr>
          <p:spPr>
            <a:xfrm>
              <a:off x="4565925" y="4295175"/>
              <a:ext cx="497875" cy="401150"/>
            </a:xfrm>
            <a:custGeom>
              <a:rect b="b" l="l" r="r" t="t"/>
              <a:pathLst>
                <a:path extrusionOk="0" h="16046" w="19915">
                  <a:moveTo>
                    <a:pt x="13977" y="1"/>
                  </a:moveTo>
                  <a:lnTo>
                    <a:pt x="1" y="7239"/>
                  </a:lnTo>
                  <a:lnTo>
                    <a:pt x="12943" y="16046"/>
                  </a:lnTo>
                  <a:lnTo>
                    <a:pt x="19915" y="16046"/>
                  </a:lnTo>
                  <a:lnTo>
                    <a:pt x="13977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6"/>
            <p:cNvSpPr/>
            <p:nvPr/>
          </p:nvSpPr>
          <p:spPr>
            <a:xfrm>
              <a:off x="4565925" y="4295175"/>
              <a:ext cx="497875" cy="401150"/>
            </a:xfrm>
            <a:custGeom>
              <a:rect b="b" l="l" r="r" t="t"/>
              <a:pathLst>
                <a:path extrusionOk="0" h="16046" w="19915">
                  <a:moveTo>
                    <a:pt x="13977" y="1"/>
                  </a:moveTo>
                  <a:lnTo>
                    <a:pt x="1" y="7239"/>
                  </a:lnTo>
                  <a:lnTo>
                    <a:pt x="12943" y="16046"/>
                  </a:lnTo>
                  <a:lnTo>
                    <a:pt x="19915" y="16046"/>
                  </a:lnTo>
                  <a:lnTo>
                    <a:pt x="13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6"/>
            <p:cNvSpPr/>
            <p:nvPr/>
          </p:nvSpPr>
          <p:spPr>
            <a:xfrm>
              <a:off x="1838975" y="1165225"/>
              <a:ext cx="3914500" cy="3566350"/>
            </a:xfrm>
            <a:custGeom>
              <a:rect b="b" l="l" r="r" t="t"/>
              <a:pathLst>
                <a:path extrusionOk="0" h="142654" w="156580">
                  <a:moveTo>
                    <a:pt x="78290" y="1"/>
                  </a:moveTo>
                  <a:cubicBezTo>
                    <a:pt x="60035" y="1"/>
                    <a:pt x="41781" y="6964"/>
                    <a:pt x="27854" y="20891"/>
                  </a:cubicBezTo>
                  <a:cubicBezTo>
                    <a:pt x="1" y="48744"/>
                    <a:pt x="1" y="93910"/>
                    <a:pt x="27854" y="121763"/>
                  </a:cubicBezTo>
                  <a:cubicBezTo>
                    <a:pt x="41781" y="135690"/>
                    <a:pt x="60035" y="142653"/>
                    <a:pt x="78290" y="142653"/>
                  </a:cubicBezTo>
                  <a:cubicBezTo>
                    <a:pt x="96545" y="142653"/>
                    <a:pt x="114800" y="135690"/>
                    <a:pt x="128726" y="121763"/>
                  </a:cubicBezTo>
                  <a:cubicBezTo>
                    <a:pt x="156579" y="93910"/>
                    <a:pt x="156579" y="48744"/>
                    <a:pt x="128726" y="20891"/>
                  </a:cubicBezTo>
                  <a:cubicBezTo>
                    <a:pt x="114800" y="6964"/>
                    <a:pt x="96545" y="1"/>
                    <a:pt x="78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2073325" y="1217975"/>
              <a:ext cx="3402450" cy="3402475"/>
            </a:xfrm>
            <a:custGeom>
              <a:rect b="b" l="l" r="r" t="t"/>
              <a:pathLst>
                <a:path extrusionOk="0" h="136099" w="136098">
                  <a:moveTo>
                    <a:pt x="68049" y="1"/>
                  </a:moveTo>
                  <a:cubicBezTo>
                    <a:pt x="30455" y="1"/>
                    <a:pt x="0" y="30456"/>
                    <a:pt x="0" y="68049"/>
                  </a:cubicBezTo>
                  <a:cubicBezTo>
                    <a:pt x="0" y="105643"/>
                    <a:pt x="30455" y="136098"/>
                    <a:pt x="68049" y="136098"/>
                  </a:cubicBezTo>
                  <a:cubicBezTo>
                    <a:pt x="105642" y="136098"/>
                    <a:pt x="136097" y="105643"/>
                    <a:pt x="136097" y="68049"/>
                  </a:cubicBezTo>
                  <a:cubicBezTo>
                    <a:pt x="136097" y="30456"/>
                    <a:pt x="105642" y="1"/>
                    <a:pt x="68049" y="1"/>
                  </a:cubicBezTo>
                  <a:close/>
                </a:path>
              </a:pathLst>
            </a:custGeom>
            <a:solidFill>
              <a:srgbClr val="D19D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046625" y="1346825"/>
              <a:ext cx="3499200" cy="3187925"/>
            </a:xfrm>
            <a:custGeom>
              <a:rect b="b" l="l" r="r" t="t"/>
              <a:pathLst>
                <a:path extrusionOk="0" h="127517" w="139968">
                  <a:moveTo>
                    <a:pt x="69984" y="0"/>
                  </a:moveTo>
                  <a:cubicBezTo>
                    <a:pt x="53664" y="0"/>
                    <a:pt x="37344" y="6222"/>
                    <a:pt x="24885" y="18664"/>
                  </a:cubicBezTo>
                  <a:cubicBezTo>
                    <a:pt x="1" y="43582"/>
                    <a:pt x="1" y="83944"/>
                    <a:pt x="24885" y="108828"/>
                  </a:cubicBezTo>
                  <a:cubicBezTo>
                    <a:pt x="37344" y="121287"/>
                    <a:pt x="53664" y="127517"/>
                    <a:pt x="69984" y="127517"/>
                  </a:cubicBezTo>
                  <a:cubicBezTo>
                    <a:pt x="86304" y="127517"/>
                    <a:pt x="102624" y="121287"/>
                    <a:pt x="115083" y="108828"/>
                  </a:cubicBezTo>
                  <a:cubicBezTo>
                    <a:pt x="139967" y="83944"/>
                    <a:pt x="139967" y="43582"/>
                    <a:pt x="115083" y="18664"/>
                  </a:cubicBezTo>
                  <a:cubicBezTo>
                    <a:pt x="102624" y="6222"/>
                    <a:pt x="86304" y="0"/>
                    <a:pt x="69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2332675" y="1529875"/>
              <a:ext cx="3021350" cy="2629400"/>
            </a:xfrm>
            <a:custGeom>
              <a:rect b="b" l="l" r="r" t="t"/>
              <a:pathLst>
                <a:path extrusionOk="0" h="105176" w="120854">
                  <a:moveTo>
                    <a:pt x="88230" y="0"/>
                  </a:moveTo>
                  <a:lnTo>
                    <a:pt x="0" y="81725"/>
                  </a:lnTo>
                  <a:cubicBezTo>
                    <a:pt x="3936" y="90799"/>
                    <a:pt x="9907" y="98804"/>
                    <a:pt x="17446" y="105176"/>
                  </a:cubicBezTo>
                  <a:cubicBezTo>
                    <a:pt x="44098" y="89331"/>
                    <a:pt x="91799" y="60477"/>
                    <a:pt x="120853" y="42898"/>
                  </a:cubicBezTo>
                  <a:cubicBezTo>
                    <a:pt x="116850" y="24485"/>
                    <a:pt x="104909" y="8773"/>
                    <a:pt x="88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3044850" y="2995925"/>
              <a:ext cx="2344200" cy="1458575"/>
            </a:xfrm>
            <a:custGeom>
              <a:rect b="b" l="l" r="r" t="t"/>
              <a:pathLst>
                <a:path extrusionOk="0" h="58343" w="93768">
                  <a:moveTo>
                    <a:pt x="93767" y="0"/>
                  </a:moveTo>
                  <a:lnTo>
                    <a:pt x="93767" y="0"/>
                  </a:lnTo>
                  <a:cubicBezTo>
                    <a:pt x="67915" y="14878"/>
                    <a:pt x="24017" y="40129"/>
                    <a:pt x="0" y="54006"/>
                  </a:cubicBezTo>
                  <a:cubicBezTo>
                    <a:pt x="3203" y="55740"/>
                    <a:pt x="6572" y="57175"/>
                    <a:pt x="10041" y="58342"/>
                  </a:cubicBezTo>
                  <a:lnTo>
                    <a:pt x="89531" y="20715"/>
                  </a:lnTo>
                  <a:cubicBezTo>
                    <a:pt x="92099" y="14110"/>
                    <a:pt x="93534" y="7105"/>
                    <a:pt x="9376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3781200" y="1462325"/>
              <a:ext cx="30050" cy="241850"/>
            </a:xfrm>
            <a:custGeom>
              <a:rect b="b" l="l" r="r" t="t"/>
              <a:pathLst>
                <a:path extrusionOk="0" h="9674" w="1202">
                  <a:moveTo>
                    <a:pt x="1" y="0"/>
                  </a:moveTo>
                  <a:lnTo>
                    <a:pt x="1" y="9674"/>
                  </a:lnTo>
                  <a:lnTo>
                    <a:pt x="1202" y="967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3044000" y="1652450"/>
              <a:ext cx="147650" cy="225200"/>
            </a:xfrm>
            <a:custGeom>
              <a:rect b="b" l="l" r="r" t="t"/>
              <a:pathLst>
                <a:path extrusionOk="0" h="9008" w="5906">
                  <a:moveTo>
                    <a:pt x="1068" y="1"/>
                  </a:moveTo>
                  <a:lnTo>
                    <a:pt x="1" y="635"/>
                  </a:lnTo>
                  <a:lnTo>
                    <a:pt x="4838" y="9007"/>
                  </a:lnTo>
                  <a:lnTo>
                    <a:pt x="5905" y="837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2508625" y="2187850"/>
              <a:ext cx="224350" cy="147625"/>
            </a:xfrm>
            <a:custGeom>
              <a:rect b="b" l="l" r="r" t="t"/>
              <a:pathLst>
                <a:path extrusionOk="0" h="5905" w="8974">
                  <a:moveTo>
                    <a:pt x="601" y="0"/>
                  </a:moveTo>
                  <a:lnTo>
                    <a:pt x="1" y="1068"/>
                  </a:lnTo>
                  <a:lnTo>
                    <a:pt x="8340" y="5904"/>
                  </a:lnTo>
                  <a:lnTo>
                    <a:pt x="8974" y="4837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2317650" y="2925025"/>
              <a:ext cx="241875" cy="30900"/>
            </a:xfrm>
            <a:custGeom>
              <a:rect b="b" l="l" r="r" t="t"/>
              <a:pathLst>
                <a:path extrusionOk="0" h="1236" w="9675">
                  <a:moveTo>
                    <a:pt x="1" y="1"/>
                  </a:moveTo>
                  <a:lnTo>
                    <a:pt x="1" y="1235"/>
                  </a:lnTo>
                  <a:lnTo>
                    <a:pt x="9674" y="1235"/>
                  </a:lnTo>
                  <a:lnTo>
                    <a:pt x="967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2507800" y="3545475"/>
              <a:ext cx="225175" cy="147625"/>
            </a:xfrm>
            <a:custGeom>
              <a:rect b="b" l="l" r="r" t="t"/>
              <a:pathLst>
                <a:path extrusionOk="0" h="5905" w="9007">
                  <a:moveTo>
                    <a:pt x="8373" y="1"/>
                  </a:moveTo>
                  <a:lnTo>
                    <a:pt x="0" y="4838"/>
                  </a:lnTo>
                  <a:lnTo>
                    <a:pt x="634" y="5905"/>
                  </a:lnTo>
                  <a:lnTo>
                    <a:pt x="9007" y="1068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3044000" y="4004150"/>
              <a:ext cx="147650" cy="225175"/>
            </a:xfrm>
            <a:custGeom>
              <a:rect b="b" l="l" r="r" t="t"/>
              <a:pathLst>
                <a:path extrusionOk="0" h="9007" w="5906">
                  <a:moveTo>
                    <a:pt x="4838" y="0"/>
                  </a:moveTo>
                  <a:lnTo>
                    <a:pt x="1" y="8373"/>
                  </a:lnTo>
                  <a:lnTo>
                    <a:pt x="1068" y="9007"/>
                  </a:lnTo>
                  <a:lnTo>
                    <a:pt x="5905" y="634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3781200" y="4177600"/>
              <a:ext cx="30050" cy="241025"/>
            </a:xfrm>
            <a:custGeom>
              <a:rect b="b" l="l" r="r" t="t"/>
              <a:pathLst>
                <a:path extrusionOk="0" h="9641" w="1202">
                  <a:moveTo>
                    <a:pt x="1" y="0"/>
                  </a:moveTo>
                  <a:lnTo>
                    <a:pt x="1" y="9641"/>
                  </a:lnTo>
                  <a:lnTo>
                    <a:pt x="1202" y="96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4401650" y="4004150"/>
              <a:ext cx="146800" cy="224350"/>
            </a:xfrm>
            <a:custGeom>
              <a:rect b="b" l="l" r="r" t="t"/>
              <a:pathLst>
                <a:path extrusionOk="0" h="8974" w="5872">
                  <a:moveTo>
                    <a:pt x="1068" y="0"/>
                  </a:moveTo>
                  <a:lnTo>
                    <a:pt x="0" y="601"/>
                  </a:lnTo>
                  <a:lnTo>
                    <a:pt x="4804" y="8973"/>
                  </a:lnTo>
                  <a:lnTo>
                    <a:pt x="5871" y="837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4859475" y="3545475"/>
              <a:ext cx="224350" cy="147625"/>
            </a:xfrm>
            <a:custGeom>
              <a:rect b="b" l="l" r="r" t="t"/>
              <a:pathLst>
                <a:path extrusionOk="0" h="5905" w="8974">
                  <a:moveTo>
                    <a:pt x="601" y="1"/>
                  </a:moveTo>
                  <a:lnTo>
                    <a:pt x="0" y="1068"/>
                  </a:lnTo>
                  <a:lnTo>
                    <a:pt x="8373" y="5905"/>
                  </a:lnTo>
                  <a:lnTo>
                    <a:pt x="8974" y="4838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5032925" y="2925025"/>
              <a:ext cx="241875" cy="30900"/>
            </a:xfrm>
            <a:custGeom>
              <a:rect b="b" l="l" r="r" t="t"/>
              <a:pathLst>
                <a:path extrusionOk="0" h="1236" w="9675">
                  <a:moveTo>
                    <a:pt x="1" y="1"/>
                  </a:moveTo>
                  <a:lnTo>
                    <a:pt x="1" y="1235"/>
                  </a:lnTo>
                  <a:lnTo>
                    <a:pt x="9674" y="1235"/>
                  </a:lnTo>
                  <a:lnTo>
                    <a:pt x="9674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4859475" y="2188675"/>
              <a:ext cx="224350" cy="147625"/>
            </a:xfrm>
            <a:custGeom>
              <a:rect b="b" l="l" r="r" t="t"/>
              <a:pathLst>
                <a:path extrusionOk="0" h="5905" w="8974">
                  <a:moveTo>
                    <a:pt x="8373" y="1"/>
                  </a:moveTo>
                  <a:lnTo>
                    <a:pt x="0" y="4837"/>
                  </a:lnTo>
                  <a:lnTo>
                    <a:pt x="601" y="5905"/>
                  </a:lnTo>
                  <a:lnTo>
                    <a:pt x="8974" y="1068"/>
                  </a:lnTo>
                  <a:lnTo>
                    <a:pt x="837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4401650" y="1653300"/>
              <a:ext cx="146800" cy="224350"/>
            </a:xfrm>
            <a:custGeom>
              <a:rect b="b" l="l" r="r" t="t"/>
              <a:pathLst>
                <a:path extrusionOk="0" h="8974" w="5872">
                  <a:moveTo>
                    <a:pt x="4804" y="0"/>
                  </a:moveTo>
                  <a:lnTo>
                    <a:pt x="0" y="8373"/>
                  </a:lnTo>
                  <a:lnTo>
                    <a:pt x="1068" y="8973"/>
                  </a:lnTo>
                  <a:lnTo>
                    <a:pt x="5871" y="601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3716150" y="2853325"/>
              <a:ext cx="1546975" cy="150950"/>
            </a:xfrm>
            <a:custGeom>
              <a:rect b="b" l="l" r="r" t="t"/>
              <a:pathLst>
                <a:path extrusionOk="0" h="6038" w="61879">
                  <a:moveTo>
                    <a:pt x="101" y="0"/>
                  </a:moveTo>
                  <a:lnTo>
                    <a:pt x="1" y="6038"/>
                  </a:lnTo>
                  <a:lnTo>
                    <a:pt x="61845" y="4337"/>
                  </a:lnTo>
                  <a:lnTo>
                    <a:pt x="61878" y="26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3722825" y="1853425"/>
              <a:ext cx="150975" cy="1176700"/>
            </a:xfrm>
            <a:custGeom>
              <a:rect b="b" l="l" r="r" t="t"/>
              <a:pathLst>
                <a:path extrusionOk="0" h="47068" w="6039">
                  <a:moveTo>
                    <a:pt x="1735" y="1"/>
                  </a:moveTo>
                  <a:lnTo>
                    <a:pt x="1" y="47001"/>
                  </a:lnTo>
                  <a:lnTo>
                    <a:pt x="6038" y="47068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3744500" y="2889175"/>
              <a:ext cx="103450" cy="103425"/>
            </a:xfrm>
            <a:custGeom>
              <a:rect b="b" l="l" r="r" t="t"/>
              <a:pathLst>
                <a:path extrusionOk="0" h="4137" w="4138">
                  <a:moveTo>
                    <a:pt x="2069" y="1"/>
                  </a:moveTo>
                  <a:cubicBezTo>
                    <a:pt x="935" y="1"/>
                    <a:pt x="1" y="935"/>
                    <a:pt x="1" y="2069"/>
                  </a:cubicBezTo>
                  <a:cubicBezTo>
                    <a:pt x="1" y="3203"/>
                    <a:pt x="935" y="4137"/>
                    <a:pt x="2069" y="4137"/>
                  </a:cubicBezTo>
                  <a:cubicBezTo>
                    <a:pt x="3203" y="4137"/>
                    <a:pt x="4137" y="3203"/>
                    <a:pt x="4137" y="2069"/>
                  </a:cubicBezTo>
                  <a:cubicBezTo>
                    <a:pt x="4137" y="935"/>
                    <a:pt x="3203" y="1"/>
                    <a:pt x="2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4477525" y="2509725"/>
              <a:ext cx="747225" cy="460100"/>
            </a:xfrm>
            <a:custGeom>
              <a:rect b="b" l="l" r="r" t="t"/>
              <a:pathLst>
                <a:path extrusionOk="0" h="18404" w="29889">
                  <a:moveTo>
                    <a:pt x="16342" y="0"/>
                  </a:moveTo>
                  <a:cubicBezTo>
                    <a:pt x="16153" y="0"/>
                    <a:pt x="10742" y="3837"/>
                    <a:pt x="10742" y="3837"/>
                  </a:cubicBezTo>
                  <a:cubicBezTo>
                    <a:pt x="10729" y="3856"/>
                    <a:pt x="10675" y="3865"/>
                    <a:pt x="10584" y="3865"/>
                  </a:cubicBezTo>
                  <a:cubicBezTo>
                    <a:pt x="9251" y="3865"/>
                    <a:pt x="101" y="1936"/>
                    <a:pt x="101" y="1936"/>
                  </a:cubicBezTo>
                  <a:lnTo>
                    <a:pt x="1" y="14511"/>
                  </a:lnTo>
                  <a:lnTo>
                    <a:pt x="18981" y="14111"/>
                  </a:lnTo>
                  <a:cubicBezTo>
                    <a:pt x="18981" y="14111"/>
                    <a:pt x="21550" y="15612"/>
                    <a:pt x="23885" y="16846"/>
                  </a:cubicBezTo>
                  <a:cubicBezTo>
                    <a:pt x="24885" y="17414"/>
                    <a:pt x="25919" y="17914"/>
                    <a:pt x="26987" y="18348"/>
                  </a:cubicBezTo>
                  <a:cubicBezTo>
                    <a:pt x="27127" y="18386"/>
                    <a:pt x="27287" y="18404"/>
                    <a:pt x="27459" y="18404"/>
                  </a:cubicBezTo>
                  <a:cubicBezTo>
                    <a:pt x="28477" y="18404"/>
                    <a:pt x="29889" y="17784"/>
                    <a:pt x="29689" y="17213"/>
                  </a:cubicBezTo>
                  <a:cubicBezTo>
                    <a:pt x="29455" y="16513"/>
                    <a:pt x="17180" y="301"/>
                    <a:pt x="16346" y="1"/>
                  </a:cubicBezTo>
                  <a:cubicBezTo>
                    <a:pt x="16345" y="0"/>
                    <a:pt x="16344" y="0"/>
                    <a:pt x="16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4681025" y="2509725"/>
              <a:ext cx="543700" cy="460150"/>
            </a:xfrm>
            <a:custGeom>
              <a:rect b="b" l="l" r="r" t="t"/>
              <a:pathLst>
                <a:path extrusionOk="0" h="18406" w="21748">
                  <a:moveTo>
                    <a:pt x="8202" y="0"/>
                  </a:moveTo>
                  <a:cubicBezTo>
                    <a:pt x="8014" y="0"/>
                    <a:pt x="2635" y="3837"/>
                    <a:pt x="2635" y="3837"/>
                  </a:cubicBezTo>
                  <a:cubicBezTo>
                    <a:pt x="2613" y="3860"/>
                    <a:pt x="2541" y="3870"/>
                    <a:pt x="2427" y="3870"/>
                  </a:cubicBezTo>
                  <a:cubicBezTo>
                    <a:pt x="2034" y="3870"/>
                    <a:pt x="1137" y="3744"/>
                    <a:pt x="0" y="3537"/>
                  </a:cubicBezTo>
                  <a:lnTo>
                    <a:pt x="0" y="3537"/>
                  </a:lnTo>
                  <a:lnTo>
                    <a:pt x="6638" y="14211"/>
                  </a:lnTo>
                  <a:lnTo>
                    <a:pt x="10874" y="14111"/>
                  </a:lnTo>
                  <a:cubicBezTo>
                    <a:pt x="10874" y="14111"/>
                    <a:pt x="13443" y="15612"/>
                    <a:pt x="15778" y="16846"/>
                  </a:cubicBezTo>
                  <a:cubicBezTo>
                    <a:pt x="16779" y="17414"/>
                    <a:pt x="17813" y="17914"/>
                    <a:pt x="18847" y="18348"/>
                  </a:cubicBezTo>
                  <a:cubicBezTo>
                    <a:pt x="18991" y="18387"/>
                    <a:pt x="19157" y="18406"/>
                    <a:pt x="19335" y="18406"/>
                  </a:cubicBezTo>
                  <a:cubicBezTo>
                    <a:pt x="20352" y="18406"/>
                    <a:pt x="21747" y="17809"/>
                    <a:pt x="21549" y="17213"/>
                  </a:cubicBezTo>
                  <a:cubicBezTo>
                    <a:pt x="21315" y="16513"/>
                    <a:pt x="9040" y="301"/>
                    <a:pt x="8206" y="1"/>
                  </a:cubicBezTo>
                  <a:cubicBezTo>
                    <a:pt x="8205" y="0"/>
                    <a:pt x="8204" y="0"/>
                    <a:pt x="8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4746900" y="2509550"/>
              <a:ext cx="480350" cy="461950"/>
            </a:xfrm>
            <a:custGeom>
              <a:rect b="b" l="l" r="r" t="t"/>
              <a:pathLst>
                <a:path extrusionOk="0" h="18478" w="19214">
                  <a:moveTo>
                    <a:pt x="5527" y="1"/>
                  </a:moveTo>
                  <a:cubicBezTo>
                    <a:pt x="5068" y="1"/>
                    <a:pt x="2472" y="1629"/>
                    <a:pt x="0" y="3844"/>
                  </a:cubicBezTo>
                  <a:lnTo>
                    <a:pt x="7939" y="14285"/>
                  </a:lnTo>
                  <a:cubicBezTo>
                    <a:pt x="7939" y="14285"/>
                    <a:pt x="15278" y="18188"/>
                    <a:pt x="16279" y="18421"/>
                  </a:cubicBezTo>
                  <a:cubicBezTo>
                    <a:pt x="16422" y="18460"/>
                    <a:pt x="16586" y="18477"/>
                    <a:pt x="16760" y="18477"/>
                  </a:cubicBezTo>
                  <a:cubicBezTo>
                    <a:pt x="17799" y="18477"/>
                    <a:pt x="19214" y="17849"/>
                    <a:pt x="19014" y="17220"/>
                  </a:cubicBezTo>
                  <a:cubicBezTo>
                    <a:pt x="18780" y="16520"/>
                    <a:pt x="6438" y="308"/>
                    <a:pt x="5571" y="8"/>
                  </a:cubicBezTo>
                  <a:cubicBezTo>
                    <a:pt x="5560" y="3"/>
                    <a:pt x="5545" y="1"/>
                    <a:pt x="552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4892000" y="2536425"/>
              <a:ext cx="311325" cy="411275"/>
            </a:xfrm>
            <a:custGeom>
              <a:rect b="b" l="l" r="r" t="t"/>
              <a:pathLst>
                <a:path extrusionOk="0" h="16451" w="12453">
                  <a:moveTo>
                    <a:pt x="0" y="0"/>
                  </a:moveTo>
                  <a:lnTo>
                    <a:pt x="0" y="0"/>
                  </a:lnTo>
                  <a:cubicBezTo>
                    <a:pt x="1902" y="2802"/>
                    <a:pt x="10241" y="13744"/>
                    <a:pt x="12376" y="16412"/>
                  </a:cubicBezTo>
                  <a:cubicBezTo>
                    <a:pt x="12404" y="16440"/>
                    <a:pt x="12426" y="16451"/>
                    <a:pt x="12438" y="16451"/>
                  </a:cubicBezTo>
                  <a:cubicBezTo>
                    <a:pt x="12453" y="16451"/>
                    <a:pt x="12448" y="16431"/>
                    <a:pt x="12409" y="16412"/>
                  </a:cubicBezTo>
                  <a:cubicBezTo>
                    <a:pt x="10408" y="13610"/>
                    <a:pt x="2169" y="26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5102150" y="2859150"/>
              <a:ext cx="28375" cy="96300"/>
            </a:xfrm>
            <a:custGeom>
              <a:rect b="b" l="l" r="r" t="t"/>
              <a:pathLst>
                <a:path extrusionOk="0" h="3852" w="1135">
                  <a:moveTo>
                    <a:pt x="1101" y="1"/>
                  </a:moveTo>
                  <a:cubicBezTo>
                    <a:pt x="567" y="434"/>
                    <a:pt x="201" y="1035"/>
                    <a:pt x="100" y="1735"/>
                  </a:cubicBezTo>
                  <a:cubicBezTo>
                    <a:pt x="0" y="2469"/>
                    <a:pt x="201" y="3236"/>
                    <a:pt x="668" y="3837"/>
                  </a:cubicBezTo>
                  <a:cubicBezTo>
                    <a:pt x="679" y="3848"/>
                    <a:pt x="690" y="3852"/>
                    <a:pt x="698" y="3852"/>
                  </a:cubicBezTo>
                  <a:cubicBezTo>
                    <a:pt x="716" y="3852"/>
                    <a:pt x="723" y="3837"/>
                    <a:pt x="701" y="3837"/>
                  </a:cubicBezTo>
                  <a:cubicBezTo>
                    <a:pt x="0" y="2603"/>
                    <a:pt x="167" y="1068"/>
                    <a:pt x="1135" y="34"/>
                  </a:cubicBezTo>
                  <a:cubicBezTo>
                    <a:pt x="1135" y="1"/>
                    <a:pt x="1101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4932850" y="2782650"/>
              <a:ext cx="40400" cy="101750"/>
            </a:xfrm>
            <a:custGeom>
              <a:rect b="b" l="l" r="r" t="t"/>
              <a:pathLst>
                <a:path extrusionOk="0" h="4070" w="1616">
                  <a:moveTo>
                    <a:pt x="418" y="0"/>
                  </a:moveTo>
                  <a:cubicBezTo>
                    <a:pt x="393" y="0"/>
                    <a:pt x="368" y="9"/>
                    <a:pt x="368" y="25"/>
                  </a:cubicBezTo>
                  <a:cubicBezTo>
                    <a:pt x="1" y="1393"/>
                    <a:pt x="601" y="2927"/>
                    <a:pt x="1435" y="4028"/>
                  </a:cubicBezTo>
                  <a:cubicBezTo>
                    <a:pt x="1455" y="4057"/>
                    <a:pt x="1480" y="4070"/>
                    <a:pt x="1504" y="4070"/>
                  </a:cubicBezTo>
                  <a:cubicBezTo>
                    <a:pt x="1563" y="4070"/>
                    <a:pt x="1616" y="3999"/>
                    <a:pt x="1569" y="3928"/>
                  </a:cubicBezTo>
                  <a:cubicBezTo>
                    <a:pt x="1068" y="2660"/>
                    <a:pt x="701" y="1360"/>
                    <a:pt x="468" y="25"/>
                  </a:cubicBezTo>
                  <a:cubicBezTo>
                    <a:pt x="468" y="9"/>
                    <a:pt x="443" y="0"/>
                    <a:pt x="4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4957050" y="2797325"/>
              <a:ext cx="40400" cy="101250"/>
            </a:xfrm>
            <a:custGeom>
              <a:rect b="b" l="l" r="r" t="t"/>
              <a:pathLst>
                <a:path extrusionOk="0" h="4050" w="1616">
                  <a:moveTo>
                    <a:pt x="406" y="0"/>
                  </a:moveTo>
                  <a:cubicBezTo>
                    <a:pt x="385" y="0"/>
                    <a:pt x="367" y="10"/>
                    <a:pt x="367" y="39"/>
                  </a:cubicBezTo>
                  <a:cubicBezTo>
                    <a:pt x="0" y="1373"/>
                    <a:pt x="601" y="2941"/>
                    <a:pt x="1435" y="4008"/>
                  </a:cubicBezTo>
                  <a:cubicBezTo>
                    <a:pt x="1454" y="4037"/>
                    <a:pt x="1479" y="4050"/>
                    <a:pt x="1504" y="4050"/>
                  </a:cubicBezTo>
                  <a:cubicBezTo>
                    <a:pt x="1562" y="4050"/>
                    <a:pt x="1615" y="3979"/>
                    <a:pt x="1568" y="3908"/>
                  </a:cubicBezTo>
                  <a:cubicBezTo>
                    <a:pt x="1068" y="2674"/>
                    <a:pt x="701" y="1373"/>
                    <a:pt x="467" y="39"/>
                  </a:cubicBezTo>
                  <a:cubicBezTo>
                    <a:pt x="467" y="19"/>
                    <a:pt x="434" y="0"/>
                    <a:pt x="4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4981225" y="2812325"/>
              <a:ext cx="40400" cy="101275"/>
            </a:xfrm>
            <a:custGeom>
              <a:rect b="b" l="l" r="r" t="t"/>
              <a:pathLst>
                <a:path extrusionOk="0" h="4051" w="1616">
                  <a:moveTo>
                    <a:pt x="406" y="1"/>
                  </a:moveTo>
                  <a:cubicBezTo>
                    <a:pt x="385" y="1"/>
                    <a:pt x="368" y="11"/>
                    <a:pt x="368" y="39"/>
                  </a:cubicBezTo>
                  <a:cubicBezTo>
                    <a:pt x="1" y="1373"/>
                    <a:pt x="601" y="2941"/>
                    <a:pt x="1435" y="4009"/>
                  </a:cubicBezTo>
                  <a:cubicBezTo>
                    <a:pt x="1445" y="4038"/>
                    <a:pt x="1466" y="4050"/>
                    <a:pt x="1489" y="4050"/>
                  </a:cubicBezTo>
                  <a:cubicBezTo>
                    <a:pt x="1546" y="4050"/>
                    <a:pt x="1616" y="3979"/>
                    <a:pt x="1568" y="3909"/>
                  </a:cubicBezTo>
                  <a:cubicBezTo>
                    <a:pt x="1068" y="2674"/>
                    <a:pt x="701" y="1340"/>
                    <a:pt x="468" y="39"/>
                  </a:cubicBezTo>
                  <a:cubicBezTo>
                    <a:pt x="468" y="20"/>
                    <a:pt x="434" y="1"/>
                    <a:pt x="4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5005400" y="2827325"/>
              <a:ext cx="40400" cy="101275"/>
            </a:xfrm>
            <a:custGeom>
              <a:rect b="b" l="l" r="r" t="t"/>
              <a:pathLst>
                <a:path extrusionOk="0" h="4051" w="1616">
                  <a:moveTo>
                    <a:pt x="406" y="1"/>
                  </a:moveTo>
                  <a:cubicBezTo>
                    <a:pt x="386" y="1"/>
                    <a:pt x="368" y="11"/>
                    <a:pt x="368" y="40"/>
                  </a:cubicBezTo>
                  <a:cubicBezTo>
                    <a:pt x="1" y="1374"/>
                    <a:pt x="601" y="2942"/>
                    <a:pt x="1435" y="4009"/>
                  </a:cubicBezTo>
                  <a:cubicBezTo>
                    <a:pt x="1445" y="4038"/>
                    <a:pt x="1466" y="4050"/>
                    <a:pt x="1490" y="4050"/>
                  </a:cubicBezTo>
                  <a:cubicBezTo>
                    <a:pt x="1546" y="4050"/>
                    <a:pt x="1616" y="3980"/>
                    <a:pt x="1569" y="3909"/>
                  </a:cubicBezTo>
                  <a:cubicBezTo>
                    <a:pt x="1068" y="2675"/>
                    <a:pt x="701" y="1374"/>
                    <a:pt x="468" y="40"/>
                  </a:cubicBezTo>
                  <a:cubicBezTo>
                    <a:pt x="468" y="20"/>
                    <a:pt x="435" y="1"/>
                    <a:pt x="4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4823875" y="2555475"/>
              <a:ext cx="81100" cy="59000"/>
            </a:xfrm>
            <a:custGeom>
              <a:rect b="b" l="l" r="r" t="t"/>
              <a:pathLst>
                <a:path extrusionOk="0" h="2360" w="3244">
                  <a:moveTo>
                    <a:pt x="1669" y="0"/>
                  </a:moveTo>
                  <a:cubicBezTo>
                    <a:pt x="816" y="0"/>
                    <a:pt x="0" y="1007"/>
                    <a:pt x="657" y="1907"/>
                  </a:cubicBezTo>
                  <a:cubicBezTo>
                    <a:pt x="906" y="2227"/>
                    <a:pt x="1224" y="2360"/>
                    <a:pt x="1538" y="2360"/>
                  </a:cubicBezTo>
                  <a:cubicBezTo>
                    <a:pt x="2403" y="2360"/>
                    <a:pt x="3244" y="1354"/>
                    <a:pt x="2559" y="473"/>
                  </a:cubicBezTo>
                  <a:cubicBezTo>
                    <a:pt x="2306" y="139"/>
                    <a:pt x="1985" y="0"/>
                    <a:pt x="16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4894500" y="2841425"/>
              <a:ext cx="70075" cy="126925"/>
            </a:xfrm>
            <a:custGeom>
              <a:rect b="b" l="l" r="r" t="t"/>
              <a:pathLst>
                <a:path extrusionOk="0" h="5077" w="2803">
                  <a:moveTo>
                    <a:pt x="2202" y="209"/>
                  </a:moveTo>
                  <a:cubicBezTo>
                    <a:pt x="2202" y="810"/>
                    <a:pt x="2235" y="1377"/>
                    <a:pt x="2235" y="1944"/>
                  </a:cubicBezTo>
                  <a:cubicBezTo>
                    <a:pt x="2269" y="2644"/>
                    <a:pt x="2302" y="4045"/>
                    <a:pt x="1602" y="4479"/>
                  </a:cubicBezTo>
                  <a:cubicBezTo>
                    <a:pt x="1379" y="4623"/>
                    <a:pt x="1199" y="4684"/>
                    <a:pt x="1055" y="4684"/>
                  </a:cubicBezTo>
                  <a:cubicBezTo>
                    <a:pt x="396" y="4684"/>
                    <a:pt x="470" y="3422"/>
                    <a:pt x="634" y="3011"/>
                  </a:cubicBezTo>
                  <a:cubicBezTo>
                    <a:pt x="734" y="2678"/>
                    <a:pt x="868" y="2344"/>
                    <a:pt x="1035" y="2044"/>
                  </a:cubicBezTo>
                  <a:cubicBezTo>
                    <a:pt x="1401" y="1410"/>
                    <a:pt x="1768" y="810"/>
                    <a:pt x="2202" y="209"/>
                  </a:cubicBezTo>
                  <a:close/>
                  <a:moveTo>
                    <a:pt x="2355" y="1"/>
                  </a:moveTo>
                  <a:cubicBezTo>
                    <a:pt x="2338" y="1"/>
                    <a:pt x="2320" y="3"/>
                    <a:pt x="2302" y="9"/>
                  </a:cubicBezTo>
                  <a:lnTo>
                    <a:pt x="2235" y="9"/>
                  </a:lnTo>
                  <a:cubicBezTo>
                    <a:pt x="1301" y="843"/>
                    <a:pt x="601" y="1911"/>
                    <a:pt x="201" y="3111"/>
                  </a:cubicBezTo>
                  <a:cubicBezTo>
                    <a:pt x="0" y="3812"/>
                    <a:pt x="67" y="4846"/>
                    <a:pt x="968" y="5046"/>
                  </a:cubicBezTo>
                  <a:cubicBezTo>
                    <a:pt x="1057" y="5067"/>
                    <a:pt x="1142" y="5076"/>
                    <a:pt x="1223" y="5076"/>
                  </a:cubicBezTo>
                  <a:cubicBezTo>
                    <a:pt x="1928" y="5076"/>
                    <a:pt x="2319" y="4344"/>
                    <a:pt x="2469" y="3745"/>
                  </a:cubicBezTo>
                  <a:cubicBezTo>
                    <a:pt x="2802" y="2578"/>
                    <a:pt x="2602" y="1344"/>
                    <a:pt x="2536" y="143"/>
                  </a:cubicBezTo>
                  <a:cubicBezTo>
                    <a:pt x="2508" y="60"/>
                    <a:pt x="2436" y="1"/>
                    <a:pt x="23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4843625" y="2750950"/>
              <a:ext cx="114275" cy="99050"/>
            </a:xfrm>
            <a:custGeom>
              <a:rect b="b" l="l" r="r" t="t"/>
              <a:pathLst>
                <a:path extrusionOk="0" h="3962" w="4571">
                  <a:moveTo>
                    <a:pt x="1452" y="425"/>
                  </a:moveTo>
                  <a:cubicBezTo>
                    <a:pt x="1468" y="425"/>
                    <a:pt x="1485" y="426"/>
                    <a:pt x="1502" y="426"/>
                  </a:cubicBezTo>
                  <a:cubicBezTo>
                    <a:pt x="2336" y="459"/>
                    <a:pt x="3003" y="1660"/>
                    <a:pt x="3336" y="2261"/>
                  </a:cubicBezTo>
                  <a:cubicBezTo>
                    <a:pt x="3637" y="2794"/>
                    <a:pt x="3903" y="3295"/>
                    <a:pt x="4204" y="3795"/>
                  </a:cubicBezTo>
                  <a:cubicBezTo>
                    <a:pt x="3537" y="3495"/>
                    <a:pt x="2903" y="3161"/>
                    <a:pt x="2269" y="2794"/>
                  </a:cubicBezTo>
                  <a:cubicBezTo>
                    <a:pt x="1969" y="2628"/>
                    <a:pt x="1669" y="2427"/>
                    <a:pt x="1402" y="2194"/>
                  </a:cubicBezTo>
                  <a:cubicBezTo>
                    <a:pt x="1006" y="1864"/>
                    <a:pt x="23" y="425"/>
                    <a:pt x="1452" y="425"/>
                  </a:cubicBezTo>
                  <a:close/>
                  <a:moveTo>
                    <a:pt x="1343" y="1"/>
                  </a:moveTo>
                  <a:cubicBezTo>
                    <a:pt x="1098" y="1"/>
                    <a:pt x="854" y="84"/>
                    <a:pt x="634" y="292"/>
                  </a:cubicBezTo>
                  <a:cubicBezTo>
                    <a:pt x="1" y="926"/>
                    <a:pt x="468" y="1860"/>
                    <a:pt x="1001" y="2327"/>
                  </a:cubicBezTo>
                  <a:cubicBezTo>
                    <a:pt x="1935" y="3161"/>
                    <a:pt x="3103" y="3695"/>
                    <a:pt x="4337" y="3962"/>
                  </a:cubicBezTo>
                  <a:cubicBezTo>
                    <a:pt x="4370" y="3962"/>
                    <a:pt x="4370" y="3928"/>
                    <a:pt x="4370" y="3895"/>
                  </a:cubicBezTo>
                  <a:cubicBezTo>
                    <a:pt x="4471" y="3895"/>
                    <a:pt x="4571" y="3762"/>
                    <a:pt x="4504" y="3662"/>
                  </a:cubicBezTo>
                  <a:cubicBezTo>
                    <a:pt x="3937" y="2628"/>
                    <a:pt x="3470" y="1460"/>
                    <a:pt x="2603" y="626"/>
                  </a:cubicBezTo>
                  <a:cubicBezTo>
                    <a:pt x="2276" y="299"/>
                    <a:pt x="1806" y="1"/>
                    <a:pt x="1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3617750" y="2387700"/>
              <a:ext cx="1216725" cy="505600"/>
            </a:xfrm>
            <a:custGeom>
              <a:rect b="b" l="l" r="r" t="t"/>
              <a:pathLst>
                <a:path extrusionOk="0" h="20224" w="48669">
                  <a:moveTo>
                    <a:pt x="13013" y="0"/>
                  </a:moveTo>
                  <a:cubicBezTo>
                    <a:pt x="11762" y="0"/>
                    <a:pt x="10510" y="121"/>
                    <a:pt x="9307" y="412"/>
                  </a:cubicBezTo>
                  <a:cubicBezTo>
                    <a:pt x="1068" y="2380"/>
                    <a:pt x="1" y="12721"/>
                    <a:pt x="6172" y="16390"/>
                  </a:cubicBezTo>
                  <a:cubicBezTo>
                    <a:pt x="11852" y="19765"/>
                    <a:pt x="31772" y="20224"/>
                    <a:pt x="42197" y="20224"/>
                  </a:cubicBezTo>
                  <a:cubicBezTo>
                    <a:pt x="46097" y="20224"/>
                    <a:pt x="48669" y="20160"/>
                    <a:pt x="48669" y="20160"/>
                  </a:cubicBezTo>
                  <a:lnTo>
                    <a:pt x="41163" y="7417"/>
                  </a:lnTo>
                  <a:cubicBezTo>
                    <a:pt x="41163" y="7417"/>
                    <a:pt x="38205" y="6793"/>
                    <a:pt x="33925" y="6224"/>
                  </a:cubicBezTo>
                  <a:lnTo>
                    <a:pt x="33925" y="6224"/>
                  </a:lnTo>
                  <a:lnTo>
                    <a:pt x="33925" y="2981"/>
                  </a:lnTo>
                  <a:lnTo>
                    <a:pt x="25385" y="2981"/>
                  </a:lnTo>
                  <a:cubicBezTo>
                    <a:pt x="25385" y="2981"/>
                    <a:pt x="19216" y="0"/>
                    <a:pt x="1301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3967175" y="2501400"/>
              <a:ext cx="693025" cy="93650"/>
            </a:xfrm>
            <a:custGeom>
              <a:rect b="b" l="l" r="r" t="t"/>
              <a:pathLst>
                <a:path extrusionOk="0" h="3746" w="27721">
                  <a:moveTo>
                    <a:pt x="1001" y="0"/>
                  </a:moveTo>
                  <a:cubicBezTo>
                    <a:pt x="1001" y="0"/>
                    <a:pt x="968" y="67"/>
                    <a:pt x="1001" y="67"/>
                  </a:cubicBezTo>
                  <a:cubicBezTo>
                    <a:pt x="1501" y="167"/>
                    <a:pt x="2002" y="301"/>
                    <a:pt x="2469" y="434"/>
                  </a:cubicBezTo>
                  <a:lnTo>
                    <a:pt x="2902" y="501"/>
                  </a:lnTo>
                  <a:cubicBezTo>
                    <a:pt x="1935" y="568"/>
                    <a:pt x="1001" y="634"/>
                    <a:pt x="34" y="734"/>
                  </a:cubicBezTo>
                  <a:cubicBezTo>
                    <a:pt x="0" y="734"/>
                    <a:pt x="0" y="768"/>
                    <a:pt x="34" y="768"/>
                  </a:cubicBezTo>
                  <a:cubicBezTo>
                    <a:pt x="986" y="719"/>
                    <a:pt x="1938" y="688"/>
                    <a:pt x="2891" y="688"/>
                  </a:cubicBezTo>
                  <a:cubicBezTo>
                    <a:pt x="3239" y="688"/>
                    <a:pt x="3588" y="692"/>
                    <a:pt x="3936" y="701"/>
                  </a:cubicBezTo>
                  <a:cubicBezTo>
                    <a:pt x="5237" y="734"/>
                    <a:pt x="6505" y="768"/>
                    <a:pt x="7773" y="834"/>
                  </a:cubicBezTo>
                  <a:cubicBezTo>
                    <a:pt x="10374" y="968"/>
                    <a:pt x="12976" y="1201"/>
                    <a:pt x="15578" y="1468"/>
                  </a:cubicBezTo>
                  <a:cubicBezTo>
                    <a:pt x="17012" y="1635"/>
                    <a:pt x="25819" y="2903"/>
                    <a:pt x="27253" y="2969"/>
                  </a:cubicBezTo>
                  <a:lnTo>
                    <a:pt x="27286" y="2969"/>
                  </a:lnTo>
                  <a:cubicBezTo>
                    <a:pt x="27286" y="3003"/>
                    <a:pt x="27320" y="3036"/>
                    <a:pt x="27320" y="3069"/>
                  </a:cubicBezTo>
                  <a:lnTo>
                    <a:pt x="27453" y="3303"/>
                  </a:lnTo>
                  <a:cubicBezTo>
                    <a:pt x="27487" y="3403"/>
                    <a:pt x="27520" y="3470"/>
                    <a:pt x="27587" y="3536"/>
                  </a:cubicBezTo>
                  <a:lnTo>
                    <a:pt x="27653" y="3636"/>
                  </a:lnTo>
                  <a:lnTo>
                    <a:pt x="27687" y="3703"/>
                  </a:lnTo>
                  <a:cubicBezTo>
                    <a:pt x="27687" y="3670"/>
                    <a:pt x="27687" y="3670"/>
                    <a:pt x="27687" y="3636"/>
                  </a:cubicBezTo>
                  <a:lnTo>
                    <a:pt x="27687" y="3570"/>
                  </a:lnTo>
                  <a:cubicBezTo>
                    <a:pt x="27687" y="3536"/>
                    <a:pt x="27653" y="3503"/>
                    <a:pt x="27653" y="3470"/>
                  </a:cubicBezTo>
                  <a:cubicBezTo>
                    <a:pt x="27653" y="3436"/>
                    <a:pt x="27587" y="3303"/>
                    <a:pt x="27553" y="3203"/>
                  </a:cubicBezTo>
                  <a:cubicBezTo>
                    <a:pt x="27553" y="3136"/>
                    <a:pt x="27487" y="3036"/>
                    <a:pt x="27453" y="2969"/>
                  </a:cubicBezTo>
                  <a:cubicBezTo>
                    <a:pt x="27420" y="2903"/>
                    <a:pt x="27387" y="2802"/>
                    <a:pt x="27320" y="2736"/>
                  </a:cubicBezTo>
                  <a:lnTo>
                    <a:pt x="27286" y="2736"/>
                  </a:lnTo>
                  <a:cubicBezTo>
                    <a:pt x="26019" y="2502"/>
                    <a:pt x="17413" y="1268"/>
                    <a:pt x="16112" y="1135"/>
                  </a:cubicBezTo>
                  <a:cubicBezTo>
                    <a:pt x="14844" y="968"/>
                    <a:pt x="13543" y="868"/>
                    <a:pt x="12242" y="768"/>
                  </a:cubicBezTo>
                  <a:cubicBezTo>
                    <a:pt x="9966" y="563"/>
                    <a:pt x="7689" y="461"/>
                    <a:pt x="5435" y="461"/>
                  </a:cubicBezTo>
                  <a:cubicBezTo>
                    <a:pt x="5113" y="461"/>
                    <a:pt x="4791" y="463"/>
                    <a:pt x="4470" y="467"/>
                  </a:cubicBezTo>
                  <a:lnTo>
                    <a:pt x="3736" y="467"/>
                  </a:lnTo>
                  <a:cubicBezTo>
                    <a:pt x="3670" y="467"/>
                    <a:pt x="3636" y="434"/>
                    <a:pt x="3570" y="434"/>
                  </a:cubicBezTo>
                  <a:lnTo>
                    <a:pt x="3203" y="334"/>
                  </a:lnTo>
                  <a:cubicBezTo>
                    <a:pt x="2969" y="301"/>
                    <a:pt x="2736" y="267"/>
                    <a:pt x="2502" y="234"/>
                  </a:cubicBezTo>
                  <a:cubicBezTo>
                    <a:pt x="2002" y="167"/>
                    <a:pt x="1501" y="101"/>
                    <a:pt x="1001" y="0"/>
                  </a:cubicBezTo>
                  <a:close/>
                  <a:moveTo>
                    <a:pt x="27687" y="3703"/>
                  </a:moveTo>
                  <a:cubicBezTo>
                    <a:pt x="27687" y="3703"/>
                    <a:pt x="27707" y="3723"/>
                    <a:pt x="27716" y="3732"/>
                  </a:cubicBezTo>
                  <a:lnTo>
                    <a:pt x="27716" y="3732"/>
                  </a:lnTo>
                  <a:cubicBezTo>
                    <a:pt x="27712" y="3720"/>
                    <a:pt x="27703" y="3703"/>
                    <a:pt x="27687" y="3703"/>
                  </a:cubicBezTo>
                  <a:close/>
                  <a:moveTo>
                    <a:pt x="27716" y="3732"/>
                  </a:moveTo>
                  <a:cubicBezTo>
                    <a:pt x="27718" y="3740"/>
                    <a:pt x="27719" y="3746"/>
                    <a:pt x="27720" y="3746"/>
                  </a:cubicBezTo>
                  <a:cubicBezTo>
                    <a:pt x="27720" y="3746"/>
                    <a:pt x="27720" y="3743"/>
                    <a:pt x="27720" y="3736"/>
                  </a:cubicBezTo>
                  <a:cubicBezTo>
                    <a:pt x="27720" y="3736"/>
                    <a:pt x="27718" y="3735"/>
                    <a:pt x="27716" y="373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4595375" y="2580275"/>
              <a:ext cx="171550" cy="292250"/>
            </a:xfrm>
            <a:custGeom>
              <a:rect b="b" l="l" r="r" t="t"/>
              <a:pathLst>
                <a:path extrusionOk="0" h="11690" w="6862">
                  <a:moveTo>
                    <a:pt x="44" y="1"/>
                  </a:moveTo>
                  <a:cubicBezTo>
                    <a:pt x="26" y="1"/>
                    <a:pt x="0" y="24"/>
                    <a:pt x="24" y="48"/>
                  </a:cubicBezTo>
                  <a:cubicBezTo>
                    <a:pt x="157" y="448"/>
                    <a:pt x="2058" y="3850"/>
                    <a:pt x="2525" y="4618"/>
                  </a:cubicBezTo>
                  <a:cubicBezTo>
                    <a:pt x="3393" y="6152"/>
                    <a:pt x="4327" y="7620"/>
                    <a:pt x="5227" y="9121"/>
                  </a:cubicBezTo>
                  <a:cubicBezTo>
                    <a:pt x="5494" y="9555"/>
                    <a:pt x="5761" y="9955"/>
                    <a:pt x="6028" y="10422"/>
                  </a:cubicBezTo>
                  <a:cubicBezTo>
                    <a:pt x="6295" y="10856"/>
                    <a:pt x="6562" y="11256"/>
                    <a:pt x="6795" y="11689"/>
                  </a:cubicBezTo>
                  <a:cubicBezTo>
                    <a:pt x="6828" y="11689"/>
                    <a:pt x="6862" y="11689"/>
                    <a:pt x="6862" y="11656"/>
                  </a:cubicBezTo>
                  <a:cubicBezTo>
                    <a:pt x="6395" y="10922"/>
                    <a:pt x="5995" y="10155"/>
                    <a:pt x="5561" y="9354"/>
                  </a:cubicBezTo>
                  <a:cubicBezTo>
                    <a:pt x="5161" y="8554"/>
                    <a:pt x="4727" y="7820"/>
                    <a:pt x="4293" y="7053"/>
                  </a:cubicBezTo>
                  <a:cubicBezTo>
                    <a:pt x="3426" y="5518"/>
                    <a:pt x="357" y="381"/>
                    <a:pt x="57" y="14"/>
                  </a:cubicBezTo>
                  <a:cubicBezTo>
                    <a:pt x="57" y="5"/>
                    <a:pt x="51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3993850" y="2528075"/>
              <a:ext cx="601950" cy="85325"/>
            </a:xfrm>
            <a:custGeom>
              <a:rect b="b" l="l" r="r" t="t"/>
              <a:pathLst>
                <a:path extrusionOk="0" h="3413" w="24078">
                  <a:moveTo>
                    <a:pt x="67" y="1"/>
                  </a:moveTo>
                  <a:cubicBezTo>
                    <a:pt x="1" y="1"/>
                    <a:pt x="34" y="34"/>
                    <a:pt x="67" y="34"/>
                  </a:cubicBezTo>
                  <a:cubicBezTo>
                    <a:pt x="3203" y="168"/>
                    <a:pt x="6372" y="601"/>
                    <a:pt x="9474" y="1068"/>
                  </a:cubicBezTo>
                  <a:cubicBezTo>
                    <a:pt x="12610" y="1502"/>
                    <a:pt x="15679" y="2002"/>
                    <a:pt x="18747" y="2503"/>
                  </a:cubicBezTo>
                  <a:lnTo>
                    <a:pt x="21383" y="2970"/>
                  </a:lnTo>
                  <a:cubicBezTo>
                    <a:pt x="22250" y="3103"/>
                    <a:pt x="23151" y="3303"/>
                    <a:pt x="24018" y="3403"/>
                  </a:cubicBezTo>
                  <a:cubicBezTo>
                    <a:pt x="24025" y="3410"/>
                    <a:pt x="24031" y="3413"/>
                    <a:pt x="24037" y="3413"/>
                  </a:cubicBezTo>
                  <a:cubicBezTo>
                    <a:pt x="24062" y="3413"/>
                    <a:pt x="24078" y="3370"/>
                    <a:pt x="24051" y="3370"/>
                  </a:cubicBezTo>
                  <a:cubicBezTo>
                    <a:pt x="23284" y="3203"/>
                    <a:pt x="22483" y="3070"/>
                    <a:pt x="21716" y="2936"/>
                  </a:cubicBezTo>
                  <a:lnTo>
                    <a:pt x="19381" y="2503"/>
                  </a:lnTo>
                  <a:cubicBezTo>
                    <a:pt x="17847" y="2202"/>
                    <a:pt x="16279" y="1936"/>
                    <a:pt x="14745" y="1669"/>
                  </a:cubicBezTo>
                  <a:cubicBezTo>
                    <a:pt x="11609" y="1135"/>
                    <a:pt x="8507" y="701"/>
                    <a:pt x="5371" y="401"/>
                  </a:cubicBezTo>
                  <a:cubicBezTo>
                    <a:pt x="3603" y="234"/>
                    <a:pt x="1835" y="134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4314075" y="3280300"/>
              <a:ext cx="526900" cy="693875"/>
            </a:xfrm>
            <a:custGeom>
              <a:rect b="b" l="l" r="r" t="t"/>
              <a:pathLst>
                <a:path extrusionOk="0" h="27755" w="21076">
                  <a:moveTo>
                    <a:pt x="7740" y="0"/>
                  </a:moveTo>
                  <a:cubicBezTo>
                    <a:pt x="7740" y="0"/>
                    <a:pt x="5471" y="5104"/>
                    <a:pt x="3370" y="9974"/>
                  </a:cubicBezTo>
                  <a:cubicBezTo>
                    <a:pt x="3036" y="10708"/>
                    <a:pt x="2736" y="11442"/>
                    <a:pt x="2436" y="12175"/>
                  </a:cubicBezTo>
                  <a:cubicBezTo>
                    <a:pt x="1068" y="15478"/>
                    <a:pt x="1" y="18280"/>
                    <a:pt x="201" y="18547"/>
                  </a:cubicBezTo>
                  <a:cubicBezTo>
                    <a:pt x="701" y="19314"/>
                    <a:pt x="19315" y="27687"/>
                    <a:pt x="20049" y="27753"/>
                  </a:cubicBezTo>
                  <a:cubicBezTo>
                    <a:pt x="20060" y="27754"/>
                    <a:pt x="20072" y="27755"/>
                    <a:pt x="20084" y="27755"/>
                  </a:cubicBezTo>
                  <a:cubicBezTo>
                    <a:pt x="20824" y="27755"/>
                    <a:pt x="21075" y="25672"/>
                    <a:pt x="20616" y="24818"/>
                  </a:cubicBezTo>
                  <a:cubicBezTo>
                    <a:pt x="20149" y="23917"/>
                    <a:pt x="14445" y="17513"/>
                    <a:pt x="14445" y="17513"/>
                  </a:cubicBezTo>
                  <a:lnTo>
                    <a:pt x="15479" y="15378"/>
                  </a:lnTo>
                  <a:lnTo>
                    <a:pt x="20215" y="5537"/>
                  </a:lnTo>
                  <a:lnTo>
                    <a:pt x="77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4313250" y="3529625"/>
              <a:ext cx="526900" cy="444550"/>
            </a:xfrm>
            <a:custGeom>
              <a:rect b="b" l="l" r="r" t="t"/>
              <a:pathLst>
                <a:path extrusionOk="0" h="17782" w="21076">
                  <a:moveTo>
                    <a:pt x="3403" y="1"/>
                  </a:moveTo>
                  <a:cubicBezTo>
                    <a:pt x="1602" y="4204"/>
                    <a:pt x="1" y="8240"/>
                    <a:pt x="234" y="8574"/>
                  </a:cubicBezTo>
                  <a:cubicBezTo>
                    <a:pt x="734" y="9341"/>
                    <a:pt x="19348" y="17714"/>
                    <a:pt x="20082" y="17780"/>
                  </a:cubicBezTo>
                  <a:cubicBezTo>
                    <a:pt x="20093" y="17781"/>
                    <a:pt x="20105" y="17782"/>
                    <a:pt x="20116" y="17782"/>
                  </a:cubicBezTo>
                  <a:cubicBezTo>
                    <a:pt x="20856" y="17782"/>
                    <a:pt x="21075" y="15698"/>
                    <a:pt x="20615" y="14812"/>
                  </a:cubicBezTo>
                  <a:cubicBezTo>
                    <a:pt x="20148" y="13944"/>
                    <a:pt x="14478" y="7540"/>
                    <a:pt x="14478" y="7540"/>
                  </a:cubicBezTo>
                  <a:lnTo>
                    <a:pt x="15512" y="5405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4314075" y="3584675"/>
              <a:ext cx="526900" cy="389500"/>
            </a:xfrm>
            <a:custGeom>
              <a:rect b="b" l="l" r="r" t="t"/>
              <a:pathLst>
                <a:path extrusionOk="0" h="15580" w="21076">
                  <a:moveTo>
                    <a:pt x="2436" y="0"/>
                  </a:moveTo>
                  <a:cubicBezTo>
                    <a:pt x="1068" y="3303"/>
                    <a:pt x="1" y="6105"/>
                    <a:pt x="201" y="6372"/>
                  </a:cubicBezTo>
                  <a:cubicBezTo>
                    <a:pt x="701" y="7139"/>
                    <a:pt x="19315" y="15512"/>
                    <a:pt x="20049" y="15578"/>
                  </a:cubicBezTo>
                  <a:cubicBezTo>
                    <a:pt x="20060" y="15579"/>
                    <a:pt x="20072" y="15580"/>
                    <a:pt x="20083" y="15580"/>
                  </a:cubicBezTo>
                  <a:cubicBezTo>
                    <a:pt x="20824" y="15580"/>
                    <a:pt x="21075" y="13496"/>
                    <a:pt x="20616" y="12610"/>
                  </a:cubicBezTo>
                  <a:cubicBezTo>
                    <a:pt x="20149" y="11742"/>
                    <a:pt x="14445" y="5338"/>
                    <a:pt x="14445" y="5338"/>
                  </a:cubicBezTo>
                  <a:lnTo>
                    <a:pt x="243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4346600" y="3743125"/>
              <a:ext cx="471525" cy="210875"/>
            </a:xfrm>
            <a:custGeom>
              <a:rect b="b" l="l" r="r" t="t"/>
              <a:pathLst>
                <a:path extrusionOk="0" h="8435" w="18861">
                  <a:moveTo>
                    <a:pt x="1" y="0"/>
                  </a:moveTo>
                  <a:cubicBezTo>
                    <a:pt x="3036" y="1535"/>
                    <a:pt x="15645" y="7105"/>
                    <a:pt x="18814" y="8406"/>
                  </a:cubicBezTo>
                  <a:cubicBezTo>
                    <a:pt x="18825" y="8427"/>
                    <a:pt x="18835" y="8435"/>
                    <a:pt x="18842" y="8435"/>
                  </a:cubicBezTo>
                  <a:cubicBezTo>
                    <a:pt x="18859" y="8435"/>
                    <a:pt x="18860" y="8396"/>
                    <a:pt x="18814" y="8373"/>
                  </a:cubicBezTo>
                  <a:cubicBezTo>
                    <a:pt x="15745" y="6905"/>
                    <a:pt x="3170" y="123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4715200" y="3863400"/>
              <a:ext cx="91750" cy="39400"/>
            </a:xfrm>
            <a:custGeom>
              <a:rect b="b" l="l" r="r" t="t"/>
              <a:pathLst>
                <a:path extrusionOk="0" h="1576" w="3670">
                  <a:moveTo>
                    <a:pt x="2506" y="0"/>
                  </a:moveTo>
                  <a:cubicBezTo>
                    <a:pt x="2152" y="0"/>
                    <a:pt x="1799" y="67"/>
                    <a:pt x="1468" y="193"/>
                  </a:cubicBezTo>
                  <a:cubicBezTo>
                    <a:pt x="801" y="460"/>
                    <a:pt x="301" y="927"/>
                    <a:pt x="1" y="1561"/>
                  </a:cubicBezTo>
                  <a:cubicBezTo>
                    <a:pt x="1" y="1561"/>
                    <a:pt x="16" y="1575"/>
                    <a:pt x="25" y="1575"/>
                  </a:cubicBezTo>
                  <a:cubicBezTo>
                    <a:pt x="30" y="1575"/>
                    <a:pt x="34" y="1572"/>
                    <a:pt x="34" y="1561"/>
                  </a:cubicBezTo>
                  <a:cubicBezTo>
                    <a:pt x="648" y="666"/>
                    <a:pt x="1653" y="143"/>
                    <a:pt x="2690" y="143"/>
                  </a:cubicBezTo>
                  <a:cubicBezTo>
                    <a:pt x="3006" y="143"/>
                    <a:pt x="3325" y="192"/>
                    <a:pt x="3637" y="293"/>
                  </a:cubicBezTo>
                  <a:cubicBezTo>
                    <a:pt x="3637" y="293"/>
                    <a:pt x="3670" y="293"/>
                    <a:pt x="3670" y="260"/>
                  </a:cubicBezTo>
                  <a:cubicBezTo>
                    <a:pt x="3300" y="84"/>
                    <a:pt x="2903" y="0"/>
                    <a:pt x="2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4597625" y="3726300"/>
              <a:ext cx="106775" cy="17675"/>
            </a:xfrm>
            <a:custGeom>
              <a:rect b="b" l="l" r="r" t="t"/>
              <a:pathLst>
                <a:path extrusionOk="0" h="707" w="4271">
                  <a:moveTo>
                    <a:pt x="1809" y="0"/>
                  </a:moveTo>
                  <a:cubicBezTo>
                    <a:pt x="1197" y="0"/>
                    <a:pt x="595" y="121"/>
                    <a:pt x="67" y="407"/>
                  </a:cubicBezTo>
                  <a:cubicBezTo>
                    <a:pt x="0" y="440"/>
                    <a:pt x="67" y="507"/>
                    <a:pt x="100" y="507"/>
                  </a:cubicBezTo>
                  <a:cubicBezTo>
                    <a:pt x="434" y="490"/>
                    <a:pt x="770" y="482"/>
                    <a:pt x="1106" y="482"/>
                  </a:cubicBezTo>
                  <a:cubicBezTo>
                    <a:pt x="2116" y="482"/>
                    <a:pt x="3136" y="557"/>
                    <a:pt x="4137" y="707"/>
                  </a:cubicBezTo>
                  <a:cubicBezTo>
                    <a:pt x="4237" y="707"/>
                    <a:pt x="4270" y="573"/>
                    <a:pt x="4170" y="540"/>
                  </a:cubicBezTo>
                  <a:cubicBezTo>
                    <a:pt x="3464" y="216"/>
                    <a:pt x="2627" y="0"/>
                    <a:pt x="18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4617625" y="3746475"/>
              <a:ext cx="106550" cy="17625"/>
            </a:xfrm>
            <a:custGeom>
              <a:rect b="b" l="l" r="r" t="t"/>
              <a:pathLst>
                <a:path extrusionOk="0" h="705" w="4262">
                  <a:moveTo>
                    <a:pt x="1834" y="0"/>
                  </a:moveTo>
                  <a:cubicBezTo>
                    <a:pt x="1214" y="0"/>
                    <a:pt x="606" y="128"/>
                    <a:pt x="68" y="433"/>
                  </a:cubicBezTo>
                  <a:cubicBezTo>
                    <a:pt x="1" y="433"/>
                    <a:pt x="68" y="500"/>
                    <a:pt x="101" y="500"/>
                  </a:cubicBezTo>
                  <a:cubicBezTo>
                    <a:pt x="435" y="483"/>
                    <a:pt x="770" y="475"/>
                    <a:pt x="1107" y="475"/>
                  </a:cubicBezTo>
                  <a:cubicBezTo>
                    <a:pt x="2117" y="475"/>
                    <a:pt x="3136" y="550"/>
                    <a:pt x="4137" y="700"/>
                  </a:cubicBezTo>
                  <a:cubicBezTo>
                    <a:pt x="4146" y="703"/>
                    <a:pt x="4155" y="705"/>
                    <a:pt x="4163" y="705"/>
                  </a:cubicBezTo>
                  <a:cubicBezTo>
                    <a:pt x="4242" y="705"/>
                    <a:pt x="4262" y="564"/>
                    <a:pt x="4171" y="534"/>
                  </a:cubicBezTo>
                  <a:cubicBezTo>
                    <a:pt x="3456" y="214"/>
                    <a:pt x="2635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4637650" y="3766825"/>
              <a:ext cx="105925" cy="17175"/>
            </a:xfrm>
            <a:custGeom>
              <a:rect b="b" l="l" r="r" t="t"/>
              <a:pathLst>
                <a:path extrusionOk="0" h="687" w="4237">
                  <a:moveTo>
                    <a:pt x="1833" y="0"/>
                  </a:moveTo>
                  <a:cubicBezTo>
                    <a:pt x="1199" y="0"/>
                    <a:pt x="578" y="126"/>
                    <a:pt x="34" y="420"/>
                  </a:cubicBezTo>
                  <a:cubicBezTo>
                    <a:pt x="0" y="453"/>
                    <a:pt x="34" y="520"/>
                    <a:pt x="67" y="520"/>
                  </a:cubicBezTo>
                  <a:cubicBezTo>
                    <a:pt x="491" y="489"/>
                    <a:pt x="911" y="474"/>
                    <a:pt x="1329" y="474"/>
                  </a:cubicBezTo>
                  <a:cubicBezTo>
                    <a:pt x="2261" y="474"/>
                    <a:pt x="3182" y="549"/>
                    <a:pt x="4103" y="687"/>
                  </a:cubicBezTo>
                  <a:cubicBezTo>
                    <a:pt x="4203" y="687"/>
                    <a:pt x="4237" y="587"/>
                    <a:pt x="4170" y="520"/>
                  </a:cubicBezTo>
                  <a:cubicBezTo>
                    <a:pt x="3461" y="203"/>
                    <a:pt x="2637" y="0"/>
                    <a:pt x="1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4657675" y="3786900"/>
              <a:ext cx="106525" cy="17225"/>
            </a:xfrm>
            <a:custGeom>
              <a:rect b="b" l="l" r="r" t="t"/>
              <a:pathLst>
                <a:path extrusionOk="0" h="689" w="4261">
                  <a:moveTo>
                    <a:pt x="1811" y="1"/>
                  </a:moveTo>
                  <a:cubicBezTo>
                    <a:pt x="1185" y="1"/>
                    <a:pt x="571" y="127"/>
                    <a:pt x="33" y="418"/>
                  </a:cubicBezTo>
                  <a:cubicBezTo>
                    <a:pt x="0" y="451"/>
                    <a:pt x="33" y="518"/>
                    <a:pt x="67" y="518"/>
                  </a:cubicBezTo>
                  <a:cubicBezTo>
                    <a:pt x="490" y="487"/>
                    <a:pt x="910" y="472"/>
                    <a:pt x="1328" y="472"/>
                  </a:cubicBezTo>
                  <a:cubicBezTo>
                    <a:pt x="2261" y="472"/>
                    <a:pt x="3182" y="546"/>
                    <a:pt x="4103" y="684"/>
                  </a:cubicBezTo>
                  <a:cubicBezTo>
                    <a:pt x="4112" y="687"/>
                    <a:pt x="4121" y="689"/>
                    <a:pt x="4129" y="689"/>
                  </a:cubicBezTo>
                  <a:cubicBezTo>
                    <a:pt x="4214" y="689"/>
                    <a:pt x="4261" y="551"/>
                    <a:pt x="4170" y="551"/>
                  </a:cubicBezTo>
                  <a:cubicBezTo>
                    <a:pt x="3454" y="212"/>
                    <a:pt x="2622" y="1"/>
                    <a:pt x="1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4345100" y="3675250"/>
              <a:ext cx="85550" cy="59925"/>
            </a:xfrm>
            <a:custGeom>
              <a:rect b="b" l="l" r="r" t="t"/>
              <a:pathLst>
                <a:path extrusionOk="0" h="2397" w="3422">
                  <a:moveTo>
                    <a:pt x="1699" y="0"/>
                  </a:moveTo>
                  <a:cubicBezTo>
                    <a:pt x="592" y="0"/>
                    <a:pt x="1" y="1756"/>
                    <a:pt x="1228" y="2282"/>
                  </a:cubicBezTo>
                  <a:cubicBezTo>
                    <a:pt x="1404" y="2361"/>
                    <a:pt x="1572" y="2397"/>
                    <a:pt x="1730" y="2397"/>
                  </a:cubicBezTo>
                  <a:cubicBezTo>
                    <a:pt x="2834" y="2397"/>
                    <a:pt x="3421" y="668"/>
                    <a:pt x="2196" y="114"/>
                  </a:cubicBezTo>
                  <a:cubicBezTo>
                    <a:pt x="2022" y="35"/>
                    <a:pt x="1856" y="0"/>
                    <a:pt x="1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4656825" y="3657100"/>
              <a:ext cx="125950" cy="81050"/>
            </a:xfrm>
            <a:custGeom>
              <a:rect b="b" l="l" r="r" t="t"/>
              <a:pathLst>
                <a:path extrusionOk="0" h="3242" w="5038">
                  <a:moveTo>
                    <a:pt x="3724" y="405"/>
                  </a:moveTo>
                  <a:cubicBezTo>
                    <a:pt x="4170" y="405"/>
                    <a:pt x="4513" y="628"/>
                    <a:pt x="4270" y="1373"/>
                  </a:cubicBezTo>
                  <a:cubicBezTo>
                    <a:pt x="3970" y="2140"/>
                    <a:pt x="2603" y="2407"/>
                    <a:pt x="1935" y="2541"/>
                  </a:cubicBezTo>
                  <a:cubicBezTo>
                    <a:pt x="1368" y="2674"/>
                    <a:pt x="801" y="2741"/>
                    <a:pt x="234" y="2908"/>
                  </a:cubicBezTo>
                  <a:cubicBezTo>
                    <a:pt x="735" y="2374"/>
                    <a:pt x="1202" y="1840"/>
                    <a:pt x="1769" y="1373"/>
                  </a:cubicBezTo>
                  <a:cubicBezTo>
                    <a:pt x="2002" y="1140"/>
                    <a:pt x="2302" y="906"/>
                    <a:pt x="2603" y="739"/>
                  </a:cubicBezTo>
                  <a:cubicBezTo>
                    <a:pt x="2811" y="595"/>
                    <a:pt x="3312" y="405"/>
                    <a:pt x="3724" y="405"/>
                  </a:cubicBezTo>
                  <a:close/>
                  <a:moveTo>
                    <a:pt x="3670" y="1"/>
                  </a:moveTo>
                  <a:cubicBezTo>
                    <a:pt x="3300" y="1"/>
                    <a:pt x="2906" y="130"/>
                    <a:pt x="2603" y="306"/>
                  </a:cubicBezTo>
                  <a:cubicBezTo>
                    <a:pt x="1535" y="940"/>
                    <a:pt x="634" y="1874"/>
                    <a:pt x="34" y="2974"/>
                  </a:cubicBezTo>
                  <a:cubicBezTo>
                    <a:pt x="1" y="3008"/>
                    <a:pt x="34" y="3041"/>
                    <a:pt x="67" y="3041"/>
                  </a:cubicBezTo>
                  <a:cubicBezTo>
                    <a:pt x="34" y="3141"/>
                    <a:pt x="134" y="3241"/>
                    <a:pt x="234" y="3241"/>
                  </a:cubicBezTo>
                  <a:cubicBezTo>
                    <a:pt x="1402" y="3008"/>
                    <a:pt x="2669" y="2941"/>
                    <a:pt x="3737" y="2374"/>
                  </a:cubicBezTo>
                  <a:cubicBezTo>
                    <a:pt x="4370" y="2040"/>
                    <a:pt x="5038" y="1340"/>
                    <a:pt x="4637" y="573"/>
                  </a:cubicBezTo>
                  <a:cubicBezTo>
                    <a:pt x="4446" y="155"/>
                    <a:pt x="4073" y="1"/>
                    <a:pt x="3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4543425" y="3649275"/>
              <a:ext cx="122600" cy="88200"/>
            </a:xfrm>
            <a:custGeom>
              <a:rect b="b" l="l" r="r" t="t"/>
              <a:pathLst>
                <a:path extrusionOk="0" h="3528" w="4904">
                  <a:moveTo>
                    <a:pt x="1340" y="393"/>
                  </a:moveTo>
                  <a:cubicBezTo>
                    <a:pt x="1764" y="393"/>
                    <a:pt x="2311" y="646"/>
                    <a:pt x="2535" y="819"/>
                  </a:cubicBezTo>
                  <a:cubicBezTo>
                    <a:pt x="2802" y="1052"/>
                    <a:pt x="3069" y="1286"/>
                    <a:pt x="3302" y="1519"/>
                  </a:cubicBezTo>
                  <a:cubicBezTo>
                    <a:pt x="3803" y="2053"/>
                    <a:pt x="4270" y="2620"/>
                    <a:pt x="4703" y="3187"/>
                  </a:cubicBezTo>
                  <a:cubicBezTo>
                    <a:pt x="4170" y="3021"/>
                    <a:pt x="3603" y="2854"/>
                    <a:pt x="3036" y="2687"/>
                  </a:cubicBezTo>
                  <a:cubicBezTo>
                    <a:pt x="2368" y="2487"/>
                    <a:pt x="1034" y="2120"/>
                    <a:pt x="834" y="1319"/>
                  </a:cubicBezTo>
                  <a:cubicBezTo>
                    <a:pt x="657" y="612"/>
                    <a:pt x="945" y="393"/>
                    <a:pt x="1340" y="393"/>
                  </a:cubicBezTo>
                  <a:close/>
                  <a:moveTo>
                    <a:pt x="1417" y="0"/>
                  </a:moveTo>
                  <a:cubicBezTo>
                    <a:pt x="1052" y="0"/>
                    <a:pt x="704" y="140"/>
                    <a:pt x="467" y="519"/>
                  </a:cubicBezTo>
                  <a:cubicBezTo>
                    <a:pt x="0" y="1286"/>
                    <a:pt x="667" y="1986"/>
                    <a:pt x="1268" y="2353"/>
                  </a:cubicBezTo>
                  <a:cubicBezTo>
                    <a:pt x="2268" y="3021"/>
                    <a:pt x="3536" y="3187"/>
                    <a:pt x="4670" y="3521"/>
                  </a:cubicBezTo>
                  <a:cubicBezTo>
                    <a:pt x="4688" y="3525"/>
                    <a:pt x="4704" y="3527"/>
                    <a:pt x="4719" y="3527"/>
                  </a:cubicBezTo>
                  <a:cubicBezTo>
                    <a:pt x="4820" y="3527"/>
                    <a:pt x="4870" y="3437"/>
                    <a:pt x="4870" y="3321"/>
                  </a:cubicBezTo>
                  <a:cubicBezTo>
                    <a:pt x="4904" y="3321"/>
                    <a:pt x="4904" y="3287"/>
                    <a:pt x="4904" y="3287"/>
                  </a:cubicBezTo>
                  <a:cubicBezTo>
                    <a:pt x="4370" y="2120"/>
                    <a:pt x="3569" y="1119"/>
                    <a:pt x="2569" y="385"/>
                  </a:cubicBezTo>
                  <a:cubicBezTo>
                    <a:pt x="2252" y="174"/>
                    <a:pt x="1824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4405825" y="2394150"/>
              <a:ext cx="783325" cy="1264775"/>
            </a:xfrm>
            <a:custGeom>
              <a:rect b="b" l="l" r="r" t="t"/>
              <a:pathLst>
                <a:path extrusionOk="0" h="50591" w="31333">
                  <a:moveTo>
                    <a:pt x="21669" y="1"/>
                  </a:moveTo>
                  <a:cubicBezTo>
                    <a:pt x="18037" y="1"/>
                    <a:pt x="13201" y="841"/>
                    <a:pt x="6905" y="2656"/>
                  </a:cubicBezTo>
                  <a:lnTo>
                    <a:pt x="2302" y="2723"/>
                  </a:lnTo>
                  <a:lnTo>
                    <a:pt x="2302" y="5892"/>
                  </a:lnTo>
                  <a:cubicBezTo>
                    <a:pt x="4303" y="6158"/>
                    <a:pt x="9707" y="6992"/>
                    <a:pt x="9707" y="6992"/>
                  </a:cubicBezTo>
                  <a:cubicBezTo>
                    <a:pt x="13610" y="8460"/>
                    <a:pt x="14877" y="9094"/>
                    <a:pt x="14811" y="9227"/>
                  </a:cubicBezTo>
                  <a:cubicBezTo>
                    <a:pt x="5070" y="28941"/>
                    <a:pt x="0" y="44286"/>
                    <a:pt x="0" y="44286"/>
                  </a:cubicBezTo>
                  <a:lnTo>
                    <a:pt x="13977" y="50590"/>
                  </a:lnTo>
                  <a:cubicBezTo>
                    <a:pt x="13977" y="50590"/>
                    <a:pt x="30655" y="18601"/>
                    <a:pt x="31089" y="8827"/>
                  </a:cubicBezTo>
                  <a:cubicBezTo>
                    <a:pt x="31333" y="3288"/>
                    <a:pt x="28854" y="1"/>
                    <a:pt x="216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4485050" y="2526425"/>
              <a:ext cx="350275" cy="368400"/>
            </a:xfrm>
            <a:custGeom>
              <a:rect b="b" l="l" r="r" t="t"/>
              <a:pathLst>
                <a:path extrusionOk="0" h="14736" w="14011">
                  <a:moveTo>
                    <a:pt x="33" y="0"/>
                  </a:moveTo>
                  <a:cubicBezTo>
                    <a:pt x="0" y="0"/>
                    <a:pt x="0" y="34"/>
                    <a:pt x="33" y="67"/>
                  </a:cubicBezTo>
                  <a:cubicBezTo>
                    <a:pt x="3336" y="267"/>
                    <a:pt x="6605" y="867"/>
                    <a:pt x="9740" y="1868"/>
                  </a:cubicBezTo>
                  <a:cubicBezTo>
                    <a:pt x="10641" y="2135"/>
                    <a:pt x="11475" y="2435"/>
                    <a:pt x="12342" y="2769"/>
                  </a:cubicBezTo>
                  <a:cubicBezTo>
                    <a:pt x="11742" y="3736"/>
                    <a:pt x="11175" y="4704"/>
                    <a:pt x="10641" y="5704"/>
                  </a:cubicBezTo>
                  <a:cubicBezTo>
                    <a:pt x="9607" y="7572"/>
                    <a:pt x="8706" y="9474"/>
                    <a:pt x="7906" y="11442"/>
                  </a:cubicBezTo>
                  <a:cubicBezTo>
                    <a:pt x="7439" y="12509"/>
                    <a:pt x="7005" y="13610"/>
                    <a:pt x="6605" y="14711"/>
                  </a:cubicBezTo>
                  <a:cubicBezTo>
                    <a:pt x="6605" y="14727"/>
                    <a:pt x="6622" y="14736"/>
                    <a:pt x="6638" y="14736"/>
                  </a:cubicBezTo>
                  <a:cubicBezTo>
                    <a:pt x="6655" y="14736"/>
                    <a:pt x="6672" y="14727"/>
                    <a:pt x="6672" y="14711"/>
                  </a:cubicBezTo>
                  <a:cubicBezTo>
                    <a:pt x="8373" y="10908"/>
                    <a:pt x="10241" y="7172"/>
                    <a:pt x="12276" y="3536"/>
                  </a:cubicBezTo>
                  <a:cubicBezTo>
                    <a:pt x="12843" y="2502"/>
                    <a:pt x="13443" y="1468"/>
                    <a:pt x="14010" y="434"/>
                  </a:cubicBezTo>
                  <a:cubicBezTo>
                    <a:pt x="14010" y="410"/>
                    <a:pt x="13993" y="387"/>
                    <a:pt x="13972" y="387"/>
                  </a:cubicBezTo>
                  <a:cubicBezTo>
                    <a:pt x="13963" y="387"/>
                    <a:pt x="13953" y="391"/>
                    <a:pt x="13943" y="400"/>
                  </a:cubicBezTo>
                  <a:cubicBezTo>
                    <a:pt x="13376" y="1168"/>
                    <a:pt x="12843" y="1935"/>
                    <a:pt x="12376" y="2735"/>
                  </a:cubicBezTo>
                  <a:cubicBezTo>
                    <a:pt x="9307" y="1435"/>
                    <a:pt x="6104" y="601"/>
                    <a:pt x="2802" y="234"/>
                  </a:cubicBezTo>
                  <a:cubicBezTo>
                    <a:pt x="1901" y="134"/>
                    <a:pt x="967" y="34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4451675" y="3442900"/>
              <a:ext cx="311925" cy="132850"/>
            </a:xfrm>
            <a:custGeom>
              <a:rect b="b" l="l" r="r" t="t"/>
              <a:pathLst>
                <a:path extrusionOk="0" h="5314" w="12477">
                  <a:moveTo>
                    <a:pt x="68" y="1"/>
                  </a:moveTo>
                  <a:cubicBezTo>
                    <a:pt x="34" y="1"/>
                    <a:pt x="1" y="34"/>
                    <a:pt x="34" y="34"/>
                  </a:cubicBezTo>
                  <a:cubicBezTo>
                    <a:pt x="401" y="268"/>
                    <a:pt x="3970" y="1869"/>
                    <a:pt x="4771" y="2202"/>
                  </a:cubicBezTo>
                  <a:cubicBezTo>
                    <a:pt x="6372" y="2903"/>
                    <a:pt x="8007" y="3537"/>
                    <a:pt x="9641" y="4204"/>
                  </a:cubicBezTo>
                  <a:cubicBezTo>
                    <a:pt x="10108" y="4404"/>
                    <a:pt x="10575" y="4571"/>
                    <a:pt x="11042" y="4737"/>
                  </a:cubicBezTo>
                  <a:cubicBezTo>
                    <a:pt x="11509" y="4938"/>
                    <a:pt x="11976" y="5104"/>
                    <a:pt x="12443" y="5305"/>
                  </a:cubicBezTo>
                  <a:cubicBezTo>
                    <a:pt x="12450" y="5311"/>
                    <a:pt x="12455" y="5314"/>
                    <a:pt x="12459" y="5314"/>
                  </a:cubicBezTo>
                  <a:cubicBezTo>
                    <a:pt x="12476" y="5314"/>
                    <a:pt x="12476" y="5271"/>
                    <a:pt x="12476" y="5271"/>
                  </a:cubicBezTo>
                  <a:cubicBezTo>
                    <a:pt x="11642" y="4938"/>
                    <a:pt x="10842" y="4537"/>
                    <a:pt x="10041" y="4204"/>
                  </a:cubicBezTo>
                  <a:lnTo>
                    <a:pt x="7640" y="3103"/>
                  </a:lnTo>
                  <a:cubicBezTo>
                    <a:pt x="6038" y="2402"/>
                    <a:pt x="501" y="10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4499225" y="2572200"/>
              <a:ext cx="335250" cy="845850"/>
            </a:xfrm>
            <a:custGeom>
              <a:rect b="b" l="l" r="r" t="t"/>
              <a:pathLst>
                <a:path extrusionOk="0" h="33834" w="13410">
                  <a:moveTo>
                    <a:pt x="13357" y="1"/>
                  </a:moveTo>
                  <a:cubicBezTo>
                    <a:pt x="13340" y="1"/>
                    <a:pt x="13322" y="12"/>
                    <a:pt x="13310" y="37"/>
                  </a:cubicBezTo>
                  <a:cubicBezTo>
                    <a:pt x="12209" y="2139"/>
                    <a:pt x="11275" y="4340"/>
                    <a:pt x="10308" y="6508"/>
                  </a:cubicBezTo>
                  <a:cubicBezTo>
                    <a:pt x="9340" y="8677"/>
                    <a:pt x="8440" y="10845"/>
                    <a:pt x="7506" y="13013"/>
                  </a:cubicBezTo>
                  <a:cubicBezTo>
                    <a:pt x="5704" y="17350"/>
                    <a:pt x="4036" y="21753"/>
                    <a:pt x="2502" y="26223"/>
                  </a:cubicBezTo>
                  <a:cubicBezTo>
                    <a:pt x="1635" y="28724"/>
                    <a:pt x="801" y="31260"/>
                    <a:pt x="0" y="33795"/>
                  </a:cubicBezTo>
                  <a:cubicBezTo>
                    <a:pt x="0" y="33814"/>
                    <a:pt x="22" y="33833"/>
                    <a:pt x="41" y="33833"/>
                  </a:cubicBezTo>
                  <a:cubicBezTo>
                    <a:pt x="55" y="33833"/>
                    <a:pt x="67" y="33823"/>
                    <a:pt x="67" y="33795"/>
                  </a:cubicBezTo>
                  <a:cubicBezTo>
                    <a:pt x="1568" y="29291"/>
                    <a:pt x="3169" y="24855"/>
                    <a:pt x="4837" y="20452"/>
                  </a:cubicBezTo>
                  <a:cubicBezTo>
                    <a:pt x="6538" y="16049"/>
                    <a:pt x="8306" y="11679"/>
                    <a:pt x="10174" y="7342"/>
                  </a:cubicBezTo>
                  <a:cubicBezTo>
                    <a:pt x="10708" y="6142"/>
                    <a:pt x="11242" y="4907"/>
                    <a:pt x="11775" y="3706"/>
                  </a:cubicBezTo>
                  <a:cubicBezTo>
                    <a:pt x="12342" y="2506"/>
                    <a:pt x="12909" y="1305"/>
                    <a:pt x="13410" y="71"/>
                  </a:cubicBezTo>
                  <a:cubicBezTo>
                    <a:pt x="13410" y="29"/>
                    <a:pt x="13384" y="1"/>
                    <a:pt x="13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4248200" y="1879600"/>
              <a:ext cx="510400" cy="612200"/>
            </a:xfrm>
            <a:custGeom>
              <a:rect b="b" l="l" r="r" t="t"/>
              <a:pathLst>
                <a:path extrusionOk="0" h="24488" w="20416">
                  <a:moveTo>
                    <a:pt x="8262" y="0"/>
                  </a:moveTo>
                  <a:cubicBezTo>
                    <a:pt x="7666" y="0"/>
                    <a:pt x="7074" y="75"/>
                    <a:pt x="6505" y="221"/>
                  </a:cubicBezTo>
                  <a:cubicBezTo>
                    <a:pt x="5938" y="488"/>
                    <a:pt x="3603" y="3257"/>
                    <a:pt x="2969" y="5492"/>
                  </a:cubicBezTo>
                  <a:cubicBezTo>
                    <a:pt x="1635" y="9928"/>
                    <a:pt x="1" y="24039"/>
                    <a:pt x="268" y="24305"/>
                  </a:cubicBezTo>
                  <a:cubicBezTo>
                    <a:pt x="403" y="24440"/>
                    <a:pt x="3666" y="24488"/>
                    <a:pt x="7511" y="24488"/>
                  </a:cubicBezTo>
                  <a:cubicBezTo>
                    <a:pt x="13170" y="24488"/>
                    <a:pt x="20089" y="24385"/>
                    <a:pt x="20148" y="24305"/>
                  </a:cubicBezTo>
                  <a:cubicBezTo>
                    <a:pt x="20415" y="23972"/>
                    <a:pt x="17480" y="11696"/>
                    <a:pt x="15312" y="7060"/>
                  </a:cubicBezTo>
                  <a:cubicBezTo>
                    <a:pt x="12510" y="1089"/>
                    <a:pt x="11009" y="588"/>
                    <a:pt x="10141" y="255"/>
                  </a:cubicBezTo>
                  <a:cubicBezTo>
                    <a:pt x="9525" y="84"/>
                    <a:pt x="8891" y="0"/>
                    <a:pt x="826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4497175" y="1891550"/>
              <a:ext cx="489925" cy="647500"/>
            </a:xfrm>
            <a:custGeom>
              <a:rect b="b" l="l" r="r" t="t"/>
              <a:pathLst>
                <a:path extrusionOk="0" h="25900" w="19597">
                  <a:moveTo>
                    <a:pt x="805" y="1"/>
                  </a:moveTo>
                  <a:cubicBezTo>
                    <a:pt x="98" y="1"/>
                    <a:pt x="0" y="841"/>
                    <a:pt x="1183" y="3279"/>
                  </a:cubicBezTo>
                  <a:cubicBezTo>
                    <a:pt x="3218" y="7582"/>
                    <a:pt x="9389" y="15688"/>
                    <a:pt x="9089" y="16055"/>
                  </a:cubicBezTo>
                  <a:cubicBezTo>
                    <a:pt x="8655" y="16589"/>
                    <a:pt x="4886" y="17790"/>
                    <a:pt x="4052" y="18090"/>
                  </a:cubicBezTo>
                  <a:cubicBezTo>
                    <a:pt x="2998" y="18485"/>
                    <a:pt x="6397" y="25899"/>
                    <a:pt x="7511" y="25899"/>
                  </a:cubicBezTo>
                  <a:cubicBezTo>
                    <a:pt x="7526" y="25899"/>
                    <a:pt x="7540" y="25898"/>
                    <a:pt x="7554" y="25896"/>
                  </a:cubicBezTo>
                  <a:cubicBezTo>
                    <a:pt x="12624" y="25062"/>
                    <a:pt x="18329" y="21592"/>
                    <a:pt x="18962" y="18657"/>
                  </a:cubicBezTo>
                  <a:cubicBezTo>
                    <a:pt x="19596" y="15855"/>
                    <a:pt x="12024" y="7349"/>
                    <a:pt x="3451" y="1311"/>
                  </a:cubicBezTo>
                  <a:cubicBezTo>
                    <a:pt x="2405" y="584"/>
                    <a:pt x="1394" y="1"/>
                    <a:pt x="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4285725" y="2336275"/>
              <a:ext cx="459525" cy="272875"/>
            </a:xfrm>
            <a:custGeom>
              <a:rect b="b" l="l" r="r" t="t"/>
              <a:pathLst>
                <a:path extrusionOk="0" h="10915" w="18381">
                  <a:moveTo>
                    <a:pt x="14678" y="1"/>
                  </a:moveTo>
                  <a:cubicBezTo>
                    <a:pt x="14678" y="1"/>
                    <a:pt x="11476" y="434"/>
                    <a:pt x="9407" y="801"/>
                  </a:cubicBezTo>
                  <a:cubicBezTo>
                    <a:pt x="8240" y="1035"/>
                    <a:pt x="6305" y="1569"/>
                    <a:pt x="5538" y="2102"/>
                  </a:cubicBezTo>
                  <a:cubicBezTo>
                    <a:pt x="4371" y="2903"/>
                    <a:pt x="1" y="7072"/>
                    <a:pt x="1001" y="8140"/>
                  </a:cubicBezTo>
                  <a:cubicBezTo>
                    <a:pt x="1200" y="8361"/>
                    <a:pt x="1417" y="8446"/>
                    <a:pt x="1634" y="8446"/>
                  </a:cubicBezTo>
                  <a:cubicBezTo>
                    <a:pt x="2188" y="8446"/>
                    <a:pt x="2743" y="7891"/>
                    <a:pt x="2982" y="7619"/>
                  </a:cubicBezTo>
                  <a:lnTo>
                    <a:pt x="2982" y="7619"/>
                  </a:lnTo>
                  <a:cubicBezTo>
                    <a:pt x="2650" y="8041"/>
                    <a:pt x="1812" y="9267"/>
                    <a:pt x="2769" y="9841"/>
                  </a:cubicBezTo>
                  <a:cubicBezTo>
                    <a:pt x="2921" y="9928"/>
                    <a:pt x="3077" y="9965"/>
                    <a:pt x="3234" y="9965"/>
                  </a:cubicBezTo>
                  <a:cubicBezTo>
                    <a:pt x="3758" y="9965"/>
                    <a:pt x="4290" y="9545"/>
                    <a:pt x="4693" y="9124"/>
                  </a:cubicBezTo>
                  <a:lnTo>
                    <a:pt x="4693" y="9124"/>
                  </a:lnTo>
                  <a:cubicBezTo>
                    <a:pt x="4403" y="9621"/>
                    <a:pt x="4266" y="10215"/>
                    <a:pt x="4938" y="10542"/>
                  </a:cubicBezTo>
                  <a:cubicBezTo>
                    <a:pt x="5052" y="10594"/>
                    <a:pt x="5172" y="10617"/>
                    <a:pt x="5298" y="10617"/>
                  </a:cubicBezTo>
                  <a:cubicBezTo>
                    <a:pt x="5835" y="10617"/>
                    <a:pt x="6456" y="10186"/>
                    <a:pt x="6967" y="9723"/>
                  </a:cubicBezTo>
                  <a:lnTo>
                    <a:pt x="6967" y="9723"/>
                  </a:lnTo>
                  <a:cubicBezTo>
                    <a:pt x="6736" y="10120"/>
                    <a:pt x="6677" y="10537"/>
                    <a:pt x="7139" y="10808"/>
                  </a:cubicBezTo>
                  <a:cubicBezTo>
                    <a:pt x="7263" y="10882"/>
                    <a:pt x="7407" y="10915"/>
                    <a:pt x="7567" y="10915"/>
                  </a:cubicBezTo>
                  <a:cubicBezTo>
                    <a:pt x="9007" y="10915"/>
                    <a:pt x="11709" y="8240"/>
                    <a:pt x="11709" y="8240"/>
                  </a:cubicBezTo>
                  <a:cubicBezTo>
                    <a:pt x="12278" y="8302"/>
                    <a:pt x="12849" y="8334"/>
                    <a:pt x="13420" y="8334"/>
                  </a:cubicBezTo>
                  <a:cubicBezTo>
                    <a:pt x="14990" y="8334"/>
                    <a:pt x="16554" y="8096"/>
                    <a:pt x="18047" y="7606"/>
                  </a:cubicBezTo>
                  <a:cubicBezTo>
                    <a:pt x="18381" y="7506"/>
                    <a:pt x="14678" y="1"/>
                    <a:pt x="14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4401650" y="2475200"/>
              <a:ext cx="79250" cy="92950"/>
            </a:xfrm>
            <a:custGeom>
              <a:rect b="b" l="l" r="r" t="t"/>
              <a:pathLst>
                <a:path extrusionOk="0" h="3718" w="3170">
                  <a:moveTo>
                    <a:pt x="3143" y="1"/>
                  </a:moveTo>
                  <a:cubicBezTo>
                    <a:pt x="3139" y="1"/>
                    <a:pt x="3136" y="5"/>
                    <a:pt x="3136" y="14"/>
                  </a:cubicBezTo>
                  <a:cubicBezTo>
                    <a:pt x="2836" y="315"/>
                    <a:pt x="2502" y="581"/>
                    <a:pt x="2202" y="882"/>
                  </a:cubicBezTo>
                  <a:cubicBezTo>
                    <a:pt x="1902" y="1149"/>
                    <a:pt x="1635" y="1449"/>
                    <a:pt x="1368" y="1749"/>
                  </a:cubicBezTo>
                  <a:cubicBezTo>
                    <a:pt x="1101" y="2049"/>
                    <a:pt x="868" y="2383"/>
                    <a:pt x="634" y="2750"/>
                  </a:cubicBezTo>
                  <a:lnTo>
                    <a:pt x="267" y="3250"/>
                  </a:lnTo>
                  <a:cubicBezTo>
                    <a:pt x="167" y="3383"/>
                    <a:pt x="67" y="3550"/>
                    <a:pt x="0" y="3717"/>
                  </a:cubicBezTo>
                  <a:cubicBezTo>
                    <a:pt x="134" y="3584"/>
                    <a:pt x="267" y="3450"/>
                    <a:pt x="367" y="3283"/>
                  </a:cubicBezTo>
                  <a:cubicBezTo>
                    <a:pt x="501" y="3150"/>
                    <a:pt x="634" y="2983"/>
                    <a:pt x="768" y="2816"/>
                  </a:cubicBezTo>
                  <a:cubicBezTo>
                    <a:pt x="1001" y="2516"/>
                    <a:pt x="1268" y="2249"/>
                    <a:pt x="1535" y="1916"/>
                  </a:cubicBezTo>
                  <a:lnTo>
                    <a:pt x="2335" y="982"/>
                  </a:lnTo>
                  <a:cubicBezTo>
                    <a:pt x="2569" y="648"/>
                    <a:pt x="2869" y="348"/>
                    <a:pt x="3169" y="48"/>
                  </a:cubicBezTo>
                  <a:cubicBezTo>
                    <a:pt x="3169" y="24"/>
                    <a:pt x="3153" y="1"/>
                    <a:pt x="31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6"/>
            <p:cNvSpPr/>
            <p:nvPr/>
          </p:nvSpPr>
          <p:spPr>
            <a:xfrm>
              <a:off x="4355775" y="2445525"/>
              <a:ext cx="75075" cy="87925"/>
            </a:xfrm>
            <a:custGeom>
              <a:rect b="b" l="l" r="r" t="t"/>
              <a:pathLst>
                <a:path extrusionOk="0" h="3517" w="3003">
                  <a:moveTo>
                    <a:pt x="2970" y="1"/>
                  </a:moveTo>
                  <a:cubicBezTo>
                    <a:pt x="2369" y="501"/>
                    <a:pt x="1802" y="1035"/>
                    <a:pt x="1335" y="1602"/>
                  </a:cubicBezTo>
                  <a:cubicBezTo>
                    <a:pt x="835" y="2202"/>
                    <a:pt x="401" y="2803"/>
                    <a:pt x="1" y="3470"/>
                  </a:cubicBezTo>
                  <a:cubicBezTo>
                    <a:pt x="1" y="3493"/>
                    <a:pt x="17" y="3517"/>
                    <a:pt x="39" y="3517"/>
                  </a:cubicBezTo>
                  <a:cubicBezTo>
                    <a:pt x="48" y="3517"/>
                    <a:pt x="58" y="3513"/>
                    <a:pt x="67" y="3503"/>
                  </a:cubicBezTo>
                  <a:cubicBezTo>
                    <a:pt x="201" y="3403"/>
                    <a:pt x="1268" y="2069"/>
                    <a:pt x="1502" y="1802"/>
                  </a:cubicBezTo>
                  <a:cubicBezTo>
                    <a:pt x="2002" y="1201"/>
                    <a:pt x="2503" y="634"/>
                    <a:pt x="3003" y="34"/>
                  </a:cubicBezTo>
                  <a:cubicBezTo>
                    <a:pt x="3003" y="34"/>
                    <a:pt x="2970" y="1"/>
                    <a:pt x="29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6"/>
            <p:cNvSpPr/>
            <p:nvPr/>
          </p:nvSpPr>
          <p:spPr>
            <a:xfrm>
              <a:off x="4456675" y="2501900"/>
              <a:ext cx="75100" cy="79925"/>
            </a:xfrm>
            <a:custGeom>
              <a:rect b="b" l="l" r="r" t="t"/>
              <a:pathLst>
                <a:path extrusionOk="0" h="3197" w="3004">
                  <a:moveTo>
                    <a:pt x="2977" y="0"/>
                  </a:moveTo>
                  <a:cubicBezTo>
                    <a:pt x="2973" y="0"/>
                    <a:pt x="2970" y="4"/>
                    <a:pt x="2970" y="14"/>
                  </a:cubicBezTo>
                  <a:cubicBezTo>
                    <a:pt x="2369" y="447"/>
                    <a:pt x="1802" y="914"/>
                    <a:pt x="1302" y="1415"/>
                  </a:cubicBezTo>
                  <a:cubicBezTo>
                    <a:pt x="835" y="1982"/>
                    <a:pt x="401" y="2549"/>
                    <a:pt x="1" y="3149"/>
                  </a:cubicBezTo>
                  <a:cubicBezTo>
                    <a:pt x="1" y="3173"/>
                    <a:pt x="18" y="3197"/>
                    <a:pt x="27" y="3197"/>
                  </a:cubicBezTo>
                  <a:cubicBezTo>
                    <a:pt x="31" y="3197"/>
                    <a:pt x="34" y="3193"/>
                    <a:pt x="34" y="3183"/>
                  </a:cubicBezTo>
                  <a:cubicBezTo>
                    <a:pt x="301" y="2949"/>
                    <a:pt x="1202" y="1848"/>
                    <a:pt x="1435" y="1582"/>
                  </a:cubicBezTo>
                  <a:cubicBezTo>
                    <a:pt x="1936" y="1048"/>
                    <a:pt x="2469" y="548"/>
                    <a:pt x="3003" y="47"/>
                  </a:cubicBezTo>
                  <a:cubicBezTo>
                    <a:pt x="3003" y="24"/>
                    <a:pt x="2986" y="0"/>
                    <a:pt x="29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6"/>
            <p:cNvSpPr/>
            <p:nvPr/>
          </p:nvSpPr>
          <p:spPr>
            <a:xfrm>
              <a:off x="4490100" y="1885450"/>
              <a:ext cx="332700" cy="334100"/>
            </a:xfrm>
            <a:custGeom>
              <a:rect b="b" l="l" r="r" t="t"/>
              <a:pathLst>
                <a:path extrusionOk="0" h="13364" w="13308">
                  <a:moveTo>
                    <a:pt x="909" y="0"/>
                  </a:moveTo>
                  <a:cubicBezTo>
                    <a:pt x="101" y="0"/>
                    <a:pt x="0" y="871"/>
                    <a:pt x="732" y="2756"/>
                  </a:cubicBezTo>
                  <a:cubicBezTo>
                    <a:pt x="2066" y="6192"/>
                    <a:pt x="7070" y="13364"/>
                    <a:pt x="7070" y="13364"/>
                  </a:cubicBezTo>
                  <a:lnTo>
                    <a:pt x="13308" y="9027"/>
                  </a:lnTo>
                  <a:cubicBezTo>
                    <a:pt x="13308" y="9027"/>
                    <a:pt x="7704" y="4090"/>
                    <a:pt x="4268" y="1689"/>
                  </a:cubicBezTo>
                  <a:cubicBezTo>
                    <a:pt x="2717" y="590"/>
                    <a:pt x="1574" y="0"/>
                    <a:pt x="909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6"/>
            <p:cNvSpPr/>
            <p:nvPr/>
          </p:nvSpPr>
          <p:spPr>
            <a:xfrm>
              <a:off x="4654325" y="2088250"/>
              <a:ext cx="132375" cy="95450"/>
            </a:xfrm>
            <a:custGeom>
              <a:rect b="b" l="l" r="r" t="t"/>
              <a:pathLst>
                <a:path extrusionOk="0" h="3818" w="5295">
                  <a:moveTo>
                    <a:pt x="5265" y="1"/>
                  </a:moveTo>
                  <a:cubicBezTo>
                    <a:pt x="5257" y="1"/>
                    <a:pt x="5247" y="5"/>
                    <a:pt x="5238" y="15"/>
                  </a:cubicBezTo>
                  <a:cubicBezTo>
                    <a:pt x="3069" y="1449"/>
                    <a:pt x="501" y="3450"/>
                    <a:pt x="34" y="3751"/>
                  </a:cubicBezTo>
                  <a:cubicBezTo>
                    <a:pt x="1" y="3784"/>
                    <a:pt x="34" y="3817"/>
                    <a:pt x="67" y="3817"/>
                  </a:cubicBezTo>
                  <a:cubicBezTo>
                    <a:pt x="1869" y="2650"/>
                    <a:pt x="3603" y="1416"/>
                    <a:pt x="5271" y="48"/>
                  </a:cubicBezTo>
                  <a:cubicBezTo>
                    <a:pt x="5295" y="24"/>
                    <a:pt x="5285" y="1"/>
                    <a:pt x="5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6"/>
            <p:cNvSpPr/>
            <p:nvPr/>
          </p:nvSpPr>
          <p:spPr>
            <a:xfrm>
              <a:off x="4550925" y="2037725"/>
              <a:ext cx="125950" cy="183500"/>
            </a:xfrm>
            <a:custGeom>
              <a:rect b="b" l="l" r="r" t="t"/>
              <a:pathLst>
                <a:path extrusionOk="0" h="7340" w="5038">
                  <a:moveTo>
                    <a:pt x="0" y="1"/>
                  </a:moveTo>
                  <a:cubicBezTo>
                    <a:pt x="301" y="568"/>
                    <a:pt x="601" y="1135"/>
                    <a:pt x="934" y="1702"/>
                  </a:cubicBezTo>
                  <a:cubicBezTo>
                    <a:pt x="868" y="1602"/>
                    <a:pt x="801" y="1535"/>
                    <a:pt x="734" y="1435"/>
                  </a:cubicBezTo>
                  <a:cubicBezTo>
                    <a:pt x="567" y="1268"/>
                    <a:pt x="401" y="1068"/>
                    <a:pt x="267" y="902"/>
                  </a:cubicBezTo>
                  <a:cubicBezTo>
                    <a:pt x="256" y="890"/>
                    <a:pt x="245" y="887"/>
                    <a:pt x="235" y="887"/>
                  </a:cubicBezTo>
                  <a:cubicBezTo>
                    <a:pt x="215" y="887"/>
                    <a:pt x="200" y="902"/>
                    <a:pt x="200" y="902"/>
                  </a:cubicBezTo>
                  <a:cubicBezTo>
                    <a:pt x="367" y="1102"/>
                    <a:pt x="467" y="1302"/>
                    <a:pt x="601" y="1502"/>
                  </a:cubicBezTo>
                  <a:cubicBezTo>
                    <a:pt x="734" y="1702"/>
                    <a:pt x="868" y="1869"/>
                    <a:pt x="1034" y="2069"/>
                  </a:cubicBezTo>
                  <a:cubicBezTo>
                    <a:pt x="1168" y="2269"/>
                    <a:pt x="1301" y="2403"/>
                    <a:pt x="1435" y="2569"/>
                  </a:cubicBezTo>
                  <a:lnTo>
                    <a:pt x="1501" y="2636"/>
                  </a:lnTo>
                  <a:cubicBezTo>
                    <a:pt x="1702" y="3003"/>
                    <a:pt x="1902" y="3337"/>
                    <a:pt x="2102" y="3704"/>
                  </a:cubicBezTo>
                  <a:cubicBezTo>
                    <a:pt x="2869" y="4904"/>
                    <a:pt x="4570" y="7339"/>
                    <a:pt x="4604" y="7339"/>
                  </a:cubicBezTo>
                  <a:cubicBezTo>
                    <a:pt x="4737" y="7239"/>
                    <a:pt x="4904" y="7139"/>
                    <a:pt x="5037" y="7006"/>
                  </a:cubicBezTo>
                  <a:cubicBezTo>
                    <a:pt x="4971" y="7006"/>
                    <a:pt x="4704" y="7173"/>
                    <a:pt x="4637" y="7206"/>
                  </a:cubicBezTo>
                  <a:cubicBezTo>
                    <a:pt x="3903" y="6005"/>
                    <a:pt x="3069" y="4771"/>
                    <a:pt x="2335" y="3603"/>
                  </a:cubicBezTo>
                  <a:cubicBezTo>
                    <a:pt x="1968" y="3003"/>
                    <a:pt x="1568" y="2436"/>
                    <a:pt x="1201" y="1836"/>
                  </a:cubicBezTo>
                  <a:cubicBezTo>
                    <a:pt x="834" y="1235"/>
                    <a:pt x="467" y="5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6"/>
            <p:cNvSpPr/>
            <p:nvPr/>
          </p:nvSpPr>
          <p:spPr>
            <a:xfrm>
              <a:off x="3951325" y="1890300"/>
              <a:ext cx="485550" cy="505500"/>
            </a:xfrm>
            <a:custGeom>
              <a:rect b="b" l="l" r="r" t="t"/>
              <a:pathLst>
                <a:path extrusionOk="0" h="20220" w="19422">
                  <a:moveTo>
                    <a:pt x="18443" y="0"/>
                  </a:moveTo>
                  <a:cubicBezTo>
                    <a:pt x="17634" y="0"/>
                    <a:pt x="16169" y="668"/>
                    <a:pt x="14744" y="1461"/>
                  </a:cubicBezTo>
                  <a:cubicBezTo>
                    <a:pt x="8073" y="5231"/>
                    <a:pt x="1835" y="9734"/>
                    <a:pt x="701" y="12769"/>
                  </a:cubicBezTo>
                  <a:cubicBezTo>
                    <a:pt x="1" y="14671"/>
                    <a:pt x="1068" y="18040"/>
                    <a:pt x="1869" y="20075"/>
                  </a:cubicBezTo>
                  <a:cubicBezTo>
                    <a:pt x="1913" y="20174"/>
                    <a:pt x="2051" y="20219"/>
                    <a:pt x="2263" y="20219"/>
                  </a:cubicBezTo>
                  <a:cubicBezTo>
                    <a:pt x="4104" y="20219"/>
                    <a:pt x="11493" y="16790"/>
                    <a:pt x="10775" y="16072"/>
                  </a:cubicBezTo>
                  <a:cubicBezTo>
                    <a:pt x="8773" y="14070"/>
                    <a:pt x="8440" y="13270"/>
                    <a:pt x="8640" y="12836"/>
                  </a:cubicBezTo>
                  <a:cubicBezTo>
                    <a:pt x="8740" y="12569"/>
                    <a:pt x="15979" y="5865"/>
                    <a:pt x="17980" y="2896"/>
                  </a:cubicBezTo>
                  <a:cubicBezTo>
                    <a:pt x="19422" y="750"/>
                    <a:pt x="19300" y="0"/>
                    <a:pt x="18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6"/>
            <p:cNvSpPr/>
            <p:nvPr/>
          </p:nvSpPr>
          <p:spPr>
            <a:xfrm>
              <a:off x="3984675" y="2231200"/>
              <a:ext cx="366125" cy="318650"/>
            </a:xfrm>
            <a:custGeom>
              <a:rect b="b" l="l" r="r" t="t"/>
              <a:pathLst>
                <a:path extrusionOk="0" h="12746" w="14645">
                  <a:moveTo>
                    <a:pt x="6505" y="1"/>
                  </a:moveTo>
                  <a:lnTo>
                    <a:pt x="1" y="4871"/>
                  </a:lnTo>
                  <a:cubicBezTo>
                    <a:pt x="268" y="5538"/>
                    <a:pt x="1435" y="9141"/>
                    <a:pt x="2202" y="10175"/>
                  </a:cubicBezTo>
                  <a:cubicBezTo>
                    <a:pt x="2922" y="11156"/>
                    <a:pt x="4058" y="12745"/>
                    <a:pt x="5327" y="12745"/>
                  </a:cubicBezTo>
                  <a:cubicBezTo>
                    <a:pt x="5353" y="12745"/>
                    <a:pt x="5379" y="12745"/>
                    <a:pt x="5405" y="12743"/>
                  </a:cubicBezTo>
                  <a:cubicBezTo>
                    <a:pt x="5905" y="12676"/>
                    <a:pt x="6372" y="12443"/>
                    <a:pt x="6706" y="12109"/>
                  </a:cubicBezTo>
                  <a:cubicBezTo>
                    <a:pt x="6706" y="12109"/>
                    <a:pt x="7239" y="12317"/>
                    <a:pt x="7763" y="12317"/>
                  </a:cubicBezTo>
                  <a:cubicBezTo>
                    <a:pt x="8025" y="12317"/>
                    <a:pt x="8285" y="12265"/>
                    <a:pt x="8474" y="12109"/>
                  </a:cubicBezTo>
                  <a:cubicBezTo>
                    <a:pt x="8807" y="11776"/>
                    <a:pt x="9074" y="11376"/>
                    <a:pt x="9174" y="10942"/>
                  </a:cubicBezTo>
                  <a:cubicBezTo>
                    <a:pt x="9174" y="10942"/>
                    <a:pt x="9702" y="11230"/>
                    <a:pt x="10214" y="11230"/>
                  </a:cubicBezTo>
                  <a:cubicBezTo>
                    <a:pt x="10442" y="11230"/>
                    <a:pt x="10667" y="11173"/>
                    <a:pt x="10842" y="11009"/>
                  </a:cubicBezTo>
                  <a:cubicBezTo>
                    <a:pt x="11142" y="10675"/>
                    <a:pt x="11309" y="10241"/>
                    <a:pt x="11309" y="9808"/>
                  </a:cubicBezTo>
                  <a:cubicBezTo>
                    <a:pt x="11309" y="9808"/>
                    <a:pt x="12217" y="11624"/>
                    <a:pt x="13029" y="11624"/>
                  </a:cubicBezTo>
                  <a:cubicBezTo>
                    <a:pt x="13125" y="11624"/>
                    <a:pt x="13219" y="11599"/>
                    <a:pt x="13310" y="11542"/>
                  </a:cubicBezTo>
                  <a:cubicBezTo>
                    <a:pt x="14645" y="10775"/>
                    <a:pt x="12476" y="6105"/>
                    <a:pt x="11909" y="4971"/>
                  </a:cubicBezTo>
                  <a:cubicBezTo>
                    <a:pt x="11175" y="3637"/>
                    <a:pt x="6505" y="1"/>
                    <a:pt x="6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6"/>
            <p:cNvSpPr/>
            <p:nvPr/>
          </p:nvSpPr>
          <p:spPr>
            <a:xfrm>
              <a:off x="4224850" y="2380125"/>
              <a:ext cx="42550" cy="96275"/>
            </a:xfrm>
            <a:custGeom>
              <a:rect b="b" l="l" r="r" t="t"/>
              <a:pathLst>
                <a:path extrusionOk="0" h="3851" w="1702">
                  <a:moveTo>
                    <a:pt x="27" y="1"/>
                  </a:moveTo>
                  <a:cubicBezTo>
                    <a:pt x="17" y="1"/>
                    <a:pt x="1" y="24"/>
                    <a:pt x="1" y="48"/>
                  </a:cubicBezTo>
                  <a:cubicBezTo>
                    <a:pt x="668" y="1249"/>
                    <a:pt x="1035" y="2650"/>
                    <a:pt x="1669" y="3851"/>
                  </a:cubicBezTo>
                  <a:cubicBezTo>
                    <a:pt x="1669" y="3851"/>
                    <a:pt x="1702" y="3851"/>
                    <a:pt x="1702" y="3817"/>
                  </a:cubicBezTo>
                  <a:cubicBezTo>
                    <a:pt x="1302" y="2483"/>
                    <a:pt x="735" y="1216"/>
                    <a:pt x="34" y="15"/>
                  </a:cubicBezTo>
                  <a:cubicBezTo>
                    <a:pt x="34" y="5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6"/>
            <p:cNvSpPr/>
            <p:nvPr/>
          </p:nvSpPr>
          <p:spPr>
            <a:xfrm>
              <a:off x="4160925" y="2418475"/>
              <a:ext cx="54775" cy="84950"/>
            </a:xfrm>
            <a:custGeom>
              <a:rect b="b" l="l" r="r" t="t"/>
              <a:pathLst>
                <a:path extrusionOk="0" h="3398" w="2191">
                  <a:moveTo>
                    <a:pt x="40" y="0"/>
                  </a:moveTo>
                  <a:cubicBezTo>
                    <a:pt x="23" y="0"/>
                    <a:pt x="0" y="15"/>
                    <a:pt x="23" y="15"/>
                  </a:cubicBezTo>
                  <a:cubicBezTo>
                    <a:pt x="389" y="582"/>
                    <a:pt x="723" y="1149"/>
                    <a:pt x="1090" y="1716"/>
                  </a:cubicBezTo>
                  <a:cubicBezTo>
                    <a:pt x="1257" y="2017"/>
                    <a:pt x="1424" y="2283"/>
                    <a:pt x="1590" y="2584"/>
                  </a:cubicBezTo>
                  <a:cubicBezTo>
                    <a:pt x="1724" y="2850"/>
                    <a:pt x="1891" y="3117"/>
                    <a:pt x="2091" y="3384"/>
                  </a:cubicBezTo>
                  <a:cubicBezTo>
                    <a:pt x="2100" y="3394"/>
                    <a:pt x="2113" y="3398"/>
                    <a:pt x="2126" y="3398"/>
                  </a:cubicBezTo>
                  <a:cubicBezTo>
                    <a:pt x="2157" y="3398"/>
                    <a:pt x="2191" y="3374"/>
                    <a:pt x="2191" y="3351"/>
                  </a:cubicBezTo>
                  <a:cubicBezTo>
                    <a:pt x="2091" y="3051"/>
                    <a:pt x="1924" y="2784"/>
                    <a:pt x="1757" y="2517"/>
                  </a:cubicBezTo>
                  <a:cubicBezTo>
                    <a:pt x="1557" y="2250"/>
                    <a:pt x="1390" y="1950"/>
                    <a:pt x="1190" y="1683"/>
                  </a:cubicBezTo>
                  <a:cubicBezTo>
                    <a:pt x="823" y="1116"/>
                    <a:pt x="456" y="582"/>
                    <a:pt x="56" y="15"/>
                  </a:cubicBezTo>
                  <a:cubicBezTo>
                    <a:pt x="56" y="4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6"/>
            <p:cNvSpPr/>
            <p:nvPr/>
          </p:nvSpPr>
          <p:spPr>
            <a:xfrm>
              <a:off x="4100600" y="2457675"/>
              <a:ext cx="50900" cy="76275"/>
            </a:xfrm>
            <a:custGeom>
              <a:rect b="b" l="l" r="r" t="t"/>
              <a:pathLst>
                <a:path extrusionOk="0" h="3051" w="2036">
                  <a:moveTo>
                    <a:pt x="50" y="0"/>
                  </a:moveTo>
                  <a:cubicBezTo>
                    <a:pt x="30" y="0"/>
                    <a:pt x="0" y="15"/>
                    <a:pt x="0" y="15"/>
                  </a:cubicBezTo>
                  <a:cubicBezTo>
                    <a:pt x="334" y="549"/>
                    <a:pt x="668" y="1082"/>
                    <a:pt x="1001" y="1616"/>
                  </a:cubicBezTo>
                  <a:cubicBezTo>
                    <a:pt x="1168" y="1883"/>
                    <a:pt x="1335" y="2116"/>
                    <a:pt x="1502" y="2383"/>
                  </a:cubicBezTo>
                  <a:cubicBezTo>
                    <a:pt x="1635" y="2617"/>
                    <a:pt x="1802" y="2850"/>
                    <a:pt x="2002" y="3050"/>
                  </a:cubicBezTo>
                  <a:lnTo>
                    <a:pt x="2035" y="3017"/>
                  </a:lnTo>
                  <a:cubicBezTo>
                    <a:pt x="1935" y="2750"/>
                    <a:pt x="1768" y="2517"/>
                    <a:pt x="1602" y="2283"/>
                  </a:cubicBezTo>
                  <a:lnTo>
                    <a:pt x="1068" y="1516"/>
                  </a:lnTo>
                  <a:cubicBezTo>
                    <a:pt x="734" y="1016"/>
                    <a:pt x="401" y="515"/>
                    <a:pt x="67" y="15"/>
                  </a:cubicBezTo>
                  <a:cubicBezTo>
                    <a:pt x="67" y="4"/>
                    <a:pt x="60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6"/>
            <p:cNvSpPr/>
            <p:nvPr/>
          </p:nvSpPr>
          <p:spPr>
            <a:xfrm>
              <a:off x="4078925" y="1885250"/>
              <a:ext cx="358675" cy="300125"/>
            </a:xfrm>
            <a:custGeom>
              <a:rect b="b" l="l" r="r" t="t"/>
              <a:pathLst>
                <a:path extrusionOk="0" h="12005" w="14347">
                  <a:moveTo>
                    <a:pt x="13324" y="1"/>
                  </a:moveTo>
                  <a:cubicBezTo>
                    <a:pt x="12641" y="1"/>
                    <a:pt x="11504" y="430"/>
                    <a:pt x="9974" y="1230"/>
                  </a:cubicBezTo>
                  <a:cubicBezTo>
                    <a:pt x="6238" y="3131"/>
                    <a:pt x="0" y="7301"/>
                    <a:pt x="0" y="7301"/>
                  </a:cubicBezTo>
                  <a:lnTo>
                    <a:pt x="5137" y="12004"/>
                  </a:lnTo>
                  <a:cubicBezTo>
                    <a:pt x="5137" y="12004"/>
                    <a:pt x="11508" y="6000"/>
                    <a:pt x="13310" y="2764"/>
                  </a:cubicBezTo>
                  <a:cubicBezTo>
                    <a:pt x="14347" y="866"/>
                    <a:pt x="14293" y="1"/>
                    <a:pt x="1332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6"/>
            <p:cNvSpPr/>
            <p:nvPr/>
          </p:nvSpPr>
          <p:spPr>
            <a:xfrm>
              <a:off x="4078925" y="1885250"/>
              <a:ext cx="358675" cy="300125"/>
            </a:xfrm>
            <a:custGeom>
              <a:rect b="b" l="l" r="r" t="t"/>
              <a:pathLst>
                <a:path extrusionOk="0" h="12005" w="14347">
                  <a:moveTo>
                    <a:pt x="13324" y="1"/>
                  </a:moveTo>
                  <a:cubicBezTo>
                    <a:pt x="12641" y="1"/>
                    <a:pt x="11504" y="430"/>
                    <a:pt x="9974" y="1230"/>
                  </a:cubicBezTo>
                  <a:cubicBezTo>
                    <a:pt x="6238" y="3131"/>
                    <a:pt x="0" y="7301"/>
                    <a:pt x="0" y="7301"/>
                  </a:cubicBezTo>
                  <a:lnTo>
                    <a:pt x="5137" y="12004"/>
                  </a:lnTo>
                  <a:cubicBezTo>
                    <a:pt x="5137" y="12004"/>
                    <a:pt x="11508" y="6000"/>
                    <a:pt x="13310" y="2764"/>
                  </a:cubicBezTo>
                  <a:cubicBezTo>
                    <a:pt x="14347" y="866"/>
                    <a:pt x="14293" y="1"/>
                    <a:pt x="13324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6"/>
            <p:cNvSpPr/>
            <p:nvPr/>
          </p:nvSpPr>
          <p:spPr>
            <a:xfrm>
              <a:off x="4118100" y="2046075"/>
              <a:ext cx="115700" cy="107100"/>
            </a:xfrm>
            <a:custGeom>
              <a:rect b="b" l="l" r="r" t="t"/>
              <a:pathLst>
                <a:path extrusionOk="0" h="4284" w="4628">
                  <a:moveTo>
                    <a:pt x="68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1435" y="1535"/>
                    <a:pt x="2970" y="2969"/>
                    <a:pt x="4571" y="4270"/>
                  </a:cubicBezTo>
                  <a:cubicBezTo>
                    <a:pt x="4581" y="4280"/>
                    <a:pt x="4590" y="4284"/>
                    <a:pt x="4599" y="4284"/>
                  </a:cubicBezTo>
                  <a:cubicBezTo>
                    <a:pt x="4618" y="4284"/>
                    <a:pt x="4628" y="4260"/>
                    <a:pt x="4604" y="4237"/>
                  </a:cubicBezTo>
                  <a:cubicBezTo>
                    <a:pt x="2803" y="2436"/>
                    <a:pt x="435" y="401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6"/>
            <p:cNvSpPr/>
            <p:nvPr/>
          </p:nvSpPr>
          <p:spPr>
            <a:xfrm>
              <a:off x="4304075" y="1986500"/>
              <a:ext cx="34225" cy="109225"/>
            </a:xfrm>
            <a:custGeom>
              <a:rect b="b" l="l" r="r" t="t"/>
              <a:pathLst>
                <a:path extrusionOk="0" h="4369" w="1369">
                  <a:moveTo>
                    <a:pt x="1344" y="0"/>
                  </a:moveTo>
                  <a:cubicBezTo>
                    <a:pt x="1339" y="0"/>
                    <a:pt x="1335" y="4"/>
                    <a:pt x="1335" y="15"/>
                  </a:cubicBezTo>
                  <a:cubicBezTo>
                    <a:pt x="1101" y="549"/>
                    <a:pt x="868" y="1083"/>
                    <a:pt x="668" y="1650"/>
                  </a:cubicBezTo>
                  <a:cubicBezTo>
                    <a:pt x="668" y="1616"/>
                    <a:pt x="668" y="1583"/>
                    <a:pt x="668" y="1550"/>
                  </a:cubicBezTo>
                  <a:cubicBezTo>
                    <a:pt x="668" y="1216"/>
                    <a:pt x="734" y="849"/>
                    <a:pt x="801" y="549"/>
                  </a:cubicBezTo>
                  <a:cubicBezTo>
                    <a:pt x="801" y="515"/>
                    <a:pt x="785" y="499"/>
                    <a:pt x="768" y="499"/>
                  </a:cubicBezTo>
                  <a:cubicBezTo>
                    <a:pt x="751" y="499"/>
                    <a:pt x="734" y="515"/>
                    <a:pt x="734" y="549"/>
                  </a:cubicBezTo>
                  <a:cubicBezTo>
                    <a:pt x="668" y="882"/>
                    <a:pt x="601" y="1216"/>
                    <a:pt x="568" y="1550"/>
                  </a:cubicBezTo>
                  <a:cubicBezTo>
                    <a:pt x="534" y="1716"/>
                    <a:pt x="534" y="1883"/>
                    <a:pt x="534" y="2050"/>
                  </a:cubicBezTo>
                  <a:lnTo>
                    <a:pt x="534" y="2083"/>
                  </a:lnTo>
                  <a:cubicBezTo>
                    <a:pt x="301" y="2850"/>
                    <a:pt x="167" y="3584"/>
                    <a:pt x="1" y="4318"/>
                  </a:cubicBezTo>
                  <a:cubicBezTo>
                    <a:pt x="1" y="4352"/>
                    <a:pt x="9" y="4368"/>
                    <a:pt x="21" y="4368"/>
                  </a:cubicBezTo>
                  <a:cubicBezTo>
                    <a:pt x="34" y="4368"/>
                    <a:pt x="51" y="4352"/>
                    <a:pt x="67" y="4318"/>
                  </a:cubicBezTo>
                  <a:cubicBezTo>
                    <a:pt x="234" y="3618"/>
                    <a:pt x="501" y="2884"/>
                    <a:pt x="734" y="2183"/>
                  </a:cubicBezTo>
                  <a:cubicBezTo>
                    <a:pt x="968" y="1449"/>
                    <a:pt x="1168" y="716"/>
                    <a:pt x="1368" y="15"/>
                  </a:cubicBezTo>
                  <a:cubicBezTo>
                    <a:pt x="1368" y="15"/>
                    <a:pt x="1353" y="0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6"/>
            <p:cNvSpPr/>
            <p:nvPr/>
          </p:nvSpPr>
          <p:spPr>
            <a:xfrm>
              <a:off x="4392475" y="1784675"/>
              <a:ext cx="126775" cy="185400"/>
            </a:xfrm>
            <a:custGeom>
              <a:rect b="b" l="l" r="r" t="t"/>
              <a:pathLst>
                <a:path extrusionOk="0" h="7416" w="5071">
                  <a:moveTo>
                    <a:pt x="4652" y="1"/>
                  </a:moveTo>
                  <a:cubicBezTo>
                    <a:pt x="4141" y="1"/>
                    <a:pt x="0" y="1116"/>
                    <a:pt x="0" y="1116"/>
                  </a:cubicBezTo>
                  <a:cubicBezTo>
                    <a:pt x="267" y="2084"/>
                    <a:pt x="401" y="3051"/>
                    <a:pt x="434" y="4018"/>
                  </a:cubicBezTo>
                  <a:cubicBezTo>
                    <a:pt x="434" y="4119"/>
                    <a:pt x="434" y="4219"/>
                    <a:pt x="401" y="4319"/>
                  </a:cubicBezTo>
                  <a:cubicBezTo>
                    <a:pt x="401" y="4352"/>
                    <a:pt x="401" y="4352"/>
                    <a:pt x="401" y="4385"/>
                  </a:cubicBezTo>
                  <a:cubicBezTo>
                    <a:pt x="301" y="4952"/>
                    <a:pt x="201" y="7121"/>
                    <a:pt x="1268" y="7388"/>
                  </a:cubicBezTo>
                  <a:cubicBezTo>
                    <a:pt x="1347" y="7407"/>
                    <a:pt x="1431" y="7416"/>
                    <a:pt x="1518" y="7416"/>
                  </a:cubicBezTo>
                  <a:cubicBezTo>
                    <a:pt x="2641" y="7416"/>
                    <a:pt x="4356" y="5888"/>
                    <a:pt x="5037" y="4619"/>
                  </a:cubicBezTo>
                  <a:cubicBezTo>
                    <a:pt x="5071" y="4519"/>
                    <a:pt x="4937" y="3518"/>
                    <a:pt x="4837" y="2317"/>
                  </a:cubicBezTo>
                  <a:cubicBezTo>
                    <a:pt x="4771" y="1583"/>
                    <a:pt x="4704" y="749"/>
                    <a:pt x="4704" y="16"/>
                  </a:cubicBezTo>
                  <a:cubicBezTo>
                    <a:pt x="4704" y="5"/>
                    <a:pt x="4686" y="1"/>
                    <a:pt x="4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6"/>
            <p:cNvSpPr/>
            <p:nvPr/>
          </p:nvSpPr>
          <p:spPr>
            <a:xfrm>
              <a:off x="4392475" y="1785050"/>
              <a:ext cx="110925" cy="110100"/>
            </a:xfrm>
            <a:custGeom>
              <a:rect b="b" l="l" r="r" t="t"/>
              <a:pathLst>
                <a:path extrusionOk="0" h="4404" w="4437">
                  <a:moveTo>
                    <a:pt x="4437" y="1"/>
                  </a:moveTo>
                  <a:cubicBezTo>
                    <a:pt x="3403" y="201"/>
                    <a:pt x="0" y="1101"/>
                    <a:pt x="0" y="1101"/>
                  </a:cubicBezTo>
                  <a:cubicBezTo>
                    <a:pt x="267" y="2069"/>
                    <a:pt x="401" y="3036"/>
                    <a:pt x="434" y="4003"/>
                  </a:cubicBezTo>
                  <a:cubicBezTo>
                    <a:pt x="434" y="4104"/>
                    <a:pt x="434" y="4204"/>
                    <a:pt x="401" y="4304"/>
                  </a:cubicBezTo>
                  <a:lnTo>
                    <a:pt x="401" y="4370"/>
                  </a:lnTo>
                  <a:cubicBezTo>
                    <a:pt x="568" y="4404"/>
                    <a:pt x="734" y="4404"/>
                    <a:pt x="901" y="4404"/>
                  </a:cubicBezTo>
                  <a:cubicBezTo>
                    <a:pt x="3403" y="4337"/>
                    <a:pt x="4203" y="1268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6"/>
            <p:cNvSpPr/>
            <p:nvPr/>
          </p:nvSpPr>
          <p:spPr>
            <a:xfrm>
              <a:off x="4314075" y="1580200"/>
              <a:ext cx="212675" cy="287925"/>
            </a:xfrm>
            <a:custGeom>
              <a:rect b="b" l="l" r="r" t="t"/>
              <a:pathLst>
                <a:path extrusionOk="0" h="11517" w="8507">
                  <a:moveTo>
                    <a:pt x="4046" y="1"/>
                  </a:moveTo>
                  <a:cubicBezTo>
                    <a:pt x="2968" y="1"/>
                    <a:pt x="1906" y="381"/>
                    <a:pt x="1202" y="1156"/>
                  </a:cubicBezTo>
                  <a:cubicBezTo>
                    <a:pt x="68" y="2357"/>
                    <a:pt x="1" y="8728"/>
                    <a:pt x="1735" y="10496"/>
                  </a:cubicBezTo>
                  <a:cubicBezTo>
                    <a:pt x="2417" y="11204"/>
                    <a:pt x="3263" y="11516"/>
                    <a:pt x="4124" y="11516"/>
                  </a:cubicBezTo>
                  <a:cubicBezTo>
                    <a:pt x="5413" y="11516"/>
                    <a:pt x="6733" y="10816"/>
                    <a:pt x="7573" y="9696"/>
                  </a:cubicBezTo>
                  <a:cubicBezTo>
                    <a:pt x="8507" y="8395"/>
                    <a:pt x="8440" y="3491"/>
                    <a:pt x="7606" y="1957"/>
                  </a:cubicBezTo>
                  <a:cubicBezTo>
                    <a:pt x="6923" y="665"/>
                    <a:pt x="5471" y="1"/>
                    <a:pt x="40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6"/>
            <p:cNvSpPr/>
            <p:nvPr/>
          </p:nvSpPr>
          <p:spPr>
            <a:xfrm>
              <a:off x="4505900" y="18209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6"/>
            <p:cNvSpPr/>
            <p:nvPr/>
          </p:nvSpPr>
          <p:spPr>
            <a:xfrm>
              <a:off x="4409975" y="1738350"/>
              <a:ext cx="10875" cy="21700"/>
            </a:xfrm>
            <a:custGeom>
              <a:rect b="b" l="l" r="r" t="t"/>
              <a:pathLst>
                <a:path extrusionOk="0" h="868" w="435">
                  <a:moveTo>
                    <a:pt x="68" y="1"/>
                  </a:moveTo>
                  <a:cubicBezTo>
                    <a:pt x="1" y="334"/>
                    <a:pt x="68" y="835"/>
                    <a:pt x="435" y="868"/>
                  </a:cubicBezTo>
                  <a:cubicBezTo>
                    <a:pt x="134" y="768"/>
                    <a:pt x="68" y="368"/>
                    <a:pt x="68" y="34"/>
                  </a:cubicBezTo>
                  <a:cubicBezTo>
                    <a:pt x="68" y="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6"/>
            <p:cNvSpPr/>
            <p:nvPr/>
          </p:nvSpPr>
          <p:spPr>
            <a:xfrm>
              <a:off x="4407650" y="1729950"/>
              <a:ext cx="25325" cy="26800"/>
            </a:xfrm>
            <a:custGeom>
              <a:rect b="b" l="l" r="r" t="t"/>
              <a:pathLst>
                <a:path extrusionOk="0" h="1072" w="1013">
                  <a:moveTo>
                    <a:pt x="475" y="0"/>
                  </a:moveTo>
                  <a:cubicBezTo>
                    <a:pt x="459" y="0"/>
                    <a:pt x="444" y="1"/>
                    <a:pt x="428" y="3"/>
                  </a:cubicBezTo>
                  <a:cubicBezTo>
                    <a:pt x="1" y="36"/>
                    <a:pt x="26" y="1071"/>
                    <a:pt x="505" y="1071"/>
                  </a:cubicBezTo>
                  <a:cubicBezTo>
                    <a:pt x="512" y="1071"/>
                    <a:pt x="520" y="1071"/>
                    <a:pt x="528" y="1070"/>
                  </a:cubicBezTo>
                  <a:cubicBezTo>
                    <a:pt x="1013" y="1006"/>
                    <a:pt x="965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6"/>
            <p:cNvSpPr/>
            <p:nvPr/>
          </p:nvSpPr>
          <p:spPr>
            <a:xfrm>
              <a:off x="4357450" y="1741700"/>
              <a:ext cx="9200" cy="21700"/>
            </a:xfrm>
            <a:custGeom>
              <a:rect b="b" l="l" r="r" t="t"/>
              <a:pathLst>
                <a:path extrusionOk="0" h="868" w="368">
                  <a:moveTo>
                    <a:pt x="301" y="0"/>
                  </a:moveTo>
                  <a:cubicBezTo>
                    <a:pt x="301" y="0"/>
                    <a:pt x="267" y="0"/>
                    <a:pt x="267" y="33"/>
                  </a:cubicBezTo>
                  <a:cubicBezTo>
                    <a:pt x="301" y="367"/>
                    <a:pt x="267" y="734"/>
                    <a:pt x="0" y="867"/>
                  </a:cubicBezTo>
                  <a:cubicBezTo>
                    <a:pt x="367" y="801"/>
                    <a:pt x="367" y="334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6"/>
            <p:cNvSpPr/>
            <p:nvPr/>
          </p:nvSpPr>
          <p:spPr>
            <a:xfrm>
              <a:off x="4343275" y="1733350"/>
              <a:ext cx="26700" cy="26700"/>
            </a:xfrm>
            <a:custGeom>
              <a:rect b="b" l="l" r="r" t="t"/>
              <a:pathLst>
                <a:path extrusionOk="0" h="1068" w="1068">
                  <a:moveTo>
                    <a:pt x="534" y="0"/>
                  </a:moveTo>
                  <a:cubicBezTo>
                    <a:pt x="0" y="0"/>
                    <a:pt x="34" y="1068"/>
                    <a:pt x="534" y="1068"/>
                  </a:cubicBezTo>
                  <a:cubicBezTo>
                    <a:pt x="1068" y="1068"/>
                    <a:pt x="1001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6"/>
            <p:cNvSpPr/>
            <p:nvPr/>
          </p:nvSpPr>
          <p:spPr>
            <a:xfrm>
              <a:off x="4404975" y="1691450"/>
              <a:ext cx="32550" cy="16900"/>
            </a:xfrm>
            <a:custGeom>
              <a:rect b="b" l="l" r="r" t="t"/>
              <a:pathLst>
                <a:path extrusionOk="0" h="676" w="1302">
                  <a:moveTo>
                    <a:pt x="502" y="0"/>
                  </a:moveTo>
                  <a:cubicBezTo>
                    <a:pt x="336" y="0"/>
                    <a:pt x="179" y="70"/>
                    <a:pt x="68" y="209"/>
                  </a:cubicBezTo>
                  <a:cubicBezTo>
                    <a:pt x="1" y="309"/>
                    <a:pt x="34" y="409"/>
                    <a:pt x="101" y="476"/>
                  </a:cubicBezTo>
                  <a:cubicBezTo>
                    <a:pt x="234" y="576"/>
                    <a:pt x="368" y="609"/>
                    <a:pt x="535" y="609"/>
                  </a:cubicBezTo>
                  <a:cubicBezTo>
                    <a:pt x="668" y="642"/>
                    <a:pt x="835" y="676"/>
                    <a:pt x="968" y="676"/>
                  </a:cubicBezTo>
                  <a:cubicBezTo>
                    <a:pt x="1168" y="642"/>
                    <a:pt x="1302" y="409"/>
                    <a:pt x="1135" y="242"/>
                  </a:cubicBezTo>
                  <a:cubicBezTo>
                    <a:pt x="1002" y="109"/>
                    <a:pt x="801" y="42"/>
                    <a:pt x="601" y="9"/>
                  </a:cubicBezTo>
                  <a:cubicBezTo>
                    <a:pt x="568" y="3"/>
                    <a:pt x="53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6"/>
            <p:cNvSpPr/>
            <p:nvPr/>
          </p:nvSpPr>
          <p:spPr>
            <a:xfrm>
              <a:off x="4334275" y="1696025"/>
              <a:ext cx="31550" cy="19100"/>
            </a:xfrm>
            <a:custGeom>
              <a:rect b="b" l="l" r="r" t="t"/>
              <a:pathLst>
                <a:path extrusionOk="0" h="764" w="1262">
                  <a:moveTo>
                    <a:pt x="814" y="1"/>
                  </a:moveTo>
                  <a:cubicBezTo>
                    <a:pt x="736" y="1"/>
                    <a:pt x="660" y="20"/>
                    <a:pt x="594" y="59"/>
                  </a:cubicBezTo>
                  <a:cubicBezTo>
                    <a:pt x="394" y="126"/>
                    <a:pt x="194" y="226"/>
                    <a:pt x="94" y="393"/>
                  </a:cubicBezTo>
                  <a:cubicBezTo>
                    <a:pt x="1" y="578"/>
                    <a:pt x="137" y="763"/>
                    <a:pt x="317" y="763"/>
                  </a:cubicBezTo>
                  <a:cubicBezTo>
                    <a:pt x="331" y="763"/>
                    <a:pt x="346" y="762"/>
                    <a:pt x="360" y="760"/>
                  </a:cubicBezTo>
                  <a:cubicBezTo>
                    <a:pt x="494" y="726"/>
                    <a:pt x="661" y="660"/>
                    <a:pt x="794" y="626"/>
                  </a:cubicBezTo>
                  <a:cubicBezTo>
                    <a:pt x="961" y="593"/>
                    <a:pt x="1094" y="526"/>
                    <a:pt x="1194" y="393"/>
                  </a:cubicBezTo>
                  <a:cubicBezTo>
                    <a:pt x="1261" y="293"/>
                    <a:pt x="1261" y="193"/>
                    <a:pt x="1161" y="126"/>
                  </a:cubicBezTo>
                  <a:cubicBezTo>
                    <a:pt x="1060" y="45"/>
                    <a:pt x="935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6"/>
            <p:cNvSpPr/>
            <p:nvPr/>
          </p:nvSpPr>
          <p:spPr>
            <a:xfrm>
              <a:off x="4414150" y="1814250"/>
              <a:ext cx="15875" cy="7750"/>
            </a:xfrm>
            <a:custGeom>
              <a:rect b="b" l="l" r="r" t="t"/>
              <a:pathLst>
                <a:path extrusionOk="0" h="310" w="635">
                  <a:moveTo>
                    <a:pt x="601" y="0"/>
                  </a:moveTo>
                  <a:cubicBezTo>
                    <a:pt x="534" y="100"/>
                    <a:pt x="468" y="200"/>
                    <a:pt x="334" y="234"/>
                  </a:cubicBezTo>
                  <a:cubicBezTo>
                    <a:pt x="234" y="234"/>
                    <a:pt x="101" y="200"/>
                    <a:pt x="1" y="167"/>
                  </a:cubicBezTo>
                  <a:lnTo>
                    <a:pt x="1" y="167"/>
                  </a:lnTo>
                  <a:cubicBezTo>
                    <a:pt x="83" y="249"/>
                    <a:pt x="188" y="309"/>
                    <a:pt x="316" y="309"/>
                  </a:cubicBezTo>
                  <a:cubicBezTo>
                    <a:pt x="343" y="309"/>
                    <a:pt x="372" y="306"/>
                    <a:pt x="401" y="300"/>
                  </a:cubicBezTo>
                  <a:cubicBezTo>
                    <a:pt x="534" y="267"/>
                    <a:pt x="635" y="134"/>
                    <a:pt x="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6"/>
            <p:cNvSpPr/>
            <p:nvPr/>
          </p:nvSpPr>
          <p:spPr>
            <a:xfrm>
              <a:off x="4369950" y="1703525"/>
              <a:ext cx="49800" cy="101575"/>
            </a:xfrm>
            <a:custGeom>
              <a:rect b="b" l="l" r="r" t="t"/>
              <a:pathLst>
                <a:path extrusionOk="0" h="4063" w="1992">
                  <a:moveTo>
                    <a:pt x="301" y="1"/>
                  </a:moveTo>
                  <a:cubicBezTo>
                    <a:pt x="284" y="1"/>
                    <a:pt x="268" y="9"/>
                    <a:pt x="268" y="26"/>
                  </a:cubicBezTo>
                  <a:cubicBezTo>
                    <a:pt x="68" y="1160"/>
                    <a:pt x="1" y="2294"/>
                    <a:pt x="34" y="3462"/>
                  </a:cubicBezTo>
                  <a:cubicBezTo>
                    <a:pt x="34" y="3488"/>
                    <a:pt x="52" y="3499"/>
                    <a:pt x="82" y="3499"/>
                  </a:cubicBezTo>
                  <a:cubicBezTo>
                    <a:pt x="204" y="3499"/>
                    <a:pt x="521" y="3322"/>
                    <a:pt x="601" y="3295"/>
                  </a:cubicBezTo>
                  <a:cubicBezTo>
                    <a:pt x="601" y="3295"/>
                    <a:pt x="601" y="3662"/>
                    <a:pt x="601" y="3929"/>
                  </a:cubicBezTo>
                  <a:lnTo>
                    <a:pt x="601" y="3995"/>
                  </a:lnTo>
                  <a:cubicBezTo>
                    <a:pt x="635" y="4029"/>
                    <a:pt x="668" y="4062"/>
                    <a:pt x="701" y="4062"/>
                  </a:cubicBezTo>
                  <a:lnTo>
                    <a:pt x="835" y="4062"/>
                  </a:lnTo>
                  <a:cubicBezTo>
                    <a:pt x="968" y="4062"/>
                    <a:pt x="1135" y="4062"/>
                    <a:pt x="1268" y="4029"/>
                  </a:cubicBezTo>
                  <a:cubicBezTo>
                    <a:pt x="1569" y="3929"/>
                    <a:pt x="1835" y="3729"/>
                    <a:pt x="1969" y="3462"/>
                  </a:cubicBezTo>
                  <a:cubicBezTo>
                    <a:pt x="1991" y="3462"/>
                    <a:pt x="1984" y="3447"/>
                    <a:pt x="1966" y="3447"/>
                  </a:cubicBezTo>
                  <a:cubicBezTo>
                    <a:pt x="1958" y="3447"/>
                    <a:pt x="1947" y="3451"/>
                    <a:pt x="1936" y="3462"/>
                  </a:cubicBezTo>
                  <a:cubicBezTo>
                    <a:pt x="1630" y="3706"/>
                    <a:pt x="1269" y="3866"/>
                    <a:pt x="878" y="3866"/>
                  </a:cubicBezTo>
                  <a:cubicBezTo>
                    <a:pt x="842" y="3866"/>
                    <a:pt x="805" y="3865"/>
                    <a:pt x="768" y="3862"/>
                  </a:cubicBezTo>
                  <a:cubicBezTo>
                    <a:pt x="768" y="3762"/>
                    <a:pt x="801" y="3028"/>
                    <a:pt x="768" y="3028"/>
                  </a:cubicBezTo>
                  <a:cubicBezTo>
                    <a:pt x="601" y="3061"/>
                    <a:pt x="434" y="3128"/>
                    <a:pt x="268" y="3195"/>
                  </a:cubicBezTo>
                  <a:cubicBezTo>
                    <a:pt x="234" y="2127"/>
                    <a:pt x="368" y="1093"/>
                    <a:pt x="334" y="26"/>
                  </a:cubicBezTo>
                  <a:cubicBezTo>
                    <a:pt x="334" y="9"/>
                    <a:pt x="31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6"/>
            <p:cNvSpPr/>
            <p:nvPr/>
          </p:nvSpPr>
          <p:spPr>
            <a:xfrm>
              <a:off x="4394975" y="1790050"/>
              <a:ext cx="29225" cy="22125"/>
            </a:xfrm>
            <a:custGeom>
              <a:rect b="b" l="l" r="r" t="t"/>
              <a:pathLst>
                <a:path extrusionOk="0" h="885" w="1169">
                  <a:moveTo>
                    <a:pt x="968" y="1"/>
                  </a:moveTo>
                  <a:cubicBezTo>
                    <a:pt x="701" y="268"/>
                    <a:pt x="367" y="434"/>
                    <a:pt x="1" y="468"/>
                  </a:cubicBezTo>
                  <a:cubicBezTo>
                    <a:pt x="134" y="635"/>
                    <a:pt x="334" y="768"/>
                    <a:pt x="568" y="835"/>
                  </a:cubicBezTo>
                  <a:cubicBezTo>
                    <a:pt x="618" y="868"/>
                    <a:pt x="676" y="885"/>
                    <a:pt x="739" y="885"/>
                  </a:cubicBezTo>
                  <a:cubicBezTo>
                    <a:pt x="801" y="885"/>
                    <a:pt x="868" y="868"/>
                    <a:pt x="935" y="835"/>
                  </a:cubicBezTo>
                  <a:cubicBezTo>
                    <a:pt x="1168" y="768"/>
                    <a:pt x="1168" y="534"/>
                    <a:pt x="1101" y="301"/>
                  </a:cubicBezTo>
                  <a:cubicBezTo>
                    <a:pt x="1068" y="201"/>
                    <a:pt x="1035" y="10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6"/>
            <p:cNvSpPr/>
            <p:nvPr/>
          </p:nvSpPr>
          <p:spPr>
            <a:xfrm>
              <a:off x="4409150" y="1797550"/>
              <a:ext cx="15050" cy="14000"/>
            </a:xfrm>
            <a:custGeom>
              <a:rect b="b" l="l" r="r" t="t"/>
              <a:pathLst>
                <a:path extrusionOk="0" h="560" w="602">
                  <a:moveTo>
                    <a:pt x="534" y="1"/>
                  </a:moveTo>
                  <a:lnTo>
                    <a:pt x="534" y="1"/>
                  </a:lnTo>
                  <a:cubicBezTo>
                    <a:pt x="267" y="34"/>
                    <a:pt x="34" y="268"/>
                    <a:pt x="1" y="535"/>
                  </a:cubicBezTo>
                  <a:cubicBezTo>
                    <a:pt x="51" y="551"/>
                    <a:pt x="109" y="560"/>
                    <a:pt x="172" y="560"/>
                  </a:cubicBezTo>
                  <a:cubicBezTo>
                    <a:pt x="234" y="560"/>
                    <a:pt x="301" y="551"/>
                    <a:pt x="368" y="535"/>
                  </a:cubicBezTo>
                  <a:cubicBezTo>
                    <a:pt x="601" y="468"/>
                    <a:pt x="601" y="201"/>
                    <a:pt x="534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6"/>
            <p:cNvSpPr/>
            <p:nvPr/>
          </p:nvSpPr>
          <p:spPr>
            <a:xfrm>
              <a:off x="4299075" y="1556175"/>
              <a:ext cx="238525" cy="169750"/>
            </a:xfrm>
            <a:custGeom>
              <a:rect b="b" l="l" r="r" t="t"/>
              <a:pathLst>
                <a:path extrusionOk="0" h="6790" w="9541">
                  <a:moveTo>
                    <a:pt x="937" y="0"/>
                  </a:moveTo>
                  <a:cubicBezTo>
                    <a:pt x="778" y="0"/>
                    <a:pt x="635" y="49"/>
                    <a:pt x="534" y="149"/>
                  </a:cubicBezTo>
                  <a:cubicBezTo>
                    <a:pt x="0" y="716"/>
                    <a:pt x="0" y="3585"/>
                    <a:pt x="1435" y="4319"/>
                  </a:cubicBezTo>
                  <a:cubicBezTo>
                    <a:pt x="1762" y="4489"/>
                    <a:pt x="2101" y="4558"/>
                    <a:pt x="2434" y="4558"/>
                  </a:cubicBezTo>
                  <a:cubicBezTo>
                    <a:pt x="3865" y="4558"/>
                    <a:pt x="5204" y="3285"/>
                    <a:pt x="5204" y="3285"/>
                  </a:cubicBezTo>
                  <a:cubicBezTo>
                    <a:pt x="5512" y="3872"/>
                    <a:pt x="6102" y="4225"/>
                    <a:pt x="6736" y="4225"/>
                  </a:cubicBezTo>
                  <a:cubicBezTo>
                    <a:pt x="6858" y="4225"/>
                    <a:pt x="6982" y="4212"/>
                    <a:pt x="7106" y="4185"/>
                  </a:cubicBezTo>
                  <a:cubicBezTo>
                    <a:pt x="7106" y="4185"/>
                    <a:pt x="7717" y="6790"/>
                    <a:pt x="8402" y="6790"/>
                  </a:cubicBezTo>
                  <a:cubicBezTo>
                    <a:pt x="8414" y="6790"/>
                    <a:pt x="8427" y="6789"/>
                    <a:pt x="8440" y="6787"/>
                  </a:cubicBezTo>
                  <a:cubicBezTo>
                    <a:pt x="9541" y="6654"/>
                    <a:pt x="9441" y="2884"/>
                    <a:pt x="9007" y="2184"/>
                  </a:cubicBezTo>
                  <a:cubicBezTo>
                    <a:pt x="8673" y="1750"/>
                    <a:pt x="8173" y="1483"/>
                    <a:pt x="7639" y="1417"/>
                  </a:cubicBezTo>
                  <a:cubicBezTo>
                    <a:pt x="7472" y="983"/>
                    <a:pt x="7172" y="650"/>
                    <a:pt x="6772" y="449"/>
                  </a:cubicBezTo>
                  <a:cubicBezTo>
                    <a:pt x="6614" y="354"/>
                    <a:pt x="6396" y="316"/>
                    <a:pt x="6148" y="316"/>
                  </a:cubicBezTo>
                  <a:cubicBezTo>
                    <a:pt x="5090" y="316"/>
                    <a:pt x="3470" y="1016"/>
                    <a:pt x="3470" y="1016"/>
                  </a:cubicBezTo>
                  <a:cubicBezTo>
                    <a:pt x="3269" y="683"/>
                    <a:pt x="3003" y="416"/>
                    <a:pt x="2702" y="183"/>
                  </a:cubicBezTo>
                  <a:cubicBezTo>
                    <a:pt x="2584" y="112"/>
                    <a:pt x="2454" y="78"/>
                    <a:pt x="2325" y="78"/>
                  </a:cubicBezTo>
                  <a:cubicBezTo>
                    <a:pt x="2091" y="78"/>
                    <a:pt x="1864" y="189"/>
                    <a:pt x="1735" y="383"/>
                  </a:cubicBezTo>
                  <a:cubicBezTo>
                    <a:pt x="1902" y="583"/>
                    <a:pt x="2002" y="783"/>
                    <a:pt x="2069" y="1050"/>
                  </a:cubicBezTo>
                  <a:cubicBezTo>
                    <a:pt x="2193" y="1460"/>
                    <a:pt x="2071" y="1669"/>
                    <a:pt x="1914" y="1669"/>
                  </a:cubicBezTo>
                  <a:cubicBezTo>
                    <a:pt x="1777" y="1669"/>
                    <a:pt x="1615" y="1510"/>
                    <a:pt x="1568" y="1183"/>
                  </a:cubicBezTo>
                  <a:cubicBezTo>
                    <a:pt x="1535" y="916"/>
                    <a:pt x="1568" y="616"/>
                    <a:pt x="1735" y="383"/>
                  </a:cubicBezTo>
                  <a:cubicBezTo>
                    <a:pt x="1506" y="133"/>
                    <a:pt x="1200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6"/>
            <p:cNvSpPr/>
            <p:nvPr/>
          </p:nvSpPr>
          <p:spPr>
            <a:xfrm>
              <a:off x="4324925" y="1710800"/>
              <a:ext cx="47550" cy="67650"/>
            </a:xfrm>
            <a:custGeom>
              <a:rect b="b" l="l" r="r" t="t"/>
              <a:pathLst>
                <a:path extrusionOk="0" h="2706" w="1902">
                  <a:moveTo>
                    <a:pt x="906" y="167"/>
                  </a:moveTo>
                  <a:cubicBezTo>
                    <a:pt x="1289" y="167"/>
                    <a:pt x="1604" y="657"/>
                    <a:pt x="1668" y="1303"/>
                  </a:cubicBezTo>
                  <a:cubicBezTo>
                    <a:pt x="1702" y="1937"/>
                    <a:pt x="1402" y="2504"/>
                    <a:pt x="1035" y="2504"/>
                  </a:cubicBezTo>
                  <a:cubicBezTo>
                    <a:pt x="1022" y="2505"/>
                    <a:pt x="1009" y="2505"/>
                    <a:pt x="997" y="2505"/>
                  </a:cubicBezTo>
                  <a:cubicBezTo>
                    <a:pt x="611" y="2505"/>
                    <a:pt x="266" y="2017"/>
                    <a:pt x="234" y="1403"/>
                  </a:cubicBezTo>
                  <a:cubicBezTo>
                    <a:pt x="167" y="736"/>
                    <a:pt x="468" y="202"/>
                    <a:pt x="868" y="169"/>
                  </a:cubicBezTo>
                  <a:cubicBezTo>
                    <a:pt x="880" y="168"/>
                    <a:pt x="893" y="167"/>
                    <a:pt x="906" y="167"/>
                  </a:cubicBezTo>
                  <a:close/>
                  <a:moveTo>
                    <a:pt x="877" y="0"/>
                  </a:moveTo>
                  <a:cubicBezTo>
                    <a:pt x="863" y="0"/>
                    <a:pt x="849" y="1"/>
                    <a:pt x="834" y="2"/>
                  </a:cubicBezTo>
                  <a:cubicBezTo>
                    <a:pt x="367" y="35"/>
                    <a:pt x="1" y="669"/>
                    <a:pt x="34" y="1403"/>
                  </a:cubicBezTo>
                  <a:cubicBezTo>
                    <a:pt x="99" y="2149"/>
                    <a:pt x="510" y="2705"/>
                    <a:pt x="993" y="2705"/>
                  </a:cubicBezTo>
                  <a:cubicBezTo>
                    <a:pt x="1007" y="2705"/>
                    <a:pt x="1021" y="2705"/>
                    <a:pt x="1035" y="2704"/>
                  </a:cubicBezTo>
                  <a:cubicBezTo>
                    <a:pt x="1535" y="2670"/>
                    <a:pt x="1902" y="2037"/>
                    <a:pt x="1835" y="1269"/>
                  </a:cubicBezTo>
                  <a:cubicBezTo>
                    <a:pt x="1803" y="556"/>
                    <a:pt x="1361" y="0"/>
                    <a:pt x="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6"/>
            <p:cNvSpPr/>
            <p:nvPr/>
          </p:nvSpPr>
          <p:spPr>
            <a:xfrm>
              <a:off x="4376900" y="1704800"/>
              <a:ext cx="81475" cy="68100"/>
            </a:xfrm>
            <a:custGeom>
              <a:rect b="b" l="l" r="r" t="t"/>
              <a:pathLst>
                <a:path extrusionOk="0" h="2724" w="3259">
                  <a:moveTo>
                    <a:pt x="1824" y="175"/>
                  </a:moveTo>
                  <a:cubicBezTo>
                    <a:pt x="2458" y="175"/>
                    <a:pt x="2958" y="675"/>
                    <a:pt x="2992" y="1276"/>
                  </a:cubicBezTo>
                  <a:cubicBezTo>
                    <a:pt x="3038" y="2042"/>
                    <a:pt x="2438" y="2566"/>
                    <a:pt x="1799" y="2566"/>
                  </a:cubicBezTo>
                  <a:cubicBezTo>
                    <a:pt x="1520" y="2566"/>
                    <a:pt x="1234" y="2466"/>
                    <a:pt x="990" y="2243"/>
                  </a:cubicBezTo>
                  <a:cubicBezTo>
                    <a:pt x="223" y="1509"/>
                    <a:pt x="757" y="175"/>
                    <a:pt x="1824" y="175"/>
                  </a:cubicBezTo>
                  <a:close/>
                  <a:moveTo>
                    <a:pt x="1797" y="0"/>
                  </a:moveTo>
                  <a:cubicBezTo>
                    <a:pt x="1418" y="0"/>
                    <a:pt x="1035" y="158"/>
                    <a:pt x="757" y="509"/>
                  </a:cubicBezTo>
                  <a:cubicBezTo>
                    <a:pt x="0" y="1423"/>
                    <a:pt x="703" y="2724"/>
                    <a:pt x="1796" y="2724"/>
                  </a:cubicBezTo>
                  <a:cubicBezTo>
                    <a:pt x="1860" y="2724"/>
                    <a:pt x="1925" y="2719"/>
                    <a:pt x="1991" y="2710"/>
                  </a:cubicBezTo>
                  <a:cubicBezTo>
                    <a:pt x="2725" y="2644"/>
                    <a:pt x="3259" y="2010"/>
                    <a:pt x="3159" y="1276"/>
                  </a:cubicBezTo>
                  <a:cubicBezTo>
                    <a:pt x="3116" y="489"/>
                    <a:pt x="2463" y="0"/>
                    <a:pt x="1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6"/>
            <p:cNvSpPr/>
            <p:nvPr/>
          </p:nvSpPr>
          <p:spPr>
            <a:xfrm>
              <a:off x="4366625" y="1731625"/>
              <a:ext cx="28375" cy="7575"/>
            </a:xfrm>
            <a:custGeom>
              <a:rect b="b" l="l" r="r" t="t"/>
              <a:pathLst>
                <a:path extrusionOk="0" h="303" w="1135">
                  <a:moveTo>
                    <a:pt x="620" y="1"/>
                  </a:moveTo>
                  <a:cubicBezTo>
                    <a:pt x="188" y="1"/>
                    <a:pt x="0" y="170"/>
                    <a:pt x="0" y="170"/>
                  </a:cubicBezTo>
                  <a:lnTo>
                    <a:pt x="100" y="303"/>
                  </a:lnTo>
                  <a:cubicBezTo>
                    <a:pt x="100" y="303"/>
                    <a:pt x="248" y="189"/>
                    <a:pt x="576" y="189"/>
                  </a:cubicBezTo>
                  <a:cubicBezTo>
                    <a:pt x="717" y="189"/>
                    <a:pt x="891" y="210"/>
                    <a:pt x="1101" y="270"/>
                  </a:cubicBezTo>
                  <a:lnTo>
                    <a:pt x="1135" y="69"/>
                  </a:lnTo>
                  <a:cubicBezTo>
                    <a:pt x="934" y="19"/>
                    <a:pt x="763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6"/>
            <p:cNvSpPr/>
            <p:nvPr/>
          </p:nvSpPr>
          <p:spPr>
            <a:xfrm>
              <a:off x="4452525" y="1710000"/>
              <a:ext cx="108425" cy="24200"/>
            </a:xfrm>
            <a:custGeom>
              <a:rect b="b" l="l" r="r" t="t"/>
              <a:pathLst>
                <a:path extrusionOk="0" h="968" w="4337">
                  <a:moveTo>
                    <a:pt x="3136" y="0"/>
                  </a:moveTo>
                  <a:cubicBezTo>
                    <a:pt x="2836" y="34"/>
                    <a:pt x="100" y="734"/>
                    <a:pt x="0" y="768"/>
                  </a:cubicBezTo>
                  <a:lnTo>
                    <a:pt x="34" y="968"/>
                  </a:lnTo>
                  <a:cubicBezTo>
                    <a:pt x="1034" y="701"/>
                    <a:pt x="2936" y="201"/>
                    <a:pt x="3169" y="167"/>
                  </a:cubicBezTo>
                  <a:cubicBezTo>
                    <a:pt x="3569" y="234"/>
                    <a:pt x="3903" y="367"/>
                    <a:pt x="4237" y="534"/>
                  </a:cubicBezTo>
                  <a:lnTo>
                    <a:pt x="4337" y="367"/>
                  </a:lnTo>
                  <a:cubicBezTo>
                    <a:pt x="3970" y="167"/>
                    <a:pt x="3569" y="34"/>
                    <a:pt x="3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6"/>
            <p:cNvSpPr/>
            <p:nvPr/>
          </p:nvSpPr>
          <p:spPr>
            <a:xfrm>
              <a:off x="4496725" y="1692775"/>
              <a:ext cx="60050" cy="81800"/>
            </a:xfrm>
            <a:custGeom>
              <a:rect b="b" l="l" r="r" t="t"/>
              <a:pathLst>
                <a:path extrusionOk="0" h="3272" w="2402">
                  <a:moveTo>
                    <a:pt x="1489" y="1"/>
                  </a:moveTo>
                  <a:cubicBezTo>
                    <a:pt x="770" y="1"/>
                    <a:pt x="67" y="1523"/>
                    <a:pt x="67" y="1523"/>
                  </a:cubicBezTo>
                  <a:lnTo>
                    <a:pt x="0" y="2858"/>
                  </a:lnTo>
                  <a:cubicBezTo>
                    <a:pt x="168" y="3131"/>
                    <a:pt x="442" y="3272"/>
                    <a:pt x="722" y="3272"/>
                  </a:cubicBezTo>
                  <a:cubicBezTo>
                    <a:pt x="887" y="3272"/>
                    <a:pt x="1053" y="3223"/>
                    <a:pt x="1201" y="3125"/>
                  </a:cubicBezTo>
                  <a:cubicBezTo>
                    <a:pt x="2002" y="2658"/>
                    <a:pt x="2402" y="289"/>
                    <a:pt x="1635" y="22"/>
                  </a:cubicBezTo>
                  <a:cubicBezTo>
                    <a:pt x="1586" y="8"/>
                    <a:pt x="1538" y="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6"/>
            <p:cNvSpPr/>
            <p:nvPr/>
          </p:nvSpPr>
          <p:spPr>
            <a:xfrm>
              <a:off x="4505050" y="1710825"/>
              <a:ext cx="29225" cy="53200"/>
            </a:xfrm>
            <a:custGeom>
              <a:rect b="b" l="l" r="r" t="t"/>
              <a:pathLst>
                <a:path extrusionOk="0" h="2128" w="1169">
                  <a:moveTo>
                    <a:pt x="1168" y="1"/>
                  </a:moveTo>
                  <a:lnTo>
                    <a:pt x="1168" y="1"/>
                  </a:lnTo>
                  <a:cubicBezTo>
                    <a:pt x="401" y="201"/>
                    <a:pt x="1" y="1335"/>
                    <a:pt x="167" y="2102"/>
                  </a:cubicBezTo>
                  <a:cubicBezTo>
                    <a:pt x="167" y="2119"/>
                    <a:pt x="192" y="2127"/>
                    <a:pt x="218" y="2127"/>
                  </a:cubicBezTo>
                  <a:cubicBezTo>
                    <a:pt x="243" y="2127"/>
                    <a:pt x="268" y="2119"/>
                    <a:pt x="268" y="2102"/>
                  </a:cubicBezTo>
                  <a:cubicBezTo>
                    <a:pt x="301" y="1936"/>
                    <a:pt x="368" y="1735"/>
                    <a:pt x="468" y="1602"/>
                  </a:cubicBezTo>
                  <a:cubicBezTo>
                    <a:pt x="557" y="1422"/>
                    <a:pt x="728" y="1297"/>
                    <a:pt x="930" y="1297"/>
                  </a:cubicBezTo>
                  <a:cubicBezTo>
                    <a:pt x="954" y="1297"/>
                    <a:pt x="977" y="1298"/>
                    <a:pt x="1001" y="1302"/>
                  </a:cubicBezTo>
                  <a:lnTo>
                    <a:pt x="1001" y="1268"/>
                  </a:lnTo>
                  <a:cubicBezTo>
                    <a:pt x="930" y="1233"/>
                    <a:pt x="856" y="1216"/>
                    <a:pt x="784" y="1216"/>
                  </a:cubicBezTo>
                  <a:cubicBezTo>
                    <a:pt x="588" y="1216"/>
                    <a:pt x="408" y="1340"/>
                    <a:pt x="334" y="1535"/>
                  </a:cubicBezTo>
                  <a:cubicBezTo>
                    <a:pt x="368" y="935"/>
                    <a:pt x="668" y="368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6"/>
            <p:cNvSpPr/>
            <p:nvPr/>
          </p:nvSpPr>
          <p:spPr>
            <a:xfrm>
              <a:off x="4388300" y="1899725"/>
              <a:ext cx="145125" cy="89725"/>
            </a:xfrm>
            <a:custGeom>
              <a:rect b="b" l="l" r="r" t="t"/>
              <a:pathLst>
                <a:path extrusionOk="0" h="3589" w="5805">
                  <a:moveTo>
                    <a:pt x="234" y="0"/>
                  </a:moveTo>
                  <a:cubicBezTo>
                    <a:pt x="218" y="0"/>
                    <a:pt x="201" y="17"/>
                    <a:pt x="201" y="50"/>
                  </a:cubicBezTo>
                  <a:cubicBezTo>
                    <a:pt x="101" y="1251"/>
                    <a:pt x="1" y="3086"/>
                    <a:pt x="1101" y="3453"/>
                  </a:cubicBezTo>
                  <a:cubicBezTo>
                    <a:pt x="1367" y="3546"/>
                    <a:pt x="1630" y="3588"/>
                    <a:pt x="1886" y="3588"/>
                  </a:cubicBezTo>
                  <a:cubicBezTo>
                    <a:pt x="2821" y="3588"/>
                    <a:pt x="3675" y="3025"/>
                    <a:pt x="4304" y="2319"/>
                  </a:cubicBezTo>
                  <a:cubicBezTo>
                    <a:pt x="4871" y="1718"/>
                    <a:pt x="5371" y="1051"/>
                    <a:pt x="5805" y="350"/>
                  </a:cubicBezTo>
                  <a:cubicBezTo>
                    <a:pt x="5805" y="350"/>
                    <a:pt x="5805" y="317"/>
                    <a:pt x="5805" y="317"/>
                  </a:cubicBezTo>
                  <a:cubicBezTo>
                    <a:pt x="5304" y="984"/>
                    <a:pt x="4771" y="1618"/>
                    <a:pt x="4204" y="2219"/>
                  </a:cubicBezTo>
                  <a:cubicBezTo>
                    <a:pt x="3670" y="2786"/>
                    <a:pt x="3003" y="3186"/>
                    <a:pt x="2236" y="3353"/>
                  </a:cubicBezTo>
                  <a:cubicBezTo>
                    <a:pt x="2095" y="3372"/>
                    <a:pt x="1953" y="3384"/>
                    <a:pt x="1813" y="3384"/>
                  </a:cubicBezTo>
                  <a:cubicBezTo>
                    <a:pt x="1225" y="3384"/>
                    <a:pt x="677" y="3174"/>
                    <a:pt x="434" y="2419"/>
                  </a:cubicBezTo>
                  <a:cubicBezTo>
                    <a:pt x="201" y="1651"/>
                    <a:pt x="134" y="851"/>
                    <a:pt x="268" y="50"/>
                  </a:cubicBezTo>
                  <a:cubicBezTo>
                    <a:pt x="268" y="17"/>
                    <a:pt x="251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6"/>
            <p:cNvSpPr/>
            <p:nvPr/>
          </p:nvSpPr>
          <p:spPr>
            <a:xfrm>
              <a:off x="4159800" y="2588125"/>
              <a:ext cx="559600" cy="25050"/>
            </a:xfrm>
            <a:custGeom>
              <a:rect b="b" l="l" r="r" t="t"/>
              <a:pathLst>
                <a:path extrusionOk="0" h="1002" w="22384">
                  <a:moveTo>
                    <a:pt x="1" y="1"/>
                  </a:moveTo>
                  <a:lnTo>
                    <a:pt x="1" y="1001"/>
                  </a:lnTo>
                  <a:lnTo>
                    <a:pt x="22383" y="1001"/>
                  </a:lnTo>
                  <a:lnTo>
                    <a:pt x="22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6"/>
            <p:cNvSpPr/>
            <p:nvPr/>
          </p:nvSpPr>
          <p:spPr>
            <a:xfrm>
              <a:off x="3985525" y="2242875"/>
              <a:ext cx="590450" cy="370300"/>
            </a:xfrm>
            <a:custGeom>
              <a:rect b="b" l="l" r="r" t="t"/>
              <a:pathLst>
                <a:path extrusionOk="0" h="14812" w="23618">
                  <a:moveTo>
                    <a:pt x="0" y="1"/>
                  </a:moveTo>
                  <a:lnTo>
                    <a:pt x="1801" y="14811"/>
                  </a:lnTo>
                  <a:lnTo>
                    <a:pt x="23617" y="14811"/>
                  </a:lnTo>
                  <a:lnTo>
                    <a:pt x="2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6"/>
            <p:cNvSpPr/>
            <p:nvPr/>
          </p:nvSpPr>
          <p:spPr>
            <a:xfrm>
              <a:off x="4246525" y="2394650"/>
              <a:ext cx="67575" cy="66750"/>
            </a:xfrm>
            <a:custGeom>
              <a:rect b="b" l="l" r="r" t="t"/>
              <a:pathLst>
                <a:path extrusionOk="0" h="2670" w="2703">
                  <a:moveTo>
                    <a:pt x="1335" y="1"/>
                  </a:moveTo>
                  <a:cubicBezTo>
                    <a:pt x="601" y="1"/>
                    <a:pt x="1" y="601"/>
                    <a:pt x="34" y="1335"/>
                  </a:cubicBezTo>
                  <a:cubicBezTo>
                    <a:pt x="34" y="2069"/>
                    <a:pt x="635" y="2669"/>
                    <a:pt x="1369" y="2669"/>
                  </a:cubicBezTo>
                  <a:cubicBezTo>
                    <a:pt x="2102" y="2669"/>
                    <a:pt x="2703" y="2069"/>
                    <a:pt x="2670" y="1335"/>
                  </a:cubicBezTo>
                  <a:cubicBezTo>
                    <a:pt x="2670" y="601"/>
                    <a:pt x="2069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6"/>
            <p:cNvSpPr/>
            <p:nvPr/>
          </p:nvSpPr>
          <p:spPr>
            <a:xfrm>
              <a:off x="1853150" y="3472100"/>
              <a:ext cx="2362550" cy="1458575"/>
            </a:xfrm>
            <a:custGeom>
              <a:rect b="b" l="l" r="r" t="t"/>
              <a:pathLst>
                <a:path extrusionOk="0" h="58343" w="94502">
                  <a:moveTo>
                    <a:pt x="1" y="0"/>
                  </a:moveTo>
                  <a:lnTo>
                    <a:pt x="14078" y="58342"/>
                  </a:lnTo>
                  <a:lnTo>
                    <a:pt x="94502" y="58342"/>
                  </a:lnTo>
                  <a:lnTo>
                    <a:pt x="804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6"/>
            <p:cNvSpPr/>
            <p:nvPr/>
          </p:nvSpPr>
          <p:spPr>
            <a:xfrm>
              <a:off x="1496250" y="3472100"/>
              <a:ext cx="2362525" cy="1458575"/>
            </a:xfrm>
            <a:custGeom>
              <a:rect b="b" l="l" r="r" t="t"/>
              <a:pathLst>
                <a:path extrusionOk="0" h="58343" w="94501">
                  <a:moveTo>
                    <a:pt x="14043" y="0"/>
                  </a:moveTo>
                  <a:lnTo>
                    <a:pt x="0" y="58342"/>
                  </a:lnTo>
                  <a:lnTo>
                    <a:pt x="80424" y="58342"/>
                  </a:lnTo>
                  <a:lnTo>
                    <a:pt x="945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6"/>
            <p:cNvSpPr/>
            <p:nvPr/>
          </p:nvSpPr>
          <p:spPr>
            <a:xfrm>
              <a:off x="1849825" y="3746450"/>
              <a:ext cx="1717075" cy="1001575"/>
            </a:xfrm>
            <a:custGeom>
              <a:rect b="b" l="l" r="r" t="t"/>
              <a:pathLst>
                <a:path extrusionOk="0" h="40063" w="68683">
                  <a:moveTo>
                    <a:pt x="9641" y="1"/>
                  </a:moveTo>
                  <a:lnTo>
                    <a:pt x="7839" y="7439"/>
                  </a:lnTo>
                  <a:lnTo>
                    <a:pt x="7739" y="7906"/>
                  </a:lnTo>
                  <a:lnTo>
                    <a:pt x="5871" y="15645"/>
                  </a:lnTo>
                  <a:lnTo>
                    <a:pt x="5771" y="16112"/>
                  </a:lnTo>
                  <a:lnTo>
                    <a:pt x="3903" y="23851"/>
                  </a:lnTo>
                  <a:lnTo>
                    <a:pt x="3803" y="24285"/>
                  </a:lnTo>
                  <a:lnTo>
                    <a:pt x="1935" y="32024"/>
                  </a:lnTo>
                  <a:lnTo>
                    <a:pt x="1835" y="32491"/>
                  </a:lnTo>
                  <a:lnTo>
                    <a:pt x="1" y="40063"/>
                  </a:lnTo>
                  <a:lnTo>
                    <a:pt x="59076" y="40063"/>
                  </a:lnTo>
                  <a:lnTo>
                    <a:pt x="60877" y="32491"/>
                  </a:lnTo>
                  <a:lnTo>
                    <a:pt x="60977" y="32024"/>
                  </a:lnTo>
                  <a:lnTo>
                    <a:pt x="62845" y="24285"/>
                  </a:lnTo>
                  <a:lnTo>
                    <a:pt x="62945" y="23851"/>
                  </a:lnTo>
                  <a:lnTo>
                    <a:pt x="64813" y="16112"/>
                  </a:lnTo>
                  <a:lnTo>
                    <a:pt x="64914" y="15645"/>
                  </a:lnTo>
                  <a:lnTo>
                    <a:pt x="66782" y="7906"/>
                  </a:lnTo>
                  <a:lnTo>
                    <a:pt x="66882" y="7439"/>
                  </a:lnTo>
                  <a:lnTo>
                    <a:pt x="686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6"/>
            <p:cNvSpPr/>
            <p:nvPr/>
          </p:nvSpPr>
          <p:spPr>
            <a:xfrm>
              <a:off x="2054975" y="3746450"/>
              <a:ext cx="251875" cy="1001575"/>
            </a:xfrm>
            <a:custGeom>
              <a:rect b="b" l="l" r="r" t="t"/>
              <a:pathLst>
                <a:path extrusionOk="0" h="40063" w="10075">
                  <a:moveTo>
                    <a:pt x="9607" y="1"/>
                  </a:moveTo>
                  <a:lnTo>
                    <a:pt x="7806" y="7439"/>
                  </a:lnTo>
                  <a:lnTo>
                    <a:pt x="7706" y="7906"/>
                  </a:lnTo>
                  <a:lnTo>
                    <a:pt x="5838" y="15645"/>
                  </a:lnTo>
                  <a:lnTo>
                    <a:pt x="5738" y="16112"/>
                  </a:lnTo>
                  <a:lnTo>
                    <a:pt x="3903" y="23851"/>
                  </a:lnTo>
                  <a:lnTo>
                    <a:pt x="3770" y="24285"/>
                  </a:lnTo>
                  <a:lnTo>
                    <a:pt x="1935" y="32024"/>
                  </a:lnTo>
                  <a:lnTo>
                    <a:pt x="1802" y="32491"/>
                  </a:lnTo>
                  <a:lnTo>
                    <a:pt x="0" y="40063"/>
                  </a:lnTo>
                  <a:lnTo>
                    <a:pt x="467" y="40063"/>
                  </a:lnTo>
                  <a:lnTo>
                    <a:pt x="2269" y="32491"/>
                  </a:lnTo>
                  <a:lnTo>
                    <a:pt x="2402" y="32024"/>
                  </a:lnTo>
                  <a:lnTo>
                    <a:pt x="4237" y="24285"/>
                  </a:lnTo>
                  <a:lnTo>
                    <a:pt x="4370" y="23851"/>
                  </a:lnTo>
                  <a:lnTo>
                    <a:pt x="6205" y="16112"/>
                  </a:lnTo>
                  <a:lnTo>
                    <a:pt x="6338" y="15645"/>
                  </a:lnTo>
                  <a:lnTo>
                    <a:pt x="8173" y="7906"/>
                  </a:lnTo>
                  <a:lnTo>
                    <a:pt x="8273" y="7439"/>
                  </a:lnTo>
                  <a:lnTo>
                    <a:pt x="1007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6"/>
            <p:cNvSpPr/>
            <p:nvPr/>
          </p:nvSpPr>
          <p:spPr>
            <a:xfrm>
              <a:off x="2265125" y="3746450"/>
              <a:ext cx="251875" cy="1001575"/>
            </a:xfrm>
            <a:custGeom>
              <a:rect b="b" l="l" r="r" t="t"/>
              <a:pathLst>
                <a:path extrusionOk="0" h="40063" w="10075">
                  <a:moveTo>
                    <a:pt x="9607" y="1"/>
                  </a:moveTo>
                  <a:lnTo>
                    <a:pt x="7839" y="7439"/>
                  </a:lnTo>
                  <a:lnTo>
                    <a:pt x="7706" y="7906"/>
                  </a:lnTo>
                  <a:lnTo>
                    <a:pt x="5871" y="15645"/>
                  </a:lnTo>
                  <a:lnTo>
                    <a:pt x="5738" y="16112"/>
                  </a:lnTo>
                  <a:lnTo>
                    <a:pt x="3903" y="23851"/>
                  </a:lnTo>
                  <a:lnTo>
                    <a:pt x="3770" y="24285"/>
                  </a:lnTo>
                  <a:lnTo>
                    <a:pt x="1935" y="32024"/>
                  </a:lnTo>
                  <a:lnTo>
                    <a:pt x="1802" y="32491"/>
                  </a:lnTo>
                  <a:lnTo>
                    <a:pt x="0" y="40063"/>
                  </a:lnTo>
                  <a:lnTo>
                    <a:pt x="467" y="40063"/>
                  </a:lnTo>
                  <a:lnTo>
                    <a:pt x="2269" y="32491"/>
                  </a:lnTo>
                  <a:lnTo>
                    <a:pt x="2402" y="32024"/>
                  </a:lnTo>
                  <a:lnTo>
                    <a:pt x="4237" y="24285"/>
                  </a:lnTo>
                  <a:lnTo>
                    <a:pt x="4370" y="23851"/>
                  </a:lnTo>
                  <a:lnTo>
                    <a:pt x="6205" y="16112"/>
                  </a:lnTo>
                  <a:lnTo>
                    <a:pt x="6338" y="15645"/>
                  </a:lnTo>
                  <a:lnTo>
                    <a:pt x="8173" y="7906"/>
                  </a:lnTo>
                  <a:lnTo>
                    <a:pt x="8306" y="7439"/>
                  </a:lnTo>
                  <a:lnTo>
                    <a:pt x="1007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6"/>
            <p:cNvSpPr/>
            <p:nvPr/>
          </p:nvSpPr>
          <p:spPr>
            <a:xfrm>
              <a:off x="2475275" y="3746450"/>
              <a:ext cx="251875" cy="1001575"/>
            </a:xfrm>
            <a:custGeom>
              <a:rect b="b" l="l" r="r" t="t"/>
              <a:pathLst>
                <a:path extrusionOk="0" h="40063" w="10075">
                  <a:moveTo>
                    <a:pt x="9607" y="1"/>
                  </a:moveTo>
                  <a:lnTo>
                    <a:pt x="7839" y="7439"/>
                  </a:lnTo>
                  <a:lnTo>
                    <a:pt x="7739" y="7906"/>
                  </a:lnTo>
                  <a:lnTo>
                    <a:pt x="5871" y="15645"/>
                  </a:lnTo>
                  <a:lnTo>
                    <a:pt x="5771" y="16112"/>
                  </a:lnTo>
                  <a:lnTo>
                    <a:pt x="3903" y="23851"/>
                  </a:lnTo>
                  <a:lnTo>
                    <a:pt x="3803" y="24285"/>
                  </a:lnTo>
                  <a:lnTo>
                    <a:pt x="1935" y="32024"/>
                  </a:lnTo>
                  <a:lnTo>
                    <a:pt x="1835" y="32491"/>
                  </a:lnTo>
                  <a:lnTo>
                    <a:pt x="0" y="40063"/>
                  </a:lnTo>
                  <a:lnTo>
                    <a:pt x="467" y="40063"/>
                  </a:lnTo>
                  <a:lnTo>
                    <a:pt x="2302" y="32491"/>
                  </a:lnTo>
                  <a:lnTo>
                    <a:pt x="2402" y="32024"/>
                  </a:lnTo>
                  <a:lnTo>
                    <a:pt x="4270" y="24285"/>
                  </a:lnTo>
                  <a:lnTo>
                    <a:pt x="4370" y="23851"/>
                  </a:lnTo>
                  <a:lnTo>
                    <a:pt x="6238" y="16112"/>
                  </a:lnTo>
                  <a:lnTo>
                    <a:pt x="6338" y="15645"/>
                  </a:lnTo>
                  <a:lnTo>
                    <a:pt x="8173" y="7906"/>
                  </a:lnTo>
                  <a:lnTo>
                    <a:pt x="8306" y="7439"/>
                  </a:lnTo>
                  <a:lnTo>
                    <a:pt x="1007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6"/>
            <p:cNvSpPr/>
            <p:nvPr/>
          </p:nvSpPr>
          <p:spPr>
            <a:xfrm>
              <a:off x="2685425" y="3746450"/>
              <a:ext cx="252700" cy="1001575"/>
            </a:xfrm>
            <a:custGeom>
              <a:rect b="b" l="l" r="r" t="t"/>
              <a:pathLst>
                <a:path extrusionOk="0" h="40063" w="10108">
                  <a:moveTo>
                    <a:pt x="9641" y="1"/>
                  </a:moveTo>
                  <a:lnTo>
                    <a:pt x="7839" y="7439"/>
                  </a:lnTo>
                  <a:lnTo>
                    <a:pt x="7739" y="7906"/>
                  </a:lnTo>
                  <a:lnTo>
                    <a:pt x="5871" y="15645"/>
                  </a:lnTo>
                  <a:lnTo>
                    <a:pt x="5771" y="16112"/>
                  </a:lnTo>
                  <a:lnTo>
                    <a:pt x="3903" y="23851"/>
                  </a:lnTo>
                  <a:lnTo>
                    <a:pt x="3803" y="24285"/>
                  </a:lnTo>
                  <a:lnTo>
                    <a:pt x="1935" y="32024"/>
                  </a:lnTo>
                  <a:lnTo>
                    <a:pt x="1835" y="32491"/>
                  </a:lnTo>
                  <a:lnTo>
                    <a:pt x="0" y="40063"/>
                  </a:lnTo>
                  <a:lnTo>
                    <a:pt x="467" y="40063"/>
                  </a:lnTo>
                  <a:lnTo>
                    <a:pt x="2302" y="32491"/>
                  </a:lnTo>
                  <a:lnTo>
                    <a:pt x="2402" y="32024"/>
                  </a:lnTo>
                  <a:lnTo>
                    <a:pt x="4270" y="24285"/>
                  </a:lnTo>
                  <a:lnTo>
                    <a:pt x="4370" y="23851"/>
                  </a:lnTo>
                  <a:lnTo>
                    <a:pt x="6238" y="16112"/>
                  </a:lnTo>
                  <a:lnTo>
                    <a:pt x="6338" y="15645"/>
                  </a:lnTo>
                  <a:lnTo>
                    <a:pt x="8206" y="7906"/>
                  </a:lnTo>
                  <a:lnTo>
                    <a:pt x="8306" y="7439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6"/>
            <p:cNvSpPr/>
            <p:nvPr/>
          </p:nvSpPr>
          <p:spPr>
            <a:xfrm>
              <a:off x="2895575" y="3746450"/>
              <a:ext cx="252700" cy="1001575"/>
            </a:xfrm>
            <a:custGeom>
              <a:rect b="b" l="l" r="r" t="t"/>
              <a:pathLst>
                <a:path extrusionOk="0" h="40063" w="10108">
                  <a:moveTo>
                    <a:pt x="9641" y="1"/>
                  </a:moveTo>
                  <a:lnTo>
                    <a:pt x="7839" y="7439"/>
                  </a:lnTo>
                  <a:lnTo>
                    <a:pt x="7739" y="7906"/>
                  </a:lnTo>
                  <a:lnTo>
                    <a:pt x="5871" y="15645"/>
                  </a:lnTo>
                  <a:lnTo>
                    <a:pt x="5771" y="16112"/>
                  </a:lnTo>
                  <a:lnTo>
                    <a:pt x="3903" y="23851"/>
                  </a:lnTo>
                  <a:lnTo>
                    <a:pt x="3803" y="24285"/>
                  </a:lnTo>
                  <a:lnTo>
                    <a:pt x="1935" y="32024"/>
                  </a:lnTo>
                  <a:lnTo>
                    <a:pt x="1835" y="32491"/>
                  </a:lnTo>
                  <a:lnTo>
                    <a:pt x="0" y="40063"/>
                  </a:lnTo>
                  <a:lnTo>
                    <a:pt x="501" y="40063"/>
                  </a:lnTo>
                  <a:lnTo>
                    <a:pt x="2302" y="32491"/>
                  </a:lnTo>
                  <a:lnTo>
                    <a:pt x="2402" y="32024"/>
                  </a:lnTo>
                  <a:lnTo>
                    <a:pt x="4270" y="24285"/>
                  </a:lnTo>
                  <a:lnTo>
                    <a:pt x="4370" y="23851"/>
                  </a:lnTo>
                  <a:lnTo>
                    <a:pt x="6238" y="16112"/>
                  </a:lnTo>
                  <a:lnTo>
                    <a:pt x="6338" y="15645"/>
                  </a:lnTo>
                  <a:lnTo>
                    <a:pt x="8206" y="7906"/>
                  </a:lnTo>
                  <a:lnTo>
                    <a:pt x="8306" y="7439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6"/>
            <p:cNvSpPr/>
            <p:nvPr/>
          </p:nvSpPr>
          <p:spPr>
            <a:xfrm>
              <a:off x="3106550" y="3746450"/>
              <a:ext cx="251875" cy="1001575"/>
            </a:xfrm>
            <a:custGeom>
              <a:rect b="b" l="l" r="r" t="t"/>
              <a:pathLst>
                <a:path extrusionOk="0" h="40063" w="10075">
                  <a:moveTo>
                    <a:pt x="9608" y="1"/>
                  </a:moveTo>
                  <a:lnTo>
                    <a:pt x="7806" y="7439"/>
                  </a:lnTo>
                  <a:lnTo>
                    <a:pt x="7706" y="7906"/>
                  </a:lnTo>
                  <a:lnTo>
                    <a:pt x="5838" y="15645"/>
                  </a:lnTo>
                  <a:lnTo>
                    <a:pt x="5738" y="16112"/>
                  </a:lnTo>
                  <a:lnTo>
                    <a:pt x="3870" y="23851"/>
                  </a:lnTo>
                  <a:lnTo>
                    <a:pt x="3770" y="24285"/>
                  </a:lnTo>
                  <a:lnTo>
                    <a:pt x="1935" y="32024"/>
                  </a:lnTo>
                  <a:lnTo>
                    <a:pt x="1802" y="32491"/>
                  </a:lnTo>
                  <a:lnTo>
                    <a:pt x="1" y="40063"/>
                  </a:lnTo>
                  <a:lnTo>
                    <a:pt x="468" y="40063"/>
                  </a:lnTo>
                  <a:lnTo>
                    <a:pt x="2269" y="32491"/>
                  </a:lnTo>
                  <a:lnTo>
                    <a:pt x="2402" y="32024"/>
                  </a:lnTo>
                  <a:lnTo>
                    <a:pt x="4237" y="24285"/>
                  </a:lnTo>
                  <a:lnTo>
                    <a:pt x="4371" y="23851"/>
                  </a:lnTo>
                  <a:lnTo>
                    <a:pt x="6205" y="16112"/>
                  </a:lnTo>
                  <a:lnTo>
                    <a:pt x="6339" y="15645"/>
                  </a:lnTo>
                  <a:lnTo>
                    <a:pt x="8173" y="7906"/>
                  </a:lnTo>
                  <a:lnTo>
                    <a:pt x="8273" y="7439"/>
                  </a:lnTo>
                  <a:lnTo>
                    <a:pt x="1007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6"/>
            <p:cNvSpPr/>
            <p:nvPr/>
          </p:nvSpPr>
          <p:spPr>
            <a:xfrm>
              <a:off x="2043300" y="3932425"/>
              <a:ext cx="1478575" cy="11700"/>
            </a:xfrm>
            <a:custGeom>
              <a:rect b="b" l="l" r="r" t="t"/>
              <a:pathLst>
                <a:path extrusionOk="0" h="468" w="59143">
                  <a:moveTo>
                    <a:pt x="100" y="0"/>
                  </a:moveTo>
                  <a:lnTo>
                    <a:pt x="0" y="467"/>
                  </a:lnTo>
                  <a:lnTo>
                    <a:pt x="59043" y="467"/>
                  </a:lnTo>
                  <a:lnTo>
                    <a:pt x="591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6"/>
            <p:cNvSpPr/>
            <p:nvPr/>
          </p:nvSpPr>
          <p:spPr>
            <a:xfrm>
              <a:off x="1994100" y="4137575"/>
              <a:ext cx="1478575" cy="11700"/>
            </a:xfrm>
            <a:custGeom>
              <a:rect b="b" l="l" r="r" t="t"/>
              <a:pathLst>
                <a:path extrusionOk="0" h="468" w="59143">
                  <a:moveTo>
                    <a:pt x="100" y="0"/>
                  </a:moveTo>
                  <a:lnTo>
                    <a:pt x="0" y="467"/>
                  </a:lnTo>
                  <a:lnTo>
                    <a:pt x="59042" y="467"/>
                  </a:lnTo>
                  <a:lnTo>
                    <a:pt x="591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6"/>
            <p:cNvSpPr/>
            <p:nvPr/>
          </p:nvSpPr>
          <p:spPr>
            <a:xfrm>
              <a:off x="1944900" y="4342725"/>
              <a:ext cx="1478575" cy="10850"/>
            </a:xfrm>
            <a:custGeom>
              <a:rect b="b" l="l" r="r" t="t"/>
              <a:pathLst>
                <a:path extrusionOk="0" h="434" w="59143">
                  <a:moveTo>
                    <a:pt x="100" y="0"/>
                  </a:moveTo>
                  <a:lnTo>
                    <a:pt x="0" y="434"/>
                  </a:lnTo>
                  <a:lnTo>
                    <a:pt x="59042" y="434"/>
                  </a:lnTo>
                  <a:lnTo>
                    <a:pt x="5914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46"/>
            <p:cNvSpPr/>
            <p:nvPr/>
          </p:nvSpPr>
          <p:spPr>
            <a:xfrm>
              <a:off x="1895700" y="4547025"/>
              <a:ext cx="1478575" cy="11700"/>
            </a:xfrm>
            <a:custGeom>
              <a:rect b="b" l="l" r="r" t="t"/>
              <a:pathLst>
                <a:path extrusionOk="0" h="468" w="59143">
                  <a:moveTo>
                    <a:pt x="100" y="1"/>
                  </a:moveTo>
                  <a:lnTo>
                    <a:pt x="0" y="468"/>
                  </a:lnTo>
                  <a:lnTo>
                    <a:pt x="59042" y="468"/>
                  </a:lnTo>
                  <a:lnTo>
                    <a:pt x="5914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46"/>
            <p:cNvSpPr/>
            <p:nvPr/>
          </p:nvSpPr>
          <p:spPr>
            <a:xfrm>
              <a:off x="2208425" y="4155075"/>
              <a:ext cx="150950" cy="176825"/>
            </a:xfrm>
            <a:custGeom>
              <a:rect b="b" l="l" r="r" t="t"/>
              <a:pathLst>
                <a:path extrusionOk="0" h="7073" w="6038">
                  <a:moveTo>
                    <a:pt x="901" y="1"/>
                  </a:moveTo>
                  <a:lnTo>
                    <a:pt x="0" y="735"/>
                  </a:lnTo>
                  <a:lnTo>
                    <a:pt x="5137" y="7073"/>
                  </a:lnTo>
                  <a:lnTo>
                    <a:pt x="6038" y="6372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6"/>
            <p:cNvSpPr/>
            <p:nvPr/>
          </p:nvSpPr>
          <p:spPr>
            <a:xfrm>
              <a:off x="2183400" y="4153425"/>
              <a:ext cx="196825" cy="183475"/>
            </a:xfrm>
            <a:custGeom>
              <a:rect b="b" l="l" r="r" t="t"/>
              <a:pathLst>
                <a:path extrusionOk="0" h="7339" w="7873">
                  <a:moveTo>
                    <a:pt x="7105" y="0"/>
                  </a:moveTo>
                  <a:lnTo>
                    <a:pt x="0" y="6505"/>
                  </a:lnTo>
                  <a:lnTo>
                    <a:pt x="768" y="7339"/>
                  </a:lnTo>
                  <a:lnTo>
                    <a:pt x="7873" y="867"/>
                  </a:lnTo>
                  <a:lnTo>
                    <a:pt x="71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6"/>
            <p:cNvSpPr/>
            <p:nvPr/>
          </p:nvSpPr>
          <p:spPr>
            <a:xfrm>
              <a:off x="2675425" y="3955775"/>
              <a:ext cx="150125" cy="176825"/>
            </a:xfrm>
            <a:custGeom>
              <a:rect b="b" l="l" r="r" t="t"/>
              <a:pathLst>
                <a:path extrusionOk="0" h="7073" w="6005">
                  <a:moveTo>
                    <a:pt x="867" y="0"/>
                  </a:moveTo>
                  <a:lnTo>
                    <a:pt x="0" y="734"/>
                  </a:lnTo>
                  <a:lnTo>
                    <a:pt x="5137" y="7072"/>
                  </a:lnTo>
                  <a:lnTo>
                    <a:pt x="6004" y="6372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6"/>
            <p:cNvSpPr/>
            <p:nvPr/>
          </p:nvSpPr>
          <p:spPr>
            <a:xfrm>
              <a:off x="2650400" y="3954100"/>
              <a:ext cx="196825" cy="183500"/>
            </a:xfrm>
            <a:custGeom>
              <a:rect b="b" l="l" r="r" t="t"/>
              <a:pathLst>
                <a:path extrusionOk="0" h="7340" w="7873">
                  <a:moveTo>
                    <a:pt x="7105" y="1"/>
                  </a:moveTo>
                  <a:lnTo>
                    <a:pt x="0" y="6505"/>
                  </a:lnTo>
                  <a:lnTo>
                    <a:pt x="768" y="7339"/>
                  </a:lnTo>
                  <a:lnTo>
                    <a:pt x="7873" y="868"/>
                  </a:lnTo>
                  <a:lnTo>
                    <a:pt x="710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6"/>
            <p:cNvSpPr/>
            <p:nvPr/>
          </p:nvSpPr>
          <p:spPr>
            <a:xfrm>
              <a:off x="2054150" y="3934925"/>
              <a:ext cx="204325" cy="199325"/>
            </a:xfrm>
            <a:custGeom>
              <a:rect b="b" l="l" r="r" t="t"/>
              <a:pathLst>
                <a:path extrusionOk="0" h="7973" w="8173">
                  <a:moveTo>
                    <a:pt x="7305" y="1"/>
                  </a:moveTo>
                  <a:lnTo>
                    <a:pt x="2368" y="5971"/>
                  </a:lnTo>
                  <a:lnTo>
                    <a:pt x="1001" y="3603"/>
                  </a:lnTo>
                  <a:lnTo>
                    <a:pt x="0" y="4170"/>
                  </a:lnTo>
                  <a:lnTo>
                    <a:pt x="2168" y="7973"/>
                  </a:lnTo>
                  <a:lnTo>
                    <a:pt x="8173" y="734"/>
                  </a:lnTo>
                  <a:lnTo>
                    <a:pt x="73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6"/>
            <p:cNvSpPr/>
            <p:nvPr/>
          </p:nvSpPr>
          <p:spPr>
            <a:xfrm>
              <a:off x="2316825" y="4538700"/>
              <a:ext cx="204350" cy="198500"/>
            </a:xfrm>
            <a:custGeom>
              <a:rect b="b" l="l" r="r" t="t"/>
              <a:pathLst>
                <a:path extrusionOk="0" h="7940" w="8174">
                  <a:moveTo>
                    <a:pt x="7306" y="0"/>
                  </a:moveTo>
                  <a:lnTo>
                    <a:pt x="2369" y="5971"/>
                  </a:lnTo>
                  <a:lnTo>
                    <a:pt x="1001" y="3603"/>
                  </a:lnTo>
                  <a:lnTo>
                    <a:pt x="1" y="4170"/>
                  </a:lnTo>
                  <a:lnTo>
                    <a:pt x="2169" y="7939"/>
                  </a:lnTo>
                  <a:lnTo>
                    <a:pt x="8173" y="701"/>
                  </a:lnTo>
                  <a:lnTo>
                    <a:pt x="7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6"/>
            <p:cNvSpPr/>
            <p:nvPr/>
          </p:nvSpPr>
          <p:spPr>
            <a:xfrm>
              <a:off x="2993150" y="4157575"/>
              <a:ext cx="271050" cy="204100"/>
            </a:xfrm>
            <a:custGeom>
              <a:rect b="b" l="l" r="r" t="t"/>
              <a:pathLst>
                <a:path extrusionOk="0" h="8164" w="10842">
                  <a:moveTo>
                    <a:pt x="5037" y="1"/>
                  </a:moveTo>
                  <a:cubicBezTo>
                    <a:pt x="3903" y="501"/>
                    <a:pt x="2869" y="1135"/>
                    <a:pt x="1968" y="1936"/>
                  </a:cubicBezTo>
                  <a:cubicBezTo>
                    <a:pt x="1068" y="2736"/>
                    <a:pt x="234" y="3770"/>
                    <a:pt x="34" y="5071"/>
                  </a:cubicBezTo>
                  <a:cubicBezTo>
                    <a:pt x="0" y="5405"/>
                    <a:pt x="0" y="5738"/>
                    <a:pt x="34" y="6072"/>
                  </a:cubicBezTo>
                  <a:cubicBezTo>
                    <a:pt x="100" y="6405"/>
                    <a:pt x="234" y="6706"/>
                    <a:pt x="467" y="6973"/>
                  </a:cubicBezTo>
                  <a:cubicBezTo>
                    <a:pt x="901" y="7473"/>
                    <a:pt x="1468" y="7806"/>
                    <a:pt x="2135" y="7973"/>
                  </a:cubicBezTo>
                  <a:cubicBezTo>
                    <a:pt x="2724" y="8101"/>
                    <a:pt x="3323" y="8163"/>
                    <a:pt x="3919" y="8163"/>
                  </a:cubicBezTo>
                  <a:cubicBezTo>
                    <a:pt x="5823" y="8163"/>
                    <a:pt x="7708" y="7524"/>
                    <a:pt x="9207" y="6305"/>
                  </a:cubicBezTo>
                  <a:cubicBezTo>
                    <a:pt x="9707" y="5872"/>
                    <a:pt x="10107" y="5371"/>
                    <a:pt x="10408" y="4804"/>
                  </a:cubicBezTo>
                  <a:cubicBezTo>
                    <a:pt x="10741" y="4237"/>
                    <a:pt x="10841" y="3570"/>
                    <a:pt x="10741" y="2903"/>
                  </a:cubicBezTo>
                  <a:cubicBezTo>
                    <a:pt x="10608" y="2236"/>
                    <a:pt x="10207" y="1669"/>
                    <a:pt x="9640" y="1335"/>
                  </a:cubicBezTo>
                  <a:cubicBezTo>
                    <a:pt x="9107" y="1002"/>
                    <a:pt x="8506" y="768"/>
                    <a:pt x="7872" y="668"/>
                  </a:cubicBezTo>
                  <a:cubicBezTo>
                    <a:pt x="7479" y="603"/>
                    <a:pt x="7083" y="569"/>
                    <a:pt x="6686" y="569"/>
                  </a:cubicBezTo>
                  <a:cubicBezTo>
                    <a:pt x="5871" y="569"/>
                    <a:pt x="5055" y="710"/>
                    <a:pt x="4270" y="1002"/>
                  </a:cubicBezTo>
                  <a:cubicBezTo>
                    <a:pt x="4871" y="847"/>
                    <a:pt x="5481" y="772"/>
                    <a:pt x="6095" y="772"/>
                  </a:cubicBezTo>
                  <a:cubicBezTo>
                    <a:pt x="6674" y="772"/>
                    <a:pt x="7256" y="839"/>
                    <a:pt x="7839" y="968"/>
                  </a:cubicBezTo>
                  <a:cubicBezTo>
                    <a:pt x="8406" y="1102"/>
                    <a:pt x="8940" y="1335"/>
                    <a:pt x="9407" y="1669"/>
                  </a:cubicBezTo>
                  <a:cubicBezTo>
                    <a:pt x="9874" y="1969"/>
                    <a:pt x="10174" y="2436"/>
                    <a:pt x="10274" y="3003"/>
                  </a:cubicBezTo>
                  <a:cubicBezTo>
                    <a:pt x="10341" y="3537"/>
                    <a:pt x="10207" y="4104"/>
                    <a:pt x="9941" y="4571"/>
                  </a:cubicBezTo>
                  <a:cubicBezTo>
                    <a:pt x="9674" y="5071"/>
                    <a:pt x="9307" y="5505"/>
                    <a:pt x="8873" y="5872"/>
                  </a:cubicBezTo>
                  <a:cubicBezTo>
                    <a:pt x="7939" y="6606"/>
                    <a:pt x="6872" y="7106"/>
                    <a:pt x="5738" y="7339"/>
                  </a:cubicBezTo>
                  <a:cubicBezTo>
                    <a:pt x="5100" y="7508"/>
                    <a:pt x="4441" y="7593"/>
                    <a:pt x="3784" y="7593"/>
                  </a:cubicBezTo>
                  <a:cubicBezTo>
                    <a:pt x="3274" y="7593"/>
                    <a:pt x="2765" y="7542"/>
                    <a:pt x="2268" y="7440"/>
                  </a:cubicBezTo>
                  <a:cubicBezTo>
                    <a:pt x="1735" y="7306"/>
                    <a:pt x="1234" y="7039"/>
                    <a:pt x="867" y="6639"/>
                  </a:cubicBezTo>
                  <a:cubicBezTo>
                    <a:pt x="534" y="6205"/>
                    <a:pt x="367" y="5672"/>
                    <a:pt x="467" y="5138"/>
                  </a:cubicBezTo>
                  <a:cubicBezTo>
                    <a:pt x="567" y="3970"/>
                    <a:pt x="1301" y="2970"/>
                    <a:pt x="2135" y="2136"/>
                  </a:cubicBezTo>
                  <a:cubicBezTo>
                    <a:pt x="3002" y="1302"/>
                    <a:pt x="3970" y="568"/>
                    <a:pt x="5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6"/>
            <p:cNvSpPr/>
            <p:nvPr/>
          </p:nvSpPr>
          <p:spPr>
            <a:xfrm>
              <a:off x="2104175" y="3778975"/>
              <a:ext cx="160975" cy="19200"/>
            </a:xfrm>
            <a:custGeom>
              <a:rect b="b" l="l" r="r" t="t"/>
              <a:pathLst>
                <a:path extrusionOk="0" h="768" w="6439">
                  <a:moveTo>
                    <a:pt x="167" y="1"/>
                  </a:moveTo>
                  <a:lnTo>
                    <a:pt x="0" y="768"/>
                  </a:lnTo>
                  <a:lnTo>
                    <a:pt x="6272" y="768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6"/>
            <p:cNvSpPr/>
            <p:nvPr/>
          </p:nvSpPr>
          <p:spPr>
            <a:xfrm>
              <a:off x="2096675" y="3811500"/>
              <a:ext cx="96750" cy="19200"/>
            </a:xfrm>
            <a:custGeom>
              <a:rect b="b" l="l" r="r" t="t"/>
              <a:pathLst>
                <a:path extrusionOk="0" h="768" w="3870">
                  <a:moveTo>
                    <a:pt x="167" y="1"/>
                  </a:moveTo>
                  <a:lnTo>
                    <a:pt x="0" y="768"/>
                  </a:lnTo>
                  <a:lnTo>
                    <a:pt x="3670" y="768"/>
                  </a:lnTo>
                  <a:lnTo>
                    <a:pt x="387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6"/>
            <p:cNvSpPr/>
            <p:nvPr/>
          </p:nvSpPr>
          <p:spPr>
            <a:xfrm>
              <a:off x="2803000" y="4381075"/>
              <a:ext cx="99275" cy="19200"/>
            </a:xfrm>
            <a:custGeom>
              <a:rect b="b" l="l" r="r" t="t"/>
              <a:pathLst>
                <a:path extrusionOk="0" h="768" w="3971">
                  <a:moveTo>
                    <a:pt x="168" y="1"/>
                  </a:moveTo>
                  <a:lnTo>
                    <a:pt x="1" y="768"/>
                  </a:lnTo>
                  <a:lnTo>
                    <a:pt x="3803" y="768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2787150" y="4447800"/>
              <a:ext cx="100100" cy="19200"/>
            </a:xfrm>
            <a:custGeom>
              <a:rect b="b" l="l" r="r" t="t"/>
              <a:pathLst>
                <a:path extrusionOk="0" h="768" w="4004">
                  <a:moveTo>
                    <a:pt x="201" y="0"/>
                  </a:moveTo>
                  <a:lnTo>
                    <a:pt x="1" y="767"/>
                  </a:lnTo>
                  <a:lnTo>
                    <a:pt x="3837" y="76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2794675" y="4413600"/>
              <a:ext cx="154300" cy="19200"/>
            </a:xfrm>
            <a:custGeom>
              <a:rect b="b" l="l" r="r" t="t"/>
              <a:pathLst>
                <a:path extrusionOk="0" h="768" w="6172">
                  <a:moveTo>
                    <a:pt x="200" y="1"/>
                  </a:moveTo>
                  <a:lnTo>
                    <a:pt x="0" y="768"/>
                  </a:lnTo>
                  <a:lnTo>
                    <a:pt x="6004" y="768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3049850" y="4233475"/>
              <a:ext cx="100100" cy="19200"/>
            </a:xfrm>
            <a:custGeom>
              <a:rect b="b" l="l" r="r" t="t"/>
              <a:pathLst>
                <a:path extrusionOk="0" h="768" w="4004">
                  <a:moveTo>
                    <a:pt x="167" y="0"/>
                  </a:moveTo>
                  <a:lnTo>
                    <a:pt x="0" y="768"/>
                  </a:lnTo>
                  <a:lnTo>
                    <a:pt x="3803" y="768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6"/>
            <p:cNvSpPr/>
            <p:nvPr/>
          </p:nvSpPr>
          <p:spPr>
            <a:xfrm>
              <a:off x="3042350" y="4266825"/>
              <a:ext cx="153450" cy="19200"/>
            </a:xfrm>
            <a:custGeom>
              <a:rect b="b" l="l" r="r" t="t"/>
              <a:pathLst>
                <a:path extrusionOk="0" h="768" w="6138">
                  <a:moveTo>
                    <a:pt x="167" y="1"/>
                  </a:moveTo>
                  <a:lnTo>
                    <a:pt x="0" y="768"/>
                  </a:lnTo>
                  <a:lnTo>
                    <a:pt x="5971" y="768"/>
                  </a:lnTo>
                  <a:lnTo>
                    <a:pt x="61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46"/>
            <p:cNvSpPr/>
            <p:nvPr/>
          </p:nvSpPr>
          <p:spPr>
            <a:xfrm>
              <a:off x="1860675" y="3745550"/>
              <a:ext cx="130950" cy="163550"/>
            </a:xfrm>
            <a:custGeom>
              <a:rect b="b" l="l" r="r" t="t"/>
              <a:pathLst>
                <a:path extrusionOk="0" h="6542" w="5238">
                  <a:moveTo>
                    <a:pt x="3531" y="1"/>
                  </a:moveTo>
                  <a:cubicBezTo>
                    <a:pt x="3499" y="1"/>
                    <a:pt x="3468" y="2"/>
                    <a:pt x="3436" y="3"/>
                  </a:cubicBezTo>
                  <a:cubicBezTo>
                    <a:pt x="2869" y="37"/>
                    <a:pt x="2335" y="204"/>
                    <a:pt x="1868" y="571"/>
                  </a:cubicBezTo>
                  <a:lnTo>
                    <a:pt x="1501" y="871"/>
                  </a:lnTo>
                  <a:cubicBezTo>
                    <a:pt x="1368" y="937"/>
                    <a:pt x="1334" y="1071"/>
                    <a:pt x="1401" y="1171"/>
                  </a:cubicBezTo>
                  <a:cubicBezTo>
                    <a:pt x="1451" y="1221"/>
                    <a:pt x="1510" y="1246"/>
                    <a:pt x="1568" y="1246"/>
                  </a:cubicBezTo>
                  <a:cubicBezTo>
                    <a:pt x="1626" y="1246"/>
                    <a:pt x="1685" y="1221"/>
                    <a:pt x="1735" y="1171"/>
                  </a:cubicBezTo>
                  <a:lnTo>
                    <a:pt x="2102" y="904"/>
                  </a:lnTo>
                  <a:cubicBezTo>
                    <a:pt x="2469" y="637"/>
                    <a:pt x="2902" y="470"/>
                    <a:pt x="3369" y="470"/>
                  </a:cubicBezTo>
                  <a:cubicBezTo>
                    <a:pt x="3803" y="470"/>
                    <a:pt x="4203" y="671"/>
                    <a:pt x="4470" y="1038"/>
                  </a:cubicBezTo>
                  <a:cubicBezTo>
                    <a:pt x="4670" y="1371"/>
                    <a:pt x="4737" y="1771"/>
                    <a:pt x="4637" y="2138"/>
                  </a:cubicBezTo>
                  <a:cubicBezTo>
                    <a:pt x="4537" y="2639"/>
                    <a:pt x="4237" y="3072"/>
                    <a:pt x="3803" y="3406"/>
                  </a:cubicBezTo>
                  <a:lnTo>
                    <a:pt x="134" y="6141"/>
                  </a:lnTo>
                  <a:cubicBezTo>
                    <a:pt x="34" y="6208"/>
                    <a:pt x="0" y="6375"/>
                    <a:pt x="34" y="6475"/>
                  </a:cubicBezTo>
                  <a:cubicBezTo>
                    <a:pt x="67" y="6541"/>
                    <a:pt x="134" y="6541"/>
                    <a:pt x="200" y="6541"/>
                  </a:cubicBezTo>
                  <a:lnTo>
                    <a:pt x="3870" y="6541"/>
                  </a:lnTo>
                  <a:cubicBezTo>
                    <a:pt x="4003" y="6541"/>
                    <a:pt x="4103" y="6441"/>
                    <a:pt x="4136" y="6308"/>
                  </a:cubicBezTo>
                  <a:cubicBezTo>
                    <a:pt x="4170" y="6208"/>
                    <a:pt x="4103" y="6074"/>
                    <a:pt x="3970" y="6074"/>
                  </a:cubicBezTo>
                  <a:lnTo>
                    <a:pt x="901" y="6074"/>
                  </a:lnTo>
                  <a:lnTo>
                    <a:pt x="4036" y="3739"/>
                  </a:lnTo>
                  <a:cubicBezTo>
                    <a:pt x="4570" y="3339"/>
                    <a:pt x="4937" y="2772"/>
                    <a:pt x="5104" y="2138"/>
                  </a:cubicBezTo>
                  <a:cubicBezTo>
                    <a:pt x="5237" y="1671"/>
                    <a:pt x="5137" y="1138"/>
                    <a:pt x="4870" y="737"/>
                  </a:cubicBezTo>
                  <a:cubicBezTo>
                    <a:pt x="4555" y="265"/>
                    <a:pt x="4062" y="1"/>
                    <a:pt x="3531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1813125" y="4025825"/>
              <a:ext cx="123450" cy="163475"/>
            </a:xfrm>
            <a:custGeom>
              <a:rect b="b" l="l" r="r" t="t"/>
              <a:pathLst>
                <a:path extrusionOk="0" h="6539" w="4938">
                  <a:moveTo>
                    <a:pt x="3103" y="467"/>
                  </a:moveTo>
                  <a:cubicBezTo>
                    <a:pt x="3603" y="467"/>
                    <a:pt x="4004" y="768"/>
                    <a:pt x="4170" y="1235"/>
                  </a:cubicBezTo>
                  <a:cubicBezTo>
                    <a:pt x="4404" y="1902"/>
                    <a:pt x="4437" y="2602"/>
                    <a:pt x="4271" y="3269"/>
                  </a:cubicBezTo>
                  <a:cubicBezTo>
                    <a:pt x="4104" y="4003"/>
                    <a:pt x="3737" y="4704"/>
                    <a:pt x="3236" y="5271"/>
                  </a:cubicBezTo>
                  <a:cubicBezTo>
                    <a:pt x="2903" y="5705"/>
                    <a:pt x="2403" y="6005"/>
                    <a:pt x="1835" y="6071"/>
                  </a:cubicBezTo>
                  <a:cubicBezTo>
                    <a:pt x="1335" y="6038"/>
                    <a:pt x="901" y="5738"/>
                    <a:pt x="768" y="5271"/>
                  </a:cubicBezTo>
                  <a:cubicBezTo>
                    <a:pt x="501" y="4637"/>
                    <a:pt x="501" y="3937"/>
                    <a:pt x="668" y="3269"/>
                  </a:cubicBezTo>
                  <a:cubicBezTo>
                    <a:pt x="835" y="2502"/>
                    <a:pt x="1168" y="1835"/>
                    <a:pt x="1669" y="1235"/>
                  </a:cubicBezTo>
                  <a:cubicBezTo>
                    <a:pt x="2036" y="801"/>
                    <a:pt x="2536" y="501"/>
                    <a:pt x="3103" y="467"/>
                  </a:cubicBezTo>
                  <a:close/>
                  <a:moveTo>
                    <a:pt x="3203" y="0"/>
                  </a:moveTo>
                  <a:cubicBezTo>
                    <a:pt x="2469" y="67"/>
                    <a:pt x="1802" y="401"/>
                    <a:pt x="1368" y="968"/>
                  </a:cubicBezTo>
                  <a:cubicBezTo>
                    <a:pt x="801" y="1635"/>
                    <a:pt x="401" y="2436"/>
                    <a:pt x="201" y="3269"/>
                  </a:cubicBezTo>
                  <a:cubicBezTo>
                    <a:pt x="1" y="4003"/>
                    <a:pt x="34" y="4804"/>
                    <a:pt x="301" y="5538"/>
                  </a:cubicBezTo>
                  <a:cubicBezTo>
                    <a:pt x="535" y="6105"/>
                    <a:pt x="1102" y="6505"/>
                    <a:pt x="1702" y="6538"/>
                  </a:cubicBezTo>
                  <a:cubicBezTo>
                    <a:pt x="2436" y="6472"/>
                    <a:pt x="3103" y="6105"/>
                    <a:pt x="3570" y="5538"/>
                  </a:cubicBezTo>
                  <a:cubicBezTo>
                    <a:pt x="4137" y="4871"/>
                    <a:pt x="4537" y="4103"/>
                    <a:pt x="4738" y="3269"/>
                  </a:cubicBezTo>
                  <a:cubicBezTo>
                    <a:pt x="4938" y="2502"/>
                    <a:pt x="4871" y="1702"/>
                    <a:pt x="4604" y="968"/>
                  </a:cubicBezTo>
                  <a:cubicBezTo>
                    <a:pt x="4404" y="401"/>
                    <a:pt x="3837" y="0"/>
                    <a:pt x="3203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6"/>
            <p:cNvSpPr/>
            <p:nvPr/>
          </p:nvSpPr>
          <p:spPr>
            <a:xfrm>
              <a:off x="1731400" y="4305200"/>
              <a:ext cx="130950" cy="163475"/>
            </a:xfrm>
            <a:custGeom>
              <a:rect b="b" l="l" r="r" t="t"/>
              <a:pathLst>
                <a:path extrusionOk="0" h="6539" w="5238">
                  <a:moveTo>
                    <a:pt x="3470" y="0"/>
                  </a:moveTo>
                  <a:cubicBezTo>
                    <a:pt x="2903" y="33"/>
                    <a:pt x="2336" y="200"/>
                    <a:pt x="1902" y="567"/>
                  </a:cubicBezTo>
                  <a:lnTo>
                    <a:pt x="1502" y="867"/>
                  </a:lnTo>
                  <a:cubicBezTo>
                    <a:pt x="1402" y="934"/>
                    <a:pt x="1368" y="1068"/>
                    <a:pt x="1435" y="1168"/>
                  </a:cubicBezTo>
                  <a:cubicBezTo>
                    <a:pt x="1469" y="1218"/>
                    <a:pt x="1519" y="1243"/>
                    <a:pt x="1573" y="1243"/>
                  </a:cubicBezTo>
                  <a:cubicBezTo>
                    <a:pt x="1627" y="1243"/>
                    <a:pt x="1685" y="1218"/>
                    <a:pt x="1735" y="1168"/>
                  </a:cubicBezTo>
                  <a:lnTo>
                    <a:pt x="2136" y="901"/>
                  </a:lnTo>
                  <a:cubicBezTo>
                    <a:pt x="2469" y="634"/>
                    <a:pt x="2903" y="467"/>
                    <a:pt x="3370" y="467"/>
                  </a:cubicBezTo>
                  <a:cubicBezTo>
                    <a:pt x="3804" y="467"/>
                    <a:pt x="4237" y="667"/>
                    <a:pt x="4471" y="1034"/>
                  </a:cubicBezTo>
                  <a:cubicBezTo>
                    <a:pt x="4704" y="1334"/>
                    <a:pt x="4738" y="1768"/>
                    <a:pt x="4671" y="2135"/>
                  </a:cubicBezTo>
                  <a:cubicBezTo>
                    <a:pt x="4537" y="2635"/>
                    <a:pt x="4237" y="3069"/>
                    <a:pt x="3837" y="3403"/>
                  </a:cubicBezTo>
                  <a:lnTo>
                    <a:pt x="134" y="6138"/>
                  </a:lnTo>
                  <a:cubicBezTo>
                    <a:pt x="34" y="6205"/>
                    <a:pt x="1" y="6338"/>
                    <a:pt x="68" y="6471"/>
                  </a:cubicBezTo>
                  <a:cubicBezTo>
                    <a:pt x="101" y="6505"/>
                    <a:pt x="134" y="6538"/>
                    <a:pt x="201" y="6538"/>
                  </a:cubicBezTo>
                  <a:lnTo>
                    <a:pt x="3870" y="6538"/>
                  </a:lnTo>
                  <a:cubicBezTo>
                    <a:pt x="3970" y="6538"/>
                    <a:pt x="4104" y="6438"/>
                    <a:pt x="4137" y="6305"/>
                  </a:cubicBezTo>
                  <a:cubicBezTo>
                    <a:pt x="4170" y="6205"/>
                    <a:pt x="4070" y="6071"/>
                    <a:pt x="3970" y="6071"/>
                  </a:cubicBezTo>
                  <a:lnTo>
                    <a:pt x="868" y="6071"/>
                  </a:lnTo>
                  <a:lnTo>
                    <a:pt x="4037" y="3736"/>
                  </a:lnTo>
                  <a:cubicBezTo>
                    <a:pt x="4571" y="3336"/>
                    <a:pt x="4938" y="2769"/>
                    <a:pt x="5104" y="2135"/>
                  </a:cubicBezTo>
                  <a:cubicBezTo>
                    <a:pt x="5238" y="1635"/>
                    <a:pt x="5138" y="1134"/>
                    <a:pt x="4871" y="701"/>
                  </a:cubicBezTo>
                  <a:cubicBezTo>
                    <a:pt x="4537" y="234"/>
                    <a:pt x="4004" y="0"/>
                    <a:pt x="347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6"/>
            <p:cNvSpPr/>
            <p:nvPr/>
          </p:nvSpPr>
          <p:spPr>
            <a:xfrm>
              <a:off x="1683875" y="4585400"/>
              <a:ext cx="123450" cy="162625"/>
            </a:xfrm>
            <a:custGeom>
              <a:rect b="b" l="l" r="r" t="t"/>
              <a:pathLst>
                <a:path extrusionOk="0" h="6505" w="4938">
                  <a:moveTo>
                    <a:pt x="3136" y="467"/>
                  </a:moveTo>
                  <a:cubicBezTo>
                    <a:pt x="3603" y="467"/>
                    <a:pt x="4037" y="767"/>
                    <a:pt x="4203" y="1234"/>
                  </a:cubicBezTo>
                  <a:cubicBezTo>
                    <a:pt x="4437" y="1868"/>
                    <a:pt x="4470" y="2602"/>
                    <a:pt x="4270" y="3269"/>
                  </a:cubicBezTo>
                  <a:cubicBezTo>
                    <a:pt x="4103" y="4003"/>
                    <a:pt x="3770" y="4704"/>
                    <a:pt x="3269" y="5271"/>
                  </a:cubicBezTo>
                  <a:cubicBezTo>
                    <a:pt x="2903" y="5738"/>
                    <a:pt x="2402" y="6004"/>
                    <a:pt x="1835" y="6071"/>
                  </a:cubicBezTo>
                  <a:cubicBezTo>
                    <a:pt x="1335" y="6038"/>
                    <a:pt x="934" y="5738"/>
                    <a:pt x="768" y="5271"/>
                  </a:cubicBezTo>
                  <a:cubicBezTo>
                    <a:pt x="534" y="4637"/>
                    <a:pt x="501" y="3936"/>
                    <a:pt x="668" y="3269"/>
                  </a:cubicBezTo>
                  <a:lnTo>
                    <a:pt x="701" y="3269"/>
                  </a:lnTo>
                  <a:cubicBezTo>
                    <a:pt x="834" y="2502"/>
                    <a:pt x="1201" y="1801"/>
                    <a:pt x="1702" y="1234"/>
                  </a:cubicBezTo>
                  <a:cubicBezTo>
                    <a:pt x="2035" y="767"/>
                    <a:pt x="2569" y="501"/>
                    <a:pt x="3136" y="467"/>
                  </a:cubicBezTo>
                  <a:close/>
                  <a:moveTo>
                    <a:pt x="3236" y="0"/>
                  </a:moveTo>
                  <a:cubicBezTo>
                    <a:pt x="2502" y="34"/>
                    <a:pt x="1835" y="400"/>
                    <a:pt x="1368" y="968"/>
                  </a:cubicBezTo>
                  <a:cubicBezTo>
                    <a:pt x="801" y="1635"/>
                    <a:pt x="401" y="2402"/>
                    <a:pt x="234" y="3269"/>
                  </a:cubicBezTo>
                  <a:cubicBezTo>
                    <a:pt x="0" y="4003"/>
                    <a:pt x="34" y="4804"/>
                    <a:pt x="334" y="5504"/>
                  </a:cubicBezTo>
                  <a:cubicBezTo>
                    <a:pt x="534" y="6105"/>
                    <a:pt x="1101" y="6505"/>
                    <a:pt x="1735" y="6505"/>
                  </a:cubicBezTo>
                  <a:cubicBezTo>
                    <a:pt x="2436" y="6438"/>
                    <a:pt x="3136" y="6105"/>
                    <a:pt x="3570" y="5504"/>
                  </a:cubicBezTo>
                  <a:cubicBezTo>
                    <a:pt x="4137" y="4870"/>
                    <a:pt x="4537" y="4070"/>
                    <a:pt x="4737" y="3236"/>
                  </a:cubicBezTo>
                  <a:cubicBezTo>
                    <a:pt x="4937" y="2502"/>
                    <a:pt x="4904" y="1701"/>
                    <a:pt x="4637" y="968"/>
                  </a:cubicBezTo>
                  <a:cubicBezTo>
                    <a:pt x="4404" y="367"/>
                    <a:pt x="3837" y="0"/>
                    <a:pt x="323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6"/>
            <p:cNvSpPr/>
            <p:nvPr/>
          </p:nvSpPr>
          <p:spPr>
            <a:xfrm>
              <a:off x="3006475" y="3706425"/>
              <a:ext cx="586275" cy="409500"/>
            </a:xfrm>
            <a:custGeom>
              <a:rect b="b" l="l" r="r" t="t"/>
              <a:pathLst>
                <a:path extrusionOk="0" h="16380" w="23451">
                  <a:moveTo>
                    <a:pt x="5972" y="1"/>
                  </a:moveTo>
                  <a:lnTo>
                    <a:pt x="3670" y="10108"/>
                  </a:lnTo>
                  <a:cubicBezTo>
                    <a:pt x="3036" y="12776"/>
                    <a:pt x="1" y="16379"/>
                    <a:pt x="1" y="16379"/>
                  </a:cubicBezTo>
                  <a:lnTo>
                    <a:pt x="17046" y="16379"/>
                  </a:lnTo>
                  <a:cubicBezTo>
                    <a:pt x="17046" y="16379"/>
                    <a:pt x="20149" y="14311"/>
                    <a:pt x="20916" y="11009"/>
                  </a:cubicBezTo>
                  <a:cubicBezTo>
                    <a:pt x="21650" y="7740"/>
                    <a:pt x="23451" y="1"/>
                    <a:pt x="23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6"/>
            <p:cNvSpPr/>
            <p:nvPr/>
          </p:nvSpPr>
          <p:spPr>
            <a:xfrm>
              <a:off x="3165925" y="3840075"/>
              <a:ext cx="54900" cy="53175"/>
            </a:xfrm>
            <a:custGeom>
              <a:rect b="b" l="l" r="r" t="t"/>
              <a:pathLst>
                <a:path extrusionOk="0" h="2127" w="2196">
                  <a:moveTo>
                    <a:pt x="544" y="0"/>
                  </a:moveTo>
                  <a:cubicBezTo>
                    <a:pt x="528" y="0"/>
                    <a:pt x="511" y="8"/>
                    <a:pt x="494" y="25"/>
                  </a:cubicBezTo>
                  <a:cubicBezTo>
                    <a:pt x="494" y="25"/>
                    <a:pt x="461" y="59"/>
                    <a:pt x="461" y="92"/>
                  </a:cubicBezTo>
                  <a:lnTo>
                    <a:pt x="27" y="2027"/>
                  </a:lnTo>
                  <a:cubicBezTo>
                    <a:pt x="0" y="2054"/>
                    <a:pt x="17" y="2102"/>
                    <a:pt x="42" y="2102"/>
                  </a:cubicBezTo>
                  <a:cubicBezTo>
                    <a:pt x="48" y="2102"/>
                    <a:pt x="54" y="2100"/>
                    <a:pt x="61" y="2093"/>
                  </a:cubicBezTo>
                  <a:cubicBezTo>
                    <a:pt x="128" y="2093"/>
                    <a:pt x="161" y="2060"/>
                    <a:pt x="161" y="2027"/>
                  </a:cubicBezTo>
                  <a:lnTo>
                    <a:pt x="595" y="292"/>
                  </a:lnTo>
                  <a:lnTo>
                    <a:pt x="1028" y="1226"/>
                  </a:lnTo>
                  <a:cubicBezTo>
                    <a:pt x="1062" y="1259"/>
                    <a:pt x="1062" y="1259"/>
                    <a:pt x="1095" y="1259"/>
                  </a:cubicBezTo>
                  <a:cubicBezTo>
                    <a:pt x="1128" y="1259"/>
                    <a:pt x="1128" y="1259"/>
                    <a:pt x="1162" y="1226"/>
                  </a:cubicBezTo>
                  <a:lnTo>
                    <a:pt x="2062" y="292"/>
                  </a:lnTo>
                  <a:lnTo>
                    <a:pt x="2062" y="292"/>
                  </a:lnTo>
                  <a:lnTo>
                    <a:pt x="1629" y="2027"/>
                  </a:lnTo>
                  <a:cubicBezTo>
                    <a:pt x="1595" y="2060"/>
                    <a:pt x="1629" y="2127"/>
                    <a:pt x="1662" y="2127"/>
                  </a:cubicBezTo>
                  <a:cubicBezTo>
                    <a:pt x="1695" y="2093"/>
                    <a:pt x="1762" y="2093"/>
                    <a:pt x="1762" y="2027"/>
                  </a:cubicBezTo>
                  <a:lnTo>
                    <a:pt x="2196" y="92"/>
                  </a:lnTo>
                  <a:cubicBezTo>
                    <a:pt x="2196" y="92"/>
                    <a:pt x="2196" y="59"/>
                    <a:pt x="2196" y="59"/>
                  </a:cubicBezTo>
                  <a:cubicBezTo>
                    <a:pt x="2196" y="59"/>
                    <a:pt x="2196" y="25"/>
                    <a:pt x="2196" y="25"/>
                  </a:cubicBezTo>
                  <a:cubicBezTo>
                    <a:pt x="2179" y="8"/>
                    <a:pt x="2162" y="0"/>
                    <a:pt x="2146" y="0"/>
                  </a:cubicBezTo>
                  <a:cubicBezTo>
                    <a:pt x="2129" y="0"/>
                    <a:pt x="2112" y="8"/>
                    <a:pt x="2096" y="25"/>
                  </a:cubicBezTo>
                  <a:lnTo>
                    <a:pt x="1128" y="1059"/>
                  </a:lnTo>
                  <a:lnTo>
                    <a:pt x="595" y="25"/>
                  </a:lnTo>
                  <a:cubicBezTo>
                    <a:pt x="578" y="8"/>
                    <a:pt x="561" y="0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6"/>
            <p:cNvSpPr/>
            <p:nvPr/>
          </p:nvSpPr>
          <p:spPr>
            <a:xfrm>
              <a:off x="3225800" y="3839850"/>
              <a:ext cx="42575" cy="53400"/>
            </a:xfrm>
            <a:custGeom>
              <a:rect b="b" l="l" r="r" t="t"/>
              <a:pathLst>
                <a:path extrusionOk="0" h="2136" w="1703">
                  <a:moveTo>
                    <a:pt x="568" y="1"/>
                  </a:moveTo>
                  <a:cubicBezTo>
                    <a:pt x="535" y="1"/>
                    <a:pt x="468" y="34"/>
                    <a:pt x="468" y="68"/>
                  </a:cubicBezTo>
                  <a:lnTo>
                    <a:pt x="1" y="2036"/>
                  </a:lnTo>
                  <a:cubicBezTo>
                    <a:pt x="1" y="2069"/>
                    <a:pt x="34" y="2102"/>
                    <a:pt x="68" y="2136"/>
                  </a:cubicBezTo>
                  <a:lnTo>
                    <a:pt x="1168" y="2136"/>
                  </a:lnTo>
                  <a:cubicBezTo>
                    <a:pt x="1202" y="2102"/>
                    <a:pt x="1235" y="2102"/>
                    <a:pt x="1235" y="2036"/>
                  </a:cubicBezTo>
                  <a:cubicBezTo>
                    <a:pt x="1268" y="2002"/>
                    <a:pt x="1235" y="1969"/>
                    <a:pt x="1202" y="1969"/>
                  </a:cubicBezTo>
                  <a:lnTo>
                    <a:pt x="168" y="1969"/>
                  </a:lnTo>
                  <a:lnTo>
                    <a:pt x="368" y="1135"/>
                  </a:lnTo>
                  <a:lnTo>
                    <a:pt x="1268" y="1135"/>
                  </a:lnTo>
                  <a:cubicBezTo>
                    <a:pt x="1302" y="1135"/>
                    <a:pt x="1335" y="1102"/>
                    <a:pt x="1335" y="1068"/>
                  </a:cubicBezTo>
                  <a:cubicBezTo>
                    <a:pt x="1368" y="1035"/>
                    <a:pt x="1335" y="1002"/>
                    <a:pt x="1302" y="1002"/>
                  </a:cubicBezTo>
                  <a:lnTo>
                    <a:pt x="401" y="1002"/>
                  </a:lnTo>
                  <a:lnTo>
                    <a:pt x="601" y="168"/>
                  </a:lnTo>
                  <a:lnTo>
                    <a:pt x="1602" y="168"/>
                  </a:lnTo>
                  <a:cubicBezTo>
                    <a:pt x="1669" y="168"/>
                    <a:pt x="1702" y="134"/>
                    <a:pt x="1702" y="68"/>
                  </a:cubicBezTo>
                  <a:cubicBezTo>
                    <a:pt x="1702" y="34"/>
                    <a:pt x="1702" y="1"/>
                    <a:pt x="1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6"/>
            <p:cNvSpPr/>
            <p:nvPr/>
          </p:nvSpPr>
          <p:spPr>
            <a:xfrm>
              <a:off x="3270850" y="3839850"/>
              <a:ext cx="42550" cy="53400"/>
            </a:xfrm>
            <a:custGeom>
              <a:rect b="b" l="l" r="r" t="t"/>
              <a:pathLst>
                <a:path extrusionOk="0" h="2136" w="1702">
                  <a:moveTo>
                    <a:pt x="534" y="1"/>
                  </a:moveTo>
                  <a:cubicBezTo>
                    <a:pt x="500" y="1"/>
                    <a:pt x="467" y="34"/>
                    <a:pt x="467" y="68"/>
                  </a:cubicBezTo>
                  <a:lnTo>
                    <a:pt x="0" y="2036"/>
                  </a:lnTo>
                  <a:cubicBezTo>
                    <a:pt x="0" y="2069"/>
                    <a:pt x="0" y="2102"/>
                    <a:pt x="33" y="2136"/>
                  </a:cubicBezTo>
                  <a:lnTo>
                    <a:pt x="1134" y="2136"/>
                  </a:lnTo>
                  <a:cubicBezTo>
                    <a:pt x="1168" y="2102"/>
                    <a:pt x="1234" y="2102"/>
                    <a:pt x="1234" y="2036"/>
                  </a:cubicBezTo>
                  <a:cubicBezTo>
                    <a:pt x="1234" y="2002"/>
                    <a:pt x="1201" y="1969"/>
                    <a:pt x="1168" y="1969"/>
                  </a:cubicBezTo>
                  <a:lnTo>
                    <a:pt x="167" y="1969"/>
                  </a:lnTo>
                  <a:lnTo>
                    <a:pt x="367" y="1135"/>
                  </a:lnTo>
                  <a:lnTo>
                    <a:pt x="1234" y="1135"/>
                  </a:lnTo>
                  <a:cubicBezTo>
                    <a:pt x="1268" y="1135"/>
                    <a:pt x="1334" y="1102"/>
                    <a:pt x="1334" y="1068"/>
                  </a:cubicBezTo>
                  <a:cubicBezTo>
                    <a:pt x="1334" y="1035"/>
                    <a:pt x="1301" y="1002"/>
                    <a:pt x="1268" y="1002"/>
                  </a:cubicBezTo>
                  <a:lnTo>
                    <a:pt x="400" y="1002"/>
                  </a:lnTo>
                  <a:lnTo>
                    <a:pt x="601" y="168"/>
                  </a:lnTo>
                  <a:lnTo>
                    <a:pt x="1601" y="168"/>
                  </a:lnTo>
                  <a:cubicBezTo>
                    <a:pt x="1635" y="168"/>
                    <a:pt x="1668" y="134"/>
                    <a:pt x="1701" y="68"/>
                  </a:cubicBezTo>
                  <a:cubicBezTo>
                    <a:pt x="1701" y="34"/>
                    <a:pt x="1668" y="1"/>
                    <a:pt x="16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6"/>
            <p:cNvSpPr/>
            <p:nvPr/>
          </p:nvSpPr>
          <p:spPr>
            <a:xfrm>
              <a:off x="3322550" y="3839850"/>
              <a:ext cx="39225" cy="52575"/>
            </a:xfrm>
            <a:custGeom>
              <a:rect b="b" l="l" r="r" t="t"/>
              <a:pathLst>
                <a:path extrusionOk="0" h="2103" w="1569">
                  <a:moveTo>
                    <a:pt x="100" y="1"/>
                  </a:moveTo>
                  <a:cubicBezTo>
                    <a:pt x="67" y="1"/>
                    <a:pt x="34" y="34"/>
                    <a:pt x="0" y="68"/>
                  </a:cubicBezTo>
                  <a:cubicBezTo>
                    <a:pt x="0" y="134"/>
                    <a:pt x="34" y="168"/>
                    <a:pt x="67" y="168"/>
                  </a:cubicBezTo>
                  <a:lnTo>
                    <a:pt x="701" y="168"/>
                  </a:lnTo>
                  <a:lnTo>
                    <a:pt x="300" y="2036"/>
                  </a:lnTo>
                  <a:cubicBezTo>
                    <a:pt x="267" y="2069"/>
                    <a:pt x="300" y="2102"/>
                    <a:pt x="334" y="2102"/>
                  </a:cubicBezTo>
                  <a:cubicBezTo>
                    <a:pt x="401" y="2102"/>
                    <a:pt x="434" y="2069"/>
                    <a:pt x="434" y="2036"/>
                  </a:cubicBezTo>
                  <a:lnTo>
                    <a:pt x="868" y="168"/>
                  </a:lnTo>
                  <a:lnTo>
                    <a:pt x="1468" y="168"/>
                  </a:lnTo>
                  <a:cubicBezTo>
                    <a:pt x="1535" y="168"/>
                    <a:pt x="1568" y="134"/>
                    <a:pt x="1568" y="68"/>
                  </a:cubicBezTo>
                  <a:cubicBezTo>
                    <a:pt x="1568" y="34"/>
                    <a:pt x="1568" y="1"/>
                    <a:pt x="1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6"/>
            <p:cNvSpPr/>
            <p:nvPr/>
          </p:nvSpPr>
          <p:spPr>
            <a:xfrm>
              <a:off x="3365075" y="3839850"/>
              <a:ext cx="15025" cy="52575"/>
            </a:xfrm>
            <a:custGeom>
              <a:rect b="b" l="l" r="r" t="t"/>
              <a:pathLst>
                <a:path extrusionOk="0" h="2103" w="601">
                  <a:moveTo>
                    <a:pt x="534" y="1"/>
                  </a:moveTo>
                  <a:cubicBezTo>
                    <a:pt x="501" y="1"/>
                    <a:pt x="467" y="34"/>
                    <a:pt x="467" y="68"/>
                  </a:cubicBezTo>
                  <a:lnTo>
                    <a:pt x="0" y="2036"/>
                  </a:lnTo>
                  <a:cubicBezTo>
                    <a:pt x="0" y="2069"/>
                    <a:pt x="0" y="2102"/>
                    <a:pt x="67" y="2102"/>
                  </a:cubicBezTo>
                  <a:cubicBezTo>
                    <a:pt x="101" y="2102"/>
                    <a:pt x="134" y="2069"/>
                    <a:pt x="167" y="2036"/>
                  </a:cubicBezTo>
                  <a:lnTo>
                    <a:pt x="601" y="68"/>
                  </a:lnTo>
                  <a:cubicBezTo>
                    <a:pt x="601" y="34"/>
                    <a:pt x="568" y="1"/>
                    <a:pt x="5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6"/>
            <p:cNvSpPr/>
            <p:nvPr/>
          </p:nvSpPr>
          <p:spPr>
            <a:xfrm>
              <a:off x="3386750" y="3839850"/>
              <a:ext cx="50900" cy="52575"/>
            </a:xfrm>
            <a:custGeom>
              <a:rect b="b" l="l" r="r" t="t"/>
              <a:pathLst>
                <a:path extrusionOk="0" h="2103" w="2036">
                  <a:moveTo>
                    <a:pt x="1969" y="1"/>
                  </a:moveTo>
                  <a:cubicBezTo>
                    <a:pt x="1935" y="1"/>
                    <a:pt x="1902" y="34"/>
                    <a:pt x="1869" y="101"/>
                  </a:cubicBezTo>
                  <a:lnTo>
                    <a:pt x="1468" y="1802"/>
                  </a:lnTo>
                  <a:lnTo>
                    <a:pt x="601" y="34"/>
                  </a:lnTo>
                  <a:lnTo>
                    <a:pt x="501" y="34"/>
                  </a:lnTo>
                  <a:cubicBezTo>
                    <a:pt x="468" y="34"/>
                    <a:pt x="468" y="68"/>
                    <a:pt x="468" y="101"/>
                  </a:cubicBezTo>
                  <a:lnTo>
                    <a:pt x="34" y="2036"/>
                  </a:lnTo>
                  <a:cubicBezTo>
                    <a:pt x="1" y="2069"/>
                    <a:pt x="34" y="2102"/>
                    <a:pt x="67" y="2102"/>
                  </a:cubicBezTo>
                  <a:cubicBezTo>
                    <a:pt x="101" y="2102"/>
                    <a:pt x="168" y="2069"/>
                    <a:pt x="168" y="2036"/>
                  </a:cubicBezTo>
                  <a:lnTo>
                    <a:pt x="568" y="334"/>
                  </a:lnTo>
                  <a:lnTo>
                    <a:pt x="1435" y="2069"/>
                  </a:lnTo>
                  <a:cubicBezTo>
                    <a:pt x="1435" y="2102"/>
                    <a:pt x="1468" y="2102"/>
                    <a:pt x="1468" y="2102"/>
                  </a:cubicBezTo>
                  <a:cubicBezTo>
                    <a:pt x="1535" y="2102"/>
                    <a:pt x="1569" y="2069"/>
                    <a:pt x="1569" y="2036"/>
                  </a:cubicBezTo>
                  <a:lnTo>
                    <a:pt x="2036" y="101"/>
                  </a:lnTo>
                  <a:cubicBezTo>
                    <a:pt x="2036" y="34"/>
                    <a:pt x="2002" y="1"/>
                    <a:pt x="19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6"/>
            <p:cNvSpPr/>
            <p:nvPr/>
          </p:nvSpPr>
          <p:spPr>
            <a:xfrm>
              <a:off x="3441925" y="3839025"/>
              <a:ext cx="53275" cy="53425"/>
            </a:xfrm>
            <a:custGeom>
              <a:rect b="b" l="l" r="r" t="t"/>
              <a:pathLst>
                <a:path extrusionOk="0" h="2137" w="2131">
                  <a:moveTo>
                    <a:pt x="1496" y="0"/>
                  </a:moveTo>
                  <a:cubicBezTo>
                    <a:pt x="863" y="34"/>
                    <a:pt x="296" y="467"/>
                    <a:pt x="162" y="1068"/>
                  </a:cubicBezTo>
                  <a:cubicBezTo>
                    <a:pt x="0" y="1587"/>
                    <a:pt x="373" y="2137"/>
                    <a:pt x="946" y="2137"/>
                  </a:cubicBezTo>
                  <a:cubicBezTo>
                    <a:pt x="962" y="2137"/>
                    <a:pt x="979" y="2136"/>
                    <a:pt x="996" y="2135"/>
                  </a:cubicBezTo>
                  <a:cubicBezTo>
                    <a:pt x="1230" y="2135"/>
                    <a:pt x="1496" y="2069"/>
                    <a:pt x="1730" y="1902"/>
                  </a:cubicBezTo>
                  <a:cubicBezTo>
                    <a:pt x="1730" y="1902"/>
                    <a:pt x="1763" y="1868"/>
                    <a:pt x="1763" y="1868"/>
                  </a:cubicBezTo>
                  <a:lnTo>
                    <a:pt x="1930" y="1135"/>
                  </a:lnTo>
                  <a:cubicBezTo>
                    <a:pt x="1930" y="1101"/>
                    <a:pt x="1897" y="1068"/>
                    <a:pt x="1863" y="1068"/>
                  </a:cubicBezTo>
                  <a:lnTo>
                    <a:pt x="1230" y="1068"/>
                  </a:lnTo>
                  <a:cubicBezTo>
                    <a:pt x="1163" y="1068"/>
                    <a:pt x="1129" y="1101"/>
                    <a:pt x="1129" y="1135"/>
                  </a:cubicBezTo>
                  <a:cubicBezTo>
                    <a:pt x="1096" y="1168"/>
                    <a:pt x="1129" y="1201"/>
                    <a:pt x="1196" y="1201"/>
                  </a:cubicBezTo>
                  <a:lnTo>
                    <a:pt x="1797" y="1168"/>
                  </a:lnTo>
                  <a:lnTo>
                    <a:pt x="1797" y="1168"/>
                  </a:lnTo>
                  <a:lnTo>
                    <a:pt x="1630" y="1802"/>
                  </a:lnTo>
                  <a:cubicBezTo>
                    <a:pt x="1463" y="1902"/>
                    <a:pt x="1263" y="1969"/>
                    <a:pt x="1029" y="1969"/>
                  </a:cubicBezTo>
                  <a:cubicBezTo>
                    <a:pt x="1012" y="1970"/>
                    <a:pt x="996" y="1970"/>
                    <a:pt x="979" y="1970"/>
                  </a:cubicBezTo>
                  <a:cubicBezTo>
                    <a:pt x="505" y="1970"/>
                    <a:pt x="167" y="1519"/>
                    <a:pt x="296" y="1068"/>
                  </a:cubicBezTo>
                  <a:cubicBezTo>
                    <a:pt x="462" y="534"/>
                    <a:pt x="929" y="167"/>
                    <a:pt x="1463" y="134"/>
                  </a:cubicBezTo>
                  <a:cubicBezTo>
                    <a:pt x="1663" y="134"/>
                    <a:pt x="1863" y="201"/>
                    <a:pt x="1997" y="334"/>
                  </a:cubicBezTo>
                  <a:cubicBezTo>
                    <a:pt x="2013" y="351"/>
                    <a:pt x="2038" y="359"/>
                    <a:pt x="2063" y="359"/>
                  </a:cubicBezTo>
                  <a:cubicBezTo>
                    <a:pt x="2088" y="359"/>
                    <a:pt x="2114" y="351"/>
                    <a:pt x="2130" y="334"/>
                  </a:cubicBezTo>
                  <a:cubicBezTo>
                    <a:pt x="2130" y="301"/>
                    <a:pt x="2130" y="267"/>
                    <a:pt x="2130" y="234"/>
                  </a:cubicBezTo>
                  <a:cubicBezTo>
                    <a:pt x="1930" y="67"/>
                    <a:pt x="1730" y="0"/>
                    <a:pt x="14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6"/>
            <p:cNvSpPr/>
            <p:nvPr/>
          </p:nvSpPr>
          <p:spPr>
            <a:xfrm>
              <a:off x="3135750" y="3930400"/>
              <a:ext cx="15025" cy="52925"/>
            </a:xfrm>
            <a:custGeom>
              <a:rect b="b" l="l" r="r" t="t"/>
              <a:pathLst>
                <a:path extrusionOk="0" h="2117" w="601">
                  <a:moveTo>
                    <a:pt x="536" y="1"/>
                  </a:moveTo>
                  <a:cubicBezTo>
                    <a:pt x="523" y="1"/>
                    <a:pt x="510" y="5"/>
                    <a:pt x="501" y="15"/>
                  </a:cubicBezTo>
                  <a:lnTo>
                    <a:pt x="67" y="248"/>
                  </a:lnTo>
                  <a:cubicBezTo>
                    <a:pt x="0" y="282"/>
                    <a:pt x="0" y="315"/>
                    <a:pt x="0" y="348"/>
                  </a:cubicBezTo>
                  <a:cubicBezTo>
                    <a:pt x="0" y="382"/>
                    <a:pt x="34" y="382"/>
                    <a:pt x="67" y="382"/>
                  </a:cubicBezTo>
                  <a:lnTo>
                    <a:pt x="100" y="382"/>
                  </a:lnTo>
                  <a:lnTo>
                    <a:pt x="434" y="215"/>
                  </a:lnTo>
                  <a:lnTo>
                    <a:pt x="434" y="215"/>
                  </a:lnTo>
                  <a:lnTo>
                    <a:pt x="0" y="2050"/>
                  </a:lnTo>
                  <a:cubicBezTo>
                    <a:pt x="0" y="2083"/>
                    <a:pt x="34" y="2116"/>
                    <a:pt x="67" y="2116"/>
                  </a:cubicBezTo>
                  <a:cubicBezTo>
                    <a:pt x="100" y="2116"/>
                    <a:pt x="134" y="2083"/>
                    <a:pt x="167" y="2050"/>
                  </a:cubicBezTo>
                  <a:lnTo>
                    <a:pt x="601" y="81"/>
                  </a:lnTo>
                  <a:cubicBezTo>
                    <a:pt x="601" y="81"/>
                    <a:pt x="601" y="48"/>
                    <a:pt x="601" y="48"/>
                  </a:cubicBezTo>
                  <a:cubicBezTo>
                    <a:pt x="601" y="25"/>
                    <a:pt x="567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6"/>
            <p:cNvSpPr/>
            <p:nvPr/>
          </p:nvSpPr>
          <p:spPr>
            <a:xfrm>
              <a:off x="3154925" y="3929925"/>
              <a:ext cx="41725" cy="53400"/>
            </a:xfrm>
            <a:custGeom>
              <a:rect b="b" l="l" r="r" t="t"/>
              <a:pathLst>
                <a:path extrusionOk="0" h="2136" w="1669">
                  <a:moveTo>
                    <a:pt x="601" y="0"/>
                  </a:moveTo>
                  <a:cubicBezTo>
                    <a:pt x="568" y="0"/>
                    <a:pt x="534" y="34"/>
                    <a:pt x="501" y="67"/>
                  </a:cubicBezTo>
                  <a:cubicBezTo>
                    <a:pt x="501" y="134"/>
                    <a:pt x="534" y="167"/>
                    <a:pt x="568" y="167"/>
                  </a:cubicBezTo>
                  <a:lnTo>
                    <a:pt x="1368" y="167"/>
                  </a:lnTo>
                  <a:lnTo>
                    <a:pt x="734" y="701"/>
                  </a:lnTo>
                  <a:cubicBezTo>
                    <a:pt x="701" y="734"/>
                    <a:pt x="668" y="768"/>
                    <a:pt x="701" y="801"/>
                  </a:cubicBezTo>
                  <a:cubicBezTo>
                    <a:pt x="701" y="834"/>
                    <a:pt x="734" y="834"/>
                    <a:pt x="768" y="834"/>
                  </a:cubicBezTo>
                  <a:cubicBezTo>
                    <a:pt x="901" y="834"/>
                    <a:pt x="1035" y="901"/>
                    <a:pt x="1101" y="1001"/>
                  </a:cubicBezTo>
                  <a:cubicBezTo>
                    <a:pt x="1201" y="1101"/>
                    <a:pt x="1235" y="1268"/>
                    <a:pt x="1201" y="1401"/>
                  </a:cubicBezTo>
                  <a:cubicBezTo>
                    <a:pt x="1168" y="1568"/>
                    <a:pt x="1068" y="1702"/>
                    <a:pt x="934" y="1802"/>
                  </a:cubicBezTo>
                  <a:cubicBezTo>
                    <a:pt x="801" y="1902"/>
                    <a:pt x="668" y="1968"/>
                    <a:pt x="501" y="1968"/>
                  </a:cubicBezTo>
                  <a:cubicBezTo>
                    <a:pt x="367" y="1968"/>
                    <a:pt x="234" y="1935"/>
                    <a:pt x="134" y="1802"/>
                  </a:cubicBezTo>
                  <a:cubicBezTo>
                    <a:pt x="134" y="1785"/>
                    <a:pt x="117" y="1777"/>
                    <a:pt x="96" y="1777"/>
                  </a:cubicBezTo>
                  <a:cubicBezTo>
                    <a:pt x="76" y="1777"/>
                    <a:pt x="50" y="1785"/>
                    <a:pt x="34" y="1802"/>
                  </a:cubicBezTo>
                  <a:cubicBezTo>
                    <a:pt x="34" y="1835"/>
                    <a:pt x="0" y="1902"/>
                    <a:pt x="34" y="1935"/>
                  </a:cubicBezTo>
                  <a:cubicBezTo>
                    <a:pt x="134" y="2069"/>
                    <a:pt x="301" y="2135"/>
                    <a:pt x="467" y="2135"/>
                  </a:cubicBezTo>
                  <a:cubicBezTo>
                    <a:pt x="901" y="2102"/>
                    <a:pt x="1235" y="1835"/>
                    <a:pt x="1368" y="1401"/>
                  </a:cubicBezTo>
                  <a:cubicBezTo>
                    <a:pt x="1401" y="1235"/>
                    <a:pt x="1368" y="1068"/>
                    <a:pt x="1268" y="901"/>
                  </a:cubicBezTo>
                  <a:cubicBezTo>
                    <a:pt x="1201" y="801"/>
                    <a:pt x="1068" y="734"/>
                    <a:pt x="968" y="701"/>
                  </a:cubicBezTo>
                  <a:lnTo>
                    <a:pt x="1635" y="167"/>
                  </a:lnTo>
                  <a:lnTo>
                    <a:pt x="1635" y="100"/>
                  </a:lnTo>
                  <a:cubicBezTo>
                    <a:pt x="1635" y="100"/>
                    <a:pt x="1635" y="100"/>
                    <a:pt x="1635" y="67"/>
                  </a:cubicBezTo>
                  <a:cubicBezTo>
                    <a:pt x="1668" y="34"/>
                    <a:pt x="1635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6"/>
            <p:cNvSpPr/>
            <p:nvPr/>
          </p:nvSpPr>
          <p:spPr>
            <a:xfrm>
              <a:off x="3204125" y="3930750"/>
              <a:ext cx="18375" cy="52575"/>
            </a:xfrm>
            <a:custGeom>
              <a:rect b="b" l="l" r="r" t="t"/>
              <a:pathLst>
                <a:path extrusionOk="0" h="2103" w="735">
                  <a:moveTo>
                    <a:pt x="568" y="1"/>
                  </a:moveTo>
                  <a:cubicBezTo>
                    <a:pt x="501" y="1"/>
                    <a:pt x="468" y="34"/>
                    <a:pt x="468" y="67"/>
                  </a:cubicBezTo>
                  <a:lnTo>
                    <a:pt x="334" y="635"/>
                  </a:lnTo>
                  <a:lnTo>
                    <a:pt x="134" y="635"/>
                  </a:lnTo>
                  <a:cubicBezTo>
                    <a:pt x="125" y="626"/>
                    <a:pt x="116" y="621"/>
                    <a:pt x="107" y="621"/>
                  </a:cubicBezTo>
                  <a:cubicBezTo>
                    <a:pt x="83" y="621"/>
                    <a:pt x="58" y="652"/>
                    <a:pt x="34" y="701"/>
                  </a:cubicBezTo>
                  <a:cubicBezTo>
                    <a:pt x="34" y="735"/>
                    <a:pt x="34" y="768"/>
                    <a:pt x="101" y="768"/>
                  </a:cubicBezTo>
                  <a:lnTo>
                    <a:pt x="301" y="768"/>
                  </a:lnTo>
                  <a:lnTo>
                    <a:pt x="34" y="1835"/>
                  </a:lnTo>
                  <a:cubicBezTo>
                    <a:pt x="1" y="1969"/>
                    <a:pt x="101" y="2102"/>
                    <a:pt x="234" y="2102"/>
                  </a:cubicBezTo>
                  <a:cubicBezTo>
                    <a:pt x="301" y="2102"/>
                    <a:pt x="334" y="2069"/>
                    <a:pt x="334" y="2036"/>
                  </a:cubicBezTo>
                  <a:cubicBezTo>
                    <a:pt x="334" y="1969"/>
                    <a:pt x="301" y="1935"/>
                    <a:pt x="267" y="1935"/>
                  </a:cubicBezTo>
                  <a:cubicBezTo>
                    <a:pt x="234" y="1935"/>
                    <a:pt x="167" y="1902"/>
                    <a:pt x="201" y="1835"/>
                  </a:cubicBezTo>
                  <a:lnTo>
                    <a:pt x="434" y="768"/>
                  </a:lnTo>
                  <a:lnTo>
                    <a:pt x="634" y="768"/>
                  </a:lnTo>
                  <a:cubicBezTo>
                    <a:pt x="668" y="768"/>
                    <a:pt x="701" y="735"/>
                    <a:pt x="734" y="701"/>
                  </a:cubicBezTo>
                  <a:cubicBezTo>
                    <a:pt x="734" y="668"/>
                    <a:pt x="701" y="635"/>
                    <a:pt x="668" y="635"/>
                  </a:cubicBezTo>
                  <a:lnTo>
                    <a:pt x="501" y="635"/>
                  </a:lnTo>
                  <a:lnTo>
                    <a:pt x="601" y="67"/>
                  </a:lnTo>
                  <a:cubicBezTo>
                    <a:pt x="634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6"/>
            <p:cNvSpPr/>
            <p:nvPr/>
          </p:nvSpPr>
          <p:spPr>
            <a:xfrm>
              <a:off x="3230800" y="3929100"/>
              <a:ext cx="38175" cy="53375"/>
            </a:xfrm>
            <a:custGeom>
              <a:rect b="b" l="l" r="r" t="t"/>
              <a:pathLst>
                <a:path extrusionOk="0" h="2135" w="1527">
                  <a:moveTo>
                    <a:pt x="568" y="0"/>
                  </a:moveTo>
                  <a:cubicBezTo>
                    <a:pt x="501" y="33"/>
                    <a:pt x="468" y="33"/>
                    <a:pt x="468" y="100"/>
                  </a:cubicBezTo>
                  <a:lnTo>
                    <a:pt x="201" y="1201"/>
                  </a:lnTo>
                  <a:lnTo>
                    <a:pt x="201" y="1234"/>
                  </a:lnTo>
                  <a:lnTo>
                    <a:pt x="34" y="2068"/>
                  </a:lnTo>
                  <a:cubicBezTo>
                    <a:pt x="1" y="2068"/>
                    <a:pt x="1" y="2068"/>
                    <a:pt x="34" y="2102"/>
                  </a:cubicBezTo>
                  <a:cubicBezTo>
                    <a:pt x="34" y="2135"/>
                    <a:pt x="34" y="2135"/>
                    <a:pt x="68" y="2135"/>
                  </a:cubicBezTo>
                  <a:cubicBezTo>
                    <a:pt x="101" y="2135"/>
                    <a:pt x="101" y="2135"/>
                    <a:pt x="134" y="2102"/>
                  </a:cubicBezTo>
                  <a:lnTo>
                    <a:pt x="301" y="1268"/>
                  </a:lnTo>
                  <a:cubicBezTo>
                    <a:pt x="393" y="1023"/>
                    <a:pt x="596" y="863"/>
                    <a:pt x="809" y="863"/>
                  </a:cubicBezTo>
                  <a:cubicBezTo>
                    <a:pt x="828" y="863"/>
                    <a:pt x="848" y="864"/>
                    <a:pt x="868" y="867"/>
                  </a:cubicBezTo>
                  <a:cubicBezTo>
                    <a:pt x="885" y="865"/>
                    <a:pt x="903" y="864"/>
                    <a:pt x="919" y="864"/>
                  </a:cubicBezTo>
                  <a:cubicBezTo>
                    <a:pt x="1130" y="864"/>
                    <a:pt x="1297" y="1051"/>
                    <a:pt x="1235" y="1268"/>
                  </a:cubicBezTo>
                  <a:lnTo>
                    <a:pt x="1102" y="2068"/>
                  </a:lnTo>
                  <a:cubicBezTo>
                    <a:pt x="1068" y="2102"/>
                    <a:pt x="1102" y="2135"/>
                    <a:pt x="1135" y="2135"/>
                  </a:cubicBezTo>
                  <a:cubicBezTo>
                    <a:pt x="1202" y="2135"/>
                    <a:pt x="1235" y="2102"/>
                    <a:pt x="1235" y="2068"/>
                  </a:cubicBezTo>
                  <a:lnTo>
                    <a:pt x="1435" y="1234"/>
                  </a:lnTo>
                  <a:cubicBezTo>
                    <a:pt x="1527" y="960"/>
                    <a:pt x="1312" y="659"/>
                    <a:pt x="1021" y="659"/>
                  </a:cubicBezTo>
                  <a:cubicBezTo>
                    <a:pt x="993" y="659"/>
                    <a:pt x="964" y="661"/>
                    <a:pt x="935" y="667"/>
                  </a:cubicBezTo>
                  <a:cubicBezTo>
                    <a:pt x="768" y="667"/>
                    <a:pt x="568" y="734"/>
                    <a:pt x="435" y="867"/>
                  </a:cubicBezTo>
                  <a:lnTo>
                    <a:pt x="601" y="100"/>
                  </a:lnTo>
                  <a:cubicBezTo>
                    <a:pt x="601" y="67"/>
                    <a:pt x="601" y="0"/>
                    <a:pt x="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3280025" y="3955775"/>
              <a:ext cx="19200" cy="2525"/>
            </a:xfrm>
            <a:custGeom>
              <a:rect b="b" l="l" r="r" t="t"/>
              <a:pathLst>
                <a:path extrusionOk="0" h="101" w="768">
                  <a:moveTo>
                    <a:pt x="67" y="0"/>
                  </a:moveTo>
                  <a:cubicBezTo>
                    <a:pt x="33" y="0"/>
                    <a:pt x="0" y="0"/>
                    <a:pt x="0" y="34"/>
                  </a:cubicBezTo>
                  <a:cubicBezTo>
                    <a:pt x="0" y="67"/>
                    <a:pt x="0" y="101"/>
                    <a:pt x="33" y="101"/>
                  </a:cubicBezTo>
                  <a:lnTo>
                    <a:pt x="701" y="101"/>
                  </a:lnTo>
                  <a:cubicBezTo>
                    <a:pt x="734" y="101"/>
                    <a:pt x="734" y="67"/>
                    <a:pt x="767" y="34"/>
                  </a:cubicBezTo>
                  <a:cubicBezTo>
                    <a:pt x="767" y="34"/>
                    <a:pt x="734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46"/>
            <p:cNvSpPr/>
            <p:nvPr/>
          </p:nvSpPr>
          <p:spPr>
            <a:xfrm>
              <a:off x="3310025" y="3930400"/>
              <a:ext cx="15875" cy="52925"/>
            </a:xfrm>
            <a:custGeom>
              <a:rect b="b" l="l" r="r" t="t"/>
              <a:pathLst>
                <a:path extrusionOk="0" h="2117" w="635">
                  <a:moveTo>
                    <a:pt x="564" y="1"/>
                  </a:moveTo>
                  <a:cubicBezTo>
                    <a:pt x="554" y="1"/>
                    <a:pt x="544" y="5"/>
                    <a:pt x="535" y="15"/>
                  </a:cubicBezTo>
                  <a:lnTo>
                    <a:pt x="68" y="248"/>
                  </a:lnTo>
                  <a:cubicBezTo>
                    <a:pt x="34" y="282"/>
                    <a:pt x="1" y="315"/>
                    <a:pt x="1" y="348"/>
                  </a:cubicBezTo>
                  <a:cubicBezTo>
                    <a:pt x="34" y="382"/>
                    <a:pt x="34" y="382"/>
                    <a:pt x="68" y="382"/>
                  </a:cubicBezTo>
                  <a:lnTo>
                    <a:pt x="101" y="382"/>
                  </a:lnTo>
                  <a:lnTo>
                    <a:pt x="435" y="215"/>
                  </a:lnTo>
                  <a:lnTo>
                    <a:pt x="34" y="2016"/>
                  </a:lnTo>
                  <a:cubicBezTo>
                    <a:pt x="1" y="2050"/>
                    <a:pt x="34" y="2083"/>
                    <a:pt x="68" y="2116"/>
                  </a:cubicBezTo>
                  <a:cubicBezTo>
                    <a:pt x="134" y="2083"/>
                    <a:pt x="168" y="2083"/>
                    <a:pt x="168" y="2016"/>
                  </a:cubicBezTo>
                  <a:lnTo>
                    <a:pt x="635" y="81"/>
                  </a:lnTo>
                  <a:cubicBezTo>
                    <a:pt x="635" y="81"/>
                    <a:pt x="635" y="48"/>
                    <a:pt x="635" y="48"/>
                  </a:cubicBezTo>
                  <a:cubicBezTo>
                    <a:pt x="611" y="25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6"/>
            <p:cNvSpPr/>
            <p:nvPr/>
          </p:nvSpPr>
          <p:spPr>
            <a:xfrm>
              <a:off x="3331725" y="3930750"/>
              <a:ext cx="39200" cy="52575"/>
            </a:xfrm>
            <a:custGeom>
              <a:rect b="b" l="l" r="r" t="t"/>
              <a:pathLst>
                <a:path extrusionOk="0" h="2103" w="1568">
                  <a:moveTo>
                    <a:pt x="1001" y="134"/>
                  </a:moveTo>
                  <a:cubicBezTo>
                    <a:pt x="1168" y="134"/>
                    <a:pt x="1301" y="234"/>
                    <a:pt x="1368" y="401"/>
                  </a:cubicBezTo>
                  <a:cubicBezTo>
                    <a:pt x="1435" y="601"/>
                    <a:pt x="1435" y="835"/>
                    <a:pt x="1401" y="1035"/>
                  </a:cubicBezTo>
                  <a:cubicBezTo>
                    <a:pt x="1334" y="1302"/>
                    <a:pt x="1234" y="1502"/>
                    <a:pt x="1068" y="1702"/>
                  </a:cubicBezTo>
                  <a:cubicBezTo>
                    <a:pt x="934" y="1835"/>
                    <a:pt x="767" y="1935"/>
                    <a:pt x="601" y="1935"/>
                  </a:cubicBezTo>
                  <a:cubicBezTo>
                    <a:pt x="434" y="1935"/>
                    <a:pt x="300" y="1835"/>
                    <a:pt x="267" y="1702"/>
                  </a:cubicBezTo>
                  <a:cubicBezTo>
                    <a:pt x="167" y="1502"/>
                    <a:pt x="167" y="1268"/>
                    <a:pt x="234" y="1035"/>
                  </a:cubicBezTo>
                  <a:cubicBezTo>
                    <a:pt x="267" y="801"/>
                    <a:pt x="400" y="568"/>
                    <a:pt x="567" y="401"/>
                  </a:cubicBezTo>
                  <a:cubicBezTo>
                    <a:pt x="667" y="234"/>
                    <a:pt x="834" y="168"/>
                    <a:pt x="1001" y="134"/>
                  </a:cubicBezTo>
                  <a:close/>
                  <a:moveTo>
                    <a:pt x="1034" y="1"/>
                  </a:moveTo>
                  <a:cubicBezTo>
                    <a:pt x="801" y="1"/>
                    <a:pt x="601" y="134"/>
                    <a:pt x="434" y="301"/>
                  </a:cubicBezTo>
                  <a:cubicBezTo>
                    <a:pt x="267" y="501"/>
                    <a:pt x="134" y="768"/>
                    <a:pt x="67" y="1035"/>
                  </a:cubicBezTo>
                  <a:cubicBezTo>
                    <a:pt x="0" y="1302"/>
                    <a:pt x="0" y="1535"/>
                    <a:pt x="100" y="1802"/>
                  </a:cubicBezTo>
                  <a:cubicBezTo>
                    <a:pt x="167" y="1969"/>
                    <a:pt x="334" y="2102"/>
                    <a:pt x="534" y="2102"/>
                  </a:cubicBezTo>
                  <a:cubicBezTo>
                    <a:pt x="767" y="2102"/>
                    <a:pt x="1001" y="1969"/>
                    <a:pt x="1134" y="1802"/>
                  </a:cubicBezTo>
                  <a:cubicBezTo>
                    <a:pt x="1334" y="1569"/>
                    <a:pt x="1468" y="1335"/>
                    <a:pt x="1535" y="1068"/>
                  </a:cubicBezTo>
                  <a:cubicBezTo>
                    <a:pt x="1568" y="801"/>
                    <a:pt x="1568" y="568"/>
                    <a:pt x="1501" y="334"/>
                  </a:cubicBezTo>
                  <a:cubicBezTo>
                    <a:pt x="1435" y="134"/>
                    <a:pt x="1234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6"/>
            <p:cNvSpPr/>
            <p:nvPr/>
          </p:nvSpPr>
          <p:spPr>
            <a:xfrm>
              <a:off x="3380925" y="3931600"/>
              <a:ext cx="40875" cy="51725"/>
            </a:xfrm>
            <a:custGeom>
              <a:rect b="b" l="l" r="r" t="t"/>
              <a:pathLst>
                <a:path extrusionOk="0" h="2069" w="1635">
                  <a:moveTo>
                    <a:pt x="1201" y="267"/>
                  </a:moveTo>
                  <a:lnTo>
                    <a:pt x="1368" y="1401"/>
                  </a:lnTo>
                  <a:lnTo>
                    <a:pt x="534" y="1401"/>
                  </a:lnTo>
                  <a:lnTo>
                    <a:pt x="1201" y="267"/>
                  </a:lnTo>
                  <a:close/>
                  <a:moveTo>
                    <a:pt x="1268" y="0"/>
                  </a:moveTo>
                  <a:cubicBezTo>
                    <a:pt x="1234" y="0"/>
                    <a:pt x="1201" y="0"/>
                    <a:pt x="1201" y="33"/>
                  </a:cubicBezTo>
                  <a:lnTo>
                    <a:pt x="0" y="2002"/>
                  </a:lnTo>
                  <a:cubicBezTo>
                    <a:pt x="0" y="2002"/>
                    <a:pt x="0" y="2068"/>
                    <a:pt x="34" y="2068"/>
                  </a:cubicBezTo>
                  <a:lnTo>
                    <a:pt x="67" y="2068"/>
                  </a:lnTo>
                  <a:cubicBezTo>
                    <a:pt x="100" y="2068"/>
                    <a:pt x="134" y="2068"/>
                    <a:pt x="134" y="2035"/>
                  </a:cubicBezTo>
                  <a:lnTo>
                    <a:pt x="434" y="1535"/>
                  </a:lnTo>
                  <a:lnTo>
                    <a:pt x="1401" y="1535"/>
                  </a:lnTo>
                  <a:lnTo>
                    <a:pt x="1468" y="2035"/>
                  </a:lnTo>
                  <a:cubicBezTo>
                    <a:pt x="1468" y="2068"/>
                    <a:pt x="1501" y="2068"/>
                    <a:pt x="1535" y="2068"/>
                  </a:cubicBezTo>
                  <a:lnTo>
                    <a:pt x="1568" y="2068"/>
                  </a:lnTo>
                  <a:cubicBezTo>
                    <a:pt x="1601" y="2068"/>
                    <a:pt x="1635" y="2035"/>
                    <a:pt x="1635" y="2002"/>
                  </a:cubicBezTo>
                  <a:lnTo>
                    <a:pt x="1335" y="33"/>
                  </a:lnTo>
                  <a:cubicBezTo>
                    <a:pt x="1335" y="0"/>
                    <a:pt x="1301" y="0"/>
                    <a:pt x="1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3432625" y="3930975"/>
              <a:ext cx="55050" cy="52350"/>
            </a:xfrm>
            <a:custGeom>
              <a:rect b="b" l="l" r="r" t="t"/>
              <a:pathLst>
                <a:path extrusionOk="0" h="2094" w="2202">
                  <a:moveTo>
                    <a:pt x="563" y="0"/>
                  </a:moveTo>
                  <a:cubicBezTo>
                    <a:pt x="542" y="0"/>
                    <a:pt x="517" y="8"/>
                    <a:pt x="501" y="25"/>
                  </a:cubicBezTo>
                  <a:cubicBezTo>
                    <a:pt x="501" y="25"/>
                    <a:pt x="467" y="25"/>
                    <a:pt x="467" y="58"/>
                  </a:cubicBezTo>
                  <a:lnTo>
                    <a:pt x="0" y="2027"/>
                  </a:lnTo>
                  <a:cubicBezTo>
                    <a:pt x="0" y="2060"/>
                    <a:pt x="34" y="2093"/>
                    <a:pt x="67" y="2093"/>
                  </a:cubicBezTo>
                  <a:cubicBezTo>
                    <a:pt x="100" y="2093"/>
                    <a:pt x="167" y="2060"/>
                    <a:pt x="167" y="2027"/>
                  </a:cubicBezTo>
                  <a:lnTo>
                    <a:pt x="567" y="292"/>
                  </a:lnTo>
                  <a:lnTo>
                    <a:pt x="1034" y="1226"/>
                  </a:lnTo>
                  <a:cubicBezTo>
                    <a:pt x="1034" y="1259"/>
                    <a:pt x="1034" y="1259"/>
                    <a:pt x="1068" y="1259"/>
                  </a:cubicBezTo>
                  <a:cubicBezTo>
                    <a:pt x="1101" y="1259"/>
                    <a:pt x="1135" y="1226"/>
                    <a:pt x="1135" y="1226"/>
                  </a:cubicBezTo>
                  <a:lnTo>
                    <a:pt x="2035" y="292"/>
                  </a:lnTo>
                  <a:lnTo>
                    <a:pt x="1602" y="2027"/>
                  </a:lnTo>
                  <a:cubicBezTo>
                    <a:pt x="1602" y="2060"/>
                    <a:pt x="1635" y="2093"/>
                    <a:pt x="1668" y="2093"/>
                  </a:cubicBezTo>
                  <a:cubicBezTo>
                    <a:pt x="1702" y="2093"/>
                    <a:pt x="1735" y="2060"/>
                    <a:pt x="1768" y="2027"/>
                  </a:cubicBezTo>
                  <a:lnTo>
                    <a:pt x="2202" y="58"/>
                  </a:lnTo>
                  <a:cubicBezTo>
                    <a:pt x="2202" y="58"/>
                    <a:pt x="2202" y="58"/>
                    <a:pt x="2202" y="25"/>
                  </a:cubicBezTo>
                  <a:cubicBezTo>
                    <a:pt x="2185" y="8"/>
                    <a:pt x="2169" y="0"/>
                    <a:pt x="2152" y="0"/>
                  </a:cubicBezTo>
                  <a:cubicBezTo>
                    <a:pt x="2135" y="0"/>
                    <a:pt x="2119" y="8"/>
                    <a:pt x="2102" y="25"/>
                  </a:cubicBezTo>
                  <a:lnTo>
                    <a:pt x="1135" y="1059"/>
                  </a:lnTo>
                  <a:lnTo>
                    <a:pt x="601" y="25"/>
                  </a:lnTo>
                  <a:cubicBezTo>
                    <a:pt x="601" y="8"/>
                    <a:pt x="584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6"/>
            <p:cNvSpPr/>
            <p:nvPr/>
          </p:nvSpPr>
          <p:spPr>
            <a:xfrm>
              <a:off x="1846500" y="3402950"/>
              <a:ext cx="129275" cy="168400"/>
            </a:xfrm>
            <a:custGeom>
              <a:rect b="b" l="l" r="r" t="t"/>
              <a:pathLst>
                <a:path extrusionOk="0" h="6736" w="5171">
                  <a:moveTo>
                    <a:pt x="3175" y="0"/>
                  </a:moveTo>
                  <a:cubicBezTo>
                    <a:pt x="2202" y="0"/>
                    <a:pt x="1079" y="787"/>
                    <a:pt x="601" y="2433"/>
                  </a:cubicBezTo>
                  <a:cubicBezTo>
                    <a:pt x="0" y="4434"/>
                    <a:pt x="601" y="5535"/>
                    <a:pt x="1001" y="6002"/>
                  </a:cubicBezTo>
                  <a:cubicBezTo>
                    <a:pt x="1401" y="6469"/>
                    <a:pt x="1968" y="6736"/>
                    <a:pt x="2569" y="6736"/>
                  </a:cubicBezTo>
                  <a:lnTo>
                    <a:pt x="2735" y="6736"/>
                  </a:lnTo>
                  <a:cubicBezTo>
                    <a:pt x="3427" y="6704"/>
                    <a:pt x="3348" y="5724"/>
                    <a:pt x="2722" y="5724"/>
                  </a:cubicBezTo>
                  <a:cubicBezTo>
                    <a:pt x="2684" y="5724"/>
                    <a:pt x="2644" y="5727"/>
                    <a:pt x="2602" y="5735"/>
                  </a:cubicBezTo>
                  <a:cubicBezTo>
                    <a:pt x="2574" y="5738"/>
                    <a:pt x="2545" y="5739"/>
                    <a:pt x="2518" y="5739"/>
                  </a:cubicBezTo>
                  <a:cubicBezTo>
                    <a:pt x="2218" y="5739"/>
                    <a:pt x="1951" y="5579"/>
                    <a:pt x="1768" y="5335"/>
                  </a:cubicBezTo>
                  <a:cubicBezTo>
                    <a:pt x="1268" y="4801"/>
                    <a:pt x="1201" y="3834"/>
                    <a:pt x="1568" y="2700"/>
                  </a:cubicBezTo>
                  <a:cubicBezTo>
                    <a:pt x="1907" y="1558"/>
                    <a:pt x="2618" y="987"/>
                    <a:pt x="3198" y="987"/>
                  </a:cubicBezTo>
                  <a:cubicBezTo>
                    <a:pt x="3245" y="987"/>
                    <a:pt x="3291" y="991"/>
                    <a:pt x="3336" y="998"/>
                  </a:cubicBezTo>
                  <a:cubicBezTo>
                    <a:pt x="3836" y="1132"/>
                    <a:pt x="4103" y="1766"/>
                    <a:pt x="4036" y="2666"/>
                  </a:cubicBezTo>
                  <a:cubicBezTo>
                    <a:pt x="4003" y="2966"/>
                    <a:pt x="4203" y="3200"/>
                    <a:pt x="4470" y="3233"/>
                  </a:cubicBezTo>
                  <a:cubicBezTo>
                    <a:pt x="4770" y="3233"/>
                    <a:pt x="5004" y="3033"/>
                    <a:pt x="5037" y="2766"/>
                  </a:cubicBezTo>
                  <a:cubicBezTo>
                    <a:pt x="5170" y="998"/>
                    <a:pt x="4303" y="198"/>
                    <a:pt x="3503" y="31"/>
                  </a:cubicBezTo>
                  <a:cubicBezTo>
                    <a:pt x="3396" y="10"/>
                    <a:pt x="3287" y="0"/>
                    <a:pt x="317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6"/>
            <p:cNvSpPr/>
            <p:nvPr/>
          </p:nvSpPr>
          <p:spPr>
            <a:xfrm>
              <a:off x="2001600" y="3402950"/>
              <a:ext cx="129275" cy="168400"/>
            </a:xfrm>
            <a:custGeom>
              <a:rect b="b" l="l" r="r" t="t"/>
              <a:pathLst>
                <a:path extrusionOk="0" h="6736" w="5171">
                  <a:moveTo>
                    <a:pt x="3175" y="0"/>
                  </a:moveTo>
                  <a:cubicBezTo>
                    <a:pt x="2202" y="0"/>
                    <a:pt x="1076" y="787"/>
                    <a:pt x="568" y="2433"/>
                  </a:cubicBezTo>
                  <a:cubicBezTo>
                    <a:pt x="1" y="4434"/>
                    <a:pt x="568" y="5535"/>
                    <a:pt x="1001" y="6002"/>
                  </a:cubicBezTo>
                  <a:cubicBezTo>
                    <a:pt x="1402" y="6469"/>
                    <a:pt x="1969" y="6736"/>
                    <a:pt x="2569" y="6736"/>
                  </a:cubicBezTo>
                  <a:lnTo>
                    <a:pt x="2769" y="6736"/>
                  </a:lnTo>
                  <a:cubicBezTo>
                    <a:pt x="3422" y="6705"/>
                    <a:pt x="3351" y="5718"/>
                    <a:pt x="2745" y="5718"/>
                  </a:cubicBezTo>
                  <a:cubicBezTo>
                    <a:pt x="2700" y="5718"/>
                    <a:pt x="2653" y="5724"/>
                    <a:pt x="2602" y="5735"/>
                  </a:cubicBezTo>
                  <a:cubicBezTo>
                    <a:pt x="2269" y="5735"/>
                    <a:pt x="1969" y="5602"/>
                    <a:pt x="1768" y="5335"/>
                  </a:cubicBezTo>
                  <a:cubicBezTo>
                    <a:pt x="1301" y="4768"/>
                    <a:pt x="1201" y="3834"/>
                    <a:pt x="1568" y="2700"/>
                  </a:cubicBezTo>
                  <a:cubicBezTo>
                    <a:pt x="1906" y="1531"/>
                    <a:pt x="2613" y="987"/>
                    <a:pt x="3192" y="987"/>
                  </a:cubicBezTo>
                  <a:cubicBezTo>
                    <a:pt x="3241" y="987"/>
                    <a:pt x="3289" y="990"/>
                    <a:pt x="3336" y="998"/>
                  </a:cubicBezTo>
                  <a:cubicBezTo>
                    <a:pt x="3837" y="1098"/>
                    <a:pt x="4103" y="1732"/>
                    <a:pt x="4037" y="2666"/>
                  </a:cubicBezTo>
                  <a:cubicBezTo>
                    <a:pt x="4003" y="2933"/>
                    <a:pt x="4204" y="3200"/>
                    <a:pt x="4470" y="3233"/>
                  </a:cubicBezTo>
                  <a:cubicBezTo>
                    <a:pt x="4737" y="3233"/>
                    <a:pt x="5004" y="3033"/>
                    <a:pt x="5004" y="2766"/>
                  </a:cubicBezTo>
                  <a:cubicBezTo>
                    <a:pt x="5171" y="998"/>
                    <a:pt x="4304" y="198"/>
                    <a:pt x="3503" y="31"/>
                  </a:cubicBezTo>
                  <a:cubicBezTo>
                    <a:pt x="3397" y="10"/>
                    <a:pt x="3287" y="0"/>
                    <a:pt x="317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6"/>
            <p:cNvSpPr/>
            <p:nvPr/>
          </p:nvSpPr>
          <p:spPr>
            <a:xfrm>
              <a:off x="2156700" y="3402950"/>
              <a:ext cx="129300" cy="168400"/>
            </a:xfrm>
            <a:custGeom>
              <a:rect b="b" l="l" r="r" t="t"/>
              <a:pathLst>
                <a:path extrusionOk="0" h="6736" w="5172">
                  <a:moveTo>
                    <a:pt x="3176" y="0"/>
                  </a:moveTo>
                  <a:cubicBezTo>
                    <a:pt x="2203" y="0"/>
                    <a:pt x="1077" y="787"/>
                    <a:pt x="568" y="2433"/>
                  </a:cubicBezTo>
                  <a:cubicBezTo>
                    <a:pt x="1" y="4434"/>
                    <a:pt x="568" y="5535"/>
                    <a:pt x="1002" y="6002"/>
                  </a:cubicBezTo>
                  <a:cubicBezTo>
                    <a:pt x="1369" y="6469"/>
                    <a:pt x="1936" y="6736"/>
                    <a:pt x="2536" y="6736"/>
                  </a:cubicBezTo>
                  <a:lnTo>
                    <a:pt x="2703" y="6736"/>
                  </a:lnTo>
                  <a:cubicBezTo>
                    <a:pt x="3395" y="6704"/>
                    <a:pt x="3316" y="5724"/>
                    <a:pt x="2689" y="5724"/>
                  </a:cubicBezTo>
                  <a:cubicBezTo>
                    <a:pt x="2651" y="5724"/>
                    <a:pt x="2611" y="5727"/>
                    <a:pt x="2569" y="5735"/>
                  </a:cubicBezTo>
                  <a:cubicBezTo>
                    <a:pt x="2236" y="5735"/>
                    <a:pt x="1936" y="5602"/>
                    <a:pt x="1736" y="5335"/>
                  </a:cubicBezTo>
                  <a:cubicBezTo>
                    <a:pt x="1269" y="4801"/>
                    <a:pt x="1202" y="3834"/>
                    <a:pt x="1535" y="2700"/>
                  </a:cubicBezTo>
                  <a:cubicBezTo>
                    <a:pt x="1875" y="1558"/>
                    <a:pt x="2671" y="987"/>
                    <a:pt x="3184" y="987"/>
                  </a:cubicBezTo>
                  <a:cubicBezTo>
                    <a:pt x="3226" y="987"/>
                    <a:pt x="3266" y="991"/>
                    <a:pt x="3303" y="998"/>
                  </a:cubicBezTo>
                  <a:cubicBezTo>
                    <a:pt x="3804" y="1132"/>
                    <a:pt x="4104" y="1766"/>
                    <a:pt x="4004" y="2666"/>
                  </a:cubicBezTo>
                  <a:cubicBezTo>
                    <a:pt x="3970" y="2966"/>
                    <a:pt x="4204" y="3200"/>
                    <a:pt x="4471" y="3233"/>
                  </a:cubicBezTo>
                  <a:cubicBezTo>
                    <a:pt x="4738" y="3233"/>
                    <a:pt x="5005" y="3033"/>
                    <a:pt x="5005" y="2766"/>
                  </a:cubicBezTo>
                  <a:cubicBezTo>
                    <a:pt x="5171" y="998"/>
                    <a:pt x="4304" y="198"/>
                    <a:pt x="3503" y="31"/>
                  </a:cubicBezTo>
                  <a:cubicBezTo>
                    <a:pt x="3397" y="10"/>
                    <a:pt x="3287" y="0"/>
                    <a:pt x="317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6"/>
            <p:cNvSpPr/>
            <p:nvPr/>
          </p:nvSpPr>
          <p:spPr>
            <a:xfrm>
              <a:off x="2311825" y="3402950"/>
              <a:ext cx="129275" cy="168400"/>
            </a:xfrm>
            <a:custGeom>
              <a:rect b="b" l="l" r="r" t="t"/>
              <a:pathLst>
                <a:path extrusionOk="0" h="6736" w="5171">
                  <a:moveTo>
                    <a:pt x="3175" y="0"/>
                  </a:moveTo>
                  <a:cubicBezTo>
                    <a:pt x="2203" y="0"/>
                    <a:pt x="1080" y="787"/>
                    <a:pt x="601" y="2433"/>
                  </a:cubicBezTo>
                  <a:cubicBezTo>
                    <a:pt x="0" y="4434"/>
                    <a:pt x="601" y="5535"/>
                    <a:pt x="1001" y="6002"/>
                  </a:cubicBezTo>
                  <a:cubicBezTo>
                    <a:pt x="1368" y="6469"/>
                    <a:pt x="1935" y="6736"/>
                    <a:pt x="2536" y="6736"/>
                  </a:cubicBezTo>
                  <a:lnTo>
                    <a:pt x="2736" y="6736"/>
                  </a:lnTo>
                  <a:cubicBezTo>
                    <a:pt x="3428" y="6704"/>
                    <a:pt x="3319" y="5724"/>
                    <a:pt x="2717" y="5724"/>
                  </a:cubicBezTo>
                  <a:cubicBezTo>
                    <a:pt x="2680" y="5724"/>
                    <a:pt x="2642" y="5727"/>
                    <a:pt x="2602" y="5735"/>
                  </a:cubicBezTo>
                  <a:cubicBezTo>
                    <a:pt x="2269" y="5735"/>
                    <a:pt x="1968" y="5602"/>
                    <a:pt x="1768" y="5335"/>
                  </a:cubicBezTo>
                  <a:cubicBezTo>
                    <a:pt x="1268" y="4801"/>
                    <a:pt x="1201" y="3834"/>
                    <a:pt x="1568" y="2700"/>
                  </a:cubicBezTo>
                  <a:cubicBezTo>
                    <a:pt x="1908" y="1558"/>
                    <a:pt x="2675" y="987"/>
                    <a:pt x="3184" y="987"/>
                  </a:cubicBezTo>
                  <a:cubicBezTo>
                    <a:pt x="3226" y="987"/>
                    <a:pt x="3265" y="991"/>
                    <a:pt x="3303" y="998"/>
                  </a:cubicBezTo>
                  <a:cubicBezTo>
                    <a:pt x="3836" y="1132"/>
                    <a:pt x="4103" y="1766"/>
                    <a:pt x="4037" y="2666"/>
                  </a:cubicBezTo>
                  <a:cubicBezTo>
                    <a:pt x="4001" y="3025"/>
                    <a:pt x="4273" y="3219"/>
                    <a:pt x="4543" y="3219"/>
                  </a:cubicBezTo>
                  <a:cubicBezTo>
                    <a:pt x="4776" y="3219"/>
                    <a:pt x="5006" y="3075"/>
                    <a:pt x="5037" y="2766"/>
                  </a:cubicBezTo>
                  <a:cubicBezTo>
                    <a:pt x="5171" y="998"/>
                    <a:pt x="4303" y="198"/>
                    <a:pt x="3503" y="31"/>
                  </a:cubicBezTo>
                  <a:cubicBezTo>
                    <a:pt x="3396" y="10"/>
                    <a:pt x="3287" y="0"/>
                    <a:pt x="317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6"/>
            <p:cNvSpPr/>
            <p:nvPr/>
          </p:nvSpPr>
          <p:spPr>
            <a:xfrm>
              <a:off x="2466100" y="3402925"/>
              <a:ext cx="129275" cy="168425"/>
            </a:xfrm>
            <a:custGeom>
              <a:rect b="b" l="l" r="r" t="t"/>
              <a:pathLst>
                <a:path extrusionOk="0" h="6737" w="5171">
                  <a:moveTo>
                    <a:pt x="3165" y="0"/>
                  </a:moveTo>
                  <a:cubicBezTo>
                    <a:pt x="2195" y="0"/>
                    <a:pt x="1078" y="760"/>
                    <a:pt x="601" y="2400"/>
                  </a:cubicBezTo>
                  <a:cubicBezTo>
                    <a:pt x="0" y="4402"/>
                    <a:pt x="601" y="5503"/>
                    <a:pt x="1001" y="5970"/>
                  </a:cubicBezTo>
                  <a:cubicBezTo>
                    <a:pt x="1401" y="6437"/>
                    <a:pt x="1969" y="6737"/>
                    <a:pt x="2569" y="6737"/>
                  </a:cubicBezTo>
                  <a:lnTo>
                    <a:pt x="2736" y="6737"/>
                  </a:lnTo>
                  <a:cubicBezTo>
                    <a:pt x="3418" y="6675"/>
                    <a:pt x="3322" y="5719"/>
                    <a:pt x="2742" y="5719"/>
                  </a:cubicBezTo>
                  <a:cubicBezTo>
                    <a:pt x="2698" y="5719"/>
                    <a:pt x="2652" y="5724"/>
                    <a:pt x="2602" y="5736"/>
                  </a:cubicBezTo>
                  <a:cubicBezTo>
                    <a:pt x="2269" y="5736"/>
                    <a:pt x="1969" y="5569"/>
                    <a:pt x="1768" y="5302"/>
                  </a:cubicBezTo>
                  <a:cubicBezTo>
                    <a:pt x="1268" y="4769"/>
                    <a:pt x="1201" y="3835"/>
                    <a:pt x="1568" y="2667"/>
                  </a:cubicBezTo>
                  <a:cubicBezTo>
                    <a:pt x="1900" y="1551"/>
                    <a:pt x="2641" y="980"/>
                    <a:pt x="3150" y="980"/>
                  </a:cubicBezTo>
                  <a:cubicBezTo>
                    <a:pt x="3204" y="980"/>
                    <a:pt x="3255" y="987"/>
                    <a:pt x="3303" y="999"/>
                  </a:cubicBezTo>
                  <a:cubicBezTo>
                    <a:pt x="3837" y="1099"/>
                    <a:pt x="4103" y="1733"/>
                    <a:pt x="4037" y="2667"/>
                  </a:cubicBezTo>
                  <a:cubicBezTo>
                    <a:pt x="4002" y="3017"/>
                    <a:pt x="4261" y="3202"/>
                    <a:pt x="4525" y="3202"/>
                  </a:cubicBezTo>
                  <a:cubicBezTo>
                    <a:pt x="4763" y="3202"/>
                    <a:pt x="5006" y="3051"/>
                    <a:pt x="5037" y="2734"/>
                  </a:cubicBezTo>
                  <a:cubicBezTo>
                    <a:pt x="5171" y="966"/>
                    <a:pt x="4304" y="165"/>
                    <a:pt x="3503" y="32"/>
                  </a:cubicBezTo>
                  <a:cubicBezTo>
                    <a:pt x="3393" y="11"/>
                    <a:pt x="3280" y="0"/>
                    <a:pt x="316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6"/>
            <p:cNvSpPr/>
            <p:nvPr/>
          </p:nvSpPr>
          <p:spPr>
            <a:xfrm>
              <a:off x="2621200" y="3402925"/>
              <a:ext cx="129300" cy="168425"/>
            </a:xfrm>
            <a:custGeom>
              <a:rect b="b" l="l" r="r" t="t"/>
              <a:pathLst>
                <a:path extrusionOk="0" h="6737" w="5172">
                  <a:moveTo>
                    <a:pt x="3165" y="0"/>
                  </a:moveTo>
                  <a:cubicBezTo>
                    <a:pt x="2195" y="0"/>
                    <a:pt x="1075" y="760"/>
                    <a:pt x="568" y="2400"/>
                  </a:cubicBezTo>
                  <a:cubicBezTo>
                    <a:pt x="1" y="4402"/>
                    <a:pt x="568" y="5503"/>
                    <a:pt x="1002" y="5970"/>
                  </a:cubicBezTo>
                  <a:cubicBezTo>
                    <a:pt x="1369" y="6437"/>
                    <a:pt x="1936" y="6737"/>
                    <a:pt x="2536" y="6737"/>
                  </a:cubicBezTo>
                  <a:lnTo>
                    <a:pt x="2736" y="6737"/>
                  </a:lnTo>
                  <a:cubicBezTo>
                    <a:pt x="3326" y="6606"/>
                    <a:pt x="3240" y="5735"/>
                    <a:pt x="2637" y="5735"/>
                  </a:cubicBezTo>
                  <a:cubicBezTo>
                    <a:pt x="2626" y="5735"/>
                    <a:pt x="2614" y="5735"/>
                    <a:pt x="2603" y="5736"/>
                  </a:cubicBezTo>
                  <a:cubicBezTo>
                    <a:pt x="2269" y="5736"/>
                    <a:pt x="1936" y="5569"/>
                    <a:pt x="1735" y="5302"/>
                  </a:cubicBezTo>
                  <a:cubicBezTo>
                    <a:pt x="1268" y="4769"/>
                    <a:pt x="1202" y="3835"/>
                    <a:pt x="1535" y="2667"/>
                  </a:cubicBezTo>
                  <a:cubicBezTo>
                    <a:pt x="1867" y="1551"/>
                    <a:pt x="2581" y="980"/>
                    <a:pt x="3134" y="980"/>
                  </a:cubicBezTo>
                  <a:cubicBezTo>
                    <a:pt x="3193" y="980"/>
                    <a:pt x="3249" y="987"/>
                    <a:pt x="3303" y="999"/>
                  </a:cubicBezTo>
                  <a:cubicBezTo>
                    <a:pt x="3837" y="1099"/>
                    <a:pt x="4104" y="1733"/>
                    <a:pt x="4004" y="2667"/>
                  </a:cubicBezTo>
                  <a:cubicBezTo>
                    <a:pt x="4004" y="2934"/>
                    <a:pt x="4204" y="3168"/>
                    <a:pt x="4471" y="3201"/>
                  </a:cubicBezTo>
                  <a:cubicBezTo>
                    <a:pt x="4490" y="3203"/>
                    <a:pt x="4510" y="3205"/>
                    <a:pt x="4529" y="3205"/>
                  </a:cubicBezTo>
                  <a:cubicBezTo>
                    <a:pt x="4775" y="3205"/>
                    <a:pt x="5004" y="3012"/>
                    <a:pt x="5004" y="2734"/>
                  </a:cubicBezTo>
                  <a:cubicBezTo>
                    <a:pt x="5171" y="966"/>
                    <a:pt x="4304" y="165"/>
                    <a:pt x="3503" y="32"/>
                  </a:cubicBezTo>
                  <a:cubicBezTo>
                    <a:pt x="3394" y="11"/>
                    <a:pt x="3280" y="0"/>
                    <a:pt x="316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6"/>
            <p:cNvSpPr/>
            <p:nvPr/>
          </p:nvSpPr>
          <p:spPr>
            <a:xfrm>
              <a:off x="2776325" y="3402925"/>
              <a:ext cx="129275" cy="168425"/>
            </a:xfrm>
            <a:custGeom>
              <a:rect b="b" l="l" r="r" t="t"/>
              <a:pathLst>
                <a:path extrusionOk="0" h="6737" w="5171">
                  <a:moveTo>
                    <a:pt x="3165" y="0"/>
                  </a:moveTo>
                  <a:cubicBezTo>
                    <a:pt x="2194" y="0"/>
                    <a:pt x="1074" y="760"/>
                    <a:pt x="567" y="2400"/>
                  </a:cubicBezTo>
                  <a:cubicBezTo>
                    <a:pt x="0" y="4402"/>
                    <a:pt x="567" y="5503"/>
                    <a:pt x="1001" y="5970"/>
                  </a:cubicBezTo>
                  <a:cubicBezTo>
                    <a:pt x="1368" y="6437"/>
                    <a:pt x="1935" y="6737"/>
                    <a:pt x="2535" y="6737"/>
                  </a:cubicBezTo>
                  <a:lnTo>
                    <a:pt x="2702" y="6737"/>
                  </a:lnTo>
                  <a:cubicBezTo>
                    <a:pt x="3385" y="6675"/>
                    <a:pt x="3288" y="5719"/>
                    <a:pt x="2708" y="5719"/>
                  </a:cubicBezTo>
                  <a:cubicBezTo>
                    <a:pt x="2665" y="5719"/>
                    <a:pt x="2618" y="5724"/>
                    <a:pt x="2569" y="5736"/>
                  </a:cubicBezTo>
                  <a:cubicBezTo>
                    <a:pt x="2235" y="5736"/>
                    <a:pt x="1935" y="5569"/>
                    <a:pt x="1735" y="5302"/>
                  </a:cubicBezTo>
                  <a:cubicBezTo>
                    <a:pt x="1268" y="4769"/>
                    <a:pt x="1201" y="3835"/>
                    <a:pt x="1535" y="2667"/>
                  </a:cubicBezTo>
                  <a:cubicBezTo>
                    <a:pt x="1867" y="1551"/>
                    <a:pt x="2581" y="980"/>
                    <a:pt x="3134" y="980"/>
                  </a:cubicBezTo>
                  <a:cubicBezTo>
                    <a:pt x="3192" y="980"/>
                    <a:pt x="3249" y="987"/>
                    <a:pt x="3303" y="999"/>
                  </a:cubicBezTo>
                  <a:cubicBezTo>
                    <a:pt x="3803" y="1099"/>
                    <a:pt x="4070" y="1733"/>
                    <a:pt x="4003" y="2667"/>
                  </a:cubicBezTo>
                  <a:cubicBezTo>
                    <a:pt x="3970" y="2934"/>
                    <a:pt x="4170" y="3168"/>
                    <a:pt x="4470" y="3201"/>
                  </a:cubicBezTo>
                  <a:cubicBezTo>
                    <a:pt x="4490" y="3203"/>
                    <a:pt x="4509" y="3205"/>
                    <a:pt x="4528" y="3205"/>
                  </a:cubicBezTo>
                  <a:cubicBezTo>
                    <a:pt x="4770" y="3205"/>
                    <a:pt x="4973" y="3012"/>
                    <a:pt x="5004" y="2734"/>
                  </a:cubicBezTo>
                  <a:cubicBezTo>
                    <a:pt x="5171" y="966"/>
                    <a:pt x="4270" y="165"/>
                    <a:pt x="3503" y="32"/>
                  </a:cubicBezTo>
                  <a:cubicBezTo>
                    <a:pt x="3393" y="11"/>
                    <a:pt x="3280" y="0"/>
                    <a:pt x="316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6"/>
            <p:cNvSpPr/>
            <p:nvPr/>
          </p:nvSpPr>
          <p:spPr>
            <a:xfrm>
              <a:off x="2930600" y="3402925"/>
              <a:ext cx="129275" cy="168425"/>
            </a:xfrm>
            <a:custGeom>
              <a:rect b="b" l="l" r="r" t="t"/>
              <a:pathLst>
                <a:path extrusionOk="0" h="6737" w="5171">
                  <a:moveTo>
                    <a:pt x="3166" y="0"/>
                  </a:moveTo>
                  <a:cubicBezTo>
                    <a:pt x="2201" y="0"/>
                    <a:pt x="1108" y="760"/>
                    <a:pt x="601" y="2400"/>
                  </a:cubicBezTo>
                  <a:cubicBezTo>
                    <a:pt x="0" y="4402"/>
                    <a:pt x="601" y="5503"/>
                    <a:pt x="1001" y="5970"/>
                  </a:cubicBezTo>
                  <a:cubicBezTo>
                    <a:pt x="1401" y="6437"/>
                    <a:pt x="1968" y="6737"/>
                    <a:pt x="2569" y="6737"/>
                  </a:cubicBezTo>
                  <a:lnTo>
                    <a:pt x="2769" y="6737"/>
                  </a:lnTo>
                  <a:cubicBezTo>
                    <a:pt x="3359" y="6606"/>
                    <a:pt x="3241" y="5735"/>
                    <a:pt x="2668" y="5735"/>
                  </a:cubicBezTo>
                  <a:cubicBezTo>
                    <a:pt x="2657" y="5735"/>
                    <a:pt x="2647" y="5735"/>
                    <a:pt x="2636" y="5736"/>
                  </a:cubicBezTo>
                  <a:cubicBezTo>
                    <a:pt x="2269" y="5736"/>
                    <a:pt x="1968" y="5569"/>
                    <a:pt x="1768" y="5302"/>
                  </a:cubicBezTo>
                  <a:cubicBezTo>
                    <a:pt x="1301" y="4769"/>
                    <a:pt x="1235" y="3835"/>
                    <a:pt x="1568" y="2667"/>
                  </a:cubicBezTo>
                  <a:cubicBezTo>
                    <a:pt x="1900" y="1551"/>
                    <a:pt x="2614" y="980"/>
                    <a:pt x="3167" y="980"/>
                  </a:cubicBezTo>
                  <a:cubicBezTo>
                    <a:pt x="3225" y="980"/>
                    <a:pt x="3282" y="987"/>
                    <a:pt x="3336" y="999"/>
                  </a:cubicBezTo>
                  <a:cubicBezTo>
                    <a:pt x="3836" y="1099"/>
                    <a:pt x="4103" y="1733"/>
                    <a:pt x="4037" y="2667"/>
                  </a:cubicBezTo>
                  <a:cubicBezTo>
                    <a:pt x="4003" y="2934"/>
                    <a:pt x="4203" y="3168"/>
                    <a:pt x="4504" y="3201"/>
                  </a:cubicBezTo>
                  <a:cubicBezTo>
                    <a:pt x="4523" y="3203"/>
                    <a:pt x="4542" y="3205"/>
                    <a:pt x="4561" y="3205"/>
                  </a:cubicBezTo>
                  <a:cubicBezTo>
                    <a:pt x="4803" y="3205"/>
                    <a:pt x="5006" y="3012"/>
                    <a:pt x="5037" y="2734"/>
                  </a:cubicBezTo>
                  <a:cubicBezTo>
                    <a:pt x="5171" y="966"/>
                    <a:pt x="4303" y="165"/>
                    <a:pt x="3503" y="32"/>
                  </a:cubicBezTo>
                  <a:cubicBezTo>
                    <a:pt x="3393" y="11"/>
                    <a:pt x="3280" y="0"/>
                    <a:pt x="316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6"/>
            <p:cNvSpPr/>
            <p:nvPr/>
          </p:nvSpPr>
          <p:spPr>
            <a:xfrm>
              <a:off x="3086550" y="3402925"/>
              <a:ext cx="129275" cy="168425"/>
            </a:xfrm>
            <a:custGeom>
              <a:rect b="b" l="l" r="r" t="t"/>
              <a:pathLst>
                <a:path extrusionOk="0" h="6737" w="5171">
                  <a:moveTo>
                    <a:pt x="3165" y="0"/>
                  </a:moveTo>
                  <a:cubicBezTo>
                    <a:pt x="2194" y="0"/>
                    <a:pt x="1074" y="760"/>
                    <a:pt x="567" y="2400"/>
                  </a:cubicBezTo>
                  <a:cubicBezTo>
                    <a:pt x="0" y="4402"/>
                    <a:pt x="567" y="5503"/>
                    <a:pt x="1001" y="5970"/>
                  </a:cubicBezTo>
                  <a:cubicBezTo>
                    <a:pt x="1368" y="6437"/>
                    <a:pt x="1935" y="6737"/>
                    <a:pt x="2535" y="6737"/>
                  </a:cubicBezTo>
                  <a:lnTo>
                    <a:pt x="2702" y="6737"/>
                  </a:lnTo>
                  <a:cubicBezTo>
                    <a:pt x="3384" y="6675"/>
                    <a:pt x="3288" y="5719"/>
                    <a:pt x="2708" y="5719"/>
                  </a:cubicBezTo>
                  <a:cubicBezTo>
                    <a:pt x="2664" y="5719"/>
                    <a:pt x="2618" y="5724"/>
                    <a:pt x="2569" y="5736"/>
                  </a:cubicBezTo>
                  <a:cubicBezTo>
                    <a:pt x="2235" y="5736"/>
                    <a:pt x="1935" y="5569"/>
                    <a:pt x="1735" y="5302"/>
                  </a:cubicBezTo>
                  <a:cubicBezTo>
                    <a:pt x="1268" y="4769"/>
                    <a:pt x="1201" y="3835"/>
                    <a:pt x="1535" y="2667"/>
                  </a:cubicBezTo>
                  <a:cubicBezTo>
                    <a:pt x="1867" y="1551"/>
                    <a:pt x="2635" y="980"/>
                    <a:pt x="3149" y="980"/>
                  </a:cubicBezTo>
                  <a:cubicBezTo>
                    <a:pt x="3203" y="980"/>
                    <a:pt x="3255" y="987"/>
                    <a:pt x="3303" y="999"/>
                  </a:cubicBezTo>
                  <a:cubicBezTo>
                    <a:pt x="3803" y="1099"/>
                    <a:pt x="4070" y="1733"/>
                    <a:pt x="4003" y="2667"/>
                  </a:cubicBezTo>
                  <a:cubicBezTo>
                    <a:pt x="3970" y="2934"/>
                    <a:pt x="4170" y="3168"/>
                    <a:pt x="4470" y="3201"/>
                  </a:cubicBezTo>
                  <a:cubicBezTo>
                    <a:pt x="4489" y="3203"/>
                    <a:pt x="4509" y="3205"/>
                    <a:pt x="4528" y="3205"/>
                  </a:cubicBezTo>
                  <a:cubicBezTo>
                    <a:pt x="4770" y="3205"/>
                    <a:pt x="4973" y="3012"/>
                    <a:pt x="5004" y="2734"/>
                  </a:cubicBezTo>
                  <a:cubicBezTo>
                    <a:pt x="5171" y="966"/>
                    <a:pt x="4270" y="165"/>
                    <a:pt x="3503" y="32"/>
                  </a:cubicBezTo>
                  <a:cubicBezTo>
                    <a:pt x="3393" y="11"/>
                    <a:pt x="3280" y="0"/>
                    <a:pt x="316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6"/>
            <p:cNvSpPr/>
            <p:nvPr/>
          </p:nvSpPr>
          <p:spPr>
            <a:xfrm>
              <a:off x="3240825" y="3402925"/>
              <a:ext cx="129275" cy="168425"/>
            </a:xfrm>
            <a:custGeom>
              <a:rect b="b" l="l" r="r" t="t"/>
              <a:pathLst>
                <a:path extrusionOk="0" h="6737" w="5171">
                  <a:moveTo>
                    <a:pt x="3165" y="0"/>
                  </a:moveTo>
                  <a:cubicBezTo>
                    <a:pt x="2194" y="0"/>
                    <a:pt x="1074" y="760"/>
                    <a:pt x="567" y="2400"/>
                  </a:cubicBezTo>
                  <a:cubicBezTo>
                    <a:pt x="0" y="4402"/>
                    <a:pt x="567" y="5503"/>
                    <a:pt x="1001" y="5970"/>
                  </a:cubicBezTo>
                  <a:cubicBezTo>
                    <a:pt x="1368" y="6437"/>
                    <a:pt x="1935" y="6737"/>
                    <a:pt x="2535" y="6737"/>
                  </a:cubicBezTo>
                  <a:lnTo>
                    <a:pt x="2736" y="6737"/>
                  </a:lnTo>
                  <a:cubicBezTo>
                    <a:pt x="3325" y="6606"/>
                    <a:pt x="3239" y="5735"/>
                    <a:pt x="2636" y="5735"/>
                  </a:cubicBezTo>
                  <a:cubicBezTo>
                    <a:pt x="2625" y="5735"/>
                    <a:pt x="2614" y="5735"/>
                    <a:pt x="2602" y="5736"/>
                  </a:cubicBezTo>
                  <a:cubicBezTo>
                    <a:pt x="2269" y="5736"/>
                    <a:pt x="1968" y="5569"/>
                    <a:pt x="1768" y="5302"/>
                  </a:cubicBezTo>
                  <a:cubicBezTo>
                    <a:pt x="1268" y="4769"/>
                    <a:pt x="1201" y="3835"/>
                    <a:pt x="1535" y="2667"/>
                  </a:cubicBezTo>
                  <a:cubicBezTo>
                    <a:pt x="1897" y="1551"/>
                    <a:pt x="2586" y="980"/>
                    <a:pt x="3134" y="980"/>
                  </a:cubicBezTo>
                  <a:cubicBezTo>
                    <a:pt x="3192" y="980"/>
                    <a:pt x="3248" y="987"/>
                    <a:pt x="3303" y="999"/>
                  </a:cubicBezTo>
                  <a:cubicBezTo>
                    <a:pt x="3836" y="1099"/>
                    <a:pt x="4103" y="1733"/>
                    <a:pt x="4003" y="2667"/>
                  </a:cubicBezTo>
                  <a:cubicBezTo>
                    <a:pt x="4003" y="2934"/>
                    <a:pt x="4203" y="3168"/>
                    <a:pt x="4470" y="3201"/>
                  </a:cubicBezTo>
                  <a:cubicBezTo>
                    <a:pt x="4490" y="3203"/>
                    <a:pt x="4509" y="3205"/>
                    <a:pt x="4528" y="3205"/>
                  </a:cubicBezTo>
                  <a:cubicBezTo>
                    <a:pt x="4774" y="3205"/>
                    <a:pt x="5004" y="3012"/>
                    <a:pt x="5004" y="2734"/>
                  </a:cubicBezTo>
                  <a:cubicBezTo>
                    <a:pt x="5171" y="966"/>
                    <a:pt x="4303" y="165"/>
                    <a:pt x="3503" y="32"/>
                  </a:cubicBezTo>
                  <a:cubicBezTo>
                    <a:pt x="3393" y="11"/>
                    <a:pt x="3280" y="0"/>
                    <a:pt x="316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6"/>
            <p:cNvSpPr/>
            <p:nvPr/>
          </p:nvSpPr>
          <p:spPr>
            <a:xfrm>
              <a:off x="3395925" y="3402950"/>
              <a:ext cx="129300" cy="168400"/>
            </a:xfrm>
            <a:custGeom>
              <a:rect b="b" l="l" r="r" t="t"/>
              <a:pathLst>
                <a:path extrusionOk="0" h="6736" w="5172">
                  <a:moveTo>
                    <a:pt x="3176" y="0"/>
                  </a:moveTo>
                  <a:cubicBezTo>
                    <a:pt x="2203" y="0"/>
                    <a:pt x="1080" y="787"/>
                    <a:pt x="601" y="2433"/>
                  </a:cubicBezTo>
                  <a:cubicBezTo>
                    <a:pt x="1" y="4434"/>
                    <a:pt x="601" y="5535"/>
                    <a:pt x="1001" y="6002"/>
                  </a:cubicBezTo>
                  <a:cubicBezTo>
                    <a:pt x="1402" y="6469"/>
                    <a:pt x="1935" y="6736"/>
                    <a:pt x="2536" y="6736"/>
                  </a:cubicBezTo>
                  <a:lnTo>
                    <a:pt x="2736" y="6736"/>
                  </a:lnTo>
                  <a:cubicBezTo>
                    <a:pt x="3428" y="6704"/>
                    <a:pt x="3319" y="5724"/>
                    <a:pt x="2717" y="5724"/>
                  </a:cubicBezTo>
                  <a:cubicBezTo>
                    <a:pt x="2681" y="5724"/>
                    <a:pt x="2643" y="5727"/>
                    <a:pt x="2603" y="5735"/>
                  </a:cubicBezTo>
                  <a:cubicBezTo>
                    <a:pt x="2269" y="5735"/>
                    <a:pt x="1969" y="5602"/>
                    <a:pt x="1769" y="5335"/>
                  </a:cubicBezTo>
                  <a:cubicBezTo>
                    <a:pt x="1268" y="4801"/>
                    <a:pt x="1202" y="3834"/>
                    <a:pt x="1568" y="2700"/>
                  </a:cubicBezTo>
                  <a:cubicBezTo>
                    <a:pt x="1908" y="1558"/>
                    <a:pt x="2675" y="987"/>
                    <a:pt x="3185" y="987"/>
                  </a:cubicBezTo>
                  <a:cubicBezTo>
                    <a:pt x="3226" y="987"/>
                    <a:pt x="3266" y="991"/>
                    <a:pt x="3303" y="998"/>
                  </a:cubicBezTo>
                  <a:cubicBezTo>
                    <a:pt x="3837" y="1132"/>
                    <a:pt x="4104" y="1766"/>
                    <a:pt x="4004" y="2666"/>
                  </a:cubicBezTo>
                  <a:cubicBezTo>
                    <a:pt x="4004" y="2966"/>
                    <a:pt x="4204" y="3200"/>
                    <a:pt x="4471" y="3233"/>
                  </a:cubicBezTo>
                  <a:cubicBezTo>
                    <a:pt x="4771" y="3233"/>
                    <a:pt x="5004" y="3033"/>
                    <a:pt x="5038" y="2766"/>
                  </a:cubicBezTo>
                  <a:cubicBezTo>
                    <a:pt x="5171" y="998"/>
                    <a:pt x="4304" y="198"/>
                    <a:pt x="3503" y="31"/>
                  </a:cubicBezTo>
                  <a:cubicBezTo>
                    <a:pt x="3397" y="10"/>
                    <a:pt x="3287" y="0"/>
                    <a:pt x="317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6"/>
            <p:cNvSpPr/>
            <p:nvPr/>
          </p:nvSpPr>
          <p:spPr>
            <a:xfrm>
              <a:off x="3550200" y="3402925"/>
              <a:ext cx="129300" cy="168425"/>
            </a:xfrm>
            <a:custGeom>
              <a:rect b="b" l="l" r="r" t="t"/>
              <a:pathLst>
                <a:path extrusionOk="0" h="6737" w="5172">
                  <a:moveTo>
                    <a:pt x="3165" y="0"/>
                  </a:moveTo>
                  <a:cubicBezTo>
                    <a:pt x="2195" y="0"/>
                    <a:pt x="1078" y="760"/>
                    <a:pt x="601" y="2400"/>
                  </a:cubicBezTo>
                  <a:cubicBezTo>
                    <a:pt x="1" y="4402"/>
                    <a:pt x="601" y="5503"/>
                    <a:pt x="1001" y="5970"/>
                  </a:cubicBezTo>
                  <a:cubicBezTo>
                    <a:pt x="1402" y="6437"/>
                    <a:pt x="1969" y="6737"/>
                    <a:pt x="2569" y="6737"/>
                  </a:cubicBezTo>
                  <a:lnTo>
                    <a:pt x="2736" y="6737"/>
                  </a:lnTo>
                  <a:cubicBezTo>
                    <a:pt x="3316" y="6608"/>
                    <a:pt x="3242" y="5733"/>
                    <a:pt x="2666" y="5733"/>
                  </a:cubicBezTo>
                  <a:cubicBezTo>
                    <a:pt x="2646" y="5733"/>
                    <a:pt x="2624" y="5734"/>
                    <a:pt x="2603" y="5736"/>
                  </a:cubicBezTo>
                  <a:cubicBezTo>
                    <a:pt x="2269" y="5736"/>
                    <a:pt x="1969" y="5569"/>
                    <a:pt x="1769" y="5302"/>
                  </a:cubicBezTo>
                  <a:cubicBezTo>
                    <a:pt x="1268" y="4769"/>
                    <a:pt x="1202" y="3835"/>
                    <a:pt x="1569" y="2667"/>
                  </a:cubicBezTo>
                  <a:cubicBezTo>
                    <a:pt x="1900" y="1551"/>
                    <a:pt x="2587" y="980"/>
                    <a:pt x="3160" y="980"/>
                  </a:cubicBezTo>
                  <a:cubicBezTo>
                    <a:pt x="3220" y="980"/>
                    <a:pt x="3279" y="987"/>
                    <a:pt x="3336" y="999"/>
                  </a:cubicBezTo>
                  <a:cubicBezTo>
                    <a:pt x="3837" y="1099"/>
                    <a:pt x="4104" y="1733"/>
                    <a:pt x="4037" y="2667"/>
                  </a:cubicBezTo>
                  <a:cubicBezTo>
                    <a:pt x="4002" y="3017"/>
                    <a:pt x="4261" y="3202"/>
                    <a:pt x="4525" y="3202"/>
                  </a:cubicBezTo>
                  <a:cubicBezTo>
                    <a:pt x="4764" y="3202"/>
                    <a:pt x="5006" y="3051"/>
                    <a:pt x="5038" y="2734"/>
                  </a:cubicBezTo>
                  <a:cubicBezTo>
                    <a:pt x="5171" y="966"/>
                    <a:pt x="4304" y="165"/>
                    <a:pt x="3503" y="32"/>
                  </a:cubicBezTo>
                  <a:cubicBezTo>
                    <a:pt x="3394" y="11"/>
                    <a:pt x="3280" y="0"/>
                    <a:pt x="316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6"/>
            <p:cNvSpPr/>
            <p:nvPr/>
          </p:nvSpPr>
          <p:spPr>
            <a:xfrm>
              <a:off x="3705325" y="3402925"/>
              <a:ext cx="129275" cy="168425"/>
            </a:xfrm>
            <a:custGeom>
              <a:rect b="b" l="l" r="r" t="t"/>
              <a:pathLst>
                <a:path extrusionOk="0" h="6737" w="5171">
                  <a:moveTo>
                    <a:pt x="3165" y="0"/>
                  </a:moveTo>
                  <a:cubicBezTo>
                    <a:pt x="2194" y="0"/>
                    <a:pt x="1078" y="760"/>
                    <a:pt x="601" y="2400"/>
                  </a:cubicBezTo>
                  <a:cubicBezTo>
                    <a:pt x="0" y="4402"/>
                    <a:pt x="601" y="5503"/>
                    <a:pt x="1001" y="5970"/>
                  </a:cubicBezTo>
                  <a:cubicBezTo>
                    <a:pt x="1401" y="6437"/>
                    <a:pt x="1935" y="6737"/>
                    <a:pt x="2569" y="6737"/>
                  </a:cubicBezTo>
                  <a:lnTo>
                    <a:pt x="2735" y="6737"/>
                  </a:lnTo>
                  <a:cubicBezTo>
                    <a:pt x="3325" y="6606"/>
                    <a:pt x="3239" y="5735"/>
                    <a:pt x="2636" y="5735"/>
                  </a:cubicBezTo>
                  <a:cubicBezTo>
                    <a:pt x="2625" y="5735"/>
                    <a:pt x="2614" y="5735"/>
                    <a:pt x="2602" y="5736"/>
                  </a:cubicBezTo>
                  <a:cubicBezTo>
                    <a:pt x="2268" y="5736"/>
                    <a:pt x="1968" y="5569"/>
                    <a:pt x="1768" y="5302"/>
                  </a:cubicBezTo>
                  <a:cubicBezTo>
                    <a:pt x="1268" y="4769"/>
                    <a:pt x="1201" y="3835"/>
                    <a:pt x="1535" y="2667"/>
                  </a:cubicBezTo>
                  <a:cubicBezTo>
                    <a:pt x="1897" y="1551"/>
                    <a:pt x="2586" y="980"/>
                    <a:pt x="3134" y="980"/>
                  </a:cubicBezTo>
                  <a:cubicBezTo>
                    <a:pt x="3192" y="980"/>
                    <a:pt x="3248" y="987"/>
                    <a:pt x="3303" y="999"/>
                  </a:cubicBezTo>
                  <a:cubicBezTo>
                    <a:pt x="3836" y="1099"/>
                    <a:pt x="4103" y="1733"/>
                    <a:pt x="4003" y="2667"/>
                  </a:cubicBezTo>
                  <a:cubicBezTo>
                    <a:pt x="4003" y="2934"/>
                    <a:pt x="4203" y="3168"/>
                    <a:pt x="4470" y="3201"/>
                  </a:cubicBezTo>
                  <a:cubicBezTo>
                    <a:pt x="4490" y="3203"/>
                    <a:pt x="4509" y="3205"/>
                    <a:pt x="4528" y="3205"/>
                  </a:cubicBezTo>
                  <a:cubicBezTo>
                    <a:pt x="4775" y="3205"/>
                    <a:pt x="5006" y="3012"/>
                    <a:pt x="5037" y="2734"/>
                  </a:cubicBezTo>
                  <a:cubicBezTo>
                    <a:pt x="5171" y="966"/>
                    <a:pt x="4303" y="165"/>
                    <a:pt x="3503" y="32"/>
                  </a:cubicBezTo>
                  <a:cubicBezTo>
                    <a:pt x="3393" y="11"/>
                    <a:pt x="3280" y="0"/>
                    <a:pt x="3165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46"/>
            <p:cNvSpPr/>
            <p:nvPr/>
          </p:nvSpPr>
          <p:spPr>
            <a:xfrm>
              <a:off x="5691175" y="4014975"/>
              <a:ext cx="5600" cy="15425"/>
            </a:xfrm>
            <a:custGeom>
              <a:rect b="b" l="l" r="r" t="t"/>
              <a:pathLst>
                <a:path extrusionOk="0" h="617" w="224">
                  <a:moveTo>
                    <a:pt x="223" y="1"/>
                  </a:moveTo>
                  <a:lnTo>
                    <a:pt x="223" y="1"/>
                  </a:lnTo>
                  <a:cubicBezTo>
                    <a:pt x="156" y="168"/>
                    <a:pt x="90" y="401"/>
                    <a:pt x="23" y="601"/>
                  </a:cubicBezTo>
                  <a:cubicBezTo>
                    <a:pt x="1" y="601"/>
                    <a:pt x="23" y="616"/>
                    <a:pt x="40" y="616"/>
                  </a:cubicBezTo>
                  <a:cubicBezTo>
                    <a:pt x="49" y="616"/>
                    <a:pt x="56" y="612"/>
                    <a:pt x="56" y="601"/>
                  </a:cubicBezTo>
                  <a:cubicBezTo>
                    <a:pt x="123" y="401"/>
                    <a:pt x="156" y="201"/>
                    <a:pt x="2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48" name="Google Shape;1648;p46"/>
          <p:cNvCxnSpPr/>
          <p:nvPr/>
        </p:nvCxnSpPr>
        <p:spPr>
          <a:xfrm>
            <a:off x="3012300" y="1048500"/>
            <a:ext cx="3119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47"/>
          <p:cNvGrpSpPr/>
          <p:nvPr/>
        </p:nvGrpSpPr>
        <p:grpSpPr>
          <a:xfrm>
            <a:off x="6720726" y="1423511"/>
            <a:ext cx="467755" cy="464678"/>
            <a:chOff x="580725" y="3617925"/>
            <a:chExt cx="299325" cy="297375"/>
          </a:xfrm>
        </p:grpSpPr>
        <p:sp>
          <p:nvSpPr>
            <p:cNvPr id="1654" name="Google Shape;1654;p47"/>
            <p:cNvSpPr/>
            <p:nvPr/>
          </p:nvSpPr>
          <p:spPr>
            <a:xfrm>
              <a:off x="6090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668950" y="3617925"/>
              <a:ext cx="122875" cy="104475"/>
            </a:xfrm>
            <a:custGeom>
              <a:rect b="b" l="l" r="r" t="t"/>
              <a:pathLst>
                <a:path extrusionOk="0" h="4179" w="4915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580725" y="3721900"/>
              <a:ext cx="141800" cy="192025"/>
            </a:xfrm>
            <a:custGeom>
              <a:rect b="b" l="l" r="r" t="t"/>
              <a:pathLst>
                <a:path extrusionOk="0" h="7681" w="5672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800475" y="3662050"/>
              <a:ext cx="51225" cy="51200"/>
            </a:xfrm>
            <a:custGeom>
              <a:rect b="b" l="l" r="r" t="t"/>
              <a:pathLst>
                <a:path extrusionOk="0" h="2048" w="2049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738250" y="3722700"/>
              <a:ext cx="141800" cy="192600"/>
            </a:xfrm>
            <a:custGeom>
              <a:rect b="b" l="l" r="r" t="t"/>
              <a:pathLst>
                <a:path extrusionOk="0" h="7704" w="5672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9" name="Google Shape;1659;p47"/>
          <p:cNvGrpSpPr/>
          <p:nvPr/>
        </p:nvGrpSpPr>
        <p:grpSpPr>
          <a:xfrm>
            <a:off x="6721350" y="3105164"/>
            <a:ext cx="466505" cy="459131"/>
            <a:chOff x="2404875" y="3592725"/>
            <a:chExt cx="298525" cy="293825"/>
          </a:xfrm>
        </p:grpSpPr>
        <p:sp>
          <p:nvSpPr>
            <p:cNvPr id="1660" name="Google Shape;1660;p47"/>
            <p:cNvSpPr/>
            <p:nvPr/>
          </p:nvSpPr>
          <p:spPr>
            <a:xfrm>
              <a:off x="2404875" y="3747900"/>
              <a:ext cx="52775" cy="138650"/>
            </a:xfrm>
            <a:custGeom>
              <a:rect b="b" l="l" r="r" t="t"/>
              <a:pathLst>
                <a:path extrusionOk="0" h="5546" w="2111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7"/>
            <p:cNvSpPr/>
            <p:nvPr/>
          </p:nvSpPr>
          <p:spPr>
            <a:xfrm>
              <a:off x="2458425" y="3592725"/>
              <a:ext cx="190625" cy="160700"/>
            </a:xfrm>
            <a:custGeom>
              <a:rect b="b" l="l" r="r" t="t"/>
              <a:pathLst>
                <a:path extrusionOk="0" h="6428" w="7625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47"/>
            <p:cNvSpPr/>
            <p:nvPr/>
          </p:nvSpPr>
          <p:spPr>
            <a:xfrm>
              <a:off x="2474975" y="3742775"/>
              <a:ext cx="228425" cy="125650"/>
            </a:xfrm>
            <a:custGeom>
              <a:rect b="b" l="l" r="r" t="t"/>
              <a:pathLst>
                <a:path extrusionOk="0" h="5026" w="9137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3" name="Google Shape;1663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Metas</a:t>
            </a:r>
            <a:endParaRPr/>
          </a:p>
        </p:txBody>
      </p:sp>
      <p:sp>
        <p:nvSpPr>
          <p:cNvPr id="1664" name="Google Shape;1664;p47"/>
          <p:cNvSpPr txBox="1"/>
          <p:nvPr>
            <p:ph idx="1" type="subTitle"/>
          </p:nvPr>
        </p:nvSpPr>
        <p:spPr>
          <a:xfrm>
            <a:off x="289950" y="1986750"/>
            <a:ext cx="3618000" cy="16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rgbClr val="000000"/>
                </a:solidFill>
              </a:rPr>
              <a:t>Conseguir que las </a:t>
            </a:r>
            <a:r>
              <a:rPr b="1" lang="en" sz="1300">
                <a:solidFill>
                  <a:srgbClr val="000000"/>
                </a:solidFill>
                <a:highlight>
                  <a:srgbClr val="FFFFFF"/>
                </a:highlight>
              </a:rPr>
              <a:t>personas mayores y personas con discapacidad mantengan la independencia por más tiempo con mejor capacidad funcional.</a:t>
            </a:r>
            <a:endParaRPr b="1" sz="1300">
              <a:solidFill>
                <a:srgbClr val="000000"/>
              </a:solidFill>
            </a:endParaRPr>
          </a:p>
        </p:txBody>
      </p:sp>
      <p:sp>
        <p:nvSpPr>
          <p:cNvPr id="1665" name="Google Shape;1665;p47"/>
          <p:cNvSpPr txBox="1"/>
          <p:nvPr>
            <p:ph idx="3" type="subTitle"/>
          </p:nvPr>
        </p:nvSpPr>
        <p:spPr>
          <a:xfrm>
            <a:off x="5563375" y="1961488"/>
            <a:ext cx="3009300" cy="10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Favorecer el envejecimiento activo a través de hábitos de vida saludables.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1666" name="Google Shape;1666;p47"/>
          <p:cNvSpPr txBox="1"/>
          <p:nvPr>
            <p:ph idx="5" type="subTitle"/>
          </p:nvPr>
        </p:nvSpPr>
        <p:spPr>
          <a:xfrm>
            <a:off x="847850" y="3608100"/>
            <a:ext cx="2684100" cy="13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300">
                <a:solidFill>
                  <a:srgbClr val="000000"/>
                </a:solidFill>
              </a:rPr>
              <a:t>Desarrollar la estimulación cognitiva y la participación social en dichos grupos sociales.</a:t>
            </a:r>
            <a:endParaRPr b="1" sz="1300">
              <a:solidFill>
                <a:srgbClr val="000000"/>
              </a:solidFill>
            </a:endParaRPr>
          </a:p>
        </p:txBody>
      </p:sp>
      <p:sp>
        <p:nvSpPr>
          <p:cNvPr id="1667" name="Google Shape;1667;p47"/>
          <p:cNvSpPr txBox="1"/>
          <p:nvPr>
            <p:ph idx="7" type="subTitle"/>
          </p:nvPr>
        </p:nvSpPr>
        <p:spPr>
          <a:xfrm>
            <a:off x="5739850" y="3662100"/>
            <a:ext cx="242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Divertirnos todos juntos.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1668" name="Google Shape;1668;p47"/>
          <p:cNvCxnSpPr/>
          <p:nvPr/>
        </p:nvCxnSpPr>
        <p:spPr>
          <a:xfrm>
            <a:off x="6684250" y="1983024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9" name="Google Shape;1669;p47"/>
          <p:cNvCxnSpPr/>
          <p:nvPr/>
        </p:nvCxnSpPr>
        <p:spPr>
          <a:xfrm>
            <a:off x="1920050" y="1983024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0" name="Google Shape;1670;p47"/>
          <p:cNvCxnSpPr/>
          <p:nvPr/>
        </p:nvCxnSpPr>
        <p:spPr>
          <a:xfrm>
            <a:off x="6684250" y="3657600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1" name="Google Shape;1671;p47"/>
          <p:cNvCxnSpPr/>
          <p:nvPr/>
        </p:nvCxnSpPr>
        <p:spPr>
          <a:xfrm>
            <a:off x="1920050" y="3657600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72" name="Google Shape;1672;p47"/>
          <p:cNvGrpSpPr/>
          <p:nvPr/>
        </p:nvGrpSpPr>
        <p:grpSpPr>
          <a:xfrm>
            <a:off x="1958471" y="1513022"/>
            <a:ext cx="462833" cy="377876"/>
            <a:chOff x="3860400" y="3254050"/>
            <a:chExt cx="296175" cy="241825"/>
          </a:xfrm>
        </p:grpSpPr>
        <p:sp>
          <p:nvSpPr>
            <p:cNvPr id="1673" name="Google Shape;1673;p47"/>
            <p:cNvSpPr/>
            <p:nvPr/>
          </p:nvSpPr>
          <p:spPr>
            <a:xfrm>
              <a:off x="4112425" y="3358025"/>
              <a:ext cx="44150" cy="18125"/>
            </a:xfrm>
            <a:custGeom>
              <a:rect b="b" l="l" r="r" t="t"/>
              <a:pathLst>
                <a:path extrusionOk="0" h="725" w="176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7"/>
            <p:cNvSpPr/>
            <p:nvPr/>
          </p:nvSpPr>
          <p:spPr>
            <a:xfrm>
              <a:off x="4102200" y="3393475"/>
              <a:ext cx="37050" cy="33875"/>
            </a:xfrm>
            <a:custGeom>
              <a:rect b="b" l="l" r="r" t="t"/>
              <a:pathLst>
                <a:path extrusionOk="0" h="1355" w="1482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4103775" y="3306025"/>
              <a:ext cx="35475" cy="34500"/>
            </a:xfrm>
            <a:custGeom>
              <a:rect b="b" l="l" r="r" t="t"/>
              <a:pathLst>
                <a:path extrusionOk="0" h="1380" w="1419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7"/>
            <p:cNvSpPr/>
            <p:nvPr/>
          </p:nvSpPr>
          <p:spPr>
            <a:xfrm>
              <a:off x="3860400" y="3306025"/>
              <a:ext cx="105550" cy="104800"/>
            </a:xfrm>
            <a:custGeom>
              <a:rect b="b" l="l" r="r" t="t"/>
              <a:pathLst>
                <a:path extrusionOk="0" h="4192" w="4222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7"/>
            <p:cNvSpPr/>
            <p:nvPr/>
          </p:nvSpPr>
          <p:spPr>
            <a:xfrm>
              <a:off x="4050225" y="3254050"/>
              <a:ext cx="35450" cy="208750"/>
            </a:xfrm>
            <a:custGeom>
              <a:rect b="b" l="l" r="r" t="t"/>
              <a:pathLst>
                <a:path extrusionOk="0" h="8350" w="1418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3912375" y="3426550"/>
              <a:ext cx="51225" cy="69325"/>
            </a:xfrm>
            <a:custGeom>
              <a:rect b="b" l="l" r="r" t="t"/>
              <a:pathLst>
                <a:path extrusionOk="0" h="2773" w="2049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7"/>
            <p:cNvSpPr/>
            <p:nvPr/>
          </p:nvSpPr>
          <p:spPr>
            <a:xfrm>
              <a:off x="3982475" y="3275325"/>
              <a:ext cx="52000" cy="163850"/>
            </a:xfrm>
            <a:custGeom>
              <a:rect b="b" l="l" r="r" t="t"/>
              <a:pathLst>
                <a:path extrusionOk="0" h="6554" w="208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0" name="Google Shape;1680;p47"/>
          <p:cNvGrpSpPr/>
          <p:nvPr/>
        </p:nvGrpSpPr>
        <p:grpSpPr>
          <a:xfrm>
            <a:off x="1973253" y="3104277"/>
            <a:ext cx="433298" cy="460889"/>
            <a:chOff x="5364750" y="3235150"/>
            <a:chExt cx="277275" cy="294950"/>
          </a:xfrm>
        </p:grpSpPr>
        <p:sp>
          <p:nvSpPr>
            <p:cNvPr id="1681" name="Google Shape;1681;p47"/>
            <p:cNvSpPr/>
            <p:nvPr/>
          </p:nvSpPr>
          <p:spPr>
            <a:xfrm>
              <a:off x="5502600" y="3235150"/>
              <a:ext cx="17350" cy="44125"/>
            </a:xfrm>
            <a:custGeom>
              <a:rect b="b" l="l" r="r" t="t"/>
              <a:pathLst>
                <a:path extrusionOk="0" h="1765" w="694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7"/>
            <p:cNvSpPr/>
            <p:nvPr/>
          </p:nvSpPr>
          <p:spPr>
            <a:xfrm>
              <a:off x="5555375" y="3253850"/>
              <a:ext cx="35450" cy="34100"/>
            </a:xfrm>
            <a:custGeom>
              <a:rect b="b" l="l" r="r" t="t"/>
              <a:pathLst>
                <a:path extrusionOk="0" h="1364" w="1418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7"/>
            <p:cNvSpPr/>
            <p:nvPr/>
          </p:nvSpPr>
          <p:spPr>
            <a:xfrm>
              <a:off x="5606550" y="3357225"/>
              <a:ext cx="35475" cy="18150"/>
            </a:xfrm>
            <a:custGeom>
              <a:rect b="b" l="l" r="r" t="t"/>
              <a:pathLst>
                <a:path extrusionOk="0" h="726" w="1419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7"/>
            <p:cNvSpPr/>
            <p:nvPr/>
          </p:nvSpPr>
          <p:spPr>
            <a:xfrm>
              <a:off x="5364750" y="335722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7"/>
            <p:cNvSpPr/>
            <p:nvPr/>
          </p:nvSpPr>
          <p:spPr>
            <a:xfrm>
              <a:off x="5433275" y="3253850"/>
              <a:ext cx="35475" cy="34100"/>
            </a:xfrm>
            <a:custGeom>
              <a:rect b="b" l="l" r="r" t="t"/>
              <a:pathLst>
                <a:path extrusionOk="0" h="1364" w="1419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7"/>
            <p:cNvSpPr/>
            <p:nvPr/>
          </p:nvSpPr>
          <p:spPr>
            <a:xfrm>
              <a:off x="5380500" y="3287775"/>
              <a:ext cx="37050" cy="25975"/>
            </a:xfrm>
            <a:custGeom>
              <a:rect b="b" l="l" r="r" t="t"/>
              <a:pathLst>
                <a:path extrusionOk="0" h="1039" w="1482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7"/>
            <p:cNvSpPr/>
            <p:nvPr/>
          </p:nvSpPr>
          <p:spPr>
            <a:xfrm>
              <a:off x="5588450" y="3288075"/>
              <a:ext cx="37025" cy="26800"/>
            </a:xfrm>
            <a:custGeom>
              <a:rect b="b" l="l" r="r" t="t"/>
              <a:pathLst>
                <a:path extrusionOk="0" h="1072" w="1481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7"/>
            <p:cNvSpPr/>
            <p:nvPr/>
          </p:nvSpPr>
          <p:spPr>
            <a:xfrm>
              <a:off x="5412025" y="3286350"/>
              <a:ext cx="177225" cy="243750"/>
            </a:xfrm>
            <a:custGeom>
              <a:rect b="b" l="l" r="r" t="t"/>
              <a:pathLst>
                <a:path extrusionOk="0" h="9750" w="7089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89" name="Google Shape;1689;p47"/>
          <p:cNvCxnSpPr/>
          <p:nvPr/>
        </p:nvCxnSpPr>
        <p:spPr>
          <a:xfrm>
            <a:off x="3207150" y="1048500"/>
            <a:ext cx="27297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90" name="Google Shape;1690;p47"/>
          <p:cNvGrpSpPr/>
          <p:nvPr/>
        </p:nvGrpSpPr>
        <p:grpSpPr>
          <a:xfrm>
            <a:off x="3205569" y="1482171"/>
            <a:ext cx="2732863" cy="3664192"/>
            <a:chOff x="1981575" y="584075"/>
            <a:chExt cx="3629300" cy="4866125"/>
          </a:xfrm>
        </p:grpSpPr>
        <p:sp>
          <p:nvSpPr>
            <p:cNvPr id="1691" name="Google Shape;1691;p47"/>
            <p:cNvSpPr/>
            <p:nvPr/>
          </p:nvSpPr>
          <p:spPr>
            <a:xfrm>
              <a:off x="3993850" y="3829850"/>
              <a:ext cx="120125" cy="120100"/>
            </a:xfrm>
            <a:custGeom>
              <a:rect b="b" l="l" r="r" t="t"/>
              <a:pathLst>
                <a:path extrusionOk="0" h="4804" w="4805">
                  <a:moveTo>
                    <a:pt x="2402" y="1"/>
                  </a:moveTo>
                  <a:cubicBezTo>
                    <a:pt x="1068" y="1"/>
                    <a:pt x="1" y="1068"/>
                    <a:pt x="1" y="2402"/>
                  </a:cubicBezTo>
                  <a:cubicBezTo>
                    <a:pt x="1" y="3737"/>
                    <a:pt x="1068" y="4804"/>
                    <a:pt x="2402" y="4804"/>
                  </a:cubicBezTo>
                  <a:cubicBezTo>
                    <a:pt x="3737" y="4804"/>
                    <a:pt x="4804" y="3737"/>
                    <a:pt x="4804" y="2402"/>
                  </a:cubicBezTo>
                  <a:cubicBezTo>
                    <a:pt x="4804" y="1068"/>
                    <a:pt x="3737" y="1"/>
                    <a:pt x="240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3966325" y="3824150"/>
              <a:ext cx="153475" cy="130825"/>
            </a:xfrm>
            <a:custGeom>
              <a:rect b="b" l="l" r="r" t="t"/>
              <a:pathLst>
                <a:path extrusionOk="0" h="5233" w="6139">
                  <a:moveTo>
                    <a:pt x="3503" y="429"/>
                  </a:moveTo>
                  <a:cubicBezTo>
                    <a:pt x="4738" y="429"/>
                    <a:pt x="5705" y="1396"/>
                    <a:pt x="5705" y="2630"/>
                  </a:cubicBezTo>
                  <a:cubicBezTo>
                    <a:pt x="5705" y="3963"/>
                    <a:pt x="4618" y="4837"/>
                    <a:pt x="3482" y="4837"/>
                  </a:cubicBezTo>
                  <a:cubicBezTo>
                    <a:pt x="2940" y="4837"/>
                    <a:pt x="2388" y="4639"/>
                    <a:pt x="1936" y="4198"/>
                  </a:cubicBezTo>
                  <a:cubicBezTo>
                    <a:pt x="568" y="2797"/>
                    <a:pt x="1535" y="429"/>
                    <a:pt x="3503" y="429"/>
                  </a:cubicBezTo>
                  <a:close/>
                  <a:moveTo>
                    <a:pt x="3486" y="0"/>
                  </a:moveTo>
                  <a:cubicBezTo>
                    <a:pt x="2846" y="0"/>
                    <a:pt x="2195" y="236"/>
                    <a:pt x="1669" y="762"/>
                  </a:cubicBezTo>
                  <a:cubicBezTo>
                    <a:pt x="1" y="2430"/>
                    <a:pt x="1168" y="5232"/>
                    <a:pt x="3503" y="5232"/>
                  </a:cubicBezTo>
                  <a:cubicBezTo>
                    <a:pt x="4938" y="5232"/>
                    <a:pt x="6139" y="4065"/>
                    <a:pt x="6139" y="2630"/>
                  </a:cubicBezTo>
                  <a:cubicBezTo>
                    <a:pt x="6139" y="1047"/>
                    <a:pt x="4835" y="0"/>
                    <a:pt x="3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4407475" y="3578000"/>
              <a:ext cx="252725" cy="400325"/>
            </a:xfrm>
            <a:custGeom>
              <a:rect b="b" l="l" r="r" t="t"/>
              <a:pathLst>
                <a:path extrusionOk="0" h="16013" w="10109">
                  <a:moveTo>
                    <a:pt x="1469" y="1"/>
                  </a:moveTo>
                  <a:lnTo>
                    <a:pt x="1" y="16012"/>
                  </a:lnTo>
                  <a:lnTo>
                    <a:pt x="10108" y="16012"/>
                  </a:lnTo>
                  <a:lnTo>
                    <a:pt x="8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1981575" y="3975800"/>
              <a:ext cx="3629300" cy="1474400"/>
            </a:xfrm>
            <a:custGeom>
              <a:rect b="b" l="l" r="r" t="t"/>
              <a:pathLst>
                <a:path extrusionOk="0" h="58976" w="145172">
                  <a:moveTo>
                    <a:pt x="76355" y="0"/>
                  </a:moveTo>
                  <a:lnTo>
                    <a:pt x="72820" y="6405"/>
                  </a:lnTo>
                  <a:lnTo>
                    <a:pt x="70418" y="6571"/>
                  </a:lnTo>
                  <a:lnTo>
                    <a:pt x="63847" y="15011"/>
                  </a:lnTo>
                  <a:lnTo>
                    <a:pt x="29822" y="15011"/>
                  </a:lnTo>
                  <a:lnTo>
                    <a:pt x="22650" y="24918"/>
                  </a:lnTo>
                  <a:lnTo>
                    <a:pt x="14812" y="30122"/>
                  </a:lnTo>
                  <a:lnTo>
                    <a:pt x="1" y="58976"/>
                  </a:lnTo>
                  <a:lnTo>
                    <a:pt x="145171" y="58976"/>
                  </a:lnTo>
                  <a:lnTo>
                    <a:pt x="132796" y="39562"/>
                  </a:lnTo>
                  <a:lnTo>
                    <a:pt x="123489" y="33891"/>
                  </a:lnTo>
                  <a:lnTo>
                    <a:pt x="108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2547825" y="3976625"/>
              <a:ext cx="2333350" cy="931525"/>
            </a:xfrm>
            <a:custGeom>
              <a:rect b="b" l="l" r="r" t="t"/>
              <a:pathLst>
                <a:path extrusionOk="0" h="37261" w="93334">
                  <a:moveTo>
                    <a:pt x="53705" y="0"/>
                  </a:moveTo>
                  <a:lnTo>
                    <a:pt x="50170" y="6372"/>
                  </a:lnTo>
                  <a:lnTo>
                    <a:pt x="47768" y="6538"/>
                  </a:lnTo>
                  <a:lnTo>
                    <a:pt x="41197" y="14978"/>
                  </a:lnTo>
                  <a:lnTo>
                    <a:pt x="7172" y="14978"/>
                  </a:lnTo>
                  <a:lnTo>
                    <a:pt x="0" y="24885"/>
                  </a:lnTo>
                  <a:lnTo>
                    <a:pt x="7706" y="32290"/>
                  </a:lnTo>
                  <a:lnTo>
                    <a:pt x="17380" y="22850"/>
                  </a:lnTo>
                  <a:lnTo>
                    <a:pt x="22617" y="29455"/>
                  </a:lnTo>
                  <a:lnTo>
                    <a:pt x="27187" y="22950"/>
                  </a:lnTo>
                  <a:lnTo>
                    <a:pt x="35593" y="37260"/>
                  </a:lnTo>
                  <a:lnTo>
                    <a:pt x="41730" y="22583"/>
                  </a:lnTo>
                  <a:lnTo>
                    <a:pt x="45833" y="26519"/>
                  </a:lnTo>
                  <a:lnTo>
                    <a:pt x="51104" y="16112"/>
                  </a:lnTo>
                  <a:lnTo>
                    <a:pt x="57908" y="27854"/>
                  </a:lnTo>
                  <a:lnTo>
                    <a:pt x="69350" y="8340"/>
                  </a:lnTo>
                  <a:lnTo>
                    <a:pt x="75921" y="17279"/>
                  </a:lnTo>
                  <a:lnTo>
                    <a:pt x="83493" y="8340"/>
                  </a:lnTo>
                  <a:lnTo>
                    <a:pt x="93334" y="17179"/>
                  </a:lnTo>
                  <a:lnTo>
                    <a:pt x="93334" y="17179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4816950" y="4800550"/>
              <a:ext cx="318575" cy="430325"/>
            </a:xfrm>
            <a:custGeom>
              <a:rect b="b" l="l" r="r" t="t"/>
              <a:pathLst>
                <a:path extrusionOk="0" h="17213" w="12743">
                  <a:moveTo>
                    <a:pt x="0" y="0"/>
                  </a:moveTo>
                  <a:lnTo>
                    <a:pt x="2302" y="11742"/>
                  </a:lnTo>
                  <a:lnTo>
                    <a:pt x="12743" y="17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2412725" y="4998175"/>
              <a:ext cx="221850" cy="385300"/>
            </a:xfrm>
            <a:custGeom>
              <a:rect b="b" l="l" r="r" t="t"/>
              <a:pathLst>
                <a:path extrusionOk="0" h="15412" w="8874">
                  <a:moveTo>
                    <a:pt x="8874" y="1"/>
                  </a:moveTo>
                  <a:lnTo>
                    <a:pt x="1" y="15412"/>
                  </a:lnTo>
                  <a:lnTo>
                    <a:pt x="7840" y="7640"/>
                  </a:lnTo>
                  <a:lnTo>
                    <a:pt x="88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3260825" y="4728000"/>
              <a:ext cx="295250" cy="668825"/>
            </a:xfrm>
            <a:custGeom>
              <a:rect b="b" l="l" r="r" t="t"/>
              <a:pathLst>
                <a:path extrusionOk="0" h="26753" w="11810">
                  <a:moveTo>
                    <a:pt x="11642" y="0"/>
                  </a:moveTo>
                  <a:lnTo>
                    <a:pt x="1" y="26753"/>
                  </a:lnTo>
                  <a:lnTo>
                    <a:pt x="11809" y="19548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4636825" y="4557050"/>
              <a:ext cx="140950" cy="317750"/>
            </a:xfrm>
            <a:custGeom>
              <a:rect b="b" l="l" r="r" t="t"/>
              <a:pathLst>
                <a:path extrusionOk="0" h="12710" w="5638">
                  <a:moveTo>
                    <a:pt x="0" y="0"/>
                  </a:moveTo>
                  <a:lnTo>
                    <a:pt x="934" y="6838"/>
                  </a:lnTo>
                  <a:lnTo>
                    <a:pt x="5637" y="12709"/>
                  </a:lnTo>
                  <a:lnTo>
                    <a:pt x="5637" y="12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3826225" y="3376200"/>
              <a:ext cx="702200" cy="627800"/>
            </a:xfrm>
            <a:custGeom>
              <a:rect b="b" l="l" r="r" t="t"/>
              <a:pathLst>
                <a:path extrusionOk="0" h="25112" w="28088">
                  <a:moveTo>
                    <a:pt x="1202" y="0"/>
                  </a:moveTo>
                  <a:lnTo>
                    <a:pt x="1" y="12843"/>
                  </a:lnTo>
                  <a:lnTo>
                    <a:pt x="1" y="13243"/>
                  </a:lnTo>
                  <a:cubicBezTo>
                    <a:pt x="1" y="14177"/>
                    <a:pt x="34" y="15111"/>
                    <a:pt x="34" y="16012"/>
                  </a:cubicBezTo>
                  <a:lnTo>
                    <a:pt x="34" y="16145"/>
                  </a:lnTo>
                  <a:cubicBezTo>
                    <a:pt x="134" y="20515"/>
                    <a:pt x="268" y="24117"/>
                    <a:pt x="635" y="24351"/>
                  </a:cubicBezTo>
                  <a:cubicBezTo>
                    <a:pt x="1347" y="24809"/>
                    <a:pt x="15909" y="25111"/>
                    <a:pt x="23182" y="25111"/>
                  </a:cubicBezTo>
                  <a:cubicBezTo>
                    <a:pt x="25453" y="25111"/>
                    <a:pt x="27014" y="25082"/>
                    <a:pt x="27220" y="25018"/>
                  </a:cubicBezTo>
                  <a:cubicBezTo>
                    <a:pt x="28088" y="24718"/>
                    <a:pt x="27354" y="22249"/>
                    <a:pt x="26420" y="21449"/>
                  </a:cubicBezTo>
                  <a:cubicBezTo>
                    <a:pt x="25452" y="20682"/>
                    <a:pt x="16012" y="16312"/>
                    <a:pt x="16012" y="16312"/>
                  </a:cubicBezTo>
                  <a:lnTo>
                    <a:pt x="16012" y="16045"/>
                  </a:lnTo>
                  <a:lnTo>
                    <a:pt x="16112" y="13410"/>
                  </a:lnTo>
                  <a:lnTo>
                    <a:pt x="16146" y="12909"/>
                  </a:lnTo>
                  <a:lnTo>
                    <a:pt x="17780" y="13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3826225" y="3697250"/>
              <a:ext cx="702200" cy="306750"/>
            </a:xfrm>
            <a:custGeom>
              <a:rect b="b" l="l" r="r" t="t"/>
              <a:pathLst>
                <a:path extrusionOk="0" h="12270" w="28088">
                  <a:moveTo>
                    <a:pt x="1" y="1"/>
                  </a:moveTo>
                  <a:lnTo>
                    <a:pt x="1" y="401"/>
                  </a:lnTo>
                  <a:cubicBezTo>
                    <a:pt x="1" y="1335"/>
                    <a:pt x="34" y="2269"/>
                    <a:pt x="34" y="3170"/>
                  </a:cubicBezTo>
                  <a:lnTo>
                    <a:pt x="34" y="3303"/>
                  </a:lnTo>
                  <a:cubicBezTo>
                    <a:pt x="134" y="7673"/>
                    <a:pt x="268" y="11275"/>
                    <a:pt x="635" y="11509"/>
                  </a:cubicBezTo>
                  <a:cubicBezTo>
                    <a:pt x="1347" y="11967"/>
                    <a:pt x="15909" y="12269"/>
                    <a:pt x="23182" y="12269"/>
                  </a:cubicBezTo>
                  <a:cubicBezTo>
                    <a:pt x="25453" y="12269"/>
                    <a:pt x="27014" y="12240"/>
                    <a:pt x="27220" y="12176"/>
                  </a:cubicBezTo>
                  <a:cubicBezTo>
                    <a:pt x="28088" y="11876"/>
                    <a:pt x="27354" y="9374"/>
                    <a:pt x="26420" y="8607"/>
                  </a:cubicBezTo>
                  <a:cubicBezTo>
                    <a:pt x="25452" y="7840"/>
                    <a:pt x="16046" y="3470"/>
                    <a:pt x="16046" y="3470"/>
                  </a:cubicBezTo>
                  <a:lnTo>
                    <a:pt x="16046" y="3203"/>
                  </a:lnTo>
                  <a:lnTo>
                    <a:pt x="16146" y="568"/>
                  </a:lnTo>
                  <a:lnTo>
                    <a:pt x="16146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3827075" y="3776475"/>
              <a:ext cx="701350" cy="227400"/>
            </a:xfrm>
            <a:custGeom>
              <a:rect b="b" l="l" r="r" t="t"/>
              <a:pathLst>
                <a:path extrusionOk="0" h="9096" w="28054">
                  <a:moveTo>
                    <a:pt x="0" y="1"/>
                  </a:moveTo>
                  <a:lnTo>
                    <a:pt x="0" y="134"/>
                  </a:lnTo>
                  <a:lnTo>
                    <a:pt x="0" y="334"/>
                  </a:lnTo>
                  <a:cubicBezTo>
                    <a:pt x="67" y="4604"/>
                    <a:pt x="234" y="8106"/>
                    <a:pt x="601" y="8340"/>
                  </a:cubicBezTo>
                  <a:cubicBezTo>
                    <a:pt x="968" y="8573"/>
                    <a:pt x="4837" y="8774"/>
                    <a:pt x="9540" y="8907"/>
                  </a:cubicBezTo>
                  <a:cubicBezTo>
                    <a:pt x="10775" y="8940"/>
                    <a:pt x="12109" y="8974"/>
                    <a:pt x="13410" y="9007"/>
                  </a:cubicBezTo>
                  <a:cubicBezTo>
                    <a:pt x="16945" y="9061"/>
                    <a:pt x="20508" y="9095"/>
                    <a:pt x="23129" y="9095"/>
                  </a:cubicBezTo>
                  <a:cubicBezTo>
                    <a:pt x="25405" y="9095"/>
                    <a:pt x="26969" y="9069"/>
                    <a:pt x="27186" y="9007"/>
                  </a:cubicBezTo>
                  <a:cubicBezTo>
                    <a:pt x="28054" y="8707"/>
                    <a:pt x="27320" y="6238"/>
                    <a:pt x="26352" y="5438"/>
                  </a:cubicBezTo>
                  <a:cubicBezTo>
                    <a:pt x="25418" y="4671"/>
                    <a:pt x="15978" y="301"/>
                    <a:pt x="15978" y="301"/>
                  </a:cubicBezTo>
                  <a:lnTo>
                    <a:pt x="15978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3869600" y="3969800"/>
              <a:ext cx="632150" cy="9850"/>
            </a:xfrm>
            <a:custGeom>
              <a:rect b="b" l="l" r="r" t="t"/>
              <a:pathLst>
                <a:path extrusionOk="0" h="394" w="25286">
                  <a:moveTo>
                    <a:pt x="4099" y="0"/>
                  </a:moveTo>
                  <a:cubicBezTo>
                    <a:pt x="2342" y="0"/>
                    <a:pt x="909" y="12"/>
                    <a:pt x="34" y="40"/>
                  </a:cubicBezTo>
                  <a:cubicBezTo>
                    <a:pt x="1" y="40"/>
                    <a:pt x="1" y="73"/>
                    <a:pt x="34" y="73"/>
                  </a:cubicBezTo>
                  <a:cubicBezTo>
                    <a:pt x="3343" y="287"/>
                    <a:pt x="14786" y="393"/>
                    <a:pt x="21382" y="393"/>
                  </a:cubicBezTo>
                  <a:cubicBezTo>
                    <a:pt x="23032" y="393"/>
                    <a:pt x="24378" y="387"/>
                    <a:pt x="25219" y="373"/>
                  </a:cubicBezTo>
                  <a:cubicBezTo>
                    <a:pt x="25285" y="340"/>
                    <a:pt x="25285" y="307"/>
                    <a:pt x="25219" y="273"/>
                  </a:cubicBezTo>
                  <a:cubicBezTo>
                    <a:pt x="21924" y="168"/>
                    <a:pt x="10715" y="0"/>
                    <a:pt x="40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4147300" y="3775500"/>
              <a:ext cx="127625" cy="31850"/>
            </a:xfrm>
            <a:custGeom>
              <a:rect b="b" l="l" r="r" t="t"/>
              <a:pathLst>
                <a:path extrusionOk="0" h="1274" w="5105">
                  <a:moveTo>
                    <a:pt x="3570" y="0"/>
                  </a:moveTo>
                  <a:cubicBezTo>
                    <a:pt x="2285" y="0"/>
                    <a:pt x="956" y="348"/>
                    <a:pt x="34" y="1174"/>
                  </a:cubicBezTo>
                  <a:cubicBezTo>
                    <a:pt x="0" y="1207"/>
                    <a:pt x="34" y="1274"/>
                    <a:pt x="101" y="1274"/>
                  </a:cubicBezTo>
                  <a:cubicBezTo>
                    <a:pt x="1668" y="774"/>
                    <a:pt x="3303" y="473"/>
                    <a:pt x="4937" y="340"/>
                  </a:cubicBezTo>
                  <a:cubicBezTo>
                    <a:pt x="5104" y="340"/>
                    <a:pt x="5104" y="140"/>
                    <a:pt x="4971" y="140"/>
                  </a:cubicBezTo>
                  <a:cubicBezTo>
                    <a:pt x="4526" y="49"/>
                    <a:pt x="4051" y="0"/>
                    <a:pt x="35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4176475" y="3793375"/>
              <a:ext cx="127625" cy="32325"/>
            </a:xfrm>
            <a:custGeom>
              <a:rect b="b" l="l" r="r" t="t"/>
              <a:pathLst>
                <a:path extrusionOk="0" h="1293" w="5105">
                  <a:moveTo>
                    <a:pt x="3605" y="1"/>
                  </a:moveTo>
                  <a:cubicBezTo>
                    <a:pt x="2319" y="1"/>
                    <a:pt x="988" y="337"/>
                    <a:pt x="34" y="1193"/>
                  </a:cubicBezTo>
                  <a:cubicBezTo>
                    <a:pt x="1" y="1226"/>
                    <a:pt x="34" y="1293"/>
                    <a:pt x="134" y="1293"/>
                  </a:cubicBezTo>
                  <a:cubicBezTo>
                    <a:pt x="1702" y="792"/>
                    <a:pt x="3303" y="492"/>
                    <a:pt x="4971" y="359"/>
                  </a:cubicBezTo>
                  <a:cubicBezTo>
                    <a:pt x="5105" y="359"/>
                    <a:pt x="5105" y="159"/>
                    <a:pt x="4971" y="125"/>
                  </a:cubicBezTo>
                  <a:cubicBezTo>
                    <a:pt x="4535" y="45"/>
                    <a:pt x="4073" y="1"/>
                    <a:pt x="36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4205675" y="3811375"/>
              <a:ext cx="127625" cy="32675"/>
            </a:xfrm>
            <a:custGeom>
              <a:rect b="b" l="l" r="r" t="t"/>
              <a:pathLst>
                <a:path extrusionOk="0" h="1307" w="5105">
                  <a:moveTo>
                    <a:pt x="3586" y="0"/>
                  </a:moveTo>
                  <a:cubicBezTo>
                    <a:pt x="2307" y="0"/>
                    <a:pt x="992" y="355"/>
                    <a:pt x="67" y="1207"/>
                  </a:cubicBezTo>
                  <a:cubicBezTo>
                    <a:pt x="0" y="1240"/>
                    <a:pt x="67" y="1307"/>
                    <a:pt x="134" y="1307"/>
                  </a:cubicBezTo>
                  <a:cubicBezTo>
                    <a:pt x="1702" y="806"/>
                    <a:pt x="3336" y="506"/>
                    <a:pt x="4971" y="373"/>
                  </a:cubicBezTo>
                  <a:cubicBezTo>
                    <a:pt x="5104" y="373"/>
                    <a:pt x="5104" y="139"/>
                    <a:pt x="4971" y="139"/>
                  </a:cubicBezTo>
                  <a:cubicBezTo>
                    <a:pt x="4529" y="49"/>
                    <a:pt x="4060" y="0"/>
                    <a:pt x="35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3333375" y="1997700"/>
              <a:ext cx="1029925" cy="1780475"/>
            </a:xfrm>
            <a:custGeom>
              <a:rect b="b" l="l" r="r" t="t"/>
              <a:pathLst>
                <a:path extrusionOk="0" h="71219" w="41197">
                  <a:moveTo>
                    <a:pt x="1" y="1"/>
                  </a:moveTo>
                  <a:cubicBezTo>
                    <a:pt x="1" y="1"/>
                    <a:pt x="2936" y="4337"/>
                    <a:pt x="6672" y="9808"/>
                  </a:cubicBezTo>
                  <a:cubicBezTo>
                    <a:pt x="8907" y="13110"/>
                    <a:pt x="11442" y="16846"/>
                    <a:pt x="13744" y="20315"/>
                  </a:cubicBezTo>
                  <a:cubicBezTo>
                    <a:pt x="17914" y="26486"/>
                    <a:pt x="21416" y="31757"/>
                    <a:pt x="21483" y="32124"/>
                  </a:cubicBezTo>
                  <a:cubicBezTo>
                    <a:pt x="21616" y="32858"/>
                    <a:pt x="17380" y="71218"/>
                    <a:pt x="17380" y="71218"/>
                  </a:cubicBezTo>
                  <a:lnTo>
                    <a:pt x="36827" y="71218"/>
                  </a:lnTo>
                  <a:cubicBezTo>
                    <a:pt x="36827" y="71218"/>
                    <a:pt x="41197" y="33491"/>
                    <a:pt x="38962" y="28655"/>
                  </a:cubicBezTo>
                  <a:cubicBezTo>
                    <a:pt x="36060" y="22450"/>
                    <a:pt x="29689" y="13677"/>
                    <a:pt x="24952" y="7473"/>
                  </a:cubicBezTo>
                  <a:cubicBezTo>
                    <a:pt x="21583" y="3103"/>
                    <a:pt x="19014" y="1"/>
                    <a:pt x="19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895700" y="2241700"/>
              <a:ext cx="339175" cy="1409825"/>
            </a:xfrm>
            <a:custGeom>
              <a:rect b="b" l="l" r="r" t="t"/>
              <a:pathLst>
                <a:path extrusionOk="0" h="56393" w="13567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3393" y="4584"/>
                    <a:pt x="6562" y="9288"/>
                    <a:pt x="9464" y="14124"/>
                  </a:cubicBezTo>
                  <a:cubicBezTo>
                    <a:pt x="10531" y="15992"/>
                    <a:pt x="11732" y="17860"/>
                    <a:pt x="12433" y="19895"/>
                  </a:cubicBezTo>
                  <a:cubicBezTo>
                    <a:pt x="13167" y="22063"/>
                    <a:pt x="13067" y="24365"/>
                    <a:pt x="12967" y="26600"/>
                  </a:cubicBezTo>
                  <a:cubicBezTo>
                    <a:pt x="12733" y="31237"/>
                    <a:pt x="12433" y="35873"/>
                    <a:pt x="12133" y="40510"/>
                  </a:cubicBezTo>
                  <a:cubicBezTo>
                    <a:pt x="11799" y="45180"/>
                    <a:pt x="11399" y="49850"/>
                    <a:pt x="10998" y="54520"/>
                  </a:cubicBezTo>
                  <a:cubicBezTo>
                    <a:pt x="10932" y="55087"/>
                    <a:pt x="10898" y="55688"/>
                    <a:pt x="10832" y="56255"/>
                  </a:cubicBezTo>
                  <a:cubicBezTo>
                    <a:pt x="10832" y="56342"/>
                    <a:pt x="10877" y="56393"/>
                    <a:pt x="10925" y="56393"/>
                  </a:cubicBezTo>
                  <a:cubicBezTo>
                    <a:pt x="10970" y="56393"/>
                    <a:pt x="11016" y="56350"/>
                    <a:pt x="11032" y="56255"/>
                  </a:cubicBezTo>
                  <a:cubicBezTo>
                    <a:pt x="11465" y="51585"/>
                    <a:pt x="11966" y="46981"/>
                    <a:pt x="12299" y="42311"/>
                  </a:cubicBezTo>
                  <a:cubicBezTo>
                    <a:pt x="12666" y="37641"/>
                    <a:pt x="12967" y="32938"/>
                    <a:pt x="13200" y="28235"/>
                  </a:cubicBezTo>
                  <a:cubicBezTo>
                    <a:pt x="13333" y="26000"/>
                    <a:pt x="13567" y="23698"/>
                    <a:pt x="13200" y="21463"/>
                  </a:cubicBezTo>
                  <a:cubicBezTo>
                    <a:pt x="12833" y="19328"/>
                    <a:pt x="11766" y="17460"/>
                    <a:pt x="10698" y="15592"/>
                  </a:cubicBezTo>
                  <a:cubicBezTo>
                    <a:pt x="7796" y="10655"/>
                    <a:pt x="4594" y="5885"/>
                    <a:pt x="1125" y="1349"/>
                  </a:cubicBezTo>
                  <a:cubicBezTo>
                    <a:pt x="758" y="915"/>
                    <a:pt x="424" y="448"/>
                    <a:pt x="57" y="14"/>
                  </a:cubicBezTo>
                  <a:cubicBezTo>
                    <a:pt x="57" y="5"/>
                    <a:pt x="52" y="1"/>
                    <a:pt x="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3832900" y="3699125"/>
              <a:ext cx="401900" cy="8275"/>
            </a:xfrm>
            <a:custGeom>
              <a:rect b="b" l="l" r="r" t="t"/>
              <a:pathLst>
                <a:path extrusionOk="0" h="331" w="16076">
                  <a:moveTo>
                    <a:pt x="5680" y="1"/>
                  </a:moveTo>
                  <a:cubicBezTo>
                    <a:pt x="3170" y="1"/>
                    <a:pt x="668" y="26"/>
                    <a:pt x="34" y="126"/>
                  </a:cubicBezTo>
                  <a:cubicBezTo>
                    <a:pt x="1" y="126"/>
                    <a:pt x="1" y="193"/>
                    <a:pt x="34" y="193"/>
                  </a:cubicBezTo>
                  <a:cubicBezTo>
                    <a:pt x="716" y="300"/>
                    <a:pt x="3556" y="331"/>
                    <a:pt x="6244" y="331"/>
                  </a:cubicBezTo>
                  <a:cubicBezTo>
                    <a:pt x="8558" y="331"/>
                    <a:pt x="10759" y="308"/>
                    <a:pt x="11376" y="293"/>
                  </a:cubicBezTo>
                  <a:cubicBezTo>
                    <a:pt x="14111" y="293"/>
                    <a:pt x="13310" y="259"/>
                    <a:pt x="16046" y="193"/>
                  </a:cubicBezTo>
                  <a:cubicBezTo>
                    <a:pt x="16049" y="196"/>
                    <a:pt x="16053" y="198"/>
                    <a:pt x="16056" y="198"/>
                  </a:cubicBezTo>
                  <a:cubicBezTo>
                    <a:pt x="16076" y="198"/>
                    <a:pt x="16076" y="120"/>
                    <a:pt x="16056" y="120"/>
                  </a:cubicBezTo>
                  <a:cubicBezTo>
                    <a:pt x="16053" y="120"/>
                    <a:pt x="16049" y="122"/>
                    <a:pt x="16046" y="126"/>
                  </a:cubicBezTo>
                  <a:cubicBezTo>
                    <a:pt x="13310" y="59"/>
                    <a:pt x="14111" y="59"/>
                    <a:pt x="11376" y="26"/>
                  </a:cubicBezTo>
                  <a:cubicBezTo>
                    <a:pt x="10708" y="26"/>
                    <a:pt x="8190" y="1"/>
                    <a:pt x="5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3333375" y="1997700"/>
              <a:ext cx="497050" cy="738050"/>
            </a:xfrm>
            <a:custGeom>
              <a:rect b="b" l="l" r="r" t="t"/>
              <a:pathLst>
                <a:path extrusionOk="0" h="29522" w="19882">
                  <a:moveTo>
                    <a:pt x="1" y="1"/>
                  </a:moveTo>
                  <a:cubicBezTo>
                    <a:pt x="1" y="1"/>
                    <a:pt x="14878" y="21816"/>
                    <a:pt x="19882" y="29522"/>
                  </a:cubicBezTo>
                  <a:lnTo>
                    <a:pt x="9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2797175" y="3774800"/>
              <a:ext cx="751400" cy="634675"/>
            </a:xfrm>
            <a:custGeom>
              <a:rect b="b" l="l" r="r" t="t"/>
              <a:pathLst>
                <a:path extrusionOk="0" h="25387" w="30056">
                  <a:moveTo>
                    <a:pt x="30055" y="1"/>
                  </a:moveTo>
                  <a:lnTo>
                    <a:pt x="13843" y="335"/>
                  </a:lnTo>
                  <a:lnTo>
                    <a:pt x="11975" y="16246"/>
                  </a:lnTo>
                  <a:lnTo>
                    <a:pt x="11975" y="16513"/>
                  </a:lnTo>
                  <a:cubicBezTo>
                    <a:pt x="11975" y="16513"/>
                    <a:pt x="2602" y="20983"/>
                    <a:pt x="1635" y="21750"/>
                  </a:cubicBezTo>
                  <a:cubicBezTo>
                    <a:pt x="701" y="22550"/>
                    <a:pt x="0" y="25086"/>
                    <a:pt x="868" y="25319"/>
                  </a:cubicBezTo>
                  <a:cubicBezTo>
                    <a:pt x="1024" y="25365"/>
                    <a:pt x="1902" y="25387"/>
                    <a:pt x="3251" y="25387"/>
                  </a:cubicBezTo>
                  <a:cubicBezTo>
                    <a:pt x="9657" y="25387"/>
                    <a:pt x="26682" y="24909"/>
                    <a:pt x="27453" y="24385"/>
                  </a:cubicBezTo>
                  <a:cubicBezTo>
                    <a:pt x="27787" y="24152"/>
                    <a:pt x="27920" y="20549"/>
                    <a:pt x="27954" y="16179"/>
                  </a:cubicBezTo>
                  <a:lnTo>
                    <a:pt x="27954" y="16046"/>
                  </a:lnTo>
                  <a:cubicBezTo>
                    <a:pt x="27954" y="15145"/>
                    <a:pt x="30055" y="1"/>
                    <a:pt x="3005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2797175" y="4096700"/>
              <a:ext cx="708025" cy="312775"/>
            </a:xfrm>
            <a:custGeom>
              <a:rect b="b" l="l" r="r" t="t"/>
              <a:pathLst>
                <a:path extrusionOk="0" h="12511" w="28321">
                  <a:moveTo>
                    <a:pt x="28320" y="1"/>
                  </a:moveTo>
                  <a:lnTo>
                    <a:pt x="12342" y="301"/>
                  </a:lnTo>
                  <a:lnTo>
                    <a:pt x="11975" y="3370"/>
                  </a:lnTo>
                  <a:lnTo>
                    <a:pt x="11975" y="3637"/>
                  </a:lnTo>
                  <a:cubicBezTo>
                    <a:pt x="11975" y="3637"/>
                    <a:pt x="2602" y="8107"/>
                    <a:pt x="1635" y="8874"/>
                  </a:cubicBezTo>
                  <a:cubicBezTo>
                    <a:pt x="701" y="9674"/>
                    <a:pt x="0" y="12210"/>
                    <a:pt x="868" y="12443"/>
                  </a:cubicBezTo>
                  <a:cubicBezTo>
                    <a:pt x="1024" y="12489"/>
                    <a:pt x="1902" y="12511"/>
                    <a:pt x="3251" y="12511"/>
                  </a:cubicBezTo>
                  <a:cubicBezTo>
                    <a:pt x="9657" y="12511"/>
                    <a:pt x="26682" y="12033"/>
                    <a:pt x="27453" y="11509"/>
                  </a:cubicBezTo>
                  <a:cubicBezTo>
                    <a:pt x="27787" y="11276"/>
                    <a:pt x="27920" y="7673"/>
                    <a:pt x="27954" y="3303"/>
                  </a:cubicBezTo>
                  <a:lnTo>
                    <a:pt x="27954" y="3170"/>
                  </a:lnTo>
                  <a:cubicBezTo>
                    <a:pt x="27954" y="3170"/>
                    <a:pt x="28320" y="134"/>
                    <a:pt x="2832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7"/>
            <p:cNvSpPr/>
            <p:nvPr/>
          </p:nvSpPr>
          <p:spPr>
            <a:xfrm>
              <a:off x="2797175" y="4175925"/>
              <a:ext cx="698850" cy="233550"/>
            </a:xfrm>
            <a:custGeom>
              <a:rect b="b" l="l" r="r" t="t"/>
              <a:pathLst>
                <a:path extrusionOk="0" h="9342" w="27954">
                  <a:moveTo>
                    <a:pt x="27954" y="1"/>
                  </a:moveTo>
                  <a:lnTo>
                    <a:pt x="11975" y="201"/>
                  </a:lnTo>
                  <a:lnTo>
                    <a:pt x="11975" y="468"/>
                  </a:lnTo>
                  <a:cubicBezTo>
                    <a:pt x="11975" y="468"/>
                    <a:pt x="2602" y="4938"/>
                    <a:pt x="1635" y="5705"/>
                  </a:cubicBezTo>
                  <a:cubicBezTo>
                    <a:pt x="701" y="6505"/>
                    <a:pt x="0" y="9041"/>
                    <a:pt x="868" y="9274"/>
                  </a:cubicBezTo>
                  <a:cubicBezTo>
                    <a:pt x="1024" y="9320"/>
                    <a:pt x="1902" y="9342"/>
                    <a:pt x="3251" y="9342"/>
                  </a:cubicBezTo>
                  <a:cubicBezTo>
                    <a:pt x="9657" y="9342"/>
                    <a:pt x="26682" y="8864"/>
                    <a:pt x="27453" y="8340"/>
                  </a:cubicBezTo>
                  <a:cubicBezTo>
                    <a:pt x="27787" y="8107"/>
                    <a:pt x="27920" y="4504"/>
                    <a:pt x="27954" y="134"/>
                  </a:cubicBezTo>
                  <a:lnTo>
                    <a:pt x="2795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2823850" y="4371275"/>
              <a:ext cx="631325" cy="14900"/>
            </a:xfrm>
            <a:custGeom>
              <a:rect b="b" l="l" r="r" t="t"/>
              <a:pathLst>
                <a:path extrusionOk="0" h="596" w="25253">
                  <a:moveTo>
                    <a:pt x="23028" y="1"/>
                  </a:moveTo>
                  <a:cubicBezTo>
                    <a:pt x="16933" y="1"/>
                    <a:pt x="3697" y="352"/>
                    <a:pt x="67" y="526"/>
                  </a:cubicBezTo>
                  <a:cubicBezTo>
                    <a:pt x="1" y="526"/>
                    <a:pt x="1" y="593"/>
                    <a:pt x="67" y="593"/>
                  </a:cubicBezTo>
                  <a:cubicBezTo>
                    <a:pt x="282" y="594"/>
                    <a:pt x="530" y="595"/>
                    <a:pt x="808" y="595"/>
                  </a:cubicBezTo>
                  <a:cubicBezTo>
                    <a:pt x="5937" y="595"/>
                    <a:pt x="21295" y="312"/>
                    <a:pt x="25219" y="59"/>
                  </a:cubicBezTo>
                  <a:cubicBezTo>
                    <a:pt x="25252" y="59"/>
                    <a:pt x="25252" y="26"/>
                    <a:pt x="25219" y="26"/>
                  </a:cubicBezTo>
                  <a:cubicBezTo>
                    <a:pt x="24683" y="8"/>
                    <a:pt x="23934" y="1"/>
                    <a:pt x="2302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3048175" y="4179800"/>
              <a:ext cx="128450" cy="31175"/>
            </a:xfrm>
            <a:custGeom>
              <a:rect b="b" l="l" r="r" t="t"/>
              <a:pathLst>
                <a:path extrusionOk="0" h="1247" w="5138">
                  <a:moveTo>
                    <a:pt x="1617" y="0"/>
                  </a:moveTo>
                  <a:cubicBezTo>
                    <a:pt x="1121" y="0"/>
                    <a:pt x="629" y="52"/>
                    <a:pt x="168" y="146"/>
                  </a:cubicBezTo>
                  <a:cubicBezTo>
                    <a:pt x="1" y="146"/>
                    <a:pt x="34" y="379"/>
                    <a:pt x="168" y="379"/>
                  </a:cubicBezTo>
                  <a:cubicBezTo>
                    <a:pt x="1802" y="480"/>
                    <a:pt x="3437" y="780"/>
                    <a:pt x="5038" y="1247"/>
                  </a:cubicBezTo>
                  <a:cubicBezTo>
                    <a:pt x="5104" y="1247"/>
                    <a:pt x="5138" y="1180"/>
                    <a:pt x="5104" y="1147"/>
                  </a:cubicBezTo>
                  <a:cubicBezTo>
                    <a:pt x="4171" y="333"/>
                    <a:pt x="2877" y="0"/>
                    <a:pt x="1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3019275" y="4198125"/>
              <a:ext cx="128025" cy="31425"/>
            </a:xfrm>
            <a:custGeom>
              <a:rect b="b" l="l" r="r" t="t"/>
              <a:pathLst>
                <a:path extrusionOk="0" h="1257" w="5121">
                  <a:moveTo>
                    <a:pt x="1605" y="1"/>
                  </a:moveTo>
                  <a:cubicBezTo>
                    <a:pt x="1109" y="1"/>
                    <a:pt x="618" y="53"/>
                    <a:pt x="156" y="147"/>
                  </a:cubicBezTo>
                  <a:cubicBezTo>
                    <a:pt x="0" y="147"/>
                    <a:pt x="19" y="350"/>
                    <a:pt x="131" y="350"/>
                  </a:cubicBezTo>
                  <a:cubicBezTo>
                    <a:pt x="139" y="350"/>
                    <a:pt x="147" y="349"/>
                    <a:pt x="156" y="347"/>
                  </a:cubicBezTo>
                  <a:cubicBezTo>
                    <a:pt x="1791" y="480"/>
                    <a:pt x="3425" y="781"/>
                    <a:pt x="5026" y="1248"/>
                  </a:cubicBezTo>
                  <a:cubicBezTo>
                    <a:pt x="5038" y="1254"/>
                    <a:pt x="5050" y="1256"/>
                    <a:pt x="5059" y="1256"/>
                  </a:cubicBezTo>
                  <a:cubicBezTo>
                    <a:pt x="5103" y="1256"/>
                    <a:pt x="5120" y="1202"/>
                    <a:pt x="5093" y="1148"/>
                  </a:cubicBezTo>
                  <a:cubicBezTo>
                    <a:pt x="4160" y="334"/>
                    <a:pt x="2866" y="1"/>
                    <a:pt x="16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7"/>
            <p:cNvSpPr/>
            <p:nvPr/>
          </p:nvSpPr>
          <p:spPr>
            <a:xfrm>
              <a:off x="2989800" y="4216475"/>
              <a:ext cx="128450" cy="31200"/>
            </a:xfrm>
            <a:custGeom>
              <a:rect b="b" l="l" r="r" t="t"/>
              <a:pathLst>
                <a:path extrusionOk="0" h="1248" w="5138">
                  <a:moveTo>
                    <a:pt x="1616" y="1"/>
                  </a:moveTo>
                  <a:cubicBezTo>
                    <a:pt x="1121" y="1"/>
                    <a:pt x="629" y="52"/>
                    <a:pt x="168" y="147"/>
                  </a:cubicBezTo>
                  <a:cubicBezTo>
                    <a:pt x="1" y="147"/>
                    <a:pt x="1" y="380"/>
                    <a:pt x="168" y="380"/>
                  </a:cubicBezTo>
                  <a:cubicBezTo>
                    <a:pt x="1802" y="480"/>
                    <a:pt x="3437" y="780"/>
                    <a:pt x="5004" y="1247"/>
                  </a:cubicBezTo>
                  <a:cubicBezTo>
                    <a:pt x="5071" y="1247"/>
                    <a:pt x="5138" y="1181"/>
                    <a:pt x="5071" y="1147"/>
                  </a:cubicBezTo>
                  <a:cubicBezTo>
                    <a:pt x="4162" y="334"/>
                    <a:pt x="2874" y="1"/>
                    <a:pt x="16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7"/>
            <p:cNvSpPr/>
            <p:nvPr/>
          </p:nvSpPr>
          <p:spPr>
            <a:xfrm>
              <a:off x="3074025" y="1997700"/>
              <a:ext cx="734725" cy="2191600"/>
            </a:xfrm>
            <a:custGeom>
              <a:rect b="b" l="l" r="r" t="t"/>
              <a:pathLst>
                <a:path extrusionOk="0" h="87664" w="29389">
                  <a:moveTo>
                    <a:pt x="29388" y="1"/>
                  </a:moveTo>
                  <a:lnTo>
                    <a:pt x="9941" y="34"/>
                  </a:lnTo>
                  <a:lnTo>
                    <a:pt x="1" y="87663"/>
                  </a:lnTo>
                  <a:lnTo>
                    <a:pt x="17814" y="87563"/>
                  </a:lnTo>
                  <a:lnTo>
                    <a:pt x="24585" y="15478"/>
                  </a:lnTo>
                  <a:cubicBezTo>
                    <a:pt x="26119" y="14778"/>
                    <a:pt x="26953" y="14344"/>
                    <a:pt x="26953" y="14344"/>
                  </a:cubicBezTo>
                  <a:cubicBezTo>
                    <a:pt x="27120" y="13911"/>
                    <a:pt x="29388" y="1"/>
                    <a:pt x="29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7"/>
            <p:cNvSpPr/>
            <p:nvPr/>
          </p:nvSpPr>
          <p:spPr>
            <a:xfrm>
              <a:off x="3103225" y="4105000"/>
              <a:ext cx="401975" cy="8675"/>
            </a:xfrm>
            <a:custGeom>
              <a:rect b="b" l="l" r="r" t="t"/>
              <a:pathLst>
                <a:path extrusionOk="0" h="347" w="16079">
                  <a:moveTo>
                    <a:pt x="9214" y="0"/>
                  </a:moveTo>
                  <a:cubicBezTo>
                    <a:pt x="6126" y="0"/>
                    <a:pt x="959" y="19"/>
                    <a:pt x="34" y="169"/>
                  </a:cubicBezTo>
                  <a:cubicBezTo>
                    <a:pt x="0" y="169"/>
                    <a:pt x="0" y="236"/>
                    <a:pt x="34" y="236"/>
                  </a:cubicBezTo>
                  <a:cubicBezTo>
                    <a:pt x="577" y="322"/>
                    <a:pt x="2493" y="346"/>
                    <a:pt x="4610" y="346"/>
                  </a:cubicBezTo>
                  <a:cubicBezTo>
                    <a:pt x="7432" y="346"/>
                    <a:pt x="10613" y="303"/>
                    <a:pt x="11375" y="303"/>
                  </a:cubicBezTo>
                  <a:cubicBezTo>
                    <a:pt x="14110" y="269"/>
                    <a:pt x="13310" y="236"/>
                    <a:pt x="16045" y="169"/>
                  </a:cubicBezTo>
                  <a:cubicBezTo>
                    <a:pt x="16078" y="169"/>
                    <a:pt x="16078" y="102"/>
                    <a:pt x="16045" y="102"/>
                  </a:cubicBezTo>
                  <a:cubicBezTo>
                    <a:pt x="13310" y="36"/>
                    <a:pt x="14110" y="36"/>
                    <a:pt x="11375" y="2"/>
                  </a:cubicBezTo>
                  <a:cubicBezTo>
                    <a:pt x="11042" y="2"/>
                    <a:pt x="10243" y="0"/>
                    <a:pt x="9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7"/>
            <p:cNvSpPr/>
            <p:nvPr/>
          </p:nvSpPr>
          <p:spPr>
            <a:xfrm>
              <a:off x="3248325" y="2248400"/>
              <a:ext cx="178025" cy="1826775"/>
            </a:xfrm>
            <a:custGeom>
              <a:rect b="b" l="l" r="r" t="t"/>
              <a:pathLst>
                <a:path extrusionOk="0" h="73071" w="7121">
                  <a:moveTo>
                    <a:pt x="7077" y="0"/>
                  </a:moveTo>
                  <a:cubicBezTo>
                    <a:pt x="7046" y="0"/>
                    <a:pt x="7005" y="25"/>
                    <a:pt x="7005" y="80"/>
                  </a:cubicBezTo>
                  <a:cubicBezTo>
                    <a:pt x="6305" y="9987"/>
                    <a:pt x="6005" y="14424"/>
                    <a:pt x="5204" y="24331"/>
                  </a:cubicBezTo>
                  <a:cubicBezTo>
                    <a:pt x="4370" y="34271"/>
                    <a:pt x="3403" y="44245"/>
                    <a:pt x="2202" y="54152"/>
                  </a:cubicBezTo>
                  <a:cubicBezTo>
                    <a:pt x="1535" y="59723"/>
                    <a:pt x="801" y="67495"/>
                    <a:pt x="0" y="73032"/>
                  </a:cubicBezTo>
                  <a:cubicBezTo>
                    <a:pt x="0" y="73051"/>
                    <a:pt x="23" y="73071"/>
                    <a:pt x="41" y="73071"/>
                  </a:cubicBezTo>
                  <a:cubicBezTo>
                    <a:pt x="55" y="73071"/>
                    <a:pt x="67" y="73060"/>
                    <a:pt x="67" y="73032"/>
                  </a:cubicBezTo>
                  <a:cubicBezTo>
                    <a:pt x="1735" y="63225"/>
                    <a:pt x="2903" y="51050"/>
                    <a:pt x="3903" y="41143"/>
                  </a:cubicBezTo>
                  <a:cubicBezTo>
                    <a:pt x="4904" y="31236"/>
                    <a:pt x="5705" y="21328"/>
                    <a:pt x="6405" y="11388"/>
                  </a:cubicBezTo>
                  <a:cubicBezTo>
                    <a:pt x="6839" y="5784"/>
                    <a:pt x="6739" y="5651"/>
                    <a:pt x="7106" y="47"/>
                  </a:cubicBezTo>
                  <a:cubicBezTo>
                    <a:pt x="7121" y="17"/>
                    <a:pt x="7102" y="0"/>
                    <a:pt x="7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7"/>
            <p:cNvSpPr/>
            <p:nvPr/>
          </p:nvSpPr>
          <p:spPr>
            <a:xfrm>
              <a:off x="3638000" y="2345900"/>
              <a:ext cx="133650" cy="69800"/>
            </a:xfrm>
            <a:custGeom>
              <a:rect b="b" l="l" r="r" t="t"/>
              <a:pathLst>
                <a:path extrusionOk="0" h="2792" w="5346">
                  <a:moveTo>
                    <a:pt x="5189" y="1"/>
                  </a:moveTo>
                  <a:cubicBezTo>
                    <a:pt x="5170" y="1"/>
                    <a:pt x="5149" y="5"/>
                    <a:pt x="5128" y="16"/>
                  </a:cubicBezTo>
                  <a:cubicBezTo>
                    <a:pt x="3360" y="750"/>
                    <a:pt x="1659" y="1617"/>
                    <a:pt x="58" y="2685"/>
                  </a:cubicBezTo>
                  <a:cubicBezTo>
                    <a:pt x="1" y="2713"/>
                    <a:pt x="42" y="2791"/>
                    <a:pt x="76" y="2791"/>
                  </a:cubicBezTo>
                  <a:cubicBezTo>
                    <a:pt x="81" y="2791"/>
                    <a:pt x="87" y="2789"/>
                    <a:pt x="91" y="2785"/>
                  </a:cubicBezTo>
                  <a:cubicBezTo>
                    <a:pt x="1826" y="1951"/>
                    <a:pt x="3560" y="1150"/>
                    <a:pt x="5262" y="216"/>
                  </a:cubicBezTo>
                  <a:cubicBezTo>
                    <a:pt x="5346" y="132"/>
                    <a:pt x="5288" y="1"/>
                    <a:pt x="518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7"/>
            <p:cNvSpPr/>
            <p:nvPr/>
          </p:nvSpPr>
          <p:spPr>
            <a:xfrm>
              <a:off x="3682325" y="2146350"/>
              <a:ext cx="69725" cy="212650"/>
            </a:xfrm>
            <a:custGeom>
              <a:rect b="b" l="l" r="r" t="t"/>
              <a:pathLst>
                <a:path extrusionOk="0" h="8506" w="2789">
                  <a:moveTo>
                    <a:pt x="2755" y="1"/>
                  </a:moveTo>
                  <a:cubicBezTo>
                    <a:pt x="2738" y="1"/>
                    <a:pt x="2721" y="9"/>
                    <a:pt x="2721" y="26"/>
                  </a:cubicBezTo>
                  <a:cubicBezTo>
                    <a:pt x="2421" y="1694"/>
                    <a:pt x="2288" y="3361"/>
                    <a:pt x="2088" y="5063"/>
                  </a:cubicBezTo>
                  <a:cubicBezTo>
                    <a:pt x="2054" y="5463"/>
                    <a:pt x="1988" y="5863"/>
                    <a:pt x="1954" y="6263"/>
                  </a:cubicBezTo>
                  <a:cubicBezTo>
                    <a:pt x="1954" y="6630"/>
                    <a:pt x="1854" y="6997"/>
                    <a:pt x="1654" y="7298"/>
                  </a:cubicBezTo>
                  <a:cubicBezTo>
                    <a:pt x="1320" y="7865"/>
                    <a:pt x="653" y="8131"/>
                    <a:pt x="86" y="8398"/>
                  </a:cubicBezTo>
                  <a:cubicBezTo>
                    <a:pt x="0" y="8427"/>
                    <a:pt x="13" y="8505"/>
                    <a:pt x="82" y="8505"/>
                  </a:cubicBezTo>
                  <a:cubicBezTo>
                    <a:pt x="93" y="8505"/>
                    <a:pt x="106" y="8503"/>
                    <a:pt x="120" y="8498"/>
                  </a:cubicBezTo>
                  <a:cubicBezTo>
                    <a:pt x="720" y="8365"/>
                    <a:pt x="1320" y="8031"/>
                    <a:pt x="1787" y="7598"/>
                  </a:cubicBezTo>
                  <a:cubicBezTo>
                    <a:pt x="2321" y="7031"/>
                    <a:pt x="2321" y="6197"/>
                    <a:pt x="2388" y="5463"/>
                  </a:cubicBezTo>
                  <a:cubicBezTo>
                    <a:pt x="2621" y="3662"/>
                    <a:pt x="2755" y="1860"/>
                    <a:pt x="2788" y="26"/>
                  </a:cubicBezTo>
                  <a:cubicBezTo>
                    <a:pt x="2788" y="9"/>
                    <a:pt x="2772" y="1"/>
                    <a:pt x="2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7"/>
            <p:cNvSpPr/>
            <p:nvPr/>
          </p:nvSpPr>
          <p:spPr>
            <a:xfrm>
              <a:off x="3686125" y="2158875"/>
              <a:ext cx="15050" cy="181175"/>
            </a:xfrm>
            <a:custGeom>
              <a:rect b="b" l="l" r="r" t="t"/>
              <a:pathLst>
                <a:path extrusionOk="0" h="7247" w="602">
                  <a:moveTo>
                    <a:pt x="568" y="0"/>
                  </a:moveTo>
                  <a:cubicBezTo>
                    <a:pt x="551" y="0"/>
                    <a:pt x="535" y="8"/>
                    <a:pt x="535" y="25"/>
                  </a:cubicBezTo>
                  <a:cubicBezTo>
                    <a:pt x="468" y="1226"/>
                    <a:pt x="335" y="2427"/>
                    <a:pt x="234" y="3628"/>
                  </a:cubicBezTo>
                  <a:cubicBezTo>
                    <a:pt x="201" y="4195"/>
                    <a:pt x="168" y="4795"/>
                    <a:pt x="134" y="5396"/>
                  </a:cubicBezTo>
                  <a:cubicBezTo>
                    <a:pt x="68" y="5996"/>
                    <a:pt x="1" y="6596"/>
                    <a:pt x="34" y="7197"/>
                  </a:cubicBezTo>
                  <a:cubicBezTo>
                    <a:pt x="34" y="7230"/>
                    <a:pt x="51" y="7247"/>
                    <a:pt x="68" y="7247"/>
                  </a:cubicBezTo>
                  <a:cubicBezTo>
                    <a:pt x="84" y="7247"/>
                    <a:pt x="101" y="7230"/>
                    <a:pt x="101" y="7197"/>
                  </a:cubicBezTo>
                  <a:cubicBezTo>
                    <a:pt x="201" y="6630"/>
                    <a:pt x="234" y="6063"/>
                    <a:pt x="268" y="5462"/>
                  </a:cubicBezTo>
                  <a:cubicBezTo>
                    <a:pt x="301" y="4895"/>
                    <a:pt x="368" y="4261"/>
                    <a:pt x="401" y="3661"/>
                  </a:cubicBezTo>
                  <a:cubicBezTo>
                    <a:pt x="468" y="2460"/>
                    <a:pt x="501" y="1226"/>
                    <a:pt x="601" y="25"/>
                  </a:cubicBezTo>
                  <a:cubicBezTo>
                    <a:pt x="601" y="8"/>
                    <a:pt x="585" y="0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7"/>
            <p:cNvSpPr/>
            <p:nvPr/>
          </p:nvSpPr>
          <p:spPr>
            <a:xfrm>
              <a:off x="3291700" y="1998550"/>
              <a:ext cx="665500" cy="271050"/>
            </a:xfrm>
            <a:custGeom>
              <a:rect b="b" l="l" r="r" t="t"/>
              <a:pathLst>
                <a:path extrusionOk="0" h="10842" w="26620">
                  <a:moveTo>
                    <a:pt x="1201" y="0"/>
                  </a:moveTo>
                  <a:lnTo>
                    <a:pt x="0" y="10841"/>
                  </a:lnTo>
                  <a:lnTo>
                    <a:pt x="8339" y="9774"/>
                  </a:lnTo>
                  <a:lnTo>
                    <a:pt x="19314" y="8406"/>
                  </a:lnTo>
                  <a:lnTo>
                    <a:pt x="26619" y="7439"/>
                  </a:lnTo>
                  <a:cubicBezTo>
                    <a:pt x="23250" y="3069"/>
                    <a:pt x="20681" y="0"/>
                    <a:pt x="206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7"/>
            <p:cNvSpPr/>
            <p:nvPr/>
          </p:nvSpPr>
          <p:spPr>
            <a:xfrm>
              <a:off x="2897250" y="895400"/>
              <a:ext cx="758050" cy="647550"/>
            </a:xfrm>
            <a:custGeom>
              <a:rect b="b" l="l" r="r" t="t"/>
              <a:pathLst>
                <a:path extrusionOk="0" h="25902" w="30322">
                  <a:moveTo>
                    <a:pt x="3100" y="1"/>
                  </a:moveTo>
                  <a:cubicBezTo>
                    <a:pt x="2587" y="1"/>
                    <a:pt x="2246" y="100"/>
                    <a:pt x="2168" y="328"/>
                  </a:cubicBezTo>
                  <a:cubicBezTo>
                    <a:pt x="0" y="6499"/>
                    <a:pt x="0" y="19709"/>
                    <a:pt x="2368" y="22644"/>
                  </a:cubicBezTo>
                  <a:cubicBezTo>
                    <a:pt x="4100" y="24758"/>
                    <a:pt x="9226" y="25901"/>
                    <a:pt x="14672" y="25901"/>
                  </a:cubicBezTo>
                  <a:cubicBezTo>
                    <a:pt x="17305" y="25901"/>
                    <a:pt x="20014" y="25634"/>
                    <a:pt x="22449" y="25079"/>
                  </a:cubicBezTo>
                  <a:cubicBezTo>
                    <a:pt x="25418" y="24379"/>
                    <a:pt x="30322" y="21843"/>
                    <a:pt x="23750" y="20476"/>
                  </a:cubicBezTo>
                  <a:cubicBezTo>
                    <a:pt x="18380" y="19342"/>
                    <a:pt x="12542" y="17741"/>
                    <a:pt x="11575" y="16506"/>
                  </a:cubicBezTo>
                  <a:cubicBezTo>
                    <a:pt x="10474" y="15172"/>
                    <a:pt x="11675" y="7233"/>
                    <a:pt x="12309" y="3730"/>
                  </a:cubicBezTo>
                  <a:cubicBezTo>
                    <a:pt x="12531" y="2480"/>
                    <a:pt x="5665" y="1"/>
                    <a:pt x="3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2933100" y="730350"/>
              <a:ext cx="369450" cy="313800"/>
            </a:xfrm>
            <a:custGeom>
              <a:rect b="b" l="l" r="r" t="t"/>
              <a:pathLst>
                <a:path extrusionOk="0" h="12552" w="14778">
                  <a:moveTo>
                    <a:pt x="9101" y="1"/>
                  </a:moveTo>
                  <a:cubicBezTo>
                    <a:pt x="5958" y="1"/>
                    <a:pt x="2452" y="686"/>
                    <a:pt x="1802" y="1860"/>
                  </a:cubicBezTo>
                  <a:cubicBezTo>
                    <a:pt x="668" y="3928"/>
                    <a:pt x="0" y="9132"/>
                    <a:pt x="334" y="10466"/>
                  </a:cubicBezTo>
                  <a:cubicBezTo>
                    <a:pt x="565" y="11469"/>
                    <a:pt x="5852" y="12551"/>
                    <a:pt x="8721" y="12551"/>
                  </a:cubicBezTo>
                  <a:cubicBezTo>
                    <a:pt x="9573" y="12551"/>
                    <a:pt x="10212" y="12455"/>
                    <a:pt x="10441" y="12234"/>
                  </a:cubicBezTo>
                  <a:cubicBezTo>
                    <a:pt x="11475" y="11300"/>
                    <a:pt x="14778" y="3961"/>
                    <a:pt x="14344" y="1593"/>
                  </a:cubicBezTo>
                  <a:cubicBezTo>
                    <a:pt x="14161" y="492"/>
                    <a:pt x="11761" y="1"/>
                    <a:pt x="9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2978125" y="643375"/>
              <a:ext cx="370300" cy="274450"/>
            </a:xfrm>
            <a:custGeom>
              <a:rect b="b" l="l" r="r" t="t"/>
              <a:pathLst>
                <a:path extrusionOk="0" h="10978" w="14812">
                  <a:moveTo>
                    <a:pt x="9419" y="1"/>
                  </a:moveTo>
                  <a:cubicBezTo>
                    <a:pt x="9404" y="1"/>
                    <a:pt x="9389" y="1"/>
                    <a:pt x="9374" y="2"/>
                  </a:cubicBezTo>
                  <a:cubicBezTo>
                    <a:pt x="8774" y="35"/>
                    <a:pt x="8240" y="435"/>
                    <a:pt x="8006" y="1002"/>
                  </a:cubicBezTo>
                  <a:cubicBezTo>
                    <a:pt x="8006" y="1002"/>
                    <a:pt x="7461" y="167"/>
                    <a:pt x="6904" y="167"/>
                  </a:cubicBezTo>
                  <a:cubicBezTo>
                    <a:pt x="6894" y="167"/>
                    <a:pt x="6883" y="168"/>
                    <a:pt x="6872" y="168"/>
                  </a:cubicBezTo>
                  <a:cubicBezTo>
                    <a:pt x="5772" y="268"/>
                    <a:pt x="5305" y="1536"/>
                    <a:pt x="5305" y="1536"/>
                  </a:cubicBezTo>
                  <a:cubicBezTo>
                    <a:pt x="5076" y="1130"/>
                    <a:pt x="4655" y="898"/>
                    <a:pt x="4202" y="898"/>
                  </a:cubicBezTo>
                  <a:cubicBezTo>
                    <a:pt x="4060" y="898"/>
                    <a:pt x="3914" y="921"/>
                    <a:pt x="3770" y="969"/>
                  </a:cubicBezTo>
                  <a:cubicBezTo>
                    <a:pt x="1802" y="1569"/>
                    <a:pt x="1" y="5305"/>
                    <a:pt x="1" y="5305"/>
                  </a:cubicBezTo>
                  <a:cubicBezTo>
                    <a:pt x="101" y="5305"/>
                    <a:pt x="2636" y="4672"/>
                    <a:pt x="2636" y="4672"/>
                  </a:cubicBezTo>
                  <a:lnTo>
                    <a:pt x="2636" y="4672"/>
                  </a:lnTo>
                  <a:cubicBezTo>
                    <a:pt x="3170" y="6106"/>
                    <a:pt x="1202" y="9975"/>
                    <a:pt x="3070" y="10309"/>
                  </a:cubicBezTo>
                  <a:cubicBezTo>
                    <a:pt x="3129" y="10318"/>
                    <a:pt x="3187" y="10322"/>
                    <a:pt x="3244" y="10322"/>
                  </a:cubicBezTo>
                  <a:cubicBezTo>
                    <a:pt x="4254" y="10322"/>
                    <a:pt x="4975" y="9001"/>
                    <a:pt x="5038" y="8875"/>
                  </a:cubicBezTo>
                  <a:lnTo>
                    <a:pt x="5038" y="8875"/>
                  </a:lnTo>
                  <a:cubicBezTo>
                    <a:pt x="5005" y="9006"/>
                    <a:pt x="4811" y="10978"/>
                    <a:pt x="6139" y="10978"/>
                  </a:cubicBezTo>
                  <a:cubicBezTo>
                    <a:pt x="6160" y="10978"/>
                    <a:pt x="6183" y="10977"/>
                    <a:pt x="6205" y="10976"/>
                  </a:cubicBezTo>
                  <a:cubicBezTo>
                    <a:pt x="7606" y="10876"/>
                    <a:pt x="8040" y="8674"/>
                    <a:pt x="8073" y="8541"/>
                  </a:cubicBezTo>
                  <a:cubicBezTo>
                    <a:pt x="8073" y="8667"/>
                    <a:pt x="8103" y="10494"/>
                    <a:pt x="9263" y="10494"/>
                  </a:cubicBezTo>
                  <a:cubicBezTo>
                    <a:pt x="9330" y="10494"/>
                    <a:pt x="9400" y="10488"/>
                    <a:pt x="9474" y="10476"/>
                  </a:cubicBezTo>
                  <a:cubicBezTo>
                    <a:pt x="10842" y="10276"/>
                    <a:pt x="11242" y="7841"/>
                    <a:pt x="11242" y="7841"/>
                  </a:cubicBezTo>
                  <a:cubicBezTo>
                    <a:pt x="11242" y="7841"/>
                    <a:pt x="11336" y="9018"/>
                    <a:pt x="12020" y="9018"/>
                  </a:cubicBezTo>
                  <a:cubicBezTo>
                    <a:pt x="12149" y="9018"/>
                    <a:pt x="12301" y="8976"/>
                    <a:pt x="12476" y="8875"/>
                  </a:cubicBezTo>
                  <a:cubicBezTo>
                    <a:pt x="14811" y="7507"/>
                    <a:pt x="13911" y="769"/>
                    <a:pt x="12276" y="268"/>
                  </a:cubicBezTo>
                  <a:cubicBezTo>
                    <a:pt x="12174" y="239"/>
                    <a:pt x="12072" y="226"/>
                    <a:pt x="11971" y="226"/>
                  </a:cubicBezTo>
                  <a:cubicBezTo>
                    <a:pt x="11277" y="226"/>
                    <a:pt x="10642" y="836"/>
                    <a:pt x="10642" y="836"/>
                  </a:cubicBezTo>
                  <a:cubicBezTo>
                    <a:pt x="10642" y="836"/>
                    <a:pt x="10192" y="1"/>
                    <a:pt x="9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3246650" y="666950"/>
              <a:ext cx="26725" cy="176200"/>
            </a:xfrm>
            <a:custGeom>
              <a:rect b="b" l="l" r="r" t="t"/>
              <a:pathLst>
                <a:path extrusionOk="0" h="7048" w="1069">
                  <a:moveTo>
                    <a:pt x="17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468" y="2328"/>
                    <a:pt x="601" y="4663"/>
                    <a:pt x="368" y="6998"/>
                  </a:cubicBezTo>
                  <a:cubicBezTo>
                    <a:pt x="368" y="7031"/>
                    <a:pt x="409" y="7048"/>
                    <a:pt x="451" y="7048"/>
                  </a:cubicBezTo>
                  <a:cubicBezTo>
                    <a:pt x="493" y="7048"/>
                    <a:pt x="534" y="7031"/>
                    <a:pt x="534" y="6998"/>
                  </a:cubicBezTo>
                  <a:cubicBezTo>
                    <a:pt x="1068" y="4663"/>
                    <a:pt x="901" y="2261"/>
                    <a:pt x="34" y="26"/>
                  </a:cubicBezTo>
                  <a:cubicBezTo>
                    <a:pt x="34" y="9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3177925" y="666950"/>
              <a:ext cx="25400" cy="193975"/>
            </a:xfrm>
            <a:custGeom>
              <a:rect b="b" l="l" r="r" t="t"/>
              <a:pathLst>
                <a:path extrusionOk="0" h="7759" w="1016">
                  <a:moveTo>
                    <a:pt x="35" y="1"/>
                  </a:moveTo>
                  <a:cubicBezTo>
                    <a:pt x="23" y="1"/>
                    <a:pt x="14" y="9"/>
                    <a:pt x="14" y="26"/>
                  </a:cubicBezTo>
                  <a:cubicBezTo>
                    <a:pt x="481" y="2161"/>
                    <a:pt x="548" y="5997"/>
                    <a:pt x="14" y="7698"/>
                  </a:cubicBezTo>
                  <a:cubicBezTo>
                    <a:pt x="0" y="7740"/>
                    <a:pt x="16" y="7759"/>
                    <a:pt x="41" y="7759"/>
                  </a:cubicBezTo>
                  <a:cubicBezTo>
                    <a:pt x="75" y="7759"/>
                    <a:pt x="129" y="7723"/>
                    <a:pt x="148" y="7665"/>
                  </a:cubicBezTo>
                  <a:cubicBezTo>
                    <a:pt x="1015" y="5196"/>
                    <a:pt x="1015" y="2494"/>
                    <a:pt x="81" y="26"/>
                  </a:cubicBezTo>
                  <a:cubicBezTo>
                    <a:pt x="64" y="9"/>
                    <a:pt x="4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3100225" y="683650"/>
              <a:ext cx="28050" cy="187150"/>
            </a:xfrm>
            <a:custGeom>
              <a:rect b="b" l="l" r="r" t="t"/>
              <a:pathLst>
                <a:path extrusionOk="0" h="7486" w="1122">
                  <a:moveTo>
                    <a:pt x="487" y="0"/>
                  </a:moveTo>
                  <a:cubicBezTo>
                    <a:pt x="471" y="0"/>
                    <a:pt x="454" y="8"/>
                    <a:pt x="454" y="25"/>
                  </a:cubicBezTo>
                  <a:cubicBezTo>
                    <a:pt x="854" y="2560"/>
                    <a:pt x="854" y="4995"/>
                    <a:pt x="20" y="7430"/>
                  </a:cubicBezTo>
                  <a:cubicBezTo>
                    <a:pt x="1" y="7469"/>
                    <a:pt x="27" y="7486"/>
                    <a:pt x="52" y="7486"/>
                  </a:cubicBezTo>
                  <a:cubicBezTo>
                    <a:pt x="70" y="7486"/>
                    <a:pt x="87" y="7478"/>
                    <a:pt x="87" y="7464"/>
                  </a:cubicBezTo>
                  <a:cubicBezTo>
                    <a:pt x="687" y="6463"/>
                    <a:pt x="1021" y="5296"/>
                    <a:pt x="1054" y="4095"/>
                  </a:cubicBezTo>
                  <a:cubicBezTo>
                    <a:pt x="1121" y="2827"/>
                    <a:pt x="1054" y="1226"/>
                    <a:pt x="521" y="25"/>
                  </a:cubicBezTo>
                  <a:cubicBezTo>
                    <a:pt x="521" y="8"/>
                    <a:pt x="504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3030675" y="760975"/>
              <a:ext cx="228525" cy="163700"/>
            </a:xfrm>
            <a:custGeom>
              <a:rect b="b" l="l" r="r" t="t"/>
              <a:pathLst>
                <a:path extrusionOk="0" h="6548" w="9141">
                  <a:moveTo>
                    <a:pt x="534" y="1"/>
                  </a:moveTo>
                  <a:lnTo>
                    <a:pt x="534" y="1"/>
                  </a:lnTo>
                  <a:cubicBezTo>
                    <a:pt x="601" y="335"/>
                    <a:pt x="601" y="701"/>
                    <a:pt x="534" y="1068"/>
                  </a:cubicBezTo>
                  <a:cubicBezTo>
                    <a:pt x="467" y="1402"/>
                    <a:pt x="401" y="1769"/>
                    <a:pt x="334" y="2102"/>
                  </a:cubicBezTo>
                  <a:cubicBezTo>
                    <a:pt x="167" y="2836"/>
                    <a:pt x="67" y="3537"/>
                    <a:pt x="34" y="4271"/>
                  </a:cubicBezTo>
                  <a:cubicBezTo>
                    <a:pt x="0" y="4671"/>
                    <a:pt x="100" y="5071"/>
                    <a:pt x="300" y="5405"/>
                  </a:cubicBezTo>
                  <a:cubicBezTo>
                    <a:pt x="515" y="5674"/>
                    <a:pt x="838" y="5834"/>
                    <a:pt x="1183" y="5834"/>
                  </a:cubicBezTo>
                  <a:cubicBezTo>
                    <a:pt x="1266" y="5834"/>
                    <a:pt x="1350" y="5825"/>
                    <a:pt x="1435" y="5805"/>
                  </a:cubicBezTo>
                  <a:cubicBezTo>
                    <a:pt x="1835" y="5705"/>
                    <a:pt x="2168" y="5505"/>
                    <a:pt x="2435" y="5205"/>
                  </a:cubicBezTo>
                  <a:cubicBezTo>
                    <a:pt x="2521" y="5119"/>
                    <a:pt x="2603" y="5026"/>
                    <a:pt x="2681" y="4930"/>
                  </a:cubicBezTo>
                  <a:lnTo>
                    <a:pt x="2681" y="4930"/>
                  </a:lnTo>
                  <a:cubicBezTo>
                    <a:pt x="2693" y="5191"/>
                    <a:pt x="2735" y="5452"/>
                    <a:pt x="2802" y="5705"/>
                  </a:cubicBezTo>
                  <a:cubicBezTo>
                    <a:pt x="2902" y="5972"/>
                    <a:pt x="3102" y="6205"/>
                    <a:pt x="3369" y="6372"/>
                  </a:cubicBezTo>
                  <a:cubicBezTo>
                    <a:pt x="3563" y="6483"/>
                    <a:pt x="3802" y="6547"/>
                    <a:pt x="4049" y="6547"/>
                  </a:cubicBezTo>
                  <a:cubicBezTo>
                    <a:pt x="4100" y="6547"/>
                    <a:pt x="4152" y="6545"/>
                    <a:pt x="4203" y="6539"/>
                  </a:cubicBezTo>
                  <a:cubicBezTo>
                    <a:pt x="4737" y="6472"/>
                    <a:pt x="5204" y="6139"/>
                    <a:pt x="5538" y="5705"/>
                  </a:cubicBezTo>
                  <a:cubicBezTo>
                    <a:pt x="5694" y="5471"/>
                    <a:pt x="5839" y="5213"/>
                    <a:pt x="5965" y="4940"/>
                  </a:cubicBezTo>
                  <a:lnTo>
                    <a:pt x="5965" y="4940"/>
                  </a:lnTo>
                  <a:cubicBezTo>
                    <a:pt x="6081" y="5223"/>
                    <a:pt x="6270" y="5476"/>
                    <a:pt x="6505" y="5672"/>
                  </a:cubicBezTo>
                  <a:cubicBezTo>
                    <a:pt x="6738" y="5805"/>
                    <a:pt x="6972" y="5905"/>
                    <a:pt x="7239" y="5939"/>
                  </a:cubicBezTo>
                  <a:cubicBezTo>
                    <a:pt x="7283" y="5944"/>
                    <a:pt x="7328" y="5947"/>
                    <a:pt x="7372" y="5947"/>
                  </a:cubicBezTo>
                  <a:cubicBezTo>
                    <a:pt x="7594" y="5947"/>
                    <a:pt x="7811" y="5877"/>
                    <a:pt x="8006" y="5738"/>
                  </a:cubicBezTo>
                  <a:cubicBezTo>
                    <a:pt x="8373" y="5405"/>
                    <a:pt x="8673" y="5005"/>
                    <a:pt x="8840" y="4538"/>
                  </a:cubicBezTo>
                  <a:cubicBezTo>
                    <a:pt x="8973" y="4071"/>
                    <a:pt x="9073" y="3604"/>
                    <a:pt x="9140" y="3137"/>
                  </a:cubicBezTo>
                  <a:lnTo>
                    <a:pt x="9140" y="3137"/>
                  </a:lnTo>
                  <a:cubicBezTo>
                    <a:pt x="9040" y="3604"/>
                    <a:pt x="8873" y="4037"/>
                    <a:pt x="8673" y="4471"/>
                  </a:cubicBezTo>
                  <a:cubicBezTo>
                    <a:pt x="8473" y="4904"/>
                    <a:pt x="8206" y="5271"/>
                    <a:pt x="7839" y="5538"/>
                  </a:cubicBezTo>
                  <a:cubicBezTo>
                    <a:pt x="7702" y="5621"/>
                    <a:pt x="7520" y="5680"/>
                    <a:pt x="7348" y="5680"/>
                  </a:cubicBezTo>
                  <a:cubicBezTo>
                    <a:pt x="7311" y="5680"/>
                    <a:pt x="7274" y="5678"/>
                    <a:pt x="7239" y="5672"/>
                  </a:cubicBezTo>
                  <a:cubicBezTo>
                    <a:pt x="7039" y="5638"/>
                    <a:pt x="6838" y="5538"/>
                    <a:pt x="6672" y="5405"/>
                  </a:cubicBezTo>
                  <a:cubicBezTo>
                    <a:pt x="6370" y="5164"/>
                    <a:pt x="6205" y="4787"/>
                    <a:pt x="6176" y="4421"/>
                  </a:cubicBezTo>
                  <a:lnTo>
                    <a:pt x="6176" y="4421"/>
                  </a:lnTo>
                  <a:cubicBezTo>
                    <a:pt x="6186" y="4393"/>
                    <a:pt x="6195" y="4365"/>
                    <a:pt x="6205" y="4337"/>
                  </a:cubicBezTo>
                  <a:lnTo>
                    <a:pt x="6172" y="4334"/>
                  </a:lnTo>
                  <a:lnTo>
                    <a:pt x="6172" y="4334"/>
                  </a:lnTo>
                  <a:cubicBezTo>
                    <a:pt x="6171" y="4324"/>
                    <a:pt x="6171" y="4314"/>
                    <a:pt x="6171" y="4304"/>
                  </a:cubicBezTo>
                  <a:lnTo>
                    <a:pt x="6171" y="3270"/>
                  </a:lnTo>
                  <a:lnTo>
                    <a:pt x="5838" y="4271"/>
                  </a:lnTo>
                  <a:cubicBezTo>
                    <a:pt x="5671" y="4671"/>
                    <a:pt x="5471" y="5105"/>
                    <a:pt x="5204" y="5438"/>
                  </a:cubicBezTo>
                  <a:cubicBezTo>
                    <a:pt x="4937" y="5805"/>
                    <a:pt x="4570" y="6039"/>
                    <a:pt x="4137" y="6105"/>
                  </a:cubicBezTo>
                  <a:cubicBezTo>
                    <a:pt x="4095" y="6112"/>
                    <a:pt x="4053" y="6116"/>
                    <a:pt x="4012" y="6116"/>
                  </a:cubicBezTo>
                  <a:cubicBezTo>
                    <a:pt x="3656" y="6116"/>
                    <a:pt x="3322" y="5867"/>
                    <a:pt x="3203" y="5538"/>
                  </a:cubicBezTo>
                  <a:cubicBezTo>
                    <a:pt x="3069" y="5105"/>
                    <a:pt x="3036" y="4671"/>
                    <a:pt x="3136" y="4237"/>
                  </a:cubicBezTo>
                  <a:lnTo>
                    <a:pt x="3303" y="3003"/>
                  </a:lnTo>
                  <a:lnTo>
                    <a:pt x="2736" y="4104"/>
                  </a:lnTo>
                  <a:cubicBezTo>
                    <a:pt x="2569" y="4404"/>
                    <a:pt x="2369" y="4671"/>
                    <a:pt x="2168" y="4938"/>
                  </a:cubicBezTo>
                  <a:cubicBezTo>
                    <a:pt x="1935" y="5171"/>
                    <a:pt x="1668" y="5371"/>
                    <a:pt x="1368" y="5472"/>
                  </a:cubicBezTo>
                  <a:cubicBezTo>
                    <a:pt x="1307" y="5485"/>
                    <a:pt x="1245" y="5492"/>
                    <a:pt x="1185" y="5492"/>
                  </a:cubicBezTo>
                  <a:cubicBezTo>
                    <a:pt x="949" y="5492"/>
                    <a:pt x="727" y="5391"/>
                    <a:pt x="567" y="5205"/>
                  </a:cubicBezTo>
                  <a:cubicBezTo>
                    <a:pt x="401" y="4904"/>
                    <a:pt x="300" y="4604"/>
                    <a:pt x="334" y="4271"/>
                  </a:cubicBezTo>
                  <a:cubicBezTo>
                    <a:pt x="334" y="3570"/>
                    <a:pt x="367" y="2836"/>
                    <a:pt x="501" y="2136"/>
                  </a:cubicBezTo>
                  <a:cubicBezTo>
                    <a:pt x="534" y="1802"/>
                    <a:pt x="567" y="1435"/>
                    <a:pt x="601" y="1068"/>
                  </a:cubicBezTo>
                  <a:cubicBezTo>
                    <a:pt x="634" y="701"/>
                    <a:pt x="634" y="335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3134075" y="780950"/>
              <a:ext cx="279400" cy="226900"/>
            </a:xfrm>
            <a:custGeom>
              <a:rect b="b" l="l" r="r" t="t"/>
              <a:pathLst>
                <a:path extrusionOk="0" h="9076" w="11176">
                  <a:moveTo>
                    <a:pt x="1997" y="1"/>
                  </a:moveTo>
                  <a:cubicBezTo>
                    <a:pt x="1065" y="1"/>
                    <a:pt x="370" y="146"/>
                    <a:pt x="301" y="536"/>
                  </a:cubicBezTo>
                  <a:cubicBezTo>
                    <a:pt x="1" y="1937"/>
                    <a:pt x="2235" y="2771"/>
                    <a:pt x="3737" y="3071"/>
                  </a:cubicBezTo>
                  <a:cubicBezTo>
                    <a:pt x="3737" y="3071"/>
                    <a:pt x="734" y="4806"/>
                    <a:pt x="1301" y="7241"/>
                  </a:cubicBezTo>
                  <a:cubicBezTo>
                    <a:pt x="1535" y="8175"/>
                    <a:pt x="2269" y="8876"/>
                    <a:pt x="3203" y="9076"/>
                  </a:cubicBezTo>
                  <a:cubicBezTo>
                    <a:pt x="3203" y="9076"/>
                    <a:pt x="11175" y="2838"/>
                    <a:pt x="7206" y="903"/>
                  </a:cubicBezTo>
                  <a:cubicBezTo>
                    <a:pt x="6418" y="531"/>
                    <a:pt x="3776" y="1"/>
                    <a:pt x="1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33250" y="776000"/>
              <a:ext cx="188475" cy="172650"/>
            </a:xfrm>
            <a:custGeom>
              <a:rect b="b" l="l" r="r" t="t"/>
              <a:pathLst>
                <a:path extrusionOk="0" h="6906" w="7539">
                  <a:moveTo>
                    <a:pt x="1535" y="0"/>
                  </a:moveTo>
                  <a:cubicBezTo>
                    <a:pt x="1268" y="0"/>
                    <a:pt x="968" y="34"/>
                    <a:pt x="701" y="134"/>
                  </a:cubicBezTo>
                  <a:cubicBezTo>
                    <a:pt x="534" y="167"/>
                    <a:pt x="400" y="234"/>
                    <a:pt x="300" y="334"/>
                  </a:cubicBezTo>
                  <a:cubicBezTo>
                    <a:pt x="234" y="401"/>
                    <a:pt x="167" y="467"/>
                    <a:pt x="134" y="534"/>
                  </a:cubicBezTo>
                  <a:cubicBezTo>
                    <a:pt x="67" y="601"/>
                    <a:pt x="67" y="701"/>
                    <a:pt x="34" y="801"/>
                  </a:cubicBezTo>
                  <a:cubicBezTo>
                    <a:pt x="0" y="1101"/>
                    <a:pt x="34" y="1401"/>
                    <a:pt x="200" y="1668"/>
                  </a:cubicBezTo>
                  <a:cubicBezTo>
                    <a:pt x="367" y="1902"/>
                    <a:pt x="534" y="2135"/>
                    <a:pt x="767" y="2302"/>
                  </a:cubicBezTo>
                  <a:cubicBezTo>
                    <a:pt x="1201" y="2636"/>
                    <a:pt x="1668" y="2869"/>
                    <a:pt x="2202" y="3036"/>
                  </a:cubicBezTo>
                  <a:cubicBezTo>
                    <a:pt x="2543" y="3158"/>
                    <a:pt x="2920" y="3262"/>
                    <a:pt x="3294" y="3348"/>
                  </a:cubicBezTo>
                  <a:lnTo>
                    <a:pt x="3294" y="3348"/>
                  </a:lnTo>
                  <a:cubicBezTo>
                    <a:pt x="3112" y="3491"/>
                    <a:pt x="2934" y="3651"/>
                    <a:pt x="2769" y="3836"/>
                  </a:cubicBezTo>
                  <a:cubicBezTo>
                    <a:pt x="2469" y="4103"/>
                    <a:pt x="2202" y="4370"/>
                    <a:pt x="1968" y="4704"/>
                  </a:cubicBezTo>
                  <a:cubicBezTo>
                    <a:pt x="1735" y="5037"/>
                    <a:pt x="1568" y="5371"/>
                    <a:pt x="1435" y="5738"/>
                  </a:cubicBezTo>
                  <a:cubicBezTo>
                    <a:pt x="1301" y="6105"/>
                    <a:pt x="1268" y="6505"/>
                    <a:pt x="1301" y="6905"/>
                  </a:cubicBezTo>
                  <a:cubicBezTo>
                    <a:pt x="1301" y="6505"/>
                    <a:pt x="1401" y="6138"/>
                    <a:pt x="1568" y="5805"/>
                  </a:cubicBezTo>
                  <a:cubicBezTo>
                    <a:pt x="1701" y="5438"/>
                    <a:pt x="1902" y="5137"/>
                    <a:pt x="2135" y="4837"/>
                  </a:cubicBezTo>
                  <a:cubicBezTo>
                    <a:pt x="2402" y="4537"/>
                    <a:pt x="2669" y="4270"/>
                    <a:pt x="2936" y="4037"/>
                  </a:cubicBezTo>
                  <a:cubicBezTo>
                    <a:pt x="3236" y="3803"/>
                    <a:pt x="3536" y="3603"/>
                    <a:pt x="3870" y="3403"/>
                  </a:cubicBezTo>
                  <a:lnTo>
                    <a:pt x="4270" y="3203"/>
                  </a:lnTo>
                  <a:lnTo>
                    <a:pt x="3803" y="3103"/>
                  </a:lnTo>
                  <a:cubicBezTo>
                    <a:pt x="3303" y="2969"/>
                    <a:pt x="2802" y="2836"/>
                    <a:pt x="2335" y="2669"/>
                  </a:cubicBezTo>
                  <a:cubicBezTo>
                    <a:pt x="1868" y="2502"/>
                    <a:pt x="1468" y="2269"/>
                    <a:pt x="1101" y="1968"/>
                  </a:cubicBezTo>
                  <a:cubicBezTo>
                    <a:pt x="701" y="1735"/>
                    <a:pt x="501" y="1301"/>
                    <a:pt x="501" y="868"/>
                  </a:cubicBezTo>
                  <a:cubicBezTo>
                    <a:pt x="534" y="534"/>
                    <a:pt x="1101" y="467"/>
                    <a:pt x="1568" y="401"/>
                  </a:cubicBezTo>
                  <a:cubicBezTo>
                    <a:pt x="1715" y="391"/>
                    <a:pt x="1861" y="387"/>
                    <a:pt x="2008" y="387"/>
                  </a:cubicBezTo>
                  <a:cubicBezTo>
                    <a:pt x="2364" y="387"/>
                    <a:pt x="2725" y="410"/>
                    <a:pt x="3102" y="434"/>
                  </a:cubicBezTo>
                  <a:cubicBezTo>
                    <a:pt x="3603" y="467"/>
                    <a:pt x="4103" y="501"/>
                    <a:pt x="4603" y="567"/>
                  </a:cubicBezTo>
                  <a:cubicBezTo>
                    <a:pt x="5604" y="668"/>
                    <a:pt x="6605" y="901"/>
                    <a:pt x="7539" y="1301"/>
                  </a:cubicBezTo>
                  <a:cubicBezTo>
                    <a:pt x="7105" y="1001"/>
                    <a:pt x="6638" y="801"/>
                    <a:pt x="6138" y="668"/>
                  </a:cubicBezTo>
                  <a:cubicBezTo>
                    <a:pt x="5638" y="501"/>
                    <a:pt x="5137" y="401"/>
                    <a:pt x="4637" y="301"/>
                  </a:cubicBezTo>
                  <a:cubicBezTo>
                    <a:pt x="3603" y="100"/>
                    <a:pt x="2569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2853875" y="999500"/>
              <a:ext cx="798925" cy="559950"/>
            </a:xfrm>
            <a:custGeom>
              <a:rect b="b" l="l" r="r" t="t"/>
              <a:pathLst>
                <a:path extrusionOk="0" h="22398" w="31957">
                  <a:moveTo>
                    <a:pt x="1201" y="0"/>
                  </a:moveTo>
                  <a:cubicBezTo>
                    <a:pt x="1201" y="0"/>
                    <a:pt x="1" y="14711"/>
                    <a:pt x="4003" y="19080"/>
                  </a:cubicBezTo>
                  <a:cubicBezTo>
                    <a:pt x="6332" y="21642"/>
                    <a:pt x="11008" y="22397"/>
                    <a:pt x="15352" y="22397"/>
                  </a:cubicBezTo>
                  <a:cubicBezTo>
                    <a:pt x="18477" y="22397"/>
                    <a:pt x="21431" y="22006"/>
                    <a:pt x="23217" y="21616"/>
                  </a:cubicBezTo>
                  <a:cubicBezTo>
                    <a:pt x="27487" y="20715"/>
                    <a:pt x="31957" y="18180"/>
                    <a:pt x="26620" y="16512"/>
                  </a:cubicBezTo>
                  <a:cubicBezTo>
                    <a:pt x="23417" y="15478"/>
                    <a:pt x="14478" y="13910"/>
                    <a:pt x="13710" y="12142"/>
                  </a:cubicBezTo>
                  <a:cubicBezTo>
                    <a:pt x="12910" y="10374"/>
                    <a:pt x="14111" y="1735"/>
                    <a:pt x="14111" y="173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2853875" y="999500"/>
              <a:ext cx="730550" cy="575950"/>
            </a:xfrm>
            <a:custGeom>
              <a:rect b="b" l="l" r="r" t="t"/>
              <a:pathLst>
                <a:path extrusionOk="0" h="23038" w="29222">
                  <a:moveTo>
                    <a:pt x="1201" y="0"/>
                  </a:moveTo>
                  <a:cubicBezTo>
                    <a:pt x="1201" y="0"/>
                    <a:pt x="1" y="14711"/>
                    <a:pt x="4003" y="19080"/>
                  </a:cubicBezTo>
                  <a:cubicBezTo>
                    <a:pt x="4170" y="19281"/>
                    <a:pt x="4370" y="19481"/>
                    <a:pt x="4570" y="19614"/>
                  </a:cubicBezTo>
                  <a:cubicBezTo>
                    <a:pt x="7559" y="22192"/>
                    <a:pt x="13901" y="23038"/>
                    <a:pt x="18925" y="23038"/>
                  </a:cubicBezTo>
                  <a:cubicBezTo>
                    <a:pt x="21247" y="23038"/>
                    <a:pt x="23288" y="22857"/>
                    <a:pt x="24585" y="22583"/>
                  </a:cubicBezTo>
                  <a:cubicBezTo>
                    <a:pt x="27320" y="21983"/>
                    <a:pt x="28788" y="19814"/>
                    <a:pt x="29055" y="18547"/>
                  </a:cubicBezTo>
                  <a:cubicBezTo>
                    <a:pt x="29221" y="17846"/>
                    <a:pt x="28554" y="17112"/>
                    <a:pt x="26620" y="16512"/>
                  </a:cubicBezTo>
                  <a:cubicBezTo>
                    <a:pt x="23417" y="15511"/>
                    <a:pt x="14478" y="13910"/>
                    <a:pt x="13710" y="12176"/>
                  </a:cubicBezTo>
                  <a:cubicBezTo>
                    <a:pt x="12943" y="10408"/>
                    <a:pt x="14111" y="1735"/>
                    <a:pt x="14111" y="173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551050" y="1424800"/>
              <a:ext cx="20875" cy="90075"/>
            </a:xfrm>
            <a:custGeom>
              <a:rect b="b" l="l" r="r" t="t"/>
              <a:pathLst>
                <a:path extrusionOk="0" h="3603" w="835">
                  <a:moveTo>
                    <a:pt x="0" y="0"/>
                  </a:moveTo>
                  <a:lnTo>
                    <a:pt x="0" y="3603"/>
                  </a:lnTo>
                  <a:cubicBezTo>
                    <a:pt x="100" y="3503"/>
                    <a:pt x="200" y="3369"/>
                    <a:pt x="300" y="3269"/>
                  </a:cubicBezTo>
                  <a:cubicBezTo>
                    <a:pt x="500" y="3002"/>
                    <a:pt x="667" y="2702"/>
                    <a:pt x="834" y="2369"/>
                  </a:cubicBezTo>
                  <a:lnTo>
                    <a:pt x="834" y="567"/>
                  </a:lnTo>
                  <a:cubicBezTo>
                    <a:pt x="601" y="334"/>
                    <a:pt x="300" y="1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507675" y="1408950"/>
              <a:ext cx="9200" cy="140125"/>
            </a:xfrm>
            <a:custGeom>
              <a:rect b="b" l="l" r="r" t="t"/>
              <a:pathLst>
                <a:path extrusionOk="0" h="5605" w="368">
                  <a:moveTo>
                    <a:pt x="1" y="1"/>
                  </a:moveTo>
                  <a:lnTo>
                    <a:pt x="1" y="5605"/>
                  </a:lnTo>
                  <a:cubicBezTo>
                    <a:pt x="101" y="5538"/>
                    <a:pt x="234" y="5471"/>
                    <a:pt x="367" y="5404"/>
                  </a:cubicBezTo>
                  <a:lnTo>
                    <a:pt x="367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451800" y="1393950"/>
              <a:ext cx="21700" cy="172650"/>
            </a:xfrm>
            <a:custGeom>
              <a:rect b="b" l="l" r="r" t="t"/>
              <a:pathLst>
                <a:path extrusionOk="0" h="6906" w="868">
                  <a:moveTo>
                    <a:pt x="1" y="0"/>
                  </a:moveTo>
                  <a:lnTo>
                    <a:pt x="1" y="6905"/>
                  </a:lnTo>
                  <a:cubicBezTo>
                    <a:pt x="234" y="6838"/>
                    <a:pt x="468" y="6805"/>
                    <a:pt x="668" y="6772"/>
                  </a:cubicBezTo>
                  <a:lnTo>
                    <a:pt x="868" y="6738"/>
                  </a:lnTo>
                  <a:lnTo>
                    <a:pt x="868" y="2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408450" y="1383925"/>
              <a:ext cx="9175" cy="187675"/>
            </a:xfrm>
            <a:custGeom>
              <a:rect b="b" l="l" r="r" t="t"/>
              <a:pathLst>
                <a:path extrusionOk="0" h="7507" w="367">
                  <a:moveTo>
                    <a:pt x="0" y="1"/>
                  </a:moveTo>
                  <a:lnTo>
                    <a:pt x="0" y="7506"/>
                  </a:lnTo>
                  <a:lnTo>
                    <a:pt x="334" y="7473"/>
                  </a:lnTo>
                  <a:lnTo>
                    <a:pt x="367" y="7473"/>
                  </a:lnTo>
                  <a:lnTo>
                    <a:pt x="367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3353400" y="1369750"/>
              <a:ext cx="20875" cy="204350"/>
            </a:xfrm>
            <a:custGeom>
              <a:rect b="b" l="l" r="r" t="t"/>
              <a:pathLst>
                <a:path extrusionOk="0" h="8174" w="835">
                  <a:moveTo>
                    <a:pt x="0" y="1"/>
                  </a:moveTo>
                  <a:lnTo>
                    <a:pt x="0" y="8173"/>
                  </a:lnTo>
                  <a:lnTo>
                    <a:pt x="834" y="8173"/>
                  </a:lnTo>
                  <a:lnTo>
                    <a:pt x="834" y="201"/>
                  </a:lnTo>
                  <a:lnTo>
                    <a:pt x="568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3310025" y="1357250"/>
              <a:ext cx="9200" cy="217675"/>
            </a:xfrm>
            <a:custGeom>
              <a:rect b="b" l="l" r="r" t="t"/>
              <a:pathLst>
                <a:path extrusionOk="0" h="8707" w="368">
                  <a:moveTo>
                    <a:pt x="1" y="0"/>
                  </a:moveTo>
                  <a:lnTo>
                    <a:pt x="1" y="8707"/>
                  </a:lnTo>
                  <a:lnTo>
                    <a:pt x="368" y="8707"/>
                  </a:lnTo>
                  <a:lnTo>
                    <a:pt x="368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3254150" y="1339725"/>
              <a:ext cx="20875" cy="234375"/>
            </a:xfrm>
            <a:custGeom>
              <a:rect b="b" l="l" r="r" t="t"/>
              <a:pathLst>
                <a:path extrusionOk="0" h="9375" w="835">
                  <a:moveTo>
                    <a:pt x="1" y="1"/>
                  </a:moveTo>
                  <a:lnTo>
                    <a:pt x="1" y="9308"/>
                  </a:lnTo>
                  <a:cubicBezTo>
                    <a:pt x="268" y="9341"/>
                    <a:pt x="568" y="9374"/>
                    <a:pt x="835" y="9374"/>
                  </a:cubicBezTo>
                  <a:lnTo>
                    <a:pt x="835" y="301"/>
                  </a:lnTo>
                  <a:cubicBezTo>
                    <a:pt x="568" y="201"/>
                    <a:pt x="268" y="1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3210800" y="1318050"/>
              <a:ext cx="9200" cy="251875"/>
            </a:xfrm>
            <a:custGeom>
              <a:rect b="b" l="l" r="r" t="t"/>
              <a:pathLst>
                <a:path extrusionOk="0" h="10075" w="368">
                  <a:moveTo>
                    <a:pt x="0" y="1"/>
                  </a:moveTo>
                  <a:lnTo>
                    <a:pt x="0" y="10041"/>
                  </a:lnTo>
                  <a:lnTo>
                    <a:pt x="367" y="10074"/>
                  </a:lnTo>
                  <a:lnTo>
                    <a:pt x="367" y="234"/>
                  </a:lnTo>
                  <a:cubicBezTo>
                    <a:pt x="234" y="167"/>
                    <a:pt x="100" y="10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3155750" y="1035350"/>
              <a:ext cx="20875" cy="529575"/>
            </a:xfrm>
            <a:custGeom>
              <a:rect b="b" l="l" r="r" t="t"/>
              <a:pathLst>
                <a:path extrusionOk="0" h="21183" w="835">
                  <a:moveTo>
                    <a:pt x="1" y="0"/>
                  </a:moveTo>
                  <a:lnTo>
                    <a:pt x="1" y="21049"/>
                  </a:lnTo>
                  <a:cubicBezTo>
                    <a:pt x="268" y="21082"/>
                    <a:pt x="535" y="21149"/>
                    <a:pt x="835" y="21182"/>
                  </a:cubicBezTo>
                  <a:lnTo>
                    <a:pt x="835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3112400" y="1029500"/>
              <a:ext cx="8350" cy="525425"/>
            </a:xfrm>
            <a:custGeom>
              <a:rect b="b" l="l" r="r" t="t"/>
              <a:pathLst>
                <a:path extrusionOk="0" h="21017" w="334">
                  <a:moveTo>
                    <a:pt x="0" y="1"/>
                  </a:moveTo>
                  <a:lnTo>
                    <a:pt x="0" y="20916"/>
                  </a:lnTo>
                  <a:lnTo>
                    <a:pt x="334" y="21016"/>
                  </a:lnTo>
                  <a:lnTo>
                    <a:pt x="334" y="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3056525" y="1022000"/>
              <a:ext cx="20875" cy="522075"/>
            </a:xfrm>
            <a:custGeom>
              <a:rect b="b" l="l" r="r" t="t"/>
              <a:pathLst>
                <a:path extrusionOk="0" h="20883" w="835">
                  <a:moveTo>
                    <a:pt x="0" y="1"/>
                  </a:moveTo>
                  <a:lnTo>
                    <a:pt x="0" y="20616"/>
                  </a:lnTo>
                  <a:cubicBezTo>
                    <a:pt x="267" y="20716"/>
                    <a:pt x="567" y="20782"/>
                    <a:pt x="834" y="20882"/>
                  </a:cubicBezTo>
                  <a:lnTo>
                    <a:pt x="834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3013150" y="1016175"/>
              <a:ext cx="9200" cy="507050"/>
            </a:xfrm>
            <a:custGeom>
              <a:rect b="b" l="l" r="r" t="t"/>
              <a:pathLst>
                <a:path extrusionOk="0" h="20282" w="368">
                  <a:moveTo>
                    <a:pt x="1" y="0"/>
                  </a:moveTo>
                  <a:lnTo>
                    <a:pt x="1" y="20115"/>
                  </a:lnTo>
                  <a:cubicBezTo>
                    <a:pt x="134" y="20181"/>
                    <a:pt x="234" y="20248"/>
                    <a:pt x="368" y="20281"/>
                  </a:cubicBezTo>
                  <a:lnTo>
                    <a:pt x="368" y="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958125" y="1008675"/>
              <a:ext cx="20875" cy="489525"/>
            </a:xfrm>
            <a:custGeom>
              <a:rect b="b" l="l" r="r" t="t"/>
              <a:pathLst>
                <a:path extrusionOk="0" h="19581" w="835">
                  <a:moveTo>
                    <a:pt x="0" y="0"/>
                  </a:moveTo>
                  <a:lnTo>
                    <a:pt x="0" y="18880"/>
                  </a:lnTo>
                  <a:cubicBezTo>
                    <a:pt x="134" y="19014"/>
                    <a:pt x="267" y="19114"/>
                    <a:pt x="400" y="19247"/>
                  </a:cubicBezTo>
                  <a:cubicBezTo>
                    <a:pt x="534" y="19347"/>
                    <a:pt x="667" y="19481"/>
                    <a:pt x="834" y="19581"/>
                  </a:cubicBezTo>
                  <a:lnTo>
                    <a:pt x="834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914750" y="1002825"/>
              <a:ext cx="8375" cy="424500"/>
            </a:xfrm>
            <a:custGeom>
              <a:rect b="b" l="l" r="r" t="t"/>
              <a:pathLst>
                <a:path extrusionOk="0" h="16980" w="335">
                  <a:moveTo>
                    <a:pt x="1" y="1"/>
                  </a:moveTo>
                  <a:lnTo>
                    <a:pt x="1" y="16045"/>
                  </a:lnTo>
                  <a:cubicBezTo>
                    <a:pt x="1" y="16112"/>
                    <a:pt x="1" y="16145"/>
                    <a:pt x="34" y="16179"/>
                  </a:cubicBezTo>
                  <a:cubicBezTo>
                    <a:pt x="67" y="16312"/>
                    <a:pt x="101" y="16412"/>
                    <a:pt x="167" y="16546"/>
                  </a:cubicBezTo>
                  <a:cubicBezTo>
                    <a:pt x="234" y="16713"/>
                    <a:pt x="301" y="16846"/>
                    <a:pt x="334" y="16979"/>
                  </a:cubicBezTo>
                  <a:lnTo>
                    <a:pt x="334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879725" y="1097050"/>
              <a:ext cx="25" cy="54250"/>
            </a:xfrm>
            <a:custGeom>
              <a:rect b="b" l="l" r="r" t="t"/>
              <a:pathLst>
                <a:path extrusionOk="0" h="2170" w="1">
                  <a:moveTo>
                    <a:pt x="1" y="1"/>
                  </a:moveTo>
                  <a:lnTo>
                    <a:pt x="1" y="2169"/>
                  </a:lnTo>
                  <a:lnTo>
                    <a:pt x="1" y="935"/>
                  </a:lnTo>
                  <a:lnTo>
                    <a:pt x="1" y="568"/>
                  </a:lnTo>
                  <a:cubicBezTo>
                    <a:pt x="1" y="368"/>
                    <a:pt x="1" y="20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3099875" y="1549875"/>
              <a:ext cx="406150" cy="20875"/>
            </a:xfrm>
            <a:custGeom>
              <a:rect b="b" l="l" r="r" t="t"/>
              <a:pathLst>
                <a:path extrusionOk="0" h="835" w="16246">
                  <a:moveTo>
                    <a:pt x="1" y="1"/>
                  </a:moveTo>
                  <a:lnTo>
                    <a:pt x="501" y="101"/>
                  </a:lnTo>
                  <a:lnTo>
                    <a:pt x="835" y="201"/>
                  </a:lnTo>
                  <a:cubicBezTo>
                    <a:pt x="1302" y="301"/>
                    <a:pt x="1769" y="368"/>
                    <a:pt x="2236" y="468"/>
                  </a:cubicBezTo>
                  <a:cubicBezTo>
                    <a:pt x="2503" y="501"/>
                    <a:pt x="2770" y="535"/>
                    <a:pt x="3070" y="568"/>
                  </a:cubicBezTo>
                  <a:cubicBezTo>
                    <a:pt x="3503" y="635"/>
                    <a:pt x="3970" y="701"/>
                    <a:pt x="4437" y="768"/>
                  </a:cubicBezTo>
                  <a:lnTo>
                    <a:pt x="4804" y="801"/>
                  </a:lnTo>
                  <a:lnTo>
                    <a:pt x="5205" y="835"/>
                  </a:lnTo>
                  <a:lnTo>
                    <a:pt x="12710" y="835"/>
                  </a:lnTo>
                  <a:cubicBezTo>
                    <a:pt x="13210" y="768"/>
                    <a:pt x="13677" y="735"/>
                    <a:pt x="14078" y="668"/>
                  </a:cubicBezTo>
                  <a:cubicBezTo>
                    <a:pt x="14311" y="601"/>
                    <a:pt x="14545" y="568"/>
                    <a:pt x="14745" y="535"/>
                  </a:cubicBezTo>
                  <a:lnTo>
                    <a:pt x="14945" y="501"/>
                  </a:lnTo>
                  <a:cubicBezTo>
                    <a:pt x="15379" y="368"/>
                    <a:pt x="15846" y="201"/>
                    <a:pt x="16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2990650" y="1505675"/>
              <a:ext cx="567925" cy="9200"/>
            </a:xfrm>
            <a:custGeom>
              <a:rect b="b" l="l" r="r" t="t"/>
              <a:pathLst>
                <a:path extrusionOk="0" h="368" w="22717">
                  <a:moveTo>
                    <a:pt x="0" y="1"/>
                  </a:moveTo>
                  <a:lnTo>
                    <a:pt x="0" y="1"/>
                  </a:lnTo>
                  <a:cubicBezTo>
                    <a:pt x="200" y="134"/>
                    <a:pt x="400" y="268"/>
                    <a:pt x="634" y="368"/>
                  </a:cubicBezTo>
                  <a:lnTo>
                    <a:pt x="22416" y="368"/>
                  </a:lnTo>
                  <a:cubicBezTo>
                    <a:pt x="22516" y="268"/>
                    <a:pt x="22616" y="134"/>
                    <a:pt x="22716" y="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2935600" y="1451475"/>
              <a:ext cx="645475" cy="20875"/>
            </a:xfrm>
            <a:custGeom>
              <a:rect b="b" l="l" r="r" t="t"/>
              <a:pathLst>
                <a:path extrusionOk="0" h="835" w="25819">
                  <a:moveTo>
                    <a:pt x="1" y="1"/>
                  </a:moveTo>
                  <a:cubicBezTo>
                    <a:pt x="167" y="268"/>
                    <a:pt x="367" y="568"/>
                    <a:pt x="568" y="835"/>
                  </a:cubicBezTo>
                  <a:lnTo>
                    <a:pt x="25652" y="835"/>
                  </a:lnTo>
                  <a:cubicBezTo>
                    <a:pt x="25719" y="701"/>
                    <a:pt x="25752" y="568"/>
                    <a:pt x="25786" y="468"/>
                  </a:cubicBezTo>
                  <a:cubicBezTo>
                    <a:pt x="25819" y="301"/>
                    <a:pt x="25819" y="134"/>
                    <a:pt x="25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2915575" y="1407275"/>
              <a:ext cx="617150" cy="9200"/>
            </a:xfrm>
            <a:custGeom>
              <a:rect b="b" l="l" r="r" t="t"/>
              <a:pathLst>
                <a:path extrusionOk="0" h="368" w="24686">
                  <a:moveTo>
                    <a:pt x="1" y="1"/>
                  </a:moveTo>
                  <a:cubicBezTo>
                    <a:pt x="34" y="134"/>
                    <a:pt x="68" y="268"/>
                    <a:pt x="134" y="368"/>
                  </a:cubicBezTo>
                  <a:lnTo>
                    <a:pt x="24685" y="368"/>
                  </a:lnTo>
                  <a:cubicBezTo>
                    <a:pt x="24518" y="301"/>
                    <a:pt x="24352" y="268"/>
                    <a:pt x="24152" y="201"/>
                  </a:cubicBezTo>
                  <a:lnTo>
                    <a:pt x="24051" y="168"/>
                  </a:lnTo>
                  <a:lnTo>
                    <a:pt x="23685" y="68"/>
                  </a:lnTo>
                  <a:lnTo>
                    <a:pt x="235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2899750" y="1352250"/>
              <a:ext cx="467850" cy="20875"/>
            </a:xfrm>
            <a:custGeom>
              <a:rect b="b" l="l" r="r" t="t"/>
              <a:pathLst>
                <a:path extrusionOk="0" h="835" w="18714">
                  <a:moveTo>
                    <a:pt x="0" y="0"/>
                  </a:moveTo>
                  <a:cubicBezTo>
                    <a:pt x="67" y="267"/>
                    <a:pt x="134" y="567"/>
                    <a:pt x="200" y="834"/>
                  </a:cubicBezTo>
                  <a:lnTo>
                    <a:pt x="18714" y="834"/>
                  </a:lnTo>
                  <a:lnTo>
                    <a:pt x="18146" y="701"/>
                  </a:lnTo>
                  <a:cubicBezTo>
                    <a:pt x="17679" y="567"/>
                    <a:pt x="17212" y="467"/>
                    <a:pt x="16779" y="334"/>
                  </a:cubicBezTo>
                  <a:lnTo>
                    <a:pt x="16412" y="234"/>
                  </a:lnTo>
                  <a:cubicBezTo>
                    <a:pt x="16145" y="134"/>
                    <a:pt x="15912" y="67"/>
                    <a:pt x="156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2892225" y="1308875"/>
              <a:ext cx="317775" cy="9200"/>
            </a:xfrm>
            <a:custGeom>
              <a:rect b="b" l="l" r="r" t="t"/>
              <a:pathLst>
                <a:path extrusionOk="0" h="368" w="12711">
                  <a:moveTo>
                    <a:pt x="1" y="1"/>
                  </a:moveTo>
                  <a:cubicBezTo>
                    <a:pt x="1" y="101"/>
                    <a:pt x="34" y="234"/>
                    <a:pt x="34" y="368"/>
                  </a:cubicBezTo>
                  <a:lnTo>
                    <a:pt x="12710" y="368"/>
                  </a:lnTo>
                  <a:cubicBezTo>
                    <a:pt x="12543" y="268"/>
                    <a:pt x="12410" y="134"/>
                    <a:pt x="12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2885575" y="1253850"/>
              <a:ext cx="304400" cy="20875"/>
            </a:xfrm>
            <a:custGeom>
              <a:rect b="b" l="l" r="r" t="t"/>
              <a:pathLst>
                <a:path extrusionOk="0" h="835" w="12176">
                  <a:moveTo>
                    <a:pt x="0" y="0"/>
                  </a:moveTo>
                  <a:cubicBezTo>
                    <a:pt x="33" y="267"/>
                    <a:pt x="67" y="534"/>
                    <a:pt x="100" y="834"/>
                  </a:cubicBezTo>
                  <a:lnTo>
                    <a:pt x="12175" y="834"/>
                  </a:lnTo>
                  <a:cubicBezTo>
                    <a:pt x="12175" y="567"/>
                    <a:pt x="12142" y="267"/>
                    <a:pt x="12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2882225" y="1209650"/>
              <a:ext cx="307750" cy="9200"/>
            </a:xfrm>
            <a:custGeom>
              <a:rect b="b" l="l" r="r" t="t"/>
              <a:pathLst>
                <a:path extrusionOk="0" h="368" w="12310">
                  <a:moveTo>
                    <a:pt x="1" y="0"/>
                  </a:moveTo>
                  <a:lnTo>
                    <a:pt x="1" y="367"/>
                  </a:lnTo>
                  <a:lnTo>
                    <a:pt x="12309" y="367"/>
                  </a:lnTo>
                  <a:lnTo>
                    <a:pt x="12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2880550" y="1154600"/>
              <a:ext cx="313600" cy="20875"/>
            </a:xfrm>
            <a:custGeom>
              <a:rect b="b" l="l" r="r" t="t"/>
              <a:pathLst>
                <a:path extrusionOk="0" h="835" w="12544">
                  <a:moveTo>
                    <a:pt x="1" y="1"/>
                  </a:moveTo>
                  <a:lnTo>
                    <a:pt x="1" y="835"/>
                  </a:lnTo>
                  <a:lnTo>
                    <a:pt x="12477" y="835"/>
                  </a:lnTo>
                  <a:cubicBezTo>
                    <a:pt x="12477" y="568"/>
                    <a:pt x="12510" y="267"/>
                    <a:pt x="12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2879725" y="1111250"/>
              <a:ext cx="318600" cy="9175"/>
            </a:xfrm>
            <a:custGeom>
              <a:rect b="b" l="l" r="r" t="t"/>
              <a:pathLst>
                <a:path extrusionOk="0" h="367" w="12744">
                  <a:moveTo>
                    <a:pt x="1" y="0"/>
                  </a:moveTo>
                  <a:lnTo>
                    <a:pt x="1" y="367"/>
                  </a:lnTo>
                  <a:lnTo>
                    <a:pt x="12710" y="367"/>
                  </a:lnTo>
                  <a:cubicBezTo>
                    <a:pt x="12710" y="234"/>
                    <a:pt x="12743" y="100"/>
                    <a:pt x="12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2880550" y="1055375"/>
              <a:ext cx="324425" cy="20850"/>
            </a:xfrm>
            <a:custGeom>
              <a:rect b="b" l="l" r="r" t="t"/>
              <a:pathLst>
                <a:path extrusionOk="0" h="834" w="12977">
                  <a:moveTo>
                    <a:pt x="1" y="0"/>
                  </a:moveTo>
                  <a:cubicBezTo>
                    <a:pt x="1" y="267"/>
                    <a:pt x="1" y="534"/>
                    <a:pt x="1" y="834"/>
                  </a:cubicBezTo>
                  <a:lnTo>
                    <a:pt x="12843" y="834"/>
                  </a:lnTo>
                  <a:cubicBezTo>
                    <a:pt x="12910" y="534"/>
                    <a:pt x="12944" y="234"/>
                    <a:pt x="129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2883075" y="1012000"/>
              <a:ext cx="166800" cy="9200"/>
            </a:xfrm>
            <a:custGeom>
              <a:rect b="b" l="l" r="r" t="t"/>
              <a:pathLst>
                <a:path extrusionOk="0" h="368" w="6672">
                  <a:moveTo>
                    <a:pt x="0" y="0"/>
                  </a:moveTo>
                  <a:lnTo>
                    <a:pt x="0" y="367"/>
                  </a:lnTo>
                  <a:lnTo>
                    <a:pt x="6671" y="367"/>
                  </a:lnTo>
                  <a:lnTo>
                    <a:pt x="5571" y="234"/>
                  </a:lnTo>
                  <a:lnTo>
                    <a:pt x="5204" y="167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2906425" y="1067875"/>
              <a:ext cx="272700" cy="40875"/>
            </a:xfrm>
            <a:custGeom>
              <a:rect b="b" l="l" r="r" t="t"/>
              <a:pathLst>
                <a:path extrusionOk="0" h="1635" w="10908">
                  <a:moveTo>
                    <a:pt x="33" y="0"/>
                  </a:moveTo>
                  <a:cubicBezTo>
                    <a:pt x="0" y="0"/>
                    <a:pt x="0" y="34"/>
                    <a:pt x="33" y="34"/>
                  </a:cubicBezTo>
                  <a:cubicBezTo>
                    <a:pt x="467" y="167"/>
                    <a:pt x="934" y="234"/>
                    <a:pt x="1368" y="301"/>
                  </a:cubicBezTo>
                  <a:cubicBezTo>
                    <a:pt x="1801" y="401"/>
                    <a:pt x="2235" y="467"/>
                    <a:pt x="2669" y="534"/>
                  </a:cubicBezTo>
                  <a:cubicBezTo>
                    <a:pt x="3603" y="668"/>
                    <a:pt x="4503" y="801"/>
                    <a:pt x="5404" y="934"/>
                  </a:cubicBezTo>
                  <a:cubicBezTo>
                    <a:pt x="6305" y="1068"/>
                    <a:pt x="7205" y="1168"/>
                    <a:pt x="8106" y="1301"/>
                  </a:cubicBezTo>
                  <a:cubicBezTo>
                    <a:pt x="9040" y="1401"/>
                    <a:pt x="9974" y="1568"/>
                    <a:pt x="10874" y="1635"/>
                  </a:cubicBezTo>
                  <a:cubicBezTo>
                    <a:pt x="10903" y="1635"/>
                    <a:pt x="10907" y="1561"/>
                    <a:pt x="10887" y="1561"/>
                  </a:cubicBezTo>
                  <a:cubicBezTo>
                    <a:pt x="10883" y="1561"/>
                    <a:pt x="10879" y="1563"/>
                    <a:pt x="10874" y="1568"/>
                  </a:cubicBezTo>
                  <a:cubicBezTo>
                    <a:pt x="9974" y="1335"/>
                    <a:pt x="9040" y="1235"/>
                    <a:pt x="8139" y="1101"/>
                  </a:cubicBezTo>
                  <a:lnTo>
                    <a:pt x="5471" y="668"/>
                  </a:lnTo>
                  <a:cubicBezTo>
                    <a:pt x="4570" y="534"/>
                    <a:pt x="3703" y="401"/>
                    <a:pt x="2802" y="267"/>
                  </a:cubicBezTo>
                  <a:cubicBezTo>
                    <a:pt x="2368" y="201"/>
                    <a:pt x="1901" y="167"/>
                    <a:pt x="1434" y="100"/>
                  </a:cubicBezTo>
                  <a:cubicBezTo>
                    <a:pt x="967" y="67"/>
                    <a:pt x="500" y="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3612025" y="1302550"/>
              <a:ext cx="872175" cy="519100"/>
            </a:xfrm>
            <a:custGeom>
              <a:rect b="b" l="l" r="r" t="t"/>
              <a:pathLst>
                <a:path extrusionOk="0" h="20764" w="34887">
                  <a:moveTo>
                    <a:pt x="25351" y="0"/>
                  </a:moveTo>
                  <a:cubicBezTo>
                    <a:pt x="25037" y="0"/>
                    <a:pt x="24814" y="68"/>
                    <a:pt x="24714" y="220"/>
                  </a:cubicBezTo>
                  <a:cubicBezTo>
                    <a:pt x="22746" y="3189"/>
                    <a:pt x="18076" y="9727"/>
                    <a:pt x="16375" y="9961"/>
                  </a:cubicBezTo>
                  <a:cubicBezTo>
                    <a:pt x="16332" y="9965"/>
                    <a:pt x="16286" y="9968"/>
                    <a:pt x="16238" y="9968"/>
                  </a:cubicBezTo>
                  <a:cubicBezTo>
                    <a:pt x="14545" y="9968"/>
                    <a:pt x="9405" y="7177"/>
                    <a:pt x="4833" y="4323"/>
                  </a:cubicBezTo>
                  <a:cubicBezTo>
                    <a:pt x="3479" y="3479"/>
                    <a:pt x="2549" y="3135"/>
                    <a:pt x="1940" y="3135"/>
                  </a:cubicBezTo>
                  <a:cubicBezTo>
                    <a:pt x="1" y="3135"/>
                    <a:pt x="1329" y="6630"/>
                    <a:pt x="2598" y="8560"/>
                  </a:cubicBezTo>
                  <a:cubicBezTo>
                    <a:pt x="6643" y="14723"/>
                    <a:pt x="14148" y="20763"/>
                    <a:pt x="18275" y="20763"/>
                  </a:cubicBezTo>
                  <a:cubicBezTo>
                    <a:pt x="18436" y="20763"/>
                    <a:pt x="18592" y="20754"/>
                    <a:pt x="18743" y="20735"/>
                  </a:cubicBezTo>
                  <a:cubicBezTo>
                    <a:pt x="22479" y="20268"/>
                    <a:pt x="31652" y="10761"/>
                    <a:pt x="34387" y="4790"/>
                  </a:cubicBezTo>
                  <a:cubicBezTo>
                    <a:pt x="34887" y="3675"/>
                    <a:pt x="27659" y="0"/>
                    <a:pt x="25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4102275" y="1013150"/>
              <a:ext cx="464375" cy="433500"/>
            </a:xfrm>
            <a:custGeom>
              <a:rect b="b" l="l" r="r" t="t"/>
              <a:pathLst>
                <a:path extrusionOk="0" h="17340" w="18575">
                  <a:moveTo>
                    <a:pt x="1679" y="0"/>
                  </a:moveTo>
                  <a:cubicBezTo>
                    <a:pt x="1445" y="0"/>
                    <a:pt x="1228" y="59"/>
                    <a:pt x="1034" y="188"/>
                  </a:cubicBezTo>
                  <a:cubicBezTo>
                    <a:pt x="0" y="822"/>
                    <a:pt x="1935" y="3624"/>
                    <a:pt x="3102" y="5592"/>
                  </a:cubicBezTo>
                  <a:cubicBezTo>
                    <a:pt x="4036" y="7260"/>
                    <a:pt x="4704" y="9094"/>
                    <a:pt x="5137" y="10962"/>
                  </a:cubicBezTo>
                  <a:cubicBezTo>
                    <a:pt x="5037" y="11429"/>
                    <a:pt x="5004" y="11896"/>
                    <a:pt x="5004" y="12330"/>
                  </a:cubicBezTo>
                  <a:cubicBezTo>
                    <a:pt x="5187" y="13610"/>
                    <a:pt x="11688" y="17339"/>
                    <a:pt x="13625" y="17339"/>
                  </a:cubicBezTo>
                  <a:cubicBezTo>
                    <a:pt x="13809" y="17339"/>
                    <a:pt x="13951" y="17306"/>
                    <a:pt x="14044" y="17234"/>
                  </a:cubicBezTo>
                  <a:cubicBezTo>
                    <a:pt x="15111" y="16400"/>
                    <a:pt x="17813" y="11963"/>
                    <a:pt x="18213" y="9595"/>
                  </a:cubicBezTo>
                  <a:cubicBezTo>
                    <a:pt x="18574" y="7429"/>
                    <a:pt x="11966" y="1359"/>
                    <a:pt x="9318" y="1359"/>
                  </a:cubicBezTo>
                  <a:cubicBezTo>
                    <a:pt x="9029" y="1359"/>
                    <a:pt x="8787" y="1431"/>
                    <a:pt x="8606" y="1589"/>
                  </a:cubicBezTo>
                  <a:cubicBezTo>
                    <a:pt x="8073" y="2089"/>
                    <a:pt x="7506" y="3123"/>
                    <a:pt x="7005" y="4391"/>
                  </a:cubicBezTo>
                  <a:cubicBezTo>
                    <a:pt x="5640" y="2677"/>
                    <a:pt x="3261" y="0"/>
                    <a:pt x="1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4030550" y="628400"/>
              <a:ext cx="1033250" cy="1679550"/>
            </a:xfrm>
            <a:custGeom>
              <a:rect b="b" l="l" r="r" t="t"/>
              <a:pathLst>
                <a:path extrusionOk="0" h="67182" w="41330">
                  <a:moveTo>
                    <a:pt x="568" y="0"/>
                  </a:moveTo>
                  <a:lnTo>
                    <a:pt x="0" y="367"/>
                  </a:lnTo>
                  <a:lnTo>
                    <a:pt x="40763" y="67182"/>
                  </a:lnTo>
                  <a:lnTo>
                    <a:pt x="41330" y="66815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4237200" y="963000"/>
              <a:ext cx="343650" cy="343200"/>
            </a:xfrm>
            <a:custGeom>
              <a:rect b="b" l="l" r="r" t="t"/>
              <a:pathLst>
                <a:path extrusionOk="0" h="13728" w="13746">
                  <a:moveTo>
                    <a:pt x="6045" y="1"/>
                  </a:moveTo>
                  <a:cubicBezTo>
                    <a:pt x="4199" y="1"/>
                    <a:pt x="0" y="4284"/>
                    <a:pt x="908" y="6631"/>
                  </a:cubicBezTo>
                  <a:cubicBezTo>
                    <a:pt x="1060" y="7012"/>
                    <a:pt x="1281" y="7141"/>
                    <a:pt x="1509" y="7141"/>
                  </a:cubicBezTo>
                  <a:cubicBezTo>
                    <a:pt x="1977" y="7141"/>
                    <a:pt x="2475" y="6597"/>
                    <a:pt x="2475" y="6597"/>
                  </a:cubicBezTo>
                  <a:lnTo>
                    <a:pt x="2475" y="6597"/>
                  </a:lnTo>
                  <a:cubicBezTo>
                    <a:pt x="2475" y="6598"/>
                    <a:pt x="1308" y="8732"/>
                    <a:pt x="2242" y="9766"/>
                  </a:cubicBezTo>
                  <a:cubicBezTo>
                    <a:pt x="2470" y="10010"/>
                    <a:pt x="2718" y="10103"/>
                    <a:pt x="2963" y="10103"/>
                  </a:cubicBezTo>
                  <a:cubicBezTo>
                    <a:pt x="3725" y="10103"/>
                    <a:pt x="4468" y="9208"/>
                    <a:pt x="4544" y="9132"/>
                  </a:cubicBezTo>
                  <a:lnTo>
                    <a:pt x="4544" y="9132"/>
                  </a:lnTo>
                  <a:cubicBezTo>
                    <a:pt x="4477" y="9232"/>
                    <a:pt x="3443" y="11200"/>
                    <a:pt x="4477" y="12168"/>
                  </a:cubicBezTo>
                  <a:cubicBezTo>
                    <a:pt x="4705" y="12367"/>
                    <a:pt x="4933" y="12447"/>
                    <a:pt x="5151" y="12447"/>
                  </a:cubicBezTo>
                  <a:cubicBezTo>
                    <a:pt x="5955" y="12447"/>
                    <a:pt x="6626" y="11372"/>
                    <a:pt x="6678" y="11267"/>
                  </a:cubicBezTo>
                  <a:lnTo>
                    <a:pt x="6678" y="11267"/>
                  </a:lnTo>
                  <a:cubicBezTo>
                    <a:pt x="6678" y="11401"/>
                    <a:pt x="6378" y="13068"/>
                    <a:pt x="7312" y="13602"/>
                  </a:cubicBezTo>
                  <a:cubicBezTo>
                    <a:pt x="7471" y="13688"/>
                    <a:pt x="7623" y="13727"/>
                    <a:pt x="7769" y="13727"/>
                  </a:cubicBezTo>
                  <a:cubicBezTo>
                    <a:pt x="9155" y="13727"/>
                    <a:pt x="10005" y="10193"/>
                    <a:pt x="11182" y="9499"/>
                  </a:cubicBezTo>
                  <a:cubicBezTo>
                    <a:pt x="11182" y="9499"/>
                    <a:pt x="12749" y="11567"/>
                    <a:pt x="12816" y="11601"/>
                  </a:cubicBezTo>
                  <a:cubicBezTo>
                    <a:pt x="12816" y="11601"/>
                    <a:pt x="12817" y="11601"/>
                    <a:pt x="12817" y="11601"/>
                  </a:cubicBezTo>
                  <a:cubicBezTo>
                    <a:pt x="12890" y="11601"/>
                    <a:pt x="13745" y="7591"/>
                    <a:pt x="12583" y="5897"/>
                  </a:cubicBezTo>
                  <a:cubicBezTo>
                    <a:pt x="12334" y="5499"/>
                    <a:pt x="11920" y="5287"/>
                    <a:pt x="11476" y="5287"/>
                  </a:cubicBezTo>
                  <a:cubicBezTo>
                    <a:pt x="11324" y="5287"/>
                    <a:pt x="11168" y="5312"/>
                    <a:pt x="11015" y="5363"/>
                  </a:cubicBezTo>
                  <a:cubicBezTo>
                    <a:pt x="11015" y="5363"/>
                    <a:pt x="11482" y="4129"/>
                    <a:pt x="10681" y="3361"/>
                  </a:cubicBezTo>
                  <a:cubicBezTo>
                    <a:pt x="10508" y="3201"/>
                    <a:pt x="10244" y="3153"/>
                    <a:pt x="9989" y="3153"/>
                  </a:cubicBezTo>
                  <a:cubicBezTo>
                    <a:pt x="9607" y="3153"/>
                    <a:pt x="9247" y="3261"/>
                    <a:pt x="9247" y="3261"/>
                  </a:cubicBezTo>
                  <a:cubicBezTo>
                    <a:pt x="9447" y="2694"/>
                    <a:pt x="9247" y="2027"/>
                    <a:pt x="8813" y="1594"/>
                  </a:cubicBezTo>
                  <a:cubicBezTo>
                    <a:pt x="8582" y="1401"/>
                    <a:pt x="8307" y="1342"/>
                    <a:pt x="8056" y="1342"/>
                  </a:cubicBezTo>
                  <a:cubicBezTo>
                    <a:pt x="7653" y="1342"/>
                    <a:pt x="7312" y="1493"/>
                    <a:pt x="7312" y="1493"/>
                  </a:cubicBezTo>
                  <a:cubicBezTo>
                    <a:pt x="7312" y="1493"/>
                    <a:pt x="7145" y="359"/>
                    <a:pt x="6378" y="59"/>
                  </a:cubicBezTo>
                  <a:cubicBezTo>
                    <a:pt x="6279" y="20"/>
                    <a:pt x="6167" y="1"/>
                    <a:pt x="6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4297650" y="1001150"/>
              <a:ext cx="118200" cy="130825"/>
            </a:xfrm>
            <a:custGeom>
              <a:rect b="b" l="l" r="r" t="t"/>
              <a:pathLst>
                <a:path extrusionOk="0" h="5233" w="4728">
                  <a:moveTo>
                    <a:pt x="4727" y="1"/>
                  </a:moveTo>
                  <a:cubicBezTo>
                    <a:pt x="2693" y="1168"/>
                    <a:pt x="1025" y="2970"/>
                    <a:pt x="24" y="5138"/>
                  </a:cubicBezTo>
                  <a:cubicBezTo>
                    <a:pt x="1" y="5185"/>
                    <a:pt x="44" y="5232"/>
                    <a:pt x="95" y="5232"/>
                  </a:cubicBezTo>
                  <a:cubicBezTo>
                    <a:pt x="116" y="5232"/>
                    <a:pt x="138" y="5224"/>
                    <a:pt x="158" y="5205"/>
                  </a:cubicBezTo>
                  <a:cubicBezTo>
                    <a:pt x="1425" y="3270"/>
                    <a:pt x="2960" y="1502"/>
                    <a:pt x="4727" y="34"/>
                  </a:cubicBezTo>
                  <a:lnTo>
                    <a:pt x="47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4348500" y="1042850"/>
              <a:ext cx="121550" cy="151875"/>
            </a:xfrm>
            <a:custGeom>
              <a:rect b="b" l="l" r="r" t="t"/>
              <a:pathLst>
                <a:path extrusionOk="0" h="6075" w="4862">
                  <a:moveTo>
                    <a:pt x="4795" y="1"/>
                  </a:moveTo>
                  <a:cubicBezTo>
                    <a:pt x="2527" y="1335"/>
                    <a:pt x="859" y="3437"/>
                    <a:pt x="25" y="5938"/>
                  </a:cubicBezTo>
                  <a:cubicBezTo>
                    <a:pt x="0" y="5988"/>
                    <a:pt x="31" y="6074"/>
                    <a:pt x="62" y="6074"/>
                  </a:cubicBezTo>
                  <a:cubicBezTo>
                    <a:pt x="72" y="6074"/>
                    <a:pt x="83" y="6064"/>
                    <a:pt x="92" y="6038"/>
                  </a:cubicBezTo>
                  <a:cubicBezTo>
                    <a:pt x="725" y="4371"/>
                    <a:pt x="3127" y="1435"/>
                    <a:pt x="4828" y="34"/>
                  </a:cubicBezTo>
                  <a:cubicBezTo>
                    <a:pt x="4862" y="34"/>
                    <a:pt x="4828" y="1"/>
                    <a:pt x="4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4402475" y="1096825"/>
              <a:ext cx="109100" cy="153825"/>
            </a:xfrm>
            <a:custGeom>
              <a:rect b="b" l="l" r="r" t="t"/>
              <a:pathLst>
                <a:path extrusionOk="0" h="6153" w="4364">
                  <a:moveTo>
                    <a:pt x="4323" y="1"/>
                  </a:moveTo>
                  <a:cubicBezTo>
                    <a:pt x="4317" y="1"/>
                    <a:pt x="4311" y="3"/>
                    <a:pt x="4304" y="10"/>
                  </a:cubicBezTo>
                  <a:cubicBezTo>
                    <a:pt x="3170" y="610"/>
                    <a:pt x="2102" y="1845"/>
                    <a:pt x="1335" y="2845"/>
                  </a:cubicBezTo>
                  <a:cubicBezTo>
                    <a:pt x="601" y="3813"/>
                    <a:pt x="168" y="4913"/>
                    <a:pt x="1" y="6114"/>
                  </a:cubicBezTo>
                  <a:cubicBezTo>
                    <a:pt x="1" y="6134"/>
                    <a:pt x="23" y="6153"/>
                    <a:pt x="48" y="6153"/>
                  </a:cubicBezTo>
                  <a:cubicBezTo>
                    <a:pt x="67" y="6153"/>
                    <a:pt x="87" y="6142"/>
                    <a:pt x="101" y="6114"/>
                  </a:cubicBezTo>
                  <a:cubicBezTo>
                    <a:pt x="935" y="3679"/>
                    <a:pt x="2469" y="1778"/>
                    <a:pt x="4337" y="43"/>
                  </a:cubicBezTo>
                  <a:cubicBezTo>
                    <a:pt x="4364" y="43"/>
                    <a:pt x="4348" y="1"/>
                    <a:pt x="4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4264050" y="1127925"/>
              <a:ext cx="252700" cy="181800"/>
            </a:xfrm>
            <a:custGeom>
              <a:rect b="b" l="l" r="r" t="t"/>
              <a:pathLst>
                <a:path extrusionOk="0" h="7272" w="10108">
                  <a:moveTo>
                    <a:pt x="1368" y="0"/>
                  </a:moveTo>
                  <a:lnTo>
                    <a:pt x="1368" y="0"/>
                  </a:lnTo>
                  <a:cubicBezTo>
                    <a:pt x="1135" y="400"/>
                    <a:pt x="0" y="2735"/>
                    <a:pt x="1101" y="3503"/>
                  </a:cubicBezTo>
                  <a:cubicBezTo>
                    <a:pt x="1336" y="3620"/>
                    <a:pt x="1569" y="3668"/>
                    <a:pt x="1791" y="3668"/>
                  </a:cubicBezTo>
                  <a:cubicBezTo>
                    <a:pt x="2168" y="3668"/>
                    <a:pt x="2516" y="3531"/>
                    <a:pt x="2797" y="3362"/>
                  </a:cubicBezTo>
                  <a:lnTo>
                    <a:pt x="2797" y="3362"/>
                  </a:lnTo>
                  <a:cubicBezTo>
                    <a:pt x="2731" y="3649"/>
                    <a:pt x="2689" y="3943"/>
                    <a:pt x="2669" y="4237"/>
                  </a:cubicBezTo>
                  <a:cubicBezTo>
                    <a:pt x="2636" y="4770"/>
                    <a:pt x="2802" y="5337"/>
                    <a:pt x="3203" y="5704"/>
                  </a:cubicBezTo>
                  <a:cubicBezTo>
                    <a:pt x="3403" y="5904"/>
                    <a:pt x="3670" y="6038"/>
                    <a:pt x="3937" y="6105"/>
                  </a:cubicBezTo>
                  <a:cubicBezTo>
                    <a:pt x="3987" y="6110"/>
                    <a:pt x="4037" y="6113"/>
                    <a:pt x="4086" y="6113"/>
                  </a:cubicBezTo>
                  <a:cubicBezTo>
                    <a:pt x="4335" y="6113"/>
                    <a:pt x="4576" y="6043"/>
                    <a:pt x="4771" y="5904"/>
                  </a:cubicBezTo>
                  <a:cubicBezTo>
                    <a:pt x="4985" y="5772"/>
                    <a:pt x="5184" y="5607"/>
                    <a:pt x="5358" y="5417"/>
                  </a:cubicBezTo>
                  <a:lnTo>
                    <a:pt x="5358" y="5417"/>
                  </a:lnTo>
                  <a:cubicBezTo>
                    <a:pt x="5357" y="5533"/>
                    <a:pt x="5361" y="5650"/>
                    <a:pt x="5371" y="5771"/>
                  </a:cubicBezTo>
                  <a:cubicBezTo>
                    <a:pt x="5404" y="6138"/>
                    <a:pt x="5538" y="6538"/>
                    <a:pt x="5805" y="6872"/>
                  </a:cubicBezTo>
                  <a:cubicBezTo>
                    <a:pt x="6013" y="7133"/>
                    <a:pt x="6324" y="7271"/>
                    <a:pt x="6657" y="7271"/>
                  </a:cubicBezTo>
                  <a:cubicBezTo>
                    <a:pt x="6750" y="7271"/>
                    <a:pt x="6844" y="7260"/>
                    <a:pt x="6939" y="7239"/>
                  </a:cubicBezTo>
                  <a:cubicBezTo>
                    <a:pt x="7306" y="7105"/>
                    <a:pt x="7606" y="6838"/>
                    <a:pt x="7839" y="6538"/>
                  </a:cubicBezTo>
                  <a:cubicBezTo>
                    <a:pt x="8273" y="5938"/>
                    <a:pt x="8640" y="5304"/>
                    <a:pt x="8974" y="4670"/>
                  </a:cubicBezTo>
                  <a:cubicBezTo>
                    <a:pt x="9140" y="4337"/>
                    <a:pt x="9274" y="4036"/>
                    <a:pt x="9474" y="3736"/>
                  </a:cubicBezTo>
                  <a:cubicBezTo>
                    <a:pt x="9641" y="3403"/>
                    <a:pt x="9841" y="3136"/>
                    <a:pt x="10108" y="2902"/>
                  </a:cubicBezTo>
                  <a:lnTo>
                    <a:pt x="10108" y="2902"/>
                  </a:lnTo>
                  <a:cubicBezTo>
                    <a:pt x="9807" y="3102"/>
                    <a:pt x="9574" y="3369"/>
                    <a:pt x="9374" y="3669"/>
                  </a:cubicBezTo>
                  <a:cubicBezTo>
                    <a:pt x="9174" y="3970"/>
                    <a:pt x="9007" y="4270"/>
                    <a:pt x="8807" y="4570"/>
                  </a:cubicBezTo>
                  <a:cubicBezTo>
                    <a:pt x="8440" y="5204"/>
                    <a:pt x="8073" y="5771"/>
                    <a:pt x="7606" y="6338"/>
                  </a:cubicBezTo>
                  <a:cubicBezTo>
                    <a:pt x="7406" y="6605"/>
                    <a:pt x="7139" y="6805"/>
                    <a:pt x="6839" y="6905"/>
                  </a:cubicBezTo>
                  <a:cubicBezTo>
                    <a:pt x="6786" y="6917"/>
                    <a:pt x="6732" y="6922"/>
                    <a:pt x="6680" y="6922"/>
                  </a:cubicBezTo>
                  <a:cubicBezTo>
                    <a:pt x="6436" y="6922"/>
                    <a:pt x="6209" y="6803"/>
                    <a:pt x="6071" y="6638"/>
                  </a:cubicBezTo>
                  <a:cubicBezTo>
                    <a:pt x="5871" y="6371"/>
                    <a:pt x="5771" y="6038"/>
                    <a:pt x="5771" y="5738"/>
                  </a:cubicBezTo>
                  <a:cubicBezTo>
                    <a:pt x="5738" y="5371"/>
                    <a:pt x="5771" y="5037"/>
                    <a:pt x="5838" y="4704"/>
                  </a:cubicBezTo>
                  <a:lnTo>
                    <a:pt x="6038" y="3503"/>
                  </a:lnTo>
                  <a:lnTo>
                    <a:pt x="5438" y="4570"/>
                  </a:lnTo>
                  <a:cubicBezTo>
                    <a:pt x="5238" y="4970"/>
                    <a:pt x="4937" y="5304"/>
                    <a:pt x="4570" y="5537"/>
                  </a:cubicBezTo>
                  <a:cubicBezTo>
                    <a:pt x="4435" y="5633"/>
                    <a:pt x="4277" y="5678"/>
                    <a:pt x="4119" y="5678"/>
                  </a:cubicBezTo>
                  <a:cubicBezTo>
                    <a:pt x="3890" y="5678"/>
                    <a:pt x="3661" y="5582"/>
                    <a:pt x="3503" y="5404"/>
                  </a:cubicBezTo>
                  <a:cubicBezTo>
                    <a:pt x="3203" y="5104"/>
                    <a:pt x="3036" y="4670"/>
                    <a:pt x="3069" y="4270"/>
                  </a:cubicBezTo>
                  <a:cubicBezTo>
                    <a:pt x="3069" y="3803"/>
                    <a:pt x="3169" y="3336"/>
                    <a:pt x="3336" y="2902"/>
                  </a:cubicBezTo>
                  <a:lnTo>
                    <a:pt x="3670" y="1935"/>
                  </a:lnTo>
                  <a:lnTo>
                    <a:pt x="3003" y="2735"/>
                  </a:lnTo>
                  <a:cubicBezTo>
                    <a:pt x="2994" y="2747"/>
                    <a:pt x="2984" y="2759"/>
                    <a:pt x="2973" y="2771"/>
                  </a:cubicBezTo>
                  <a:lnTo>
                    <a:pt x="2973" y="2771"/>
                  </a:lnTo>
                  <a:lnTo>
                    <a:pt x="2969" y="2769"/>
                  </a:lnTo>
                  <a:cubicBezTo>
                    <a:pt x="2968" y="2772"/>
                    <a:pt x="2967" y="2775"/>
                    <a:pt x="2966" y="2778"/>
                  </a:cubicBezTo>
                  <a:lnTo>
                    <a:pt x="2966" y="2778"/>
                  </a:lnTo>
                  <a:cubicBezTo>
                    <a:pt x="2763" y="2995"/>
                    <a:pt x="2263" y="3270"/>
                    <a:pt x="1809" y="3270"/>
                  </a:cubicBezTo>
                  <a:cubicBezTo>
                    <a:pt x="1638" y="3270"/>
                    <a:pt x="1474" y="3231"/>
                    <a:pt x="1335" y="3136"/>
                  </a:cubicBezTo>
                  <a:cubicBezTo>
                    <a:pt x="668" y="2702"/>
                    <a:pt x="1335" y="501"/>
                    <a:pt x="1468" y="134"/>
                  </a:cubicBezTo>
                  <a:cubicBezTo>
                    <a:pt x="1502" y="34"/>
                    <a:pt x="1335" y="10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4254050" y="1098725"/>
              <a:ext cx="45050" cy="46725"/>
            </a:xfrm>
            <a:custGeom>
              <a:rect b="b" l="l" r="r" t="t"/>
              <a:pathLst>
                <a:path extrusionOk="0" h="1869" w="1802">
                  <a:moveTo>
                    <a:pt x="167" y="1"/>
                  </a:moveTo>
                  <a:cubicBezTo>
                    <a:pt x="34" y="268"/>
                    <a:pt x="0" y="568"/>
                    <a:pt x="0" y="835"/>
                  </a:cubicBezTo>
                  <a:cubicBezTo>
                    <a:pt x="0" y="1135"/>
                    <a:pt x="100" y="1435"/>
                    <a:pt x="300" y="1669"/>
                  </a:cubicBezTo>
                  <a:cubicBezTo>
                    <a:pt x="434" y="1769"/>
                    <a:pt x="601" y="1869"/>
                    <a:pt x="767" y="1869"/>
                  </a:cubicBezTo>
                  <a:cubicBezTo>
                    <a:pt x="934" y="1869"/>
                    <a:pt x="1101" y="1835"/>
                    <a:pt x="1234" y="1769"/>
                  </a:cubicBezTo>
                  <a:cubicBezTo>
                    <a:pt x="1501" y="1635"/>
                    <a:pt x="1701" y="1435"/>
                    <a:pt x="1801" y="1168"/>
                  </a:cubicBezTo>
                  <a:lnTo>
                    <a:pt x="1801" y="1168"/>
                  </a:lnTo>
                  <a:cubicBezTo>
                    <a:pt x="1601" y="1302"/>
                    <a:pt x="1368" y="1435"/>
                    <a:pt x="1134" y="1535"/>
                  </a:cubicBezTo>
                  <a:cubicBezTo>
                    <a:pt x="1081" y="1553"/>
                    <a:pt x="1025" y="1561"/>
                    <a:pt x="969" y="1561"/>
                  </a:cubicBezTo>
                  <a:cubicBezTo>
                    <a:pt x="816" y="1561"/>
                    <a:pt x="665" y="1499"/>
                    <a:pt x="567" y="1402"/>
                  </a:cubicBezTo>
                  <a:cubicBezTo>
                    <a:pt x="400" y="1235"/>
                    <a:pt x="300" y="1035"/>
                    <a:pt x="267" y="801"/>
                  </a:cubicBezTo>
                  <a:cubicBezTo>
                    <a:pt x="234" y="534"/>
                    <a:pt x="167" y="268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3598500" y="1346400"/>
              <a:ext cx="854875" cy="487400"/>
            </a:xfrm>
            <a:custGeom>
              <a:rect b="b" l="l" r="r" t="t"/>
              <a:pathLst>
                <a:path extrusionOk="0" h="19496" w="34195">
                  <a:moveTo>
                    <a:pt x="23720" y="1"/>
                  </a:moveTo>
                  <a:cubicBezTo>
                    <a:pt x="23720" y="1"/>
                    <a:pt x="18583" y="7072"/>
                    <a:pt x="16782" y="7806"/>
                  </a:cubicBezTo>
                  <a:cubicBezTo>
                    <a:pt x="16666" y="7851"/>
                    <a:pt x="16526" y="7873"/>
                    <a:pt x="16365" y="7873"/>
                  </a:cubicBezTo>
                  <a:cubicBezTo>
                    <a:pt x="14029" y="7873"/>
                    <a:pt x="7249" y="3373"/>
                    <a:pt x="4440" y="1969"/>
                  </a:cubicBezTo>
                  <a:cubicBezTo>
                    <a:pt x="3478" y="1491"/>
                    <a:pt x="2753" y="1282"/>
                    <a:pt x="2228" y="1282"/>
                  </a:cubicBezTo>
                  <a:cubicBezTo>
                    <a:pt x="0" y="1282"/>
                    <a:pt x="1342" y="5032"/>
                    <a:pt x="3339" y="7973"/>
                  </a:cubicBezTo>
                  <a:cubicBezTo>
                    <a:pt x="5717" y="11524"/>
                    <a:pt x="12707" y="19495"/>
                    <a:pt x="18532" y="19495"/>
                  </a:cubicBezTo>
                  <a:cubicBezTo>
                    <a:pt x="18672" y="19495"/>
                    <a:pt x="18812" y="19491"/>
                    <a:pt x="18950" y="19481"/>
                  </a:cubicBezTo>
                  <a:cubicBezTo>
                    <a:pt x="24888" y="19114"/>
                    <a:pt x="34195" y="7673"/>
                    <a:pt x="34195" y="7673"/>
                  </a:cubicBezTo>
                  <a:lnTo>
                    <a:pt x="23720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4440000" y="1528200"/>
              <a:ext cx="13375" cy="25875"/>
            </a:xfrm>
            <a:custGeom>
              <a:rect b="b" l="l" r="r" t="t"/>
              <a:pathLst>
                <a:path extrusionOk="0" h="1035" w="535">
                  <a:moveTo>
                    <a:pt x="1" y="1"/>
                  </a:moveTo>
                  <a:lnTo>
                    <a:pt x="1" y="1035"/>
                  </a:lnTo>
                  <a:lnTo>
                    <a:pt x="134" y="868"/>
                  </a:lnTo>
                  <a:cubicBezTo>
                    <a:pt x="401" y="568"/>
                    <a:pt x="535" y="401"/>
                    <a:pt x="535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4396650" y="1496525"/>
              <a:ext cx="9200" cy="105925"/>
            </a:xfrm>
            <a:custGeom>
              <a:rect b="b" l="l" r="r" t="t"/>
              <a:pathLst>
                <a:path extrusionOk="0" h="4237" w="368">
                  <a:moveTo>
                    <a:pt x="0" y="0"/>
                  </a:moveTo>
                  <a:lnTo>
                    <a:pt x="0" y="4236"/>
                  </a:lnTo>
                  <a:lnTo>
                    <a:pt x="367" y="3836"/>
                  </a:lnTo>
                  <a:lnTo>
                    <a:pt x="367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4341600" y="1455650"/>
              <a:ext cx="20875" cy="204350"/>
            </a:xfrm>
            <a:custGeom>
              <a:rect b="b" l="l" r="r" t="t"/>
              <a:pathLst>
                <a:path extrusionOk="0" h="8174" w="835">
                  <a:moveTo>
                    <a:pt x="1" y="1"/>
                  </a:moveTo>
                  <a:lnTo>
                    <a:pt x="1" y="8173"/>
                  </a:lnTo>
                  <a:cubicBezTo>
                    <a:pt x="167" y="8006"/>
                    <a:pt x="301" y="7873"/>
                    <a:pt x="434" y="7706"/>
                  </a:cubicBezTo>
                  <a:lnTo>
                    <a:pt x="835" y="7339"/>
                  </a:lnTo>
                  <a:lnTo>
                    <a:pt x="835" y="6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4298250" y="1423950"/>
              <a:ext cx="9200" cy="276900"/>
            </a:xfrm>
            <a:custGeom>
              <a:rect b="b" l="l" r="r" t="t"/>
              <a:pathLst>
                <a:path extrusionOk="0" h="11076" w="368">
                  <a:moveTo>
                    <a:pt x="0" y="1"/>
                  </a:moveTo>
                  <a:lnTo>
                    <a:pt x="0" y="11076"/>
                  </a:lnTo>
                  <a:lnTo>
                    <a:pt x="367" y="10742"/>
                  </a:lnTo>
                  <a:lnTo>
                    <a:pt x="367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4242375" y="1383100"/>
              <a:ext cx="21700" cy="365275"/>
            </a:xfrm>
            <a:custGeom>
              <a:rect b="b" l="l" r="r" t="t"/>
              <a:pathLst>
                <a:path extrusionOk="0" h="14611" w="868">
                  <a:moveTo>
                    <a:pt x="0" y="0"/>
                  </a:moveTo>
                  <a:lnTo>
                    <a:pt x="0" y="14611"/>
                  </a:lnTo>
                  <a:cubicBezTo>
                    <a:pt x="34" y="14578"/>
                    <a:pt x="34" y="14578"/>
                    <a:pt x="67" y="14578"/>
                  </a:cubicBezTo>
                  <a:lnTo>
                    <a:pt x="867" y="13910"/>
                  </a:lnTo>
                  <a:lnTo>
                    <a:pt x="867" y="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4199000" y="1352250"/>
              <a:ext cx="850" cy="25"/>
            </a:xfrm>
            <a:custGeom>
              <a:rect b="b" l="l" r="r" t="t"/>
              <a:pathLst>
                <a:path extrusionOk="0" h="1" w="34">
                  <a:moveTo>
                    <a:pt x="34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4199000" y="1373100"/>
              <a:ext cx="9200" cy="406975"/>
            </a:xfrm>
            <a:custGeom>
              <a:rect b="b" l="l" r="r" t="t"/>
              <a:pathLst>
                <a:path extrusionOk="0" h="16279" w="368">
                  <a:moveTo>
                    <a:pt x="1" y="0"/>
                  </a:moveTo>
                  <a:lnTo>
                    <a:pt x="1" y="16278"/>
                  </a:lnTo>
                  <a:lnTo>
                    <a:pt x="368" y="160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4143975" y="1381425"/>
              <a:ext cx="20850" cy="431175"/>
            </a:xfrm>
            <a:custGeom>
              <a:rect b="b" l="l" r="r" t="t"/>
              <a:pathLst>
                <a:path extrusionOk="0" h="17247" w="834">
                  <a:moveTo>
                    <a:pt x="834" y="1"/>
                  </a:moveTo>
                  <a:lnTo>
                    <a:pt x="33" y="1035"/>
                  </a:lnTo>
                  <a:lnTo>
                    <a:pt x="0" y="1035"/>
                  </a:lnTo>
                  <a:lnTo>
                    <a:pt x="0" y="17246"/>
                  </a:lnTo>
                  <a:lnTo>
                    <a:pt x="33" y="17246"/>
                  </a:lnTo>
                  <a:cubicBezTo>
                    <a:pt x="267" y="17113"/>
                    <a:pt x="500" y="17013"/>
                    <a:pt x="734" y="16879"/>
                  </a:cubicBezTo>
                  <a:lnTo>
                    <a:pt x="834" y="16813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4100600" y="1451475"/>
              <a:ext cx="9200" cy="377800"/>
            </a:xfrm>
            <a:custGeom>
              <a:rect b="b" l="l" r="r" t="t"/>
              <a:pathLst>
                <a:path extrusionOk="0" h="15112" w="368">
                  <a:moveTo>
                    <a:pt x="367" y="1"/>
                  </a:moveTo>
                  <a:lnTo>
                    <a:pt x="0" y="434"/>
                  </a:lnTo>
                  <a:lnTo>
                    <a:pt x="0" y="15112"/>
                  </a:lnTo>
                  <a:cubicBezTo>
                    <a:pt x="101" y="15078"/>
                    <a:pt x="234" y="15045"/>
                    <a:pt x="367" y="15011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4045550" y="1500675"/>
              <a:ext cx="20875" cy="333600"/>
            </a:xfrm>
            <a:custGeom>
              <a:rect b="b" l="l" r="r" t="t"/>
              <a:pathLst>
                <a:path extrusionOk="0" h="13344" w="835">
                  <a:moveTo>
                    <a:pt x="835" y="1"/>
                  </a:moveTo>
                  <a:lnTo>
                    <a:pt x="601" y="234"/>
                  </a:lnTo>
                  <a:lnTo>
                    <a:pt x="234" y="601"/>
                  </a:lnTo>
                  <a:lnTo>
                    <a:pt x="1" y="835"/>
                  </a:lnTo>
                  <a:lnTo>
                    <a:pt x="1" y="13310"/>
                  </a:lnTo>
                  <a:cubicBezTo>
                    <a:pt x="268" y="13344"/>
                    <a:pt x="535" y="13344"/>
                    <a:pt x="835" y="13344"/>
                  </a:cubicBezTo>
                  <a:lnTo>
                    <a:pt x="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4001350" y="1542375"/>
              <a:ext cx="9200" cy="283575"/>
            </a:xfrm>
            <a:custGeom>
              <a:rect b="b" l="l" r="r" t="t"/>
              <a:pathLst>
                <a:path extrusionOk="0" h="11343" w="368">
                  <a:moveTo>
                    <a:pt x="1" y="1"/>
                  </a:moveTo>
                  <a:lnTo>
                    <a:pt x="1" y="11242"/>
                  </a:lnTo>
                  <a:cubicBezTo>
                    <a:pt x="134" y="11275"/>
                    <a:pt x="234" y="11342"/>
                    <a:pt x="368" y="11342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946325" y="1524875"/>
              <a:ext cx="20875" cy="285225"/>
            </a:xfrm>
            <a:custGeom>
              <a:rect b="b" l="l" r="r" t="t"/>
              <a:pathLst>
                <a:path extrusionOk="0" h="11409" w="835">
                  <a:moveTo>
                    <a:pt x="0" y="0"/>
                  </a:moveTo>
                  <a:lnTo>
                    <a:pt x="0" y="10975"/>
                  </a:lnTo>
                  <a:lnTo>
                    <a:pt x="267" y="11108"/>
                  </a:lnTo>
                  <a:cubicBezTo>
                    <a:pt x="434" y="11208"/>
                    <a:pt x="634" y="11308"/>
                    <a:pt x="834" y="11408"/>
                  </a:cubicBezTo>
                  <a:lnTo>
                    <a:pt x="834" y="334"/>
                  </a:lnTo>
                  <a:cubicBezTo>
                    <a:pt x="567" y="234"/>
                    <a:pt x="301" y="10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902950" y="1503175"/>
              <a:ext cx="9200" cy="276075"/>
            </a:xfrm>
            <a:custGeom>
              <a:rect b="b" l="l" r="r" t="t"/>
              <a:pathLst>
                <a:path extrusionOk="0" h="11043" w="368">
                  <a:moveTo>
                    <a:pt x="1" y="1"/>
                  </a:moveTo>
                  <a:lnTo>
                    <a:pt x="1" y="10775"/>
                  </a:lnTo>
                  <a:lnTo>
                    <a:pt x="368" y="11042"/>
                  </a:lnTo>
                  <a:lnTo>
                    <a:pt x="368" y="201"/>
                  </a:lnTo>
                  <a:lnTo>
                    <a:pt x="234" y="1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847925" y="1473175"/>
              <a:ext cx="20875" cy="274375"/>
            </a:xfrm>
            <a:custGeom>
              <a:rect b="b" l="l" r="r" t="t"/>
              <a:pathLst>
                <a:path extrusionOk="0" h="10975" w="835">
                  <a:moveTo>
                    <a:pt x="0" y="0"/>
                  </a:moveTo>
                  <a:lnTo>
                    <a:pt x="0" y="10274"/>
                  </a:lnTo>
                  <a:cubicBezTo>
                    <a:pt x="267" y="10508"/>
                    <a:pt x="534" y="10741"/>
                    <a:pt x="834" y="10975"/>
                  </a:cubicBezTo>
                  <a:lnTo>
                    <a:pt x="834" y="467"/>
                  </a:lnTo>
                  <a:cubicBezTo>
                    <a:pt x="534" y="334"/>
                    <a:pt x="267" y="16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803725" y="1448150"/>
              <a:ext cx="9200" cy="251025"/>
            </a:xfrm>
            <a:custGeom>
              <a:rect b="b" l="l" r="r" t="t"/>
              <a:pathLst>
                <a:path extrusionOk="0" h="10041" w="368">
                  <a:moveTo>
                    <a:pt x="0" y="0"/>
                  </a:moveTo>
                  <a:lnTo>
                    <a:pt x="0" y="9674"/>
                  </a:lnTo>
                  <a:lnTo>
                    <a:pt x="367" y="10041"/>
                  </a:lnTo>
                  <a:lnTo>
                    <a:pt x="367" y="200"/>
                  </a:lnTo>
                  <a:lnTo>
                    <a:pt x="20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748675" y="1416450"/>
              <a:ext cx="20875" cy="238525"/>
            </a:xfrm>
            <a:custGeom>
              <a:rect b="b" l="l" r="r" t="t"/>
              <a:pathLst>
                <a:path extrusionOk="0" h="9541" w="835">
                  <a:moveTo>
                    <a:pt x="1" y="1"/>
                  </a:moveTo>
                  <a:lnTo>
                    <a:pt x="1" y="8607"/>
                  </a:lnTo>
                  <a:cubicBezTo>
                    <a:pt x="201" y="8807"/>
                    <a:pt x="401" y="9041"/>
                    <a:pt x="635" y="9274"/>
                  </a:cubicBezTo>
                  <a:lnTo>
                    <a:pt x="835" y="9541"/>
                  </a:lnTo>
                  <a:lnTo>
                    <a:pt x="835" y="4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705325" y="1393100"/>
              <a:ext cx="9200" cy="196850"/>
            </a:xfrm>
            <a:custGeom>
              <a:rect b="b" l="l" r="r" t="t"/>
              <a:pathLst>
                <a:path extrusionOk="0" h="7874" w="368">
                  <a:moveTo>
                    <a:pt x="0" y="1"/>
                  </a:moveTo>
                  <a:lnTo>
                    <a:pt x="0" y="7406"/>
                  </a:lnTo>
                  <a:cubicBezTo>
                    <a:pt x="100" y="7539"/>
                    <a:pt x="234" y="7706"/>
                    <a:pt x="367" y="7873"/>
                  </a:cubicBezTo>
                  <a:lnTo>
                    <a:pt x="367" y="168"/>
                  </a:lnTo>
                  <a:lnTo>
                    <a:pt x="167" y="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650275" y="1377775"/>
              <a:ext cx="20875" cy="150450"/>
            </a:xfrm>
            <a:custGeom>
              <a:rect b="b" l="l" r="r" t="t"/>
              <a:pathLst>
                <a:path extrusionOk="0" h="6018" w="835">
                  <a:moveTo>
                    <a:pt x="221" y="0"/>
                  </a:moveTo>
                  <a:cubicBezTo>
                    <a:pt x="146" y="0"/>
                    <a:pt x="72" y="4"/>
                    <a:pt x="1" y="13"/>
                  </a:cubicBezTo>
                  <a:lnTo>
                    <a:pt x="1" y="4483"/>
                  </a:lnTo>
                  <a:cubicBezTo>
                    <a:pt x="101" y="4717"/>
                    <a:pt x="201" y="4917"/>
                    <a:pt x="334" y="5150"/>
                  </a:cubicBezTo>
                  <a:lnTo>
                    <a:pt x="534" y="5517"/>
                  </a:lnTo>
                  <a:cubicBezTo>
                    <a:pt x="634" y="5684"/>
                    <a:pt x="734" y="5851"/>
                    <a:pt x="835" y="6018"/>
                  </a:cubicBezTo>
                  <a:lnTo>
                    <a:pt x="835" y="80"/>
                  </a:lnTo>
                  <a:cubicBezTo>
                    <a:pt x="639" y="31"/>
                    <a:pt x="426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953000" y="1802575"/>
              <a:ext cx="209325" cy="9200"/>
            </a:xfrm>
            <a:custGeom>
              <a:rect b="b" l="l" r="r" t="t"/>
              <a:pathLst>
                <a:path extrusionOk="0" h="368" w="8373">
                  <a:moveTo>
                    <a:pt x="0" y="0"/>
                  </a:moveTo>
                  <a:cubicBezTo>
                    <a:pt x="167" y="100"/>
                    <a:pt x="367" y="200"/>
                    <a:pt x="567" y="300"/>
                  </a:cubicBezTo>
                  <a:lnTo>
                    <a:pt x="734" y="367"/>
                  </a:lnTo>
                  <a:lnTo>
                    <a:pt x="7672" y="367"/>
                  </a:lnTo>
                  <a:cubicBezTo>
                    <a:pt x="7906" y="267"/>
                    <a:pt x="8139" y="134"/>
                    <a:pt x="83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868775" y="1747525"/>
              <a:ext cx="375275" cy="20875"/>
            </a:xfrm>
            <a:custGeom>
              <a:rect b="b" l="l" r="r" t="t"/>
              <a:pathLst>
                <a:path extrusionOk="0" h="835" w="15011">
                  <a:moveTo>
                    <a:pt x="0" y="1"/>
                  </a:moveTo>
                  <a:cubicBezTo>
                    <a:pt x="367" y="301"/>
                    <a:pt x="734" y="568"/>
                    <a:pt x="1134" y="834"/>
                  </a:cubicBezTo>
                  <a:lnTo>
                    <a:pt x="13877" y="834"/>
                  </a:lnTo>
                  <a:cubicBezTo>
                    <a:pt x="14244" y="568"/>
                    <a:pt x="14611" y="301"/>
                    <a:pt x="14944" y="34"/>
                  </a:cubicBezTo>
                  <a:cubicBezTo>
                    <a:pt x="14978" y="1"/>
                    <a:pt x="14978" y="1"/>
                    <a:pt x="150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818725" y="1704150"/>
              <a:ext cx="476200" cy="9200"/>
            </a:xfrm>
            <a:custGeom>
              <a:rect b="b" l="l" r="r" t="t"/>
              <a:pathLst>
                <a:path extrusionOk="0" h="368" w="19048">
                  <a:moveTo>
                    <a:pt x="1" y="1"/>
                  </a:moveTo>
                  <a:lnTo>
                    <a:pt x="401" y="368"/>
                  </a:lnTo>
                  <a:lnTo>
                    <a:pt x="18614" y="368"/>
                  </a:lnTo>
                  <a:lnTo>
                    <a:pt x="19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764525" y="1648300"/>
              <a:ext cx="587950" cy="21700"/>
            </a:xfrm>
            <a:custGeom>
              <a:rect b="b" l="l" r="r" t="t"/>
              <a:pathLst>
                <a:path extrusionOk="0" h="868" w="23518">
                  <a:moveTo>
                    <a:pt x="1" y="0"/>
                  </a:moveTo>
                  <a:lnTo>
                    <a:pt x="201" y="267"/>
                  </a:lnTo>
                  <a:cubicBezTo>
                    <a:pt x="401" y="434"/>
                    <a:pt x="568" y="667"/>
                    <a:pt x="768" y="867"/>
                  </a:cubicBezTo>
                  <a:lnTo>
                    <a:pt x="22650" y="867"/>
                  </a:lnTo>
                  <a:lnTo>
                    <a:pt x="23084" y="467"/>
                  </a:lnTo>
                  <a:cubicBezTo>
                    <a:pt x="23250" y="300"/>
                    <a:pt x="23384" y="167"/>
                    <a:pt x="23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726175" y="1604925"/>
              <a:ext cx="668000" cy="9200"/>
            </a:xfrm>
            <a:custGeom>
              <a:rect b="b" l="l" r="r" t="t"/>
              <a:pathLst>
                <a:path extrusionOk="0" h="368" w="26720">
                  <a:moveTo>
                    <a:pt x="0" y="0"/>
                  </a:moveTo>
                  <a:cubicBezTo>
                    <a:pt x="100" y="134"/>
                    <a:pt x="200" y="267"/>
                    <a:pt x="300" y="367"/>
                  </a:cubicBezTo>
                  <a:lnTo>
                    <a:pt x="26386" y="367"/>
                  </a:lnTo>
                  <a:lnTo>
                    <a:pt x="267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684475" y="1549875"/>
              <a:ext cx="758900" cy="20875"/>
            </a:xfrm>
            <a:custGeom>
              <a:rect b="b" l="l" r="r" t="t"/>
              <a:pathLst>
                <a:path extrusionOk="0" h="835" w="30356">
                  <a:moveTo>
                    <a:pt x="0" y="1"/>
                  </a:moveTo>
                  <a:cubicBezTo>
                    <a:pt x="200" y="268"/>
                    <a:pt x="401" y="535"/>
                    <a:pt x="601" y="835"/>
                  </a:cubicBezTo>
                  <a:lnTo>
                    <a:pt x="29655" y="835"/>
                  </a:lnTo>
                  <a:lnTo>
                    <a:pt x="30222" y="168"/>
                  </a:lnTo>
                  <a:lnTo>
                    <a:pt x="303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657775" y="1506525"/>
              <a:ext cx="268550" cy="9200"/>
            </a:xfrm>
            <a:custGeom>
              <a:rect b="b" l="l" r="r" t="t"/>
              <a:pathLst>
                <a:path extrusionOk="0" h="368" w="10742">
                  <a:moveTo>
                    <a:pt x="1" y="0"/>
                  </a:moveTo>
                  <a:lnTo>
                    <a:pt x="201" y="367"/>
                  </a:lnTo>
                  <a:lnTo>
                    <a:pt x="10742" y="367"/>
                  </a:lnTo>
                  <a:lnTo>
                    <a:pt x="10141" y="67"/>
                  </a:lnTo>
                  <a:lnTo>
                    <a:pt x="10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4051400" y="1506525"/>
              <a:ext cx="371950" cy="9200"/>
            </a:xfrm>
            <a:custGeom>
              <a:rect b="b" l="l" r="r" t="t"/>
              <a:pathLst>
                <a:path extrusionOk="0" h="368" w="14878">
                  <a:moveTo>
                    <a:pt x="367" y="0"/>
                  </a:moveTo>
                  <a:lnTo>
                    <a:pt x="0" y="367"/>
                  </a:lnTo>
                  <a:lnTo>
                    <a:pt x="14878" y="367"/>
                  </a:lnTo>
                  <a:lnTo>
                    <a:pt x="143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633600" y="1451475"/>
              <a:ext cx="211850" cy="20875"/>
            </a:xfrm>
            <a:custGeom>
              <a:rect b="b" l="l" r="r" t="t"/>
              <a:pathLst>
                <a:path extrusionOk="0" h="835" w="8474">
                  <a:moveTo>
                    <a:pt x="0" y="1"/>
                  </a:moveTo>
                  <a:cubicBezTo>
                    <a:pt x="101" y="268"/>
                    <a:pt x="201" y="534"/>
                    <a:pt x="301" y="835"/>
                  </a:cubicBezTo>
                  <a:lnTo>
                    <a:pt x="8473" y="835"/>
                  </a:lnTo>
                  <a:lnTo>
                    <a:pt x="7172" y="101"/>
                  </a:lnTo>
                  <a:lnTo>
                    <a:pt x="70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4092250" y="1451475"/>
              <a:ext cx="271050" cy="20875"/>
            </a:xfrm>
            <a:custGeom>
              <a:rect b="b" l="l" r="r" t="t"/>
              <a:pathLst>
                <a:path extrusionOk="0" h="835" w="10842">
                  <a:moveTo>
                    <a:pt x="701" y="1"/>
                  </a:moveTo>
                  <a:lnTo>
                    <a:pt x="334" y="401"/>
                  </a:lnTo>
                  <a:lnTo>
                    <a:pt x="1" y="835"/>
                  </a:lnTo>
                  <a:lnTo>
                    <a:pt x="10842" y="835"/>
                  </a:lnTo>
                  <a:lnTo>
                    <a:pt x="10809" y="801"/>
                  </a:lnTo>
                  <a:lnTo>
                    <a:pt x="9975" y="201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25250" y="1407275"/>
              <a:ext cx="124300" cy="9200"/>
            </a:xfrm>
            <a:custGeom>
              <a:rect b="b" l="l" r="r" t="t"/>
              <a:pathLst>
                <a:path extrusionOk="0" h="368" w="4972">
                  <a:moveTo>
                    <a:pt x="34" y="1"/>
                  </a:moveTo>
                  <a:cubicBezTo>
                    <a:pt x="1" y="134"/>
                    <a:pt x="1" y="268"/>
                    <a:pt x="34" y="368"/>
                  </a:cubicBezTo>
                  <a:lnTo>
                    <a:pt x="4971" y="368"/>
                  </a:lnTo>
                  <a:lnTo>
                    <a:pt x="4938" y="334"/>
                  </a:lnTo>
                  <a:cubicBezTo>
                    <a:pt x="4738" y="234"/>
                    <a:pt x="4504" y="101"/>
                    <a:pt x="4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4137300" y="1407275"/>
              <a:ext cx="150950" cy="9200"/>
            </a:xfrm>
            <a:custGeom>
              <a:rect b="b" l="l" r="r" t="t"/>
              <a:pathLst>
                <a:path extrusionOk="0" h="368" w="6038">
                  <a:moveTo>
                    <a:pt x="267" y="1"/>
                  </a:moveTo>
                  <a:lnTo>
                    <a:pt x="267" y="34"/>
                  </a:lnTo>
                  <a:lnTo>
                    <a:pt x="0" y="368"/>
                  </a:lnTo>
                  <a:lnTo>
                    <a:pt x="6038" y="368"/>
                  </a:lnTo>
                  <a:lnTo>
                    <a:pt x="55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4170650" y="1352250"/>
              <a:ext cx="28375" cy="20875"/>
            </a:xfrm>
            <a:custGeom>
              <a:rect b="b" l="l" r="r" t="t"/>
              <a:pathLst>
                <a:path extrusionOk="0" h="835" w="1135">
                  <a:moveTo>
                    <a:pt x="634" y="0"/>
                  </a:moveTo>
                  <a:cubicBezTo>
                    <a:pt x="501" y="167"/>
                    <a:pt x="301" y="467"/>
                    <a:pt x="0" y="834"/>
                  </a:cubicBezTo>
                  <a:lnTo>
                    <a:pt x="1135" y="834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4164800" y="1411450"/>
              <a:ext cx="224950" cy="161325"/>
            </a:xfrm>
            <a:custGeom>
              <a:rect b="b" l="l" r="r" t="t"/>
              <a:pathLst>
                <a:path extrusionOk="0" h="6453" w="8998">
                  <a:moveTo>
                    <a:pt x="68" y="1"/>
                  </a:moveTo>
                  <a:cubicBezTo>
                    <a:pt x="34" y="1"/>
                    <a:pt x="1" y="34"/>
                    <a:pt x="34" y="67"/>
                  </a:cubicBezTo>
                  <a:cubicBezTo>
                    <a:pt x="735" y="668"/>
                    <a:pt x="1535" y="1201"/>
                    <a:pt x="2269" y="1735"/>
                  </a:cubicBezTo>
                  <a:lnTo>
                    <a:pt x="4471" y="3370"/>
                  </a:lnTo>
                  <a:cubicBezTo>
                    <a:pt x="5205" y="3903"/>
                    <a:pt x="5939" y="4437"/>
                    <a:pt x="6672" y="4971"/>
                  </a:cubicBezTo>
                  <a:cubicBezTo>
                    <a:pt x="7039" y="5238"/>
                    <a:pt x="7440" y="5471"/>
                    <a:pt x="7807" y="5705"/>
                  </a:cubicBezTo>
                  <a:cubicBezTo>
                    <a:pt x="8173" y="5972"/>
                    <a:pt x="8540" y="6238"/>
                    <a:pt x="8941" y="6439"/>
                  </a:cubicBezTo>
                  <a:cubicBezTo>
                    <a:pt x="8950" y="6448"/>
                    <a:pt x="8960" y="6452"/>
                    <a:pt x="8968" y="6452"/>
                  </a:cubicBezTo>
                  <a:cubicBezTo>
                    <a:pt x="8988" y="6452"/>
                    <a:pt x="8998" y="6429"/>
                    <a:pt x="8974" y="6405"/>
                  </a:cubicBezTo>
                  <a:cubicBezTo>
                    <a:pt x="8640" y="6072"/>
                    <a:pt x="8240" y="5805"/>
                    <a:pt x="7873" y="5538"/>
                  </a:cubicBezTo>
                  <a:cubicBezTo>
                    <a:pt x="7506" y="5238"/>
                    <a:pt x="7139" y="4971"/>
                    <a:pt x="6772" y="4704"/>
                  </a:cubicBezTo>
                  <a:cubicBezTo>
                    <a:pt x="6039" y="4170"/>
                    <a:pt x="5305" y="3637"/>
                    <a:pt x="4571" y="3136"/>
                  </a:cubicBezTo>
                  <a:lnTo>
                    <a:pt x="2369" y="1602"/>
                  </a:lnTo>
                  <a:cubicBezTo>
                    <a:pt x="1635" y="1068"/>
                    <a:pt x="868" y="468"/>
                    <a:pt x="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3613575" y="1378025"/>
              <a:ext cx="333600" cy="422075"/>
            </a:xfrm>
            <a:custGeom>
              <a:rect b="b" l="l" r="r" t="t"/>
              <a:pathLst>
                <a:path extrusionOk="0" h="16883" w="13344">
                  <a:moveTo>
                    <a:pt x="1637" y="1"/>
                  </a:moveTo>
                  <a:cubicBezTo>
                    <a:pt x="1163" y="1"/>
                    <a:pt x="865" y="164"/>
                    <a:pt x="668" y="470"/>
                  </a:cubicBezTo>
                  <a:cubicBezTo>
                    <a:pt x="1" y="1538"/>
                    <a:pt x="1168" y="4406"/>
                    <a:pt x="2736" y="6708"/>
                  </a:cubicBezTo>
                  <a:cubicBezTo>
                    <a:pt x="4504" y="9377"/>
                    <a:pt x="8841" y="14447"/>
                    <a:pt x="13344" y="16882"/>
                  </a:cubicBezTo>
                  <a:lnTo>
                    <a:pt x="2536" y="137"/>
                  </a:lnTo>
                  <a:cubicBezTo>
                    <a:pt x="2181" y="45"/>
                    <a:pt x="1885" y="1"/>
                    <a:pt x="1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3274175" y="1378425"/>
              <a:ext cx="666325" cy="823800"/>
            </a:xfrm>
            <a:custGeom>
              <a:rect b="b" l="l" r="r" t="t"/>
              <a:pathLst>
                <a:path extrusionOk="0" h="32952" w="26653">
                  <a:moveTo>
                    <a:pt x="14909" y="0"/>
                  </a:moveTo>
                  <a:cubicBezTo>
                    <a:pt x="13271" y="0"/>
                    <a:pt x="10369" y="311"/>
                    <a:pt x="9507" y="1121"/>
                  </a:cubicBezTo>
                  <a:cubicBezTo>
                    <a:pt x="4170" y="6058"/>
                    <a:pt x="1" y="32544"/>
                    <a:pt x="367" y="32944"/>
                  </a:cubicBezTo>
                  <a:cubicBezTo>
                    <a:pt x="372" y="32949"/>
                    <a:pt x="408" y="32951"/>
                    <a:pt x="472" y="32951"/>
                  </a:cubicBezTo>
                  <a:cubicBezTo>
                    <a:pt x="2251" y="32951"/>
                    <a:pt x="25999" y="31228"/>
                    <a:pt x="26353" y="30809"/>
                  </a:cubicBezTo>
                  <a:cubicBezTo>
                    <a:pt x="26653" y="30409"/>
                    <a:pt x="22417" y="11896"/>
                    <a:pt x="20148" y="6359"/>
                  </a:cubicBezTo>
                  <a:cubicBezTo>
                    <a:pt x="19014" y="3623"/>
                    <a:pt x="16712" y="288"/>
                    <a:pt x="15979" y="87"/>
                  </a:cubicBezTo>
                  <a:cubicBezTo>
                    <a:pt x="15818" y="31"/>
                    <a:pt x="15427" y="0"/>
                    <a:pt x="14909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3902950" y="1989375"/>
              <a:ext cx="9200" cy="164300"/>
            </a:xfrm>
            <a:custGeom>
              <a:rect b="b" l="l" r="r" t="t"/>
              <a:pathLst>
                <a:path extrusionOk="0" h="6572" w="368">
                  <a:moveTo>
                    <a:pt x="1" y="0"/>
                  </a:moveTo>
                  <a:lnTo>
                    <a:pt x="1" y="6572"/>
                  </a:lnTo>
                  <a:lnTo>
                    <a:pt x="368" y="6538"/>
                  </a:lnTo>
                  <a:lnTo>
                    <a:pt x="368" y="1601"/>
                  </a:lnTo>
                  <a:cubicBezTo>
                    <a:pt x="334" y="1368"/>
                    <a:pt x="234" y="1101"/>
                    <a:pt x="168" y="834"/>
                  </a:cubicBezTo>
                  <a:cubicBezTo>
                    <a:pt x="134" y="701"/>
                    <a:pt x="134" y="601"/>
                    <a:pt x="101" y="467"/>
                  </a:cubicBezTo>
                  <a:cubicBezTo>
                    <a:pt x="68" y="300"/>
                    <a:pt x="34" y="16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3847925" y="1764200"/>
              <a:ext cx="20875" cy="396150"/>
            </a:xfrm>
            <a:custGeom>
              <a:rect b="b" l="l" r="r" t="t"/>
              <a:pathLst>
                <a:path extrusionOk="0" h="15846" w="835">
                  <a:moveTo>
                    <a:pt x="0" y="1"/>
                  </a:moveTo>
                  <a:lnTo>
                    <a:pt x="0" y="15845"/>
                  </a:lnTo>
                  <a:lnTo>
                    <a:pt x="834" y="15779"/>
                  </a:lnTo>
                  <a:lnTo>
                    <a:pt x="834" y="3270"/>
                  </a:lnTo>
                  <a:cubicBezTo>
                    <a:pt x="701" y="2803"/>
                    <a:pt x="601" y="2369"/>
                    <a:pt x="467" y="1935"/>
                  </a:cubicBezTo>
                  <a:cubicBezTo>
                    <a:pt x="434" y="1802"/>
                    <a:pt x="434" y="1669"/>
                    <a:pt x="401" y="1568"/>
                  </a:cubicBezTo>
                  <a:cubicBezTo>
                    <a:pt x="267" y="1101"/>
                    <a:pt x="167" y="634"/>
                    <a:pt x="34" y="201"/>
                  </a:cubicBezTo>
                  <a:cubicBezTo>
                    <a:pt x="34" y="134"/>
                    <a:pt x="0" y="67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3803725" y="1612425"/>
              <a:ext cx="9200" cy="551250"/>
            </a:xfrm>
            <a:custGeom>
              <a:rect b="b" l="l" r="r" t="t"/>
              <a:pathLst>
                <a:path extrusionOk="0" h="22050" w="368">
                  <a:moveTo>
                    <a:pt x="0" y="1"/>
                  </a:moveTo>
                  <a:lnTo>
                    <a:pt x="0" y="22050"/>
                  </a:lnTo>
                  <a:lnTo>
                    <a:pt x="134" y="22050"/>
                  </a:lnTo>
                  <a:lnTo>
                    <a:pt x="367" y="22016"/>
                  </a:lnTo>
                  <a:lnTo>
                    <a:pt x="367" y="1168"/>
                  </a:lnTo>
                  <a:cubicBezTo>
                    <a:pt x="267" y="801"/>
                    <a:pt x="134" y="434"/>
                    <a:pt x="34" y="67"/>
                  </a:cubicBezTo>
                  <a:cubicBezTo>
                    <a:pt x="34" y="34"/>
                    <a:pt x="34" y="3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3748675" y="1479000"/>
              <a:ext cx="20875" cy="689675"/>
            </a:xfrm>
            <a:custGeom>
              <a:rect b="b" l="l" r="r" t="t"/>
              <a:pathLst>
                <a:path extrusionOk="0" h="27587" w="835">
                  <a:moveTo>
                    <a:pt x="1" y="1"/>
                  </a:moveTo>
                  <a:lnTo>
                    <a:pt x="1" y="27587"/>
                  </a:lnTo>
                  <a:lnTo>
                    <a:pt x="835" y="27520"/>
                  </a:lnTo>
                  <a:lnTo>
                    <a:pt x="835" y="1602"/>
                  </a:lnTo>
                  <a:cubicBezTo>
                    <a:pt x="801" y="1568"/>
                    <a:pt x="801" y="1502"/>
                    <a:pt x="768" y="1468"/>
                  </a:cubicBezTo>
                  <a:cubicBezTo>
                    <a:pt x="701" y="1335"/>
                    <a:pt x="668" y="1235"/>
                    <a:pt x="601" y="1101"/>
                  </a:cubicBezTo>
                  <a:cubicBezTo>
                    <a:pt x="434" y="734"/>
                    <a:pt x="201" y="367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3705325" y="1411450"/>
              <a:ext cx="9200" cy="761400"/>
            </a:xfrm>
            <a:custGeom>
              <a:rect b="b" l="l" r="r" t="t"/>
              <a:pathLst>
                <a:path extrusionOk="0" h="30456" w="368">
                  <a:moveTo>
                    <a:pt x="0" y="1"/>
                  </a:moveTo>
                  <a:lnTo>
                    <a:pt x="0" y="30456"/>
                  </a:lnTo>
                  <a:lnTo>
                    <a:pt x="367" y="30422"/>
                  </a:lnTo>
                  <a:lnTo>
                    <a:pt x="367" y="501"/>
                  </a:lnTo>
                  <a:cubicBezTo>
                    <a:pt x="267" y="401"/>
                    <a:pt x="200" y="301"/>
                    <a:pt x="134" y="2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3650275" y="1378100"/>
              <a:ext cx="20875" cy="798925"/>
            </a:xfrm>
            <a:custGeom>
              <a:rect b="b" l="l" r="r" t="t"/>
              <a:pathLst>
                <a:path extrusionOk="0" h="31957" w="835">
                  <a:moveTo>
                    <a:pt x="1" y="0"/>
                  </a:moveTo>
                  <a:lnTo>
                    <a:pt x="1" y="31957"/>
                  </a:lnTo>
                  <a:lnTo>
                    <a:pt x="835" y="31890"/>
                  </a:lnTo>
                  <a:lnTo>
                    <a:pt x="835" y="67"/>
                  </a:lnTo>
                  <a:cubicBezTo>
                    <a:pt x="568" y="34"/>
                    <a:pt x="267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3606075" y="1379775"/>
              <a:ext cx="9200" cy="801425"/>
            </a:xfrm>
            <a:custGeom>
              <a:rect b="b" l="l" r="r" t="t"/>
              <a:pathLst>
                <a:path extrusionOk="0" h="32057" w="368">
                  <a:moveTo>
                    <a:pt x="368" y="0"/>
                  </a:moveTo>
                  <a:lnTo>
                    <a:pt x="1" y="33"/>
                  </a:lnTo>
                  <a:lnTo>
                    <a:pt x="1" y="32056"/>
                  </a:lnTo>
                  <a:lnTo>
                    <a:pt x="368" y="3202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3551050" y="1384775"/>
              <a:ext cx="20875" cy="800600"/>
            </a:xfrm>
            <a:custGeom>
              <a:rect b="b" l="l" r="r" t="t"/>
              <a:pathLst>
                <a:path extrusionOk="0" h="32024" w="835">
                  <a:moveTo>
                    <a:pt x="834" y="0"/>
                  </a:moveTo>
                  <a:cubicBezTo>
                    <a:pt x="534" y="67"/>
                    <a:pt x="267" y="100"/>
                    <a:pt x="0" y="167"/>
                  </a:cubicBezTo>
                  <a:lnTo>
                    <a:pt x="0" y="32023"/>
                  </a:lnTo>
                  <a:lnTo>
                    <a:pt x="834" y="31956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3507675" y="1402275"/>
              <a:ext cx="9200" cy="785600"/>
            </a:xfrm>
            <a:custGeom>
              <a:rect b="b" l="l" r="r" t="t"/>
              <a:pathLst>
                <a:path extrusionOk="0" h="31424" w="368">
                  <a:moveTo>
                    <a:pt x="367" y="1"/>
                  </a:moveTo>
                  <a:cubicBezTo>
                    <a:pt x="301" y="67"/>
                    <a:pt x="234" y="101"/>
                    <a:pt x="167" y="167"/>
                  </a:cubicBezTo>
                  <a:cubicBezTo>
                    <a:pt x="134" y="167"/>
                    <a:pt x="134" y="201"/>
                    <a:pt x="101" y="201"/>
                  </a:cubicBezTo>
                  <a:cubicBezTo>
                    <a:pt x="67" y="234"/>
                    <a:pt x="34" y="268"/>
                    <a:pt x="1" y="334"/>
                  </a:cubicBezTo>
                  <a:lnTo>
                    <a:pt x="1" y="31423"/>
                  </a:lnTo>
                  <a:lnTo>
                    <a:pt x="367" y="3142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3452625" y="1458150"/>
              <a:ext cx="20875" cy="733875"/>
            </a:xfrm>
            <a:custGeom>
              <a:rect b="b" l="l" r="r" t="t"/>
              <a:pathLst>
                <a:path extrusionOk="0" h="29355" w="835">
                  <a:moveTo>
                    <a:pt x="835" y="1"/>
                  </a:moveTo>
                  <a:cubicBezTo>
                    <a:pt x="701" y="167"/>
                    <a:pt x="601" y="368"/>
                    <a:pt x="501" y="568"/>
                  </a:cubicBezTo>
                  <a:cubicBezTo>
                    <a:pt x="335" y="901"/>
                    <a:pt x="168" y="1235"/>
                    <a:pt x="1" y="1635"/>
                  </a:cubicBezTo>
                  <a:lnTo>
                    <a:pt x="1" y="29355"/>
                  </a:lnTo>
                  <a:lnTo>
                    <a:pt x="835" y="29288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408450" y="1584075"/>
              <a:ext cx="9175" cy="611300"/>
            </a:xfrm>
            <a:custGeom>
              <a:rect b="b" l="l" r="r" t="t"/>
              <a:pathLst>
                <a:path extrusionOk="0" h="24452" w="367">
                  <a:moveTo>
                    <a:pt x="367" y="1"/>
                  </a:moveTo>
                  <a:cubicBezTo>
                    <a:pt x="267" y="267"/>
                    <a:pt x="167" y="568"/>
                    <a:pt x="67" y="834"/>
                  </a:cubicBezTo>
                  <a:lnTo>
                    <a:pt x="0" y="1068"/>
                  </a:lnTo>
                  <a:lnTo>
                    <a:pt x="0" y="24451"/>
                  </a:lnTo>
                  <a:lnTo>
                    <a:pt x="367" y="2441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353400" y="1725850"/>
              <a:ext cx="20875" cy="473700"/>
            </a:xfrm>
            <a:custGeom>
              <a:rect b="b" l="l" r="r" t="t"/>
              <a:pathLst>
                <a:path extrusionOk="0" h="18948" w="835">
                  <a:moveTo>
                    <a:pt x="834" y="0"/>
                  </a:moveTo>
                  <a:cubicBezTo>
                    <a:pt x="768" y="300"/>
                    <a:pt x="668" y="601"/>
                    <a:pt x="601" y="868"/>
                  </a:cubicBezTo>
                  <a:cubicBezTo>
                    <a:pt x="534" y="1134"/>
                    <a:pt x="467" y="1435"/>
                    <a:pt x="401" y="1701"/>
                  </a:cubicBezTo>
                  <a:cubicBezTo>
                    <a:pt x="267" y="2168"/>
                    <a:pt x="167" y="2635"/>
                    <a:pt x="34" y="3102"/>
                  </a:cubicBezTo>
                  <a:lnTo>
                    <a:pt x="0" y="3102"/>
                  </a:lnTo>
                  <a:lnTo>
                    <a:pt x="0" y="18947"/>
                  </a:lnTo>
                  <a:lnTo>
                    <a:pt x="367" y="18914"/>
                  </a:lnTo>
                  <a:lnTo>
                    <a:pt x="834" y="1888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310025" y="1966850"/>
              <a:ext cx="9200" cy="234350"/>
            </a:xfrm>
            <a:custGeom>
              <a:rect b="b" l="l" r="r" t="t"/>
              <a:pathLst>
                <a:path extrusionOk="0" h="9374" w="368">
                  <a:moveTo>
                    <a:pt x="368" y="1"/>
                  </a:moveTo>
                  <a:cubicBezTo>
                    <a:pt x="268" y="468"/>
                    <a:pt x="168" y="901"/>
                    <a:pt x="101" y="1335"/>
                  </a:cubicBezTo>
                  <a:cubicBezTo>
                    <a:pt x="68" y="1435"/>
                    <a:pt x="68" y="1635"/>
                    <a:pt x="34" y="1702"/>
                  </a:cubicBezTo>
                  <a:cubicBezTo>
                    <a:pt x="1" y="1768"/>
                    <a:pt x="1" y="1802"/>
                    <a:pt x="1" y="1869"/>
                  </a:cubicBezTo>
                  <a:lnTo>
                    <a:pt x="1" y="9374"/>
                  </a:lnTo>
                  <a:lnTo>
                    <a:pt x="368" y="9374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283350" y="2197850"/>
              <a:ext cx="79250" cy="4200"/>
            </a:xfrm>
            <a:custGeom>
              <a:rect b="b" l="l" r="r" t="t"/>
              <a:pathLst>
                <a:path extrusionOk="0" h="168" w="3170">
                  <a:moveTo>
                    <a:pt x="0" y="0"/>
                  </a:moveTo>
                  <a:lnTo>
                    <a:pt x="0" y="167"/>
                  </a:lnTo>
                  <a:cubicBezTo>
                    <a:pt x="367" y="167"/>
                    <a:pt x="701" y="167"/>
                    <a:pt x="1068" y="134"/>
                  </a:cubicBezTo>
                  <a:lnTo>
                    <a:pt x="1435" y="101"/>
                  </a:lnTo>
                  <a:lnTo>
                    <a:pt x="2802" y="34"/>
                  </a:lnTo>
                  <a:lnTo>
                    <a:pt x="3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285850" y="2142800"/>
              <a:ext cx="648000" cy="20875"/>
            </a:xfrm>
            <a:custGeom>
              <a:rect b="b" l="l" r="r" t="t"/>
              <a:pathLst>
                <a:path extrusionOk="0" h="835" w="25920">
                  <a:moveTo>
                    <a:pt x="101" y="1"/>
                  </a:moveTo>
                  <a:cubicBezTo>
                    <a:pt x="67" y="301"/>
                    <a:pt x="1" y="601"/>
                    <a:pt x="1" y="835"/>
                  </a:cubicBezTo>
                  <a:lnTo>
                    <a:pt x="21116" y="835"/>
                  </a:lnTo>
                  <a:lnTo>
                    <a:pt x="22483" y="701"/>
                  </a:lnTo>
                  <a:lnTo>
                    <a:pt x="23317" y="601"/>
                  </a:lnTo>
                  <a:lnTo>
                    <a:pt x="24685" y="435"/>
                  </a:lnTo>
                  <a:lnTo>
                    <a:pt x="25052" y="401"/>
                  </a:lnTo>
                  <a:cubicBezTo>
                    <a:pt x="25352" y="368"/>
                    <a:pt x="25619" y="334"/>
                    <a:pt x="25886" y="234"/>
                  </a:cubicBezTo>
                  <a:cubicBezTo>
                    <a:pt x="25919" y="134"/>
                    <a:pt x="25886" y="68"/>
                    <a:pt x="25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293350" y="2099450"/>
              <a:ext cx="634650" cy="9200"/>
            </a:xfrm>
            <a:custGeom>
              <a:rect b="b" l="l" r="r" t="t"/>
              <a:pathLst>
                <a:path extrusionOk="0" h="368" w="25386">
                  <a:moveTo>
                    <a:pt x="67" y="0"/>
                  </a:moveTo>
                  <a:cubicBezTo>
                    <a:pt x="67" y="134"/>
                    <a:pt x="1" y="234"/>
                    <a:pt x="1" y="367"/>
                  </a:cubicBezTo>
                  <a:lnTo>
                    <a:pt x="25386" y="367"/>
                  </a:lnTo>
                  <a:cubicBezTo>
                    <a:pt x="25386" y="234"/>
                    <a:pt x="25352" y="134"/>
                    <a:pt x="25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300850" y="2044400"/>
              <a:ext cx="618800" cy="20875"/>
            </a:xfrm>
            <a:custGeom>
              <a:rect b="b" l="l" r="r" t="t"/>
              <a:pathLst>
                <a:path extrusionOk="0" h="835" w="24752">
                  <a:moveTo>
                    <a:pt x="134" y="1"/>
                  </a:moveTo>
                  <a:cubicBezTo>
                    <a:pt x="101" y="268"/>
                    <a:pt x="34" y="568"/>
                    <a:pt x="1" y="835"/>
                  </a:cubicBezTo>
                  <a:lnTo>
                    <a:pt x="24752" y="835"/>
                  </a:lnTo>
                  <a:cubicBezTo>
                    <a:pt x="24685" y="568"/>
                    <a:pt x="24619" y="268"/>
                    <a:pt x="245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310875" y="2000200"/>
              <a:ext cx="596275" cy="9200"/>
            </a:xfrm>
            <a:custGeom>
              <a:rect b="b" l="l" r="r" t="t"/>
              <a:pathLst>
                <a:path extrusionOk="0" h="368" w="23851">
                  <a:moveTo>
                    <a:pt x="67" y="1"/>
                  </a:moveTo>
                  <a:cubicBezTo>
                    <a:pt x="34" y="134"/>
                    <a:pt x="0" y="268"/>
                    <a:pt x="0" y="368"/>
                  </a:cubicBezTo>
                  <a:lnTo>
                    <a:pt x="23851" y="368"/>
                  </a:lnTo>
                  <a:cubicBezTo>
                    <a:pt x="23851" y="268"/>
                    <a:pt x="23817" y="134"/>
                    <a:pt x="237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319200" y="1945175"/>
              <a:ext cx="578775" cy="20875"/>
            </a:xfrm>
            <a:custGeom>
              <a:rect b="b" l="l" r="r" t="t"/>
              <a:pathLst>
                <a:path extrusionOk="0" h="835" w="23151">
                  <a:moveTo>
                    <a:pt x="168" y="0"/>
                  </a:moveTo>
                  <a:cubicBezTo>
                    <a:pt x="101" y="267"/>
                    <a:pt x="34" y="567"/>
                    <a:pt x="1" y="834"/>
                  </a:cubicBezTo>
                  <a:lnTo>
                    <a:pt x="23151" y="834"/>
                  </a:lnTo>
                  <a:cubicBezTo>
                    <a:pt x="23084" y="567"/>
                    <a:pt x="22984" y="267"/>
                    <a:pt x="2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330050" y="1901800"/>
              <a:ext cx="554575" cy="9200"/>
            </a:xfrm>
            <a:custGeom>
              <a:rect b="b" l="l" r="r" t="t"/>
              <a:pathLst>
                <a:path extrusionOk="0" h="368" w="22183">
                  <a:moveTo>
                    <a:pt x="67" y="1"/>
                  </a:moveTo>
                  <a:lnTo>
                    <a:pt x="0" y="368"/>
                  </a:lnTo>
                  <a:lnTo>
                    <a:pt x="22183" y="368"/>
                  </a:lnTo>
                  <a:cubicBezTo>
                    <a:pt x="22150" y="234"/>
                    <a:pt x="22116" y="134"/>
                    <a:pt x="220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339225" y="1846775"/>
              <a:ext cx="534575" cy="20850"/>
            </a:xfrm>
            <a:custGeom>
              <a:rect b="b" l="l" r="r" t="t"/>
              <a:pathLst>
                <a:path extrusionOk="0" h="834" w="21383">
                  <a:moveTo>
                    <a:pt x="201" y="0"/>
                  </a:moveTo>
                  <a:cubicBezTo>
                    <a:pt x="134" y="267"/>
                    <a:pt x="67" y="534"/>
                    <a:pt x="0" y="834"/>
                  </a:cubicBezTo>
                  <a:lnTo>
                    <a:pt x="21382" y="834"/>
                  </a:lnTo>
                  <a:cubicBezTo>
                    <a:pt x="21316" y="534"/>
                    <a:pt x="21249" y="300"/>
                    <a:pt x="21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352575" y="1803400"/>
              <a:ext cx="507050" cy="9200"/>
            </a:xfrm>
            <a:custGeom>
              <a:rect b="b" l="l" r="r" t="t"/>
              <a:pathLst>
                <a:path extrusionOk="0" h="368" w="20282">
                  <a:moveTo>
                    <a:pt x="33" y="0"/>
                  </a:moveTo>
                  <a:lnTo>
                    <a:pt x="33" y="234"/>
                  </a:lnTo>
                  <a:cubicBezTo>
                    <a:pt x="0" y="267"/>
                    <a:pt x="0" y="301"/>
                    <a:pt x="0" y="367"/>
                  </a:cubicBezTo>
                  <a:lnTo>
                    <a:pt x="20281" y="367"/>
                  </a:lnTo>
                  <a:cubicBezTo>
                    <a:pt x="20248" y="234"/>
                    <a:pt x="20248" y="101"/>
                    <a:pt x="20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363400" y="1747525"/>
              <a:ext cx="485375" cy="20875"/>
            </a:xfrm>
            <a:custGeom>
              <a:rect b="b" l="l" r="r" t="t"/>
              <a:pathLst>
                <a:path extrusionOk="0" h="835" w="19415">
                  <a:moveTo>
                    <a:pt x="201" y="1"/>
                  </a:moveTo>
                  <a:cubicBezTo>
                    <a:pt x="134" y="267"/>
                    <a:pt x="67" y="568"/>
                    <a:pt x="1" y="834"/>
                  </a:cubicBezTo>
                  <a:lnTo>
                    <a:pt x="19415" y="834"/>
                  </a:lnTo>
                  <a:cubicBezTo>
                    <a:pt x="19415" y="768"/>
                    <a:pt x="19381" y="734"/>
                    <a:pt x="19348" y="668"/>
                  </a:cubicBezTo>
                  <a:cubicBezTo>
                    <a:pt x="19315" y="434"/>
                    <a:pt x="19248" y="234"/>
                    <a:pt x="19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3377575" y="1704150"/>
              <a:ext cx="456200" cy="9200"/>
            </a:xfrm>
            <a:custGeom>
              <a:rect b="b" l="l" r="r" t="t"/>
              <a:pathLst>
                <a:path extrusionOk="0" h="368" w="18248">
                  <a:moveTo>
                    <a:pt x="101" y="1"/>
                  </a:moveTo>
                  <a:cubicBezTo>
                    <a:pt x="68" y="101"/>
                    <a:pt x="34" y="234"/>
                    <a:pt x="1" y="368"/>
                  </a:cubicBezTo>
                  <a:lnTo>
                    <a:pt x="18247" y="368"/>
                  </a:lnTo>
                  <a:cubicBezTo>
                    <a:pt x="18214" y="234"/>
                    <a:pt x="18180" y="101"/>
                    <a:pt x="18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90100" y="1649125"/>
              <a:ext cx="431150" cy="20875"/>
            </a:xfrm>
            <a:custGeom>
              <a:rect b="b" l="l" r="r" t="t"/>
              <a:pathLst>
                <a:path extrusionOk="0" h="835" w="17246">
                  <a:moveTo>
                    <a:pt x="234" y="0"/>
                  </a:moveTo>
                  <a:cubicBezTo>
                    <a:pt x="167" y="267"/>
                    <a:pt x="67" y="534"/>
                    <a:pt x="0" y="834"/>
                  </a:cubicBezTo>
                  <a:lnTo>
                    <a:pt x="17246" y="834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3407600" y="1604925"/>
              <a:ext cx="396975" cy="9200"/>
            </a:xfrm>
            <a:custGeom>
              <a:rect b="b" l="l" r="r" t="t"/>
              <a:pathLst>
                <a:path extrusionOk="0" h="368" w="15879">
                  <a:moveTo>
                    <a:pt x="101" y="0"/>
                  </a:moveTo>
                  <a:lnTo>
                    <a:pt x="34" y="234"/>
                  </a:lnTo>
                  <a:cubicBezTo>
                    <a:pt x="34" y="267"/>
                    <a:pt x="1" y="334"/>
                    <a:pt x="1" y="367"/>
                  </a:cubicBezTo>
                  <a:lnTo>
                    <a:pt x="15879" y="367"/>
                  </a:lnTo>
                  <a:cubicBezTo>
                    <a:pt x="15879" y="334"/>
                    <a:pt x="15879" y="334"/>
                    <a:pt x="15845" y="301"/>
                  </a:cubicBezTo>
                  <a:cubicBezTo>
                    <a:pt x="15812" y="201"/>
                    <a:pt x="15779" y="101"/>
                    <a:pt x="157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3422625" y="1549875"/>
              <a:ext cx="367775" cy="20875"/>
            </a:xfrm>
            <a:custGeom>
              <a:rect b="b" l="l" r="r" t="t"/>
              <a:pathLst>
                <a:path extrusionOk="0" h="835" w="14711">
                  <a:moveTo>
                    <a:pt x="300" y="1"/>
                  </a:moveTo>
                  <a:cubicBezTo>
                    <a:pt x="200" y="268"/>
                    <a:pt x="100" y="568"/>
                    <a:pt x="0" y="835"/>
                  </a:cubicBezTo>
                  <a:lnTo>
                    <a:pt x="14711" y="835"/>
                  </a:lnTo>
                  <a:cubicBezTo>
                    <a:pt x="14611" y="535"/>
                    <a:pt x="14510" y="268"/>
                    <a:pt x="14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3444300" y="1506525"/>
              <a:ext cx="323575" cy="9200"/>
            </a:xfrm>
            <a:custGeom>
              <a:rect b="b" l="l" r="r" t="t"/>
              <a:pathLst>
                <a:path extrusionOk="0" h="368" w="12943">
                  <a:moveTo>
                    <a:pt x="167" y="0"/>
                  </a:moveTo>
                  <a:cubicBezTo>
                    <a:pt x="100" y="100"/>
                    <a:pt x="67" y="234"/>
                    <a:pt x="0" y="367"/>
                  </a:cubicBezTo>
                  <a:lnTo>
                    <a:pt x="12943" y="367"/>
                  </a:lnTo>
                  <a:cubicBezTo>
                    <a:pt x="12876" y="234"/>
                    <a:pt x="12810" y="100"/>
                    <a:pt x="12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3465150" y="1450650"/>
              <a:ext cx="279375" cy="21700"/>
            </a:xfrm>
            <a:custGeom>
              <a:rect b="b" l="l" r="r" t="t"/>
              <a:pathLst>
                <a:path extrusionOk="0" h="868" w="11175">
                  <a:moveTo>
                    <a:pt x="467" y="0"/>
                  </a:moveTo>
                  <a:cubicBezTo>
                    <a:pt x="434" y="100"/>
                    <a:pt x="367" y="201"/>
                    <a:pt x="301" y="301"/>
                  </a:cubicBezTo>
                  <a:cubicBezTo>
                    <a:pt x="200" y="467"/>
                    <a:pt x="100" y="668"/>
                    <a:pt x="0" y="868"/>
                  </a:cubicBezTo>
                  <a:lnTo>
                    <a:pt x="11175" y="868"/>
                  </a:lnTo>
                  <a:cubicBezTo>
                    <a:pt x="11008" y="567"/>
                    <a:pt x="10841" y="301"/>
                    <a:pt x="106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3501850" y="1407275"/>
              <a:ext cx="206825" cy="9200"/>
            </a:xfrm>
            <a:custGeom>
              <a:rect b="b" l="l" r="r" t="t"/>
              <a:pathLst>
                <a:path extrusionOk="0" h="368" w="8273">
                  <a:moveTo>
                    <a:pt x="334" y="1"/>
                  </a:moveTo>
                  <a:cubicBezTo>
                    <a:pt x="300" y="34"/>
                    <a:pt x="267" y="101"/>
                    <a:pt x="234" y="134"/>
                  </a:cubicBezTo>
                  <a:cubicBezTo>
                    <a:pt x="133" y="201"/>
                    <a:pt x="67" y="301"/>
                    <a:pt x="0" y="368"/>
                  </a:cubicBezTo>
                  <a:lnTo>
                    <a:pt x="8273" y="368"/>
                  </a:lnTo>
                  <a:lnTo>
                    <a:pt x="8139" y="168"/>
                  </a:lnTo>
                  <a:lnTo>
                    <a:pt x="80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3634425" y="1480675"/>
              <a:ext cx="65925" cy="86750"/>
            </a:xfrm>
            <a:custGeom>
              <a:rect b="b" l="l" r="r" t="t"/>
              <a:pathLst>
                <a:path extrusionOk="0" h="3470" w="2637">
                  <a:moveTo>
                    <a:pt x="1002" y="0"/>
                  </a:moveTo>
                  <a:lnTo>
                    <a:pt x="1" y="2135"/>
                  </a:lnTo>
                  <a:lnTo>
                    <a:pt x="901" y="3469"/>
                  </a:lnTo>
                  <a:lnTo>
                    <a:pt x="2369" y="3169"/>
                  </a:lnTo>
                  <a:lnTo>
                    <a:pt x="2636" y="1535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656950" y="1559900"/>
              <a:ext cx="475375" cy="462225"/>
            </a:xfrm>
            <a:custGeom>
              <a:rect b="b" l="l" r="r" t="t"/>
              <a:pathLst>
                <a:path extrusionOk="0" h="18489" w="19015">
                  <a:moveTo>
                    <a:pt x="1468" y="0"/>
                  </a:moveTo>
                  <a:lnTo>
                    <a:pt x="0" y="300"/>
                  </a:lnTo>
                  <a:cubicBezTo>
                    <a:pt x="0" y="300"/>
                    <a:pt x="501" y="10875"/>
                    <a:pt x="4337" y="15111"/>
                  </a:cubicBezTo>
                  <a:cubicBezTo>
                    <a:pt x="7022" y="18056"/>
                    <a:pt x="10773" y="18488"/>
                    <a:pt x="12744" y="18488"/>
                  </a:cubicBezTo>
                  <a:cubicBezTo>
                    <a:pt x="13565" y="18488"/>
                    <a:pt x="14077" y="18413"/>
                    <a:pt x="14077" y="18413"/>
                  </a:cubicBezTo>
                  <a:lnTo>
                    <a:pt x="19014" y="16078"/>
                  </a:lnTo>
                  <a:lnTo>
                    <a:pt x="14944" y="13143"/>
                  </a:lnTo>
                  <a:cubicBezTo>
                    <a:pt x="14944" y="13143"/>
                    <a:pt x="10441" y="13143"/>
                    <a:pt x="7573" y="10941"/>
                  </a:cubicBezTo>
                  <a:cubicBezTo>
                    <a:pt x="4704" y="8740"/>
                    <a:pt x="1468" y="0"/>
                    <a:pt x="1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3519225" y="1256325"/>
              <a:ext cx="179450" cy="212500"/>
            </a:xfrm>
            <a:custGeom>
              <a:rect b="b" l="l" r="r" t="t"/>
              <a:pathLst>
                <a:path extrusionOk="0" h="8500" w="7178">
                  <a:moveTo>
                    <a:pt x="331" y="0"/>
                  </a:moveTo>
                  <a:cubicBezTo>
                    <a:pt x="121" y="0"/>
                    <a:pt x="1" y="11"/>
                    <a:pt x="6" y="35"/>
                  </a:cubicBezTo>
                  <a:cubicBezTo>
                    <a:pt x="172" y="969"/>
                    <a:pt x="272" y="2003"/>
                    <a:pt x="372" y="2937"/>
                  </a:cubicBezTo>
                  <a:cubicBezTo>
                    <a:pt x="506" y="4438"/>
                    <a:pt x="539" y="5705"/>
                    <a:pt x="639" y="5805"/>
                  </a:cubicBezTo>
                  <a:cubicBezTo>
                    <a:pt x="1697" y="7091"/>
                    <a:pt x="3855" y="8499"/>
                    <a:pt x="5270" y="8499"/>
                  </a:cubicBezTo>
                  <a:cubicBezTo>
                    <a:pt x="5507" y="8499"/>
                    <a:pt x="5723" y="8460"/>
                    <a:pt x="5910" y="8374"/>
                  </a:cubicBezTo>
                  <a:cubicBezTo>
                    <a:pt x="7177" y="7840"/>
                    <a:pt x="6577" y="5172"/>
                    <a:pt x="6310" y="4471"/>
                  </a:cubicBezTo>
                  <a:cubicBezTo>
                    <a:pt x="6310" y="4471"/>
                    <a:pt x="6310" y="4438"/>
                    <a:pt x="6277" y="4404"/>
                  </a:cubicBezTo>
                  <a:cubicBezTo>
                    <a:pt x="6243" y="4304"/>
                    <a:pt x="6210" y="4171"/>
                    <a:pt x="6177" y="4037"/>
                  </a:cubicBezTo>
                  <a:cubicBezTo>
                    <a:pt x="6010" y="2837"/>
                    <a:pt x="5976" y="1602"/>
                    <a:pt x="6077" y="368"/>
                  </a:cubicBezTo>
                  <a:cubicBezTo>
                    <a:pt x="6077" y="368"/>
                    <a:pt x="1592" y="0"/>
                    <a:pt x="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3525200" y="1256300"/>
              <a:ext cx="151800" cy="117175"/>
            </a:xfrm>
            <a:custGeom>
              <a:rect b="b" l="l" r="r" t="t"/>
              <a:pathLst>
                <a:path extrusionOk="0" h="4687" w="6072">
                  <a:moveTo>
                    <a:pt x="149" y="0"/>
                  </a:moveTo>
                  <a:cubicBezTo>
                    <a:pt x="94" y="0"/>
                    <a:pt x="44" y="1"/>
                    <a:pt x="0" y="2"/>
                  </a:cubicBezTo>
                  <a:cubicBezTo>
                    <a:pt x="593" y="1499"/>
                    <a:pt x="2176" y="4687"/>
                    <a:pt x="4888" y="4687"/>
                  </a:cubicBezTo>
                  <a:cubicBezTo>
                    <a:pt x="5076" y="4687"/>
                    <a:pt x="5271" y="4671"/>
                    <a:pt x="5471" y="4639"/>
                  </a:cubicBezTo>
                  <a:cubicBezTo>
                    <a:pt x="5671" y="4605"/>
                    <a:pt x="5871" y="4539"/>
                    <a:pt x="6071" y="4472"/>
                  </a:cubicBezTo>
                  <a:cubicBezTo>
                    <a:pt x="6071" y="4472"/>
                    <a:pt x="6071" y="4439"/>
                    <a:pt x="6038" y="4405"/>
                  </a:cubicBezTo>
                  <a:cubicBezTo>
                    <a:pt x="6004" y="4305"/>
                    <a:pt x="5971" y="4172"/>
                    <a:pt x="5938" y="4038"/>
                  </a:cubicBezTo>
                  <a:cubicBezTo>
                    <a:pt x="5737" y="2838"/>
                    <a:pt x="5704" y="1603"/>
                    <a:pt x="5838" y="369"/>
                  </a:cubicBezTo>
                  <a:cubicBezTo>
                    <a:pt x="5838" y="369"/>
                    <a:pt x="147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3462650" y="980325"/>
              <a:ext cx="301075" cy="357125"/>
            </a:xfrm>
            <a:custGeom>
              <a:rect b="b" l="l" r="r" t="t"/>
              <a:pathLst>
                <a:path extrusionOk="0" h="14285" w="12043">
                  <a:moveTo>
                    <a:pt x="5573" y="1"/>
                  </a:moveTo>
                  <a:cubicBezTo>
                    <a:pt x="3259" y="1"/>
                    <a:pt x="858" y="1575"/>
                    <a:pt x="434" y="3969"/>
                  </a:cubicBezTo>
                  <a:cubicBezTo>
                    <a:pt x="0" y="6138"/>
                    <a:pt x="1802" y="12009"/>
                    <a:pt x="3436" y="13209"/>
                  </a:cubicBezTo>
                  <a:cubicBezTo>
                    <a:pt x="4415" y="13912"/>
                    <a:pt x="5592" y="14285"/>
                    <a:pt x="6734" y="14285"/>
                  </a:cubicBezTo>
                  <a:cubicBezTo>
                    <a:pt x="8356" y="14285"/>
                    <a:pt x="9905" y="13533"/>
                    <a:pt x="10708" y="11908"/>
                  </a:cubicBezTo>
                  <a:cubicBezTo>
                    <a:pt x="12042" y="9240"/>
                    <a:pt x="9574" y="1568"/>
                    <a:pt x="7806" y="567"/>
                  </a:cubicBezTo>
                  <a:cubicBezTo>
                    <a:pt x="7124" y="180"/>
                    <a:pt x="6354" y="1"/>
                    <a:pt x="5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3544375" y="13088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3604400" y="1160450"/>
              <a:ext cx="10875" cy="28375"/>
            </a:xfrm>
            <a:custGeom>
              <a:rect b="b" l="l" r="r" t="t"/>
              <a:pathLst>
                <a:path extrusionOk="0" h="1135" w="435">
                  <a:moveTo>
                    <a:pt x="134" y="0"/>
                  </a:moveTo>
                  <a:cubicBezTo>
                    <a:pt x="134" y="0"/>
                    <a:pt x="101" y="0"/>
                    <a:pt x="134" y="33"/>
                  </a:cubicBezTo>
                  <a:cubicBezTo>
                    <a:pt x="268" y="434"/>
                    <a:pt x="335" y="901"/>
                    <a:pt x="1" y="1134"/>
                  </a:cubicBezTo>
                  <a:cubicBezTo>
                    <a:pt x="435" y="967"/>
                    <a:pt x="301" y="334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3580175" y="1151950"/>
              <a:ext cx="37025" cy="32950"/>
            </a:xfrm>
            <a:custGeom>
              <a:rect b="b" l="l" r="r" t="t"/>
              <a:pathLst>
                <a:path extrusionOk="0" h="1318" w="1481">
                  <a:moveTo>
                    <a:pt x="666" y="1"/>
                  </a:moveTo>
                  <a:cubicBezTo>
                    <a:pt x="646" y="1"/>
                    <a:pt x="625" y="3"/>
                    <a:pt x="603" y="7"/>
                  </a:cubicBezTo>
                  <a:cubicBezTo>
                    <a:pt x="0" y="133"/>
                    <a:pt x="273" y="1317"/>
                    <a:pt x="818" y="1317"/>
                  </a:cubicBezTo>
                  <a:cubicBezTo>
                    <a:pt x="845" y="1317"/>
                    <a:pt x="874" y="1314"/>
                    <a:pt x="903" y="1307"/>
                  </a:cubicBezTo>
                  <a:cubicBezTo>
                    <a:pt x="1481" y="1179"/>
                    <a:pt x="1194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3667800" y="1142925"/>
              <a:ext cx="17525" cy="23500"/>
            </a:xfrm>
            <a:custGeom>
              <a:rect b="b" l="l" r="r" t="t"/>
              <a:pathLst>
                <a:path extrusionOk="0" h="940" w="701">
                  <a:moveTo>
                    <a:pt x="0" y="1"/>
                  </a:moveTo>
                  <a:cubicBezTo>
                    <a:pt x="32" y="380"/>
                    <a:pt x="243" y="940"/>
                    <a:pt x="635" y="940"/>
                  </a:cubicBezTo>
                  <a:cubicBezTo>
                    <a:pt x="656" y="940"/>
                    <a:pt x="678" y="938"/>
                    <a:pt x="701" y="935"/>
                  </a:cubicBezTo>
                  <a:lnTo>
                    <a:pt x="701" y="901"/>
                  </a:lnTo>
                  <a:cubicBezTo>
                    <a:pt x="300" y="835"/>
                    <a:pt x="134" y="43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3661950" y="1129050"/>
              <a:ext cx="36450" cy="32625"/>
            </a:xfrm>
            <a:custGeom>
              <a:rect b="b" l="l" r="r" t="t"/>
              <a:pathLst>
                <a:path extrusionOk="0" h="1305" w="1458">
                  <a:moveTo>
                    <a:pt x="635" y="1"/>
                  </a:moveTo>
                  <a:cubicBezTo>
                    <a:pt x="592" y="1"/>
                    <a:pt x="547" y="7"/>
                    <a:pt x="501" y="22"/>
                  </a:cubicBezTo>
                  <a:cubicBezTo>
                    <a:pt x="1" y="209"/>
                    <a:pt x="262" y="1305"/>
                    <a:pt x="791" y="1305"/>
                  </a:cubicBezTo>
                  <a:cubicBezTo>
                    <a:pt x="827" y="1305"/>
                    <a:pt x="863" y="1300"/>
                    <a:pt x="901" y="1289"/>
                  </a:cubicBezTo>
                  <a:cubicBezTo>
                    <a:pt x="1458" y="1104"/>
                    <a:pt x="1183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3566550" y="1113175"/>
              <a:ext cx="35375" cy="28250"/>
            </a:xfrm>
            <a:custGeom>
              <a:rect b="b" l="l" r="r" t="t"/>
              <a:pathLst>
                <a:path extrusionOk="0" h="1130" w="1415">
                  <a:moveTo>
                    <a:pt x="977" y="0"/>
                  </a:moveTo>
                  <a:cubicBezTo>
                    <a:pt x="824" y="0"/>
                    <a:pt x="673" y="52"/>
                    <a:pt x="548" y="157"/>
                  </a:cubicBezTo>
                  <a:cubicBezTo>
                    <a:pt x="314" y="290"/>
                    <a:pt x="147" y="490"/>
                    <a:pt x="81" y="757"/>
                  </a:cubicBezTo>
                  <a:cubicBezTo>
                    <a:pt x="1" y="943"/>
                    <a:pt x="154" y="1129"/>
                    <a:pt x="338" y="1129"/>
                  </a:cubicBezTo>
                  <a:cubicBezTo>
                    <a:pt x="385" y="1129"/>
                    <a:pt x="434" y="1117"/>
                    <a:pt x="481" y="1091"/>
                  </a:cubicBezTo>
                  <a:cubicBezTo>
                    <a:pt x="648" y="990"/>
                    <a:pt x="814" y="890"/>
                    <a:pt x="948" y="790"/>
                  </a:cubicBezTo>
                  <a:cubicBezTo>
                    <a:pt x="1115" y="657"/>
                    <a:pt x="1281" y="590"/>
                    <a:pt x="1382" y="390"/>
                  </a:cubicBezTo>
                  <a:cubicBezTo>
                    <a:pt x="1415" y="257"/>
                    <a:pt x="1348" y="123"/>
                    <a:pt x="1248" y="56"/>
                  </a:cubicBezTo>
                  <a:cubicBezTo>
                    <a:pt x="1161" y="19"/>
                    <a:pt x="106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3651950" y="1091225"/>
              <a:ext cx="40050" cy="19525"/>
            </a:xfrm>
            <a:custGeom>
              <a:rect b="b" l="l" r="r" t="t"/>
              <a:pathLst>
                <a:path extrusionOk="0" h="781" w="1602">
                  <a:moveTo>
                    <a:pt x="701" y="0"/>
                  </a:moveTo>
                  <a:cubicBezTo>
                    <a:pt x="434" y="0"/>
                    <a:pt x="200" y="101"/>
                    <a:pt x="67" y="334"/>
                  </a:cubicBezTo>
                  <a:cubicBezTo>
                    <a:pt x="0" y="434"/>
                    <a:pt x="34" y="568"/>
                    <a:pt x="134" y="668"/>
                  </a:cubicBezTo>
                  <a:cubicBezTo>
                    <a:pt x="259" y="743"/>
                    <a:pt x="403" y="780"/>
                    <a:pt x="551" y="780"/>
                  </a:cubicBezTo>
                  <a:cubicBezTo>
                    <a:pt x="601" y="780"/>
                    <a:pt x="651" y="776"/>
                    <a:pt x="701" y="768"/>
                  </a:cubicBezTo>
                  <a:lnTo>
                    <a:pt x="1235" y="768"/>
                  </a:lnTo>
                  <a:cubicBezTo>
                    <a:pt x="1501" y="734"/>
                    <a:pt x="1601" y="434"/>
                    <a:pt x="1401" y="234"/>
                  </a:cubicBezTo>
                  <a:cubicBezTo>
                    <a:pt x="1201" y="67"/>
                    <a:pt x="968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3624425" y="1252175"/>
              <a:ext cx="21700" cy="8350"/>
            </a:xfrm>
            <a:custGeom>
              <a:rect b="b" l="l" r="r" t="t"/>
              <a:pathLst>
                <a:path extrusionOk="0" h="334" w="868">
                  <a:moveTo>
                    <a:pt x="834" y="0"/>
                  </a:moveTo>
                  <a:cubicBezTo>
                    <a:pt x="734" y="100"/>
                    <a:pt x="568" y="167"/>
                    <a:pt x="434" y="201"/>
                  </a:cubicBezTo>
                  <a:cubicBezTo>
                    <a:pt x="267" y="201"/>
                    <a:pt x="134" y="167"/>
                    <a:pt x="1" y="67"/>
                  </a:cubicBezTo>
                  <a:lnTo>
                    <a:pt x="1" y="67"/>
                  </a:lnTo>
                  <a:cubicBezTo>
                    <a:pt x="67" y="234"/>
                    <a:pt x="234" y="334"/>
                    <a:pt x="401" y="334"/>
                  </a:cubicBezTo>
                  <a:cubicBezTo>
                    <a:pt x="601" y="334"/>
                    <a:pt x="801" y="201"/>
                    <a:pt x="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3626925" y="1100875"/>
              <a:ext cx="58675" cy="129750"/>
            </a:xfrm>
            <a:custGeom>
              <a:rect b="b" l="l" r="r" t="t"/>
              <a:pathLst>
                <a:path extrusionOk="0" h="5190" w="2347">
                  <a:moveTo>
                    <a:pt x="700" y="1"/>
                  </a:moveTo>
                  <a:cubicBezTo>
                    <a:pt x="671" y="1"/>
                    <a:pt x="644" y="24"/>
                    <a:pt x="668" y="48"/>
                  </a:cubicBezTo>
                  <a:cubicBezTo>
                    <a:pt x="1035" y="1349"/>
                    <a:pt x="1602" y="2550"/>
                    <a:pt x="1969" y="3817"/>
                  </a:cubicBezTo>
                  <a:cubicBezTo>
                    <a:pt x="1735" y="3784"/>
                    <a:pt x="1502" y="3784"/>
                    <a:pt x="1302" y="3784"/>
                  </a:cubicBezTo>
                  <a:cubicBezTo>
                    <a:pt x="1235" y="3817"/>
                    <a:pt x="1602" y="4685"/>
                    <a:pt x="1602" y="4818"/>
                  </a:cubicBezTo>
                  <a:cubicBezTo>
                    <a:pt x="1380" y="4907"/>
                    <a:pt x="1152" y="4950"/>
                    <a:pt x="924" y="4950"/>
                  </a:cubicBezTo>
                  <a:cubicBezTo>
                    <a:pt x="636" y="4950"/>
                    <a:pt x="346" y="4882"/>
                    <a:pt x="67" y="4751"/>
                  </a:cubicBezTo>
                  <a:cubicBezTo>
                    <a:pt x="34" y="4751"/>
                    <a:pt x="1" y="4785"/>
                    <a:pt x="34" y="4785"/>
                  </a:cubicBezTo>
                  <a:cubicBezTo>
                    <a:pt x="278" y="5029"/>
                    <a:pt x="634" y="5189"/>
                    <a:pt x="999" y="5189"/>
                  </a:cubicBezTo>
                  <a:cubicBezTo>
                    <a:pt x="1033" y="5189"/>
                    <a:pt x="1067" y="5188"/>
                    <a:pt x="1101" y="5185"/>
                  </a:cubicBezTo>
                  <a:cubicBezTo>
                    <a:pt x="1268" y="5152"/>
                    <a:pt x="1435" y="5118"/>
                    <a:pt x="1602" y="5085"/>
                  </a:cubicBezTo>
                  <a:lnTo>
                    <a:pt x="1668" y="5052"/>
                  </a:lnTo>
                  <a:lnTo>
                    <a:pt x="1769" y="4985"/>
                  </a:lnTo>
                  <a:cubicBezTo>
                    <a:pt x="1802" y="4985"/>
                    <a:pt x="1835" y="4918"/>
                    <a:pt x="1835" y="4885"/>
                  </a:cubicBezTo>
                  <a:cubicBezTo>
                    <a:pt x="1835" y="4885"/>
                    <a:pt x="1835" y="4852"/>
                    <a:pt x="1835" y="4852"/>
                  </a:cubicBezTo>
                  <a:lnTo>
                    <a:pt x="1835" y="4818"/>
                  </a:lnTo>
                  <a:cubicBezTo>
                    <a:pt x="1769" y="4485"/>
                    <a:pt x="1602" y="4051"/>
                    <a:pt x="1602" y="4051"/>
                  </a:cubicBezTo>
                  <a:cubicBezTo>
                    <a:pt x="1691" y="4051"/>
                    <a:pt x="2002" y="4110"/>
                    <a:pt x="2190" y="4110"/>
                  </a:cubicBezTo>
                  <a:cubicBezTo>
                    <a:pt x="2284" y="4110"/>
                    <a:pt x="2347" y="4095"/>
                    <a:pt x="2336" y="4051"/>
                  </a:cubicBezTo>
                  <a:cubicBezTo>
                    <a:pt x="1935" y="2650"/>
                    <a:pt x="1402" y="1316"/>
                    <a:pt x="734" y="15"/>
                  </a:cubicBezTo>
                  <a:cubicBezTo>
                    <a:pt x="725" y="5"/>
                    <a:pt x="712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3626100" y="1220475"/>
              <a:ext cx="35050" cy="25050"/>
            </a:xfrm>
            <a:custGeom>
              <a:rect b="b" l="l" r="r" t="t"/>
              <a:pathLst>
                <a:path extrusionOk="0" h="1002" w="1402">
                  <a:moveTo>
                    <a:pt x="67" y="1"/>
                  </a:moveTo>
                  <a:cubicBezTo>
                    <a:pt x="34" y="134"/>
                    <a:pt x="0" y="268"/>
                    <a:pt x="0" y="401"/>
                  </a:cubicBezTo>
                  <a:cubicBezTo>
                    <a:pt x="0" y="668"/>
                    <a:pt x="67" y="1002"/>
                    <a:pt x="401" y="1002"/>
                  </a:cubicBezTo>
                  <a:cubicBezTo>
                    <a:pt x="567" y="1002"/>
                    <a:pt x="734" y="968"/>
                    <a:pt x="868" y="868"/>
                  </a:cubicBezTo>
                  <a:cubicBezTo>
                    <a:pt x="1101" y="701"/>
                    <a:pt x="1268" y="501"/>
                    <a:pt x="1401" y="234"/>
                  </a:cubicBezTo>
                  <a:lnTo>
                    <a:pt x="1401" y="234"/>
                  </a:lnTo>
                  <a:cubicBezTo>
                    <a:pt x="1304" y="248"/>
                    <a:pt x="1206" y="255"/>
                    <a:pt x="1109" y="255"/>
                  </a:cubicBezTo>
                  <a:cubicBezTo>
                    <a:pt x="742" y="255"/>
                    <a:pt x="384" y="159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3626100" y="1230175"/>
              <a:ext cx="21700" cy="15350"/>
            </a:xfrm>
            <a:custGeom>
              <a:rect b="b" l="l" r="r" t="t"/>
              <a:pathLst>
                <a:path extrusionOk="0" h="614" w="868">
                  <a:moveTo>
                    <a:pt x="140" y="0"/>
                  </a:moveTo>
                  <a:cubicBezTo>
                    <a:pt x="94" y="0"/>
                    <a:pt x="48" y="4"/>
                    <a:pt x="0" y="13"/>
                  </a:cubicBezTo>
                  <a:cubicBezTo>
                    <a:pt x="0" y="280"/>
                    <a:pt x="67" y="614"/>
                    <a:pt x="401" y="614"/>
                  </a:cubicBezTo>
                  <a:cubicBezTo>
                    <a:pt x="567" y="614"/>
                    <a:pt x="734" y="580"/>
                    <a:pt x="868" y="480"/>
                  </a:cubicBezTo>
                  <a:cubicBezTo>
                    <a:pt x="722" y="190"/>
                    <a:pt x="451" y="0"/>
                    <a:pt x="140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3423625" y="895650"/>
              <a:ext cx="305900" cy="317200"/>
            </a:xfrm>
            <a:custGeom>
              <a:rect b="b" l="l" r="r" t="t"/>
              <a:pathLst>
                <a:path extrusionOk="0" h="12688" w="12236">
                  <a:moveTo>
                    <a:pt x="9485" y="0"/>
                  </a:moveTo>
                  <a:cubicBezTo>
                    <a:pt x="9027" y="0"/>
                    <a:pt x="8559" y="384"/>
                    <a:pt x="8366" y="1019"/>
                  </a:cubicBezTo>
                  <a:cubicBezTo>
                    <a:pt x="8666" y="1219"/>
                    <a:pt x="8900" y="1552"/>
                    <a:pt x="9000" y="1886"/>
                  </a:cubicBezTo>
                  <a:cubicBezTo>
                    <a:pt x="9164" y="2416"/>
                    <a:pt x="8979" y="2735"/>
                    <a:pt x="8755" y="2735"/>
                  </a:cubicBezTo>
                  <a:cubicBezTo>
                    <a:pt x="8570" y="2735"/>
                    <a:pt x="8360" y="2517"/>
                    <a:pt x="8299" y="2019"/>
                  </a:cubicBezTo>
                  <a:cubicBezTo>
                    <a:pt x="8233" y="1686"/>
                    <a:pt x="8266" y="1319"/>
                    <a:pt x="8366" y="1019"/>
                  </a:cubicBezTo>
                  <a:cubicBezTo>
                    <a:pt x="8201" y="904"/>
                    <a:pt x="8011" y="848"/>
                    <a:pt x="7824" y="848"/>
                  </a:cubicBezTo>
                  <a:cubicBezTo>
                    <a:pt x="7518" y="848"/>
                    <a:pt x="7218" y="996"/>
                    <a:pt x="7032" y="1285"/>
                  </a:cubicBezTo>
                  <a:cubicBezTo>
                    <a:pt x="6765" y="1719"/>
                    <a:pt x="6565" y="2186"/>
                    <a:pt x="6531" y="2720"/>
                  </a:cubicBezTo>
                  <a:cubicBezTo>
                    <a:pt x="6531" y="2720"/>
                    <a:pt x="2795" y="2720"/>
                    <a:pt x="2028" y="3754"/>
                  </a:cubicBezTo>
                  <a:cubicBezTo>
                    <a:pt x="1628" y="4254"/>
                    <a:pt x="1428" y="4855"/>
                    <a:pt x="1495" y="5488"/>
                  </a:cubicBezTo>
                  <a:cubicBezTo>
                    <a:pt x="1495" y="5488"/>
                    <a:pt x="327" y="6089"/>
                    <a:pt x="160" y="7190"/>
                  </a:cubicBezTo>
                  <a:cubicBezTo>
                    <a:pt x="1" y="8243"/>
                    <a:pt x="1735" y="12688"/>
                    <a:pt x="3171" y="12688"/>
                  </a:cubicBezTo>
                  <a:cubicBezTo>
                    <a:pt x="3236" y="12688"/>
                    <a:pt x="3299" y="12679"/>
                    <a:pt x="3363" y="12660"/>
                  </a:cubicBezTo>
                  <a:cubicBezTo>
                    <a:pt x="4297" y="12393"/>
                    <a:pt x="3663" y="8657"/>
                    <a:pt x="3663" y="8657"/>
                  </a:cubicBezTo>
                  <a:cubicBezTo>
                    <a:pt x="4697" y="8424"/>
                    <a:pt x="5464" y="7557"/>
                    <a:pt x="5564" y="6489"/>
                  </a:cubicBezTo>
                  <a:cubicBezTo>
                    <a:pt x="5564" y="6489"/>
                    <a:pt x="6697" y="6913"/>
                    <a:pt x="7990" y="6913"/>
                  </a:cubicBezTo>
                  <a:cubicBezTo>
                    <a:pt x="8993" y="6913"/>
                    <a:pt x="10092" y="6658"/>
                    <a:pt x="10835" y="5755"/>
                  </a:cubicBezTo>
                  <a:cubicBezTo>
                    <a:pt x="12236" y="4021"/>
                    <a:pt x="10701" y="451"/>
                    <a:pt x="9767" y="51"/>
                  </a:cubicBezTo>
                  <a:cubicBezTo>
                    <a:pt x="9675" y="17"/>
                    <a:pt x="9580" y="0"/>
                    <a:pt x="9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3437625" y="1166500"/>
              <a:ext cx="95100" cy="92600"/>
            </a:xfrm>
            <a:custGeom>
              <a:rect b="b" l="l" r="r" t="t"/>
              <a:pathLst>
                <a:path extrusionOk="0" h="3704" w="3804">
                  <a:moveTo>
                    <a:pt x="1206" y="1"/>
                  </a:moveTo>
                  <a:cubicBezTo>
                    <a:pt x="1059" y="1"/>
                    <a:pt x="922" y="38"/>
                    <a:pt x="801" y="125"/>
                  </a:cubicBezTo>
                  <a:cubicBezTo>
                    <a:pt x="1" y="725"/>
                    <a:pt x="1402" y="3394"/>
                    <a:pt x="2469" y="3661"/>
                  </a:cubicBezTo>
                  <a:cubicBezTo>
                    <a:pt x="2567" y="3690"/>
                    <a:pt x="2668" y="3704"/>
                    <a:pt x="2768" y="3704"/>
                  </a:cubicBezTo>
                  <a:cubicBezTo>
                    <a:pt x="3241" y="3704"/>
                    <a:pt x="3693" y="3390"/>
                    <a:pt x="3803" y="2894"/>
                  </a:cubicBezTo>
                  <a:lnTo>
                    <a:pt x="3236" y="1293"/>
                  </a:lnTo>
                  <a:cubicBezTo>
                    <a:pt x="3236" y="1293"/>
                    <a:pt x="2066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3468475" y="1188775"/>
              <a:ext cx="50675" cy="54575"/>
            </a:xfrm>
            <a:custGeom>
              <a:rect b="b" l="l" r="r" t="t"/>
              <a:pathLst>
                <a:path extrusionOk="0" h="2183" w="2027">
                  <a:moveTo>
                    <a:pt x="43" y="1"/>
                  </a:moveTo>
                  <a:cubicBezTo>
                    <a:pt x="29" y="1"/>
                    <a:pt x="15" y="1"/>
                    <a:pt x="1" y="1"/>
                  </a:cubicBezTo>
                  <a:lnTo>
                    <a:pt x="1" y="35"/>
                  </a:lnTo>
                  <a:cubicBezTo>
                    <a:pt x="768" y="201"/>
                    <a:pt x="1235" y="869"/>
                    <a:pt x="1602" y="1502"/>
                  </a:cubicBezTo>
                  <a:cubicBezTo>
                    <a:pt x="1482" y="1348"/>
                    <a:pt x="1308" y="1273"/>
                    <a:pt x="1137" y="1273"/>
                  </a:cubicBezTo>
                  <a:cubicBezTo>
                    <a:pt x="975" y="1273"/>
                    <a:pt x="815" y="1339"/>
                    <a:pt x="701" y="1469"/>
                  </a:cubicBezTo>
                  <a:cubicBezTo>
                    <a:pt x="701" y="1469"/>
                    <a:pt x="701" y="1502"/>
                    <a:pt x="735" y="1502"/>
                  </a:cubicBezTo>
                  <a:cubicBezTo>
                    <a:pt x="817" y="1455"/>
                    <a:pt x="908" y="1433"/>
                    <a:pt x="1000" y="1433"/>
                  </a:cubicBezTo>
                  <a:cubicBezTo>
                    <a:pt x="1168" y="1433"/>
                    <a:pt x="1339" y="1506"/>
                    <a:pt x="1468" y="1636"/>
                  </a:cubicBezTo>
                  <a:cubicBezTo>
                    <a:pt x="1635" y="1769"/>
                    <a:pt x="1769" y="1969"/>
                    <a:pt x="1869" y="2169"/>
                  </a:cubicBezTo>
                  <a:cubicBezTo>
                    <a:pt x="1887" y="2178"/>
                    <a:pt x="1907" y="2183"/>
                    <a:pt x="1926" y="2183"/>
                  </a:cubicBezTo>
                  <a:cubicBezTo>
                    <a:pt x="1980" y="2183"/>
                    <a:pt x="2027" y="2152"/>
                    <a:pt x="2002" y="2103"/>
                  </a:cubicBezTo>
                  <a:cubicBezTo>
                    <a:pt x="1903" y="1181"/>
                    <a:pt x="1058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7"/>
            <p:cNvSpPr/>
            <p:nvPr/>
          </p:nvSpPr>
          <p:spPr>
            <a:xfrm>
              <a:off x="3502675" y="1365575"/>
              <a:ext cx="215175" cy="197975"/>
            </a:xfrm>
            <a:custGeom>
              <a:rect b="b" l="l" r="r" t="t"/>
              <a:pathLst>
                <a:path extrusionOk="0" h="7919" w="8607">
                  <a:moveTo>
                    <a:pt x="1101" y="1"/>
                  </a:moveTo>
                  <a:lnTo>
                    <a:pt x="0" y="1569"/>
                  </a:lnTo>
                  <a:cubicBezTo>
                    <a:pt x="0" y="1569"/>
                    <a:pt x="4890" y="7919"/>
                    <a:pt x="5128" y="7919"/>
                  </a:cubicBezTo>
                  <a:cubicBezTo>
                    <a:pt x="5134" y="7919"/>
                    <a:pt x="5137" y="7915"/>
                    <a:pt x="5137" y="7907"/>
                  </a:cubicBezTo>
                  <a:lnTo>
                    <a:pt x="6238" y="4671"/>
                  </a:lnTo>
                  <a:lnTo>
                    <a:pt x="8607" y="6572"/>
                  </a:lnTo>
                  <a:lnTo>
                    <a:pt x="7806" y="1235"/>
                  </a:lnTo>
                  <a:lnTo>
                    <a:pt x="7039" y="268"/>
                  </a:lnTo>
                  <a:lnTo>
                    <a:pt x="6005" y="3970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7"/>
            <p:cNvSpPr/>
            <p:nvPr/>
          </p:nvSpPr>
          <p:spPr>
            <a:xfrm>
              <a:off x="3507925" y="1396650"/>
              <a:ext cx="213300" cy="174100"/>
            </a:xfrm>
            <a:custGeom>
              <a:rect b="b" l="l" r="r" t="t"/>
              <a:pathLst>
                <a:path extrusionOk="0" h="6964" w="8532">
                  <a:moveTo>
                    <a:pt x="7629" y="1"/>
                  </a:moveTo>
                  <a:cubicBezTo>
                    <a:pt x="7613" y="1"/>
                    <a:pt x="7596" y="9"/>
                    <a:pt x="7596" y="26"/>
                  </a:cubicBezTo>
                  <a:cubicBezTo>
                    <a:pt x="7529" y="893"/>
                    <a:pt x="8130" y="4262"/>
                    <a:pt x="8230" y="5062"/>
                  </a:cubicBezTo>
                  <a:cubicBezTo>
                    <a:pt x="8131" y="4963"/>
                    <a:pt x="6105" y="3427"/>
                    <a:pt x="6030" y="3427"/>
                  </a:cubicBezTo>
                  <a:cubicBezTo>
                    <a:pt x="6029" y="3427"/>
                    <a:pt x="6029" y="3428"/>
                    <a:pt x="6028" y="3428"/>
                  </a:cubicBezTo>
                  <a:cubicBezTo>
                    <a:pt x="5761" y="3962"/>
                    <a:pt x="4961" y="6297"/>
                    <a:pt x="4894" y="6530"/>
                  </a:cubicBezTo>
                  <a:cubicBezTo>
                    <a:pt x="4060" y="5463"/>
                    <a:pt x="991" y="1627"/>
                    <a:pt x="57" y="659"/>
                  </a:cubicBezTo>
                  <a:cubicBezTo>
                    <a:pt x="57" y="650"/>
                    <a:pt x="52" y="645"/>
                    <a:pt x="44" y="645"/>
                  </a:cubicBezTo>
                  <a:cubicBezTo>
                    <a:pt x="27" y="645"/>
                    <a:pt x="0" y="669"/>
                    <a:pt x="24" y="693"/>
                  </a:cubicBezTo>
                  <a:cubicBezTo>
                    <a:pt x="755" y="1823"/>
                    <a:pt x="4834" y="6964"/>
                    <a:pt x="4894" y="6964"/>
                  </a:cubicBezTo>
                  <a:cubicBezTo>
                    <a:pt x="4894" y="6964"/>
                    <a:pt x="4894" y="6964"/>
                    <a:pt x="4894" y="6964"/>
                  </a:cubicBezTo>
                  <a:cubicBezTo>
                    <a:pt x="5361" y="5830"/>
                    <a:pt x="5761" y="4696"/>
                    <a:pt x="6062" y="3528"/>
                  </a:cubicBezTo>
                  <a:cubicBezTo>
                    <a:pt x="6415" y="3882"/>
                    <a:pt x="8414" y="5570"/>
                    <a:pt x="8525" y="5570"/>
                  </a:cubicBezTo>
                  <a:cubicBezTo>
                    <a:pt x="8530" y="5570"/>
                    <a:pt x="8531" y="5568"/>
                    <a:pt x="8530" y="5563"/>
                  </a:cubicBezTo>
                  <a:cubicBezTo>
                    <a:pt x="8463" y="4595"/>
                    <a:pt x="8330" y="3628"/>
                    <a:pt x="8163" y="2661"/>
                  </a:cubicBezTo>
                  <a:cubicBezTo>
                    <a:pt x="7996" y="1793"/>
                    <a:pt x="7863" y="893"/>
                    <a:pt x="7663" y="26"/>
                  </a:cubicBezTo>
                  <a:cubicBezTo>
                    <a:pt x="7663" y="9"/>
                    <a:pt x="7646" y="1"/>
                    <a:pt x="7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7"/>
            <p:cNvSpPr/>
            <p:nvPr/>
          </p:nvSpPr>
          <p:spPr>
            <a:xfrm>
              <a:off x="4377475" y="622550"/>
              <a:ext cx="481200" cy="372050"/>
            </a:xfrm>
            <a:custGeom>
              <a:rect b="b" l="l" r="r" t="t"/>
              <a:pathLst>
                <a:path extrusionOk="0" h="14882" w="19248">
                  <a:moveTo>
                    <a:pt x="0" y="1602"/>
                  </a:moveTo>
                  <a:lnTo>
                    <a:pt x="0" y="1602"/>
                  </a:lnTo>
                  <a:cubicBezTo>
                    <a:pt x="17" y="1631"/>
                    <a:pt x="34" y="1659"/>
                    <a:pt x="52" y="1686"/>
                  </a:cubicBezTo>
                  <a:lnTo>
                    <a:pt x="52" y="1686"/>
                  </a:lnTo>
                  <a:lnTo>
                    <a:pt x="0" y="1602"/>
                  </a:lnTo>
                  <a:close/>
                  <a:moveTo>
                    <a:pt x="11909" y="1"/>
                  </a:moveTo>
                  <a:cubicBezTo>
                    <a:pt x="7931" y="1901"/>
                    <a:pt x="4897" y="2858"/>
                    <a:pt x="2834" y="2858"/>
                  </a:cubicBezTo>
                  <a:cubicBezTo>
                    <a:pt x="2181" y="2858"/>
                    <a:pt x="1625" y="2762"/>
                    <a:pt x="1168" y="2569"/>
                  </a:cubicBezTo>
                  <a:cubicBezTo>
                    <a:pt x="934" y="2469"/>
                    <a:pt x="701" y="2336"/>
                    <a:pt x="467" y="2169"/>
                  </a:cubicBezTo>
                  <a:cubicBezTo>
                    <a:pt x="321" y="2023"/>
                    <a:pt x="175" y="1877"/>
                    <a:pt x="52" y="1686"/>
                  </a:cubicBezTo>
                  <a:lnTo>
                    <a:pt x="52" y="1686"/>
                  </a:lnTo>
                  <a:lnTo>
                    <a:pt x="7339" y="13644"/>
                  </a:lnTo>
                  <a:cubicBezTo>
                    <a:pt x="7472" y="13844"/>
                    <a:pt x="7639" y="14044"/>
                    <a:pt x="7839" y="14211"/>
                  </a:cubicBezTo>
                  <a:cubicBezTo>
                    <a:pt x="8039" y="14378"/>
                    <a:pt x="8273" y="14511"/>
                    <a:pt x="8506" y="14611"/>
                  </a:cubicBezTo>
                  <a:cubicBezTo>
                    <a:pt x="8960" y="14791"/>
                    <a:pt x="9506" y="14881"/>
                    <a:pt x="10143" y="14881"/>
                  </a:cubicBezTo>
                  <a:cubicBezTo>
                    <a:pt x="12220" y="14881"/>
                    <a:pt x="15265" y="13924"/>
                    <a:pt x="19247" y="12009"/>
                  </a:cubicBezTo>
                  <a:lnTo>
                    <a:pt x="11909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7"/>
            <p:cNvSpPr/>
            <p:nvPr/>
          </p:nvSpPr>
          <p:spPr>
            <a:xfrm>
              <a:off x="4377475" y="622550"/>
              <a:ext cx="481200" cy="372050"/>
            </a:xfrm>
            <a:custGeom>
              <a:rect b="b" l="l" r="r" t="t"/>
              <a:pathLst>
                <a:path extrusionOk="0" h="14882" w="19248">
                  <a:moveTo>
                    <a:pt x="0" y="1602"/>
                  </a:moveTo>
                  <a:lnTo>
                    <a:pt x="0" y="1602"/>
                  </a:lnTo>
                  <a:cubicBezTo>
                    <a:pt x="17" y="1631"/>
                    <a:pt x="34" y="1659"/>
                    <a:pt x="52" y="1686"/>
                  </a:cubicBezTo>
                  <a:lnTo>
                    <a:pt x="52" y="1686"/>
                  </a:lnTo>
                  <a:lnTo>
                    <a:pt x="0" y="1602"/>
                  </a:lnTo>
                  <a:close/>
                  <a:moveTo>
                    <a:pt x="11909" y="1"/>
                  </a:moveTo>
                  <a:cubicBezTo>
                    <a:pt x="7931" y="1901"/>
                    <a:pt x="4897" y="2858"/>
                    <a:pt x="2834" y="2858"/>
                  </a:cubicBezTo>
                  <a:cubicBezTo>
                    <a:pt x="2181" y="2858"/>
                    <a:pt x="1625" y="2762"/>
                    <a:pt x="1168" y="2569"/>
                  </a:cubicBezTo>
                  <a:cubicBezTo>
                    <a:pt x="934" y="2469"/>
                    <a:pt x="701" y="2336"/>
                    <a:pt x="467" y="2169"/>
                  </a:cubicBezTo>
                  <a:cubicBezTo>
                    <a:pt x="321" y="2023"/>
                    <a:pt x="175" y="1877"/>
                    <a:pt x="52" y="1686"/>
                  </a:cubicBezTo>
                  <a:lnTo>
                    <a:pt x="52" y="1686"/>
                  </a:lnTo>
                  <a:lnTo>
                    <a:pt x="7339" y="13644"/>
                  </a:lnTo>
                  <a:cubicBezTo>
                    <a:pt x="7472" y="13844"/>
                    <a:pt x="7639" y="14044"/>
                    <a:pt x="7839" y="14211"/>
                  </a:cubicBezTo>
                  <a:cubicBezTo>
                    <a:pt x="8039" y="14378"/>
                    <a:pt x="8273" y="14511"/>
                    <a:pt x="8506" y="14611"/>
                  </a:cubicBezTo>
                  <a:cubicBezTo>
                    <a:pt x="8960" y="14791"/>
                    <a:pt x="9506" y="14881"/>
                    <a:pt x="10143" y="14881"/>
                  </a:cubicBezTo>
                  <a:cubicBezTo>
                    <a:pt x="12220" y="14881"/>
                    <a:pt x="15265" y="13924"/>
                    <a:pt x="19247" y="12009"/>
                  </a:cubicBezTo>
                  <a:lnTo>
                    <a:pt x="119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7"/>
            <p:cNvSpPr/>
            <p:nvPr/>
          </p:nvSpPr>
          <p:spPr>
            <a:xfrm>
              <a:off x="4357450" y="616725"/>
              <a:ext cx="204325" cy="346925"/>
            </a:xfrm>
            <a:custGeom>
              <a:rect b="b" l="l" r="r" t="t"/>
              <a:pathLst>
                <a:path extrusionOk="0" h="13877" w="8173">
                  <a:moveTo>
                    <a:pt x="0" y="0"/>
                  </a:moveTo>
                  <a:cubicBezTo>
                    <a:pt x="167" y="300"/>
                    <a:pt x="334" y="601"/>
                    <a:pt x="434" y="934"/>
                  </a:cubicBezTo>
                  <a:cubicBezTo>
                    <a:pt x="534" y="1268"/>
                    <a:pt x="634" y="1568"/>
                    <a:pt x="801" y="1835"/>
                  </a:cubicBezTo>
                  <a:lnTo>
                    <a:pt x="8173" y="13877"/>
                  </a:lnTo>
                  <a:cubicBezTo>
                    <a:pt x="8006" y="13577"/>
                    <a:pt x="7873" y="13276"/>
                    <a:pt x="7773" y="12976"/>
                  </a:cubicBezTo>
                  <a:cubicBezTo>
                    <a:pt x="7673" y="12643"/>
                    <a:pt x="7539" y="12309"/>
                    <a:pt x="7372" y="12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7"/>
            <p:cNvSpPr/>
            <p:nvPr/>
          </p:nvSpPr>
          <p:spPr>
            <a:xfrm>
              <a:off x="4357450" y="616725"/>
              <a:ext cx="204325" cy="346925"/>
            </a:xfrm>
            <a:custGeom>
              <a:rect b="b" l="l" r="r" t="t"/>
              <a:pathLst>
                <a:path extrusionOk="0" h="13877" w="8173">
                  <a:moveTo>
                    <a:pt x="0" y="0"/>
                  </a:moveTo>
                  <a:cubicBezTo>
                    <a:pt x="167" y="300"/>
                    <a:pt x="334" y="601"/>
                    <a:pt x="434" y="934"/>
                  </a:cubicBezTo>
                  <a:cubicBezTo>
                    <a:pt x="534" y="1268"/>
                    <a:pt x="634" y="1568"/>
                    <a:pt x="801" y="1835"/>
                  </a:cubicBezTo>
                  <a:lnTo>
                    <a:pt x="8173" y="13877"/>
                  </a:lnTo>
                  <a:cubicBezTo>
                    <a:pt x="8006" y="13577"/>
                    <a:pt x="7873" y="13276"/>
                    <a:pt x="7773" y="12976"/>
                  </a:cubicBezTo>
                  <a:cubicBezTo>
                    <a:pt x="7673" y="12643"/>
                    <a:pt x="7539" y="12309"/>
                    <a:pt x="7372" y="120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7"/>
            <p:cNvSpPr/>
            <p:nvPr/>
          </p:nvSpPr>
          <p:spPr>
            <a:xfrm>
              <a:off x="4053075" y="584075"/>
              <a:ext cx="488700" cy="381250"/>
            </a:xfrm>
            <a:custGeom>
              <a:rect b="b" l="l" r="r" t="t"/>
              <a:pathLst>
                <a:path extrusionOk="0" h="15250" w="19548">
                  <a:moveTo>
                    <a:pt x="9375" y="1"/>
                  </a:moveTo>
                  <a:cubicBezTo>
                    <a:pt x="7259" y="1"/>
                    <a:pt x="4160" y="1071"/>
                    <a:pt x="0" y="3241"/>
                  </a:cubicBezTo>
                  <a:lnTo>
                    <a:pt x="7339" y="15249"/>
                  </a:lnTo>
                  <a:cubicBezTo>
                    <a:pt x="11496" y="13106"/>
                    <a:pt x="14594" y="12043"/>
                    <a:pt x="16710" y="12043"/>
                  </a:cubicBezTo>
                  <a:cubicBezTo>
                    <a:pt x="17327" y="12043"/>
                    <a:pt x="17861" y="12133"/>
                    <a:pt x="18313" y="12314"/>
                  </a:cubicBezTo>
                  <a:cubicBezTo>
                    <a:pt x="18547" y="12414"/>
                    <a:pt x="18780" y="12548"/>
                    <a:pt x="19014" y="12714"/>
                  </a:cubicBezTo>
                  <a:cubicBezTo>
                    <a:pt x="19214" y="12881"/>
                    <a:pt x="19381" y="13081"/>
                    <a:pt x="19547" y="13315"/>
                  </a:cubicBezTo>
                  <a:lnTo>
                    <a:pt x="12209" y="1306"/>
                  </a:lnTo>
                  <a:cubicBezTo>
                    <a:pt x="12042" y="1039"/>
                    <a:pt x="11875" y="839"/>
                    <a:pt x="11642" y="672"/>
                  </a:cubicBezTo>
                  <a:cubicBezTo>
                    <a:pt x="11442" y="506"/>
                    <a:pt x="11208" y="372"/>
                    <a:pt x="10975" y="272"/>
                  </a:cubicBezTo>
                  <a:cubicBezTo>
                    <a:pt x="10523" y="92"/>
                    <a:pt x="9991" y="1"/>
                    <a:pt x="9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7"/>
            <p:cNvSpPr/>
            <p:nvPr/>
          </p:nvSpPr>
          <p:spPr>
            <a:xfrm>
              <a:off x="3750350" y="733325"/>
              <a:ext cx="379450" cy="339875"/>
            </a:xfrm>
            <a:custGeom>
              <a:rect b="b" l="l" r="r" t="t"/>
              <a:pathLst>
                <a:path extrusionOk="0" h="13595" w="15178">
                  <a:moveTo>
                    <a:pt x="8006" y="0"/>
                  </a:moveTo>
                  <a:cubicBezTo>
                    <a:pt x="4576" y="0"/>
                    <a:pt x="1640" y="2586"/>
                    <a:pt x="1235" y="6044"/>
                  </a:cubicBezTo>
                  <a:cubicBezTo>
                    <a:pt x="1135" y="7178"/>
                    <a:pt x="1301" y="8312"/>
                    <a:pt x="1735" y="9346"/>
                  </a:cubicBezTo>
                  <a:lnTo>
                    <a:pt x="0" y="12315"/>
                  </a:lnTo>
                  <a:lnTo>
                    <a:pt x="3436" y="11781"/>
                  </a:lnTo>
                  <a:cubicBezTo>
                    <a:pt x="4793" y="13029"/>
                    <a:pt x="6423" y="13594"/>
                    <a:pt x="8021" y="13594"/>
                  </a:cubicBezTo>
                  <a:cubicBezTo>
                    <a:pt x="11296" y="13594"/>
                    <a:pt x="14441" y="11221"/>
                    <a:pt x="14844" y="7478"/>
                  </a:cubicBezTo>
                  <a:cubicBezTo>
                    <a:pt x="15178" y="3742"/>
                    <a:pt x="12476" y="440"/>
                    <a:pt x="8740" y="40"/>
                  </a:cubicBezTo>
                  <a:cubicBezTo>
                    <a:pt x="8494" y="13"/>
                    <a:pt x="8249" y="0"/>
                    <a:pt x="80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7"/>
            <p:cNvSpPr/>
            <p:nvPr/>
          </p:nvSpPr>
          <p:spPr>
            <a:xfrm>
              <a:off x="3744500" y="729525"/>
              <a:ext cx="387850" cy="344200"/>
            </a:xfrm>
            <a:custGeom>
              <a:rect b="b" l="l" r="r" t="t"/>
              <a:pathLst>
                <a:path extrusionOk="0" h="13768" w="15514">
                  <a:moveTo>
                    <a:pt x="15078" y="7630"/>
                  </a:moveTo>
                  <a:cubicBezTo>
                    <a:pt x="14932" y="8714"/>
                    <a:pt x="14554" y="9746"/>
                    <a:pt x="13967" y="10660"/>
                  </a:cubicBezTo>
                  <a:lnTo>
                    <a:pt x="13967" y="10660"/>
                  </a:lnTo>
                  <a:cubicBezTo>
                    <a:pt x="14570" y="9748"/>
                    <a:pt x="14963" y="8702"/>
                    <a:pt x="15078" y="7630"/>
                  </a:cubicBezTo>
                  <a:close/>
                  <a:moveTo>
                    <a:pt x="13967" y="10660"/>
                  </a:moveTo>
                  <a:cubicBezTo>
                    <a:pt x="13875" y="10798"/>
                    <a:pt x="13779" y="10934"/>
                    <a:pt x="13677" y="11066"/>
                  </a:cubicBezTo>
                  <a:cubicBezTo>
                    <a:pt x="13673" y="11072"/>
                    <a:pt x="13669" y="11079"/>
                    <a:pt x="13665" y="11085"/>
                  </a:cubicBezTo>
                  <a:lnTo>
                    <a:pt x="13665" y="11085"/>
                  </a:lnTo>
                  <a:cubicBezTo>
                    <a:pt x="13681" y="11067"/>
                    <a:pt x="13696" y="11050"/>
                    <a:pt x="13711" y="11033"/>
                  </a:cubicBezTo>
                  <a:cubicBezTo>
                    <a:pt x="13800" y="10911"/>
                    <a:pt x="13886" y="10786"/>
                    <a:pt x="13967" y="10660"/>
                  </a:cubicBezTo>
                  <a:close/>
                  <a:moveTo>
                    <a:pt x="8206" y="1"/>
                  </a:moveTo>
                  <a:cubicBezTo>
                    <a:pt x="7910" y="1"/>
                    <a:pt x="7609" y="19"/>
                    <a:pt x="7306" y="58"/>
                  </a:cubicBezTo>
                  <a:cubicBezTo>
                    <a:pt x="5205" y="325"/>
                    <a:pt x="3337" y="1593"/>
                    <a:pt x="2269" y="3427"/>
                  </a:cubicBezTo>
                  <a:cubicBezTo>
                    <a:pt x="1183" y="5271"/>
                    <a:pt x="1039" y="7471"/>
                    <a:pt x="1804" y="9452"/>
                  </a:cubicBezTo>
                  <a:lnTo>
                    <a:pt x="1804" y="9452"/>
                  </a:lnTo>
                  <a:lnTo>
                    <a:pt x="134" y="12367"/>
                  </a:lnTo>
                  <a:lnTo>
                    <a:pt x="1" y="12567"/>
                  </a:lnTo>
                  <a:lnTo>
                    <a:pt x="268" y="12534"/>
                  </a:lnTo>
                  <a:lnTo>
                    <a:pt x="3614" y="12009"/>
                  </a:lnTo>
                  <a:lnTo>
                    <a:pt x="3614" y="12009"/>
                  </a:lnTo>
                  <a:cubicBezTo>
                    <a:pt x="4546" y="12838"/>
                    <a:pt x="5710" y="13435"/>
                    <a:pt x="6973" y="13668"/>
                  </a:cubicBezTo>
                  <a:cubicBezTo>
                    <a:pt x="7273" y="13701"/>
                    <a:pt x="7606" y="13735"/>
                    <a:pt x="7907" y="13768"/>
                  </a:cubicBezTo>
                  <a:lnTo>
                    <a:pt x="8874" y="13768"/>
                  </a:lnTo>
                  <a:cubicBezTo>
                    <a:pt x="9508" y="13701"/>
                    <a:pt x="10108" y="13534"/>
                    <a:pt x="10709" y="13301"/>
                  </a:cubicBezTo>
                  <a:cubicBezTo>
                    <a:pt x="11276" y="13101"/>
                    <a:pt x="11843" y="12767"/>
                    <a:pt x="12343" y="12400"/>
                  </a:cubicBezTo>
                  <a:cubicBezTo>
                    <a:pt x="12610" y="12200"/>
                    <a:pt x="12843" y="12000"/>
                    <a:pt x="13077" y="11800"/>
                  </a:cubicBezTo>
                  <a:cubicBezTo>
                    <a:pt x="13272" y="11572"/>
                    <a:pt x="13500" y="11344"/>
                    <a:pt x="13665" y="11085"/>
                  </a:cubicBezTo>
                  <a:lnTo>
                    <a:pt x="13665" y="11085"/>
                  </a:lnTo>
                  <a:cubicBezTo>
                    <a:pt x="13476" y="11301"/>
                    <a:pt x="13262" y="11517"/>
                    <a:pt x="13077" y="11733"/>
                  </a:cubicBezTo>
                  <a:cubicBezTo>
                    <a:pt x="12843" y="11933"/>
                    <a:pt x="12610" y="12133"/>
                    <a:pt x="12343" y="12334"/>
                  </a:cubicBezTo>
                  <a:cubicBezTo>
                    <a:pt x="11843" y="12700"/>
                    <a:pt x="11276" y="13001"/>
                    <a:pt x="10675" y="13201"/>
                  </a:cubicBezTo>
                  <a:cubicBezTo>
                    <a:pt x="10108" y="13434"/>
                    <a:pt x="9474" y="13568"/>
                    <a:pt x="8874" y="13634"/>
                  </a:cubicBezTo>
                  <a:cubicBezTo>
                    <a:pt x="8707" y="13651"/>
                    <a:pt x="8549" y="13660"/>
                    <a:pt x="8394" y="13660"/>
                  </a:cubicBezTo>
                  <a:cubicBezTo>
                    <a:pt x="8240" y="13660"/>
                    <a:pt x="8090" y="13651"/>
                    <a:pt x="7940" y="13634"/>
                  </a:cubicBezTo>
                  <a:cubicBezTo>
                    <a:pt x="7606" y="13634"/>
                    <a:pt x="7306" y="13568"/>
                    <a:pt x="7006" y="13534"/>
                  </a:cubicBezTo>
                  <a:cubicBezTo>
                    <a:pt x="5772" y="13268"/>
                    <a:pt x="4638" y="12700"/>
                    <a:pt x="3737" y="11867"/>
                  </a:cubicBezTo>
                  <a:lnTo>
                    <a:pt x="3704" y="11833"/>
                  </a:lnTo>
                  <a:lnTo>
                    <a:pt x="3637" y="11833"/>
                  </a:lnTo>
                  <a:lnTo>
                    <a:pt x="484" y="12266"/>
                  </a:lnTo>
                  <a:lnTo>
                    <a:pt x="484" y="12266"/>
                  </a:lnTo>
                  <a:lnTo>
                    <a:pt x="2069" y="9532"/>
                  </a:lnTo>
                  <a:lnTo>
                    <a:pt x="2102" y="9498"/>
                  </a:lnTo>
                  <a:lnTo>
                    <a:pt x="2069" y="9431"/>
                  </a:lnTo>
                  <a:cubicBezTo>
                    <a:pt x="1702" y="8497"/>
                    <a:pt x="1535" y="7463"/>
                    <a:pt x="1602" y="6463"/>
                  </a:cubicBezTo>
                  <a:cubicBezTo>
                    <a:pt x="1669" y="5429"/>
                    <a:pt x="1969" y="4461"/>
                    <a:pt x="2469" y="3561"/>
                  </a:cubicBezTo>
                  <a:cubicBezTo>
                    <a:pt x="2970" y="2693"/>
                    <a:pt x="3670" y="1926"/>
                    <a:pt x="4504" y="1326"/>
                  </a:cubicBezTo>
                  <a:cubicBezTo>
                    <a:pt x="5338" y="759"/>
                    <a:pt x="6305" y="358"/>
                    <a:pt x="7340" y="225"/>
                  </a:cubicBezTo>
                  <a:cubicBezTo>
                    <a:pt x="7690" y="171"/>
                    <a:pt x="8036" y="146"/>
                    <a:pt x="8378" y="146"/>
                  </a:cubicBezTo>
                  <a:cubicBezTo>
                    <a:pt x="12296" y="146"/>
                    <a:pt x="15508" y="3549"/>
                    <a:pt x="15078" y="7630"/>
                  </a:cubicBezTo>
                  <a:cubicBezTo>
                    <a:pt x="15513" y="3497"/>
                    <a:pt x="12243" y="1"/>
                    <a:pt x="8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7"/>
            <p:cNvSpPr/>
            <p:nvPr/>
          </p:nvSpPr>
          <p:spPr>
            <a:xfrm>
              <a:off x="3858750" y="806025"/>
              <a:ext cx="184325" cy="193500"/>
            </a:xfrm>
            <a:custGeom>
              <a:rect b="b" l="l" r="r" t="t"/>
              <a:pathLst>
                <a:path extrusionOk="0" h="7740" w="7373">
                  <a:moveTo>
                    <a:pt x="6205" y="0"/>
                  </a:moveTo>
                  <a:lnTo>
                    <a:pt x="2669" y="5538"/>
                  </a:lnTo>
                  <a:lnTo>
                    <a:pt x="968" y="3836"/>
                  </a:lnTo>
                  <a:lnTo>
                    <a:pt x="1" y="4770"/>
                  </a:lnTo>
                  <a:lnTo>
                    <a:pt x="2903" y="7739"/>
                  </a:lnTo>
                  <a:lnTo>
                    <a:pt x="7373" y="734"/>
                  </a:lnTo>
                  <a:lnTo>
                    <a:pt x="620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48"/>
          <p:cNvSpPr txBox="1"/>
          <p:nvPr>
            <p:ph type="ctrTitle"/>
          </p:nvPr>
        </p:nvSpPr>
        <p:spPr>
          <a:xfrm>
            <a:off x="720000" y="738975"/>
            <a:ext cx="3887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¡Gracias!</a:t>
            </a:r>
            <a:endParaRPr/>
          </a:p>
        </p:txBody>
      </p:sp>
      <p:sp>
        <p:nvSpPr>
          <p:cNvPr id="1872" name="Google Shape;1872;p48"/>
          <p:cNvSpPr txBox="1"/>
          <p:nvPr>
            <p:ph idx="1" type="subTitle"/>
          </p:nvPr>
        </p:nvSpPr>
        <p:spPr>
          <a:xfrm>
            <a:off x="720000" y="1654150"/>
            <a:ext cx="3236400" cy="12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¿Tenéis alguna pregunta?</a:t>
            </a:r>
            <a:endParaRPr b="1"/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3" name="Google Shape;1873;p48"/>
          <p:cNvGrpSpPr/>
          <p:nvPr/>
        </p:nvGrpSpPr>
        <p:grpSpPr>
          <a:xfrm>
            <a:off x="4683908" y="792830"/>
            <a:ext cx="4042256" cy="3547472"/>
            <a:chOff x="1536275" y="916075"/>
            <a:chExt cx="4469050" cy="3922025"/>
          </a:xfrm>
        </p:grpSpPr>
        <p:sp>
          <p:nvSpPr>
            <p:cNvPr id="1874" name="Google Shape;1874;p48"/>
            <p:cNvSpPr/>
            <p:nvPr/>
          </p:nvSpPr>
          <p:spPr>
            <a:xfrm flipH="1">
              <a:off x="2998917" y="1344725"/>
              <a:ext cx="336950" cy="311925"/>
            </a:xfrm>
            <a:custGeom>
              <a:rect b="b" l="l" r="r" t="t"/>
              <a:pathLst>
                <a:path extrusionOk="0" h="12477" w="13478">
                  <a:moveTo>
                    <a:pt x="9478" y="1"/>
                  </a:moveTo>
                  <a:cubicBezTo>
                    <a:pt x="6243" y="1"/>
                    <a:pt x="6973" y="5472"/>
                    <a:pt x="6973" y="5472"/>
                  </a:cubicBezTo>
                  <a:cubicBezTo>
                    <a:pt x="6973" y="5472"/>
                    <a:pt x="5316" y="1847"/>
                    <a:pt x="3144" y="1847"/>
                  </a:cubicBezTo>
                  <a:cubicBezTo>
                    <a:pt x="2756" y="1847"/>
                    <a:pt x="2351" y="1963"/>
                    <a:pt x="1936" y="2236"/>
                  </a:cubicBezTo>
                  <a:cubicBezTo>
                    <a:pt x="1" y="3470"/>
                    <a:pt x="34" y="6639"/>
                    <a:pt x="2136" y="8941"/>
                  </a:cubicBezTo>
                  <a:cubicBezTo>
                    <a:pt x="4671" y="11676"/>
                    <a:pt x="9041" y="12477"/>
                    <a:pt x="9041" y="12477"/>
                  </a:cubicBezTo>
                  <a:cubicBezTo>
                    <a:pt x="9041" y="12477"/>
                    <a:pt x="12276" y="9474"/>
                    <a:pt x="12944" y="5772"/>
                  </a:cubicBezTo>
                  <a:cubicBezTo>
                    <a:pt x="13477" y="2703"/>
                    <a:pt x="11809" y="34"/>
                    <a:pt x="9508" y="1"/>
                  </a:cubicBezTo>
                  <a:cubicBezTo>
                    <a:pt x="9498" y="1"/>
                    <a:pt x="9488" y="1"/>
                    <a:pt x="9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8"/>
            <p:cNvSpPr/>
            <p:nvPr/>
          </p:nvSpPr>
          <p:spPr>
            <a:xfrm flipH="1">
              <a:off x="2705392" y="1077425"/>
              <a:ext cx="245200" cy="227375"/>
            </a:xfrm>
            <a:custGeom>
              <a:rect b="b" l="l" r="r" t="t"/>
              <a:pathLst>
                <a:path extrusionOk="0" h="9095" w="9808">
                  <a:moveTo>
                    <a:pt x="3106" y="1"/>
                  </a:moveTo>
                  <a:cubicBezTo>
                    <a:pt x="1634" y="1"/>
                    <a:pt x="255" y="1538"/>
                    <a:pt x="134" y="3621"/>
                  </a:cubicBezTo>
                  <a:cubicBezTo>
                    <a:pt x="1" y="6357"/>
                    <a:pt x="1836" y="9092"/>
                    <a:pt x="1836" y="9092"/>
                  </a:cubicBezTo>
                  <a:cubicBezTo>
                    <a:pt x="1836" y="9092"/>
                    <a:pt x="1907" y="9095"/>
                    <a:pt x="2035" y="9095"/>
                  </a:cubicBezTo>
                  <a:cubicBezTo>
                    <a:pt x="2774" y="9095"/>
                    <a:pt x="5412" y="8998"/>
                    <a:pt x="7373" y="7691"/>
                  </a:cubicBezTo>
                  <a:cubicBezTo>
                    <a:pt x="9274" y="6390"/>
                    <a:pt x="9808" y="4122"/>
                    <a:pt x="8640" y="2921"/>
                  </a:cubicBezTo>
                  <a:cubicBezTo>
                    <a:pt x="8283" y="2541"/>
                    <a:pt x="7886" y="2392"/>
                    <a:pt x="7485" y="2392"/>
                  </a:cubicBezTo>
                  <a:cubicBezTo>
                    <a:pt x="6014" y="2392"/>
                    <a:pt x="4471" y="4389"/>
                    <a:pt x="4471" y="4389"/>
                  </a:cubicBezTo>
                  <a:cubicBezTo>
                    <a:pt x="4471" y="4389"/>
                    <a:pt x="5939" y="586"/>
                    <a:pt x="3570" y="52"/>
                  </a:cubicBezTo>
                  <a:cubicBezTo>
                    <a:pt x="3415" y="17"/>
                    <a:pt x="3260" y="1"/>
                    <a:pt x="3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8"/>
            <p:cNvSpPr/>
            <p:nvPr/>
          </p:nvSpPr>
          <p:spPr>
            <a:xfrm flipH="1">
              <a:off x="3047292" y="916075"/>
              <a:ext cx="170150" cy="147650"/>
            </a:xfrm>
            <a:custGeom>
              <a:rect b="b" l="l" r="r" t="t"/>
              <a:pathLst>
                <a:path extrusionOk="0" h="5906" w="6806">
                  <a:moveTo>
                    <a:pt x="1885" y="1"/>
                  </a:moveTo>
                  <a:cubicBezTo>
                    <a:pt x="1796" y="1"/>
                    <a:pt x="1702" y="11"/>
                    <a:pt x="1602" y="35"/>
                  </a:cubicBezTo>
                  <a:cubicBezTo>
                    <a:pt x="501" y="268"/>
                    <a:pt x="1" y="1703"/>
                    <a:pt x="568" y="3137"/>
                  </a:cubicBezTo>
                  <a:cubicBezTo>
                    <a:pt x="1268" y="4805"/>
                    <a:pt x="3136" y="5906"/>
                    <a:pt x="3136" y="5906"/>
                  </a:cubicBezTo>
                  <a:cubicBezTo>
                    <a:pt x="3136" y="5906"/>
                    <a:pt x="5104" y="5072"/>
                    <a:pt x="6038" y="3504"/>
                  </a:cubicBezTo>
                  <a:cubicBezTo>
                    <a:pt x="6806" y="2203"/>
                    <a:pt x="6472" y="702"/>
                    <a:pt x="5438" y="268"/>
                  </a:cubicBezTo>
                  <a:cubicBezTo>
                    <a:pt x="5300" y="219"/>
                    <a:pt x="5170" y="197"/>
                    <a:pt x="5047" y="197"/>
                  </a:cubicBezTo>
                  <a:cubicBezTo>
                    <a:pt x="3837" y="197"/>
                    <a:pt x="3370" y="2370"/>
                    <a:pt x="3370" y="2370"/>
                  </a:cubicBezTo>
                  <a:cubicBezTo>
                    <a:pt x="3370" y="2370"/>
                    <a:pt x="3194" y="1"/>
                    <a:pt x="1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1572950" y="4051675"/>
              <a:ext cx="4432375" cy="786425"/>
            </a:xfrm>
            <a:custGeom>
              <a:rect b="b" l="l" r="r" t="t"/>
              <a:pathLst>
                <a:path extrusionOk="0" h="31457" w="177295">
                  <a:moveTo>
                    <a:pt x="88664" y="1"/>
                  </a:moveTo>
                  <a:cubicBezTo>
                    <a:pt x="39696" y="1"/>
                    <a:pt x="1" y="7039"/>
                    <a:pt x="1" y="15712"/>
                  </a:cubicBezTo>
                  <a:cubicBezTo>
                    <a:pt x="1" y="24418"/>
                    <a:pt x="39696" y="31456"/>
                    <a:pt x="88664" y="31456"/>
                  </a:cubicBezTo>
                  <a:cubicBezTo>
                    <a:pt x="137599" y="31456"/>
                    <a:pt x="177294" y="24418"/>
                    <a:pt x="177294" y="15712"/>
                  </a:cubicBezTo>
                  <a:cubicBezTo>
                    <a:pt x="177294" y="7039"/>
                    <a:pt x="137599" y="1"/>
                    <a:pt x="88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1640500" y="4029150"/>
              <a:ext cx="4311450" cy="10875"/>
            </a:xfrm>
            <a:custGeom>
              <a:rect b="b" l="l" r="r" t="t"/>
              <a:pathLst>
                <a:path extrusionOk="0" h="435" w="172458">
                  <a:moveTo>
                    <a:pt x="86229" y="1"/>
                  </a:moveTo>
                  <a:lnTo>
                    <a:pt x="43132" y="68"/>
                  </a:lnTo>
                  <a:lnTo>
                    <a:pt x="21583" y="101"/>
                  </a:lnTo>
                  <a:lnTo>
                    <a:pt x="1" y="201"/>
                  </a:lnTo>
                  <a:lnTo>
                    <a:pt x="21583" y="301"/>
                  </a:lnTo>
                  <a:lnTo>
                    <a:pt x="43132" y="368"/>
                  </a:lnTo>
                  <a:lnTo>
                    <a:pt x="86229" y="435"/>
                  </a:lnTo>
                  <a:lnTo>
                    <a:pt x="129327" y="368"/>
                  </a:lnTo>
                  <a:lnTo>
                    <a:pt x="150909" y="334"/>
                  </a:lnTo>
                  <a:lnTo>
                    <a:pt x="172457" y="201"/>
                  </a:lnTo>
                  <a:lnTo>
                    <a:pt x="150909" y="101"/>
                  </a:lnTo>
                  <a:lnTo>
                    <a:pt x="129327" y="68"/>
                  </a:lnTo>
                  <a:lnTo>
                    <a:pt x="8622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1744750" y="2134175"/>
              <a:ext cx="497875" cy="1293400"/>
            </a:xfrm>
            <a:custGeom>
              <a:rect b="b" l="l" r="r" t="t"/>
              <a:pathLst>
                <a:path extrusionOk="0" h="51736" w="19915">
                  <a:moveTo>
                    <a:pt x="5219" y="1"/>
                  </a:moveTo>
                  <a:cubicBezTo>
                    <a:pt x="4334" y="1"/>
                    <a:pt x="3450" y="332"/>
                    <a:pt x="2636" y="1146"/>
                  </a:cubicBezTo>
                  <a:cubicBezTo>
                    <a:pt x="334" y="3381"/>
                    <a:pt x="1" y="7384"/>
                    <a:pt x="101" y="10386"/>
                  </a:cubicBezTo>
                  <a:cubicBezTo>
                    <a:pt x="234" y="14289"/>
                    <a:pt x="1702" y="17792"/>
                    <a:pt x="3636" y="21127"/>
                  </a:cubicBezTo>
                  <a:cubicBezTo>
                    <a:pt x="5504" y="24296"/>
                    <a:pt x="7673" y="27332"/>
                    <a:pt x="8907" y="30834"/>
                  </a:cubicBezTo>
                  <a:cubicBezTo>
                    <a:pt x="10308" y="34904"/>
                    <a:pt x="9207" y="39174"/>
                    <a:pt x="10408" y="43243"/>
                  </a:cubicBezTo>
                  <a:cubicBezTo>
                    <a:pt x="10808" y="44711"/>
                    <a:pt x="11642" y="46012"/>
                    <a:pt x="12810" y="47046"/>
                  </a:cubicBezTo>
                  <a:cubicBezTo>
                    <a:pt x="14211" y="48347"/>
                    <a:pt x="15979" y="49314"/>
                    <a:pt x="17179" y="50815"/>
                  </a:cubicBezTo>
                  <a:cubicBezTo>
                    <a:pt x="17179" y="51049"/>
                    <a:pt x="17179" y="51249"/>
                    <a:pt x="17179" y="51449"/>
                  </a:cubicBezTo>
                  <a:cubicBezTo>
                    <a:pt x="17179" y="51632"/>
                    <a:pt x="17331" y="51735"/>
                    <a:pt x="17467" y="51735"/>
                  </a:cubicBezTo>
                  <a:cubicBezTo>
                    <a:pt x="17578" y="51735"/>
                    <a:pt x="17680" y="51666"/>
                    <a:pt x="17680" y="51516"/>
                  </a:cubicBezTo>
                  <a:cubicBezTo>
                    <a:pt x="17687" y="51527"/>
                    <a:pt x="17694" y="51532"/>
                    <a:pt x="17699" y="51532"/>
                  </a:cubicBezTo>
                  <a:cubicBezTo>
                    <a:pt x="17746" y="51532"/>
                    <a:pt x="17739" y="51205"/>
                    <a:pt x="17680" y="51116"/>
                  </a:cubicBezTo>
                  <a:cubicBezTo>
                    <a:pt x="17780" y="49014"/>
                    <a:pt x="18314" y="47013"/>
                    <a:pt x="18781" y="44944"/>
                  </a:cubicBezTo>
                  <a:cubicBezTo>
                    <a:pt x="19348" y="42643"/>
                    <a:pt x="19681" y="40274"/>
                    <a:pt x="19781" y="37873"/>
                  </a:cubicBezTo>
                  <a:cubicBezTo>
                    <a:pt x="19915" y="33436"/>
                    <a:pt x="19314" y="29000"/>
                    <a:pt x="18781" y="24597"/>
                  </a:cubicBezTo>
                  <a:cubicBezTo>
                    <a:pt x="17780" y="16624"/>
                    <a:pt x="15278" y="8819"/>
                    <a:pt x="9908" y="2648"/>
                  </a:cubicBezTo>
                  <a:cubicBezTo>
                    <a:pt x="8673" y="1259"/>
                    <a:pt x="6943" y="1"/>
                    <a:pt x="5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1888175" y="2404475"/>
              <a:ext cx="306925" cy="1470050"/>
            </a:xfrm>
            <a:custGeom>
              <a:rect b="b" l="l" r="r" t="t"/>
              <a:pathLst>
                <a:path extrusionOk="0" h="58802" w="12277">
                  <a:moveTo>
                    <a:pt x="1389" y="1"/>
                  </a:moveTo>
                  <a:cubicBezTo>
                    <a:pt x="1310" y="1"/>
                    <a:pt x="1221" y="79"/>
                    <a:pt x="1269" y="175"/>
                  </a:cubicBezTo>
                  <a:cubicBezTo>
                    <a:pt x="5005" y="6279"/>
                    <a:pt x="7740" y="12917"/>
                    <a:pt x="9441" y="19889"/>
                  </a:cubicBezTo>
                  <a:cubicBezTo>
                    <a:pt x="6839" y="15085"/>
                    <a:pt x="2936" y="11149"/>
                    <a:pt x="68" y="6546"/>
                  </a:cubicBezTo>
                  <a:cubicBezTo>
                    <a:pt x="68" y="6536"/>
                    <a:pt x="62" y="6532"/>
                    <a:pt x="54" y="6532"/>
                  </a:cubicBezTo>
                  <a:cubicBezTo>
                    <a:pt x="34" y="6532"/>
                    <a:pt x="1" y="6556"/>
                    <a:pt x="1" y="6579"/>
                  </a:cubicBezTo>
                  <a:cubicBezTo>
                    <a:pt x="2603" y="11683"/>
                    <a:pt x="6906" y="15753"/>
                    <a:pt x="9641" y="20756"/>
                  </a:cubicBezTo>
                  <a:cubicBezTo>
                    <a:pt x="10108" y="22824"/>
                    <a:pt x="10508" y="24893"/>
                    <a:pt x="10809" y="26994"/>
                  </a:cubicBezTo>
                  <a:cubicBezTo>
                    <a:pt x="11176" y="29863"/>
                    <a:pt x="11409" y="32731"/>
                    <a:pt x="11409" y="35634"/>
                  </a:cubicBezTo>
                  <a:cubicBezTo>
                    <a:pt x="9841" y="32698"/>
                    <a:pt x="8207" y="29863"/>
                    <a:pt x="6939" y="26761"/>
                  </a:cubicBezTo>
                  <a:cubicBezTo>
                    <a:pt x="6927" y="26737"/>
                    <a:pt x="6903" y="26726"/>
                    <a:pt x="6878" y="26726"/>
                  </a:cubicBezTo>
                  <a:cubicBezTo>
                    <a:pt x="6832" y="26726"/>
                    <a:pt x="6784" y="26763"/>
                    <a:pt x="6806" y="26827"/>
                  </a:cubicBezTo>
                  <a:cubicBezTo>
                    <a:pt x="7907" y="30063"/>
                    <a:pt x="9374" y="33532"/>
                    <a:pt x="11442" y="36301"/>
                  </a:cubicBezTo>
                  <a:cubicBezTo>
                    <a:pt x="11442" y="38335"/>
                    <a:pt x="11376" y="40370"/>
                    <a:pt x="11276" y="42438"/>
                  </a:cubicBezTo>
                  <a:cubicBezTo>
                    <a:pt x="10942" y="47876"/>
                    <a:pt x="10008" y="53280"/>
                    <a:pt x="9608" y="58683"/>
                  </a:cubicBezTo>
                  <a:cubicBezTo>
                    <a:pt x="9608" y="58758"/>
                    <a:pt x="9671" y="58802"/>
                    <a:pt x="9732" y="58802"/>
                  </a:cubicBezTo>
                  <a:cubicBezTo>
                    <a:pt x="9780" y="58802"/>
                    <a:pt x="9827" y="58775"/>
                    <a:pt x="9841" y="58717"/>
                  </a:cubicBezTo>
                  <a:cubicBezTo>
                    <a:pt x="10942" y="53179"/>
                    <a:pt x="11643" y="47575"/>
                    <a:pt x="11976" y="41938"/>
                  </a:cubicBezTo>
                  <a:cubicBezTo>
                    <a:pt x="12276" y="37768"/>
                    <a:pt x="12210" y="33599"/>
                    <a:pt x="11843" y="29429"/>
                  </a:cubicBezTo>
                  <a:lnTo>
                    <a:pt x="11843" y="29362"/>
                  </a:lnTo>
                  <a:cubicBezTo>
                    <a:pt x="11909" y="25993"/>
                    <a:pt x="12176" y="22624"/>
                    <a:pt x="12043" y="19255"/>
                  </a:cubicBezTo>
                  <a:cubicBezTo>
                    <a:pt x="11876" y="15619"/>
                    <a:pt x="11376" y="11983"/>
                    <a:pt x="10542" y="8414"/>
                  </a:cubicBezTo>
                  <a:cubicBezTo>
                    <a:pt x="10542" y="8397"/>
                    <a:pt x="10525" y="8389"/>
                    <a:pt x="10508" y="8389"/>
                  </a:cubicBezTo>
                  <a:cubicBezTo>
                    <a:pt x="10492" y="8389"/>
                    <a:pt x="10475" y="8397"/>
                    <a:pt x="10475" y="8414"/>
                  </a:cubicBezTo>
                  <a:cubicBezTo>
                    <a:pt x="11142" y="11917"/>
                    <a:pt x="11543" y="15486"/>
                    <a:pt x="11709" y="19055"/>
                  </a:cubicBezTo>
                  <a:cubicBezTo>
                    <a:pt x="11776" y="20956"/>
                    <a:pt x="11743" y="22858"/>
                    <a:pt x="11643" y="24759"/>
                  </a:cubicBezTo>
                  <a:cubicBezTo>
                    <a:pt x="11609" y="25393"/>
                    <a:pt x="11576" y="26027"/>
                    <a:pt x="11509" y="26627"/>
                  </a:cubicBezTo>
                  <a:cubicBezTo>
                    <a:pt x="10108" y="17154"/>
                    <a:pt x="6672" y="8080"/>
                    <a:pt x="1469" y="41"/>
                  </a:cubicBezTo>
                  <a:cubicBezTo>
                    <a:pt x="1450" y="13"/>
                    <a:pt x="1420" y="1"/>
                    <a:pt x="1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2041050" y="2400975"/>
              <a:ext cx="62775" cy="212650"/>
            </a:xfrm>
            <a:custGeom>
              <a:rect b="b" l="l" r="r" t="t"/>
              <a:pathLst>
                <a:path extrusionOk="0" h="8506" w="2511">
                  <a:moveTo>
                    <a:pt x="44" y="1"/>
                  </a:moveTo>
                  <a:cubicBezTo>
                    <a:pt x="27" y="1"/>
                    <a:pt x="0" y="24"/>
                    <a:pt x="24" y="48"/>
                  </a:cubicBezTo>
                  <a:cubicBezTo>
                    <a:pt x="1024" y="2783"/>
                    <a:pt x="1558" y="5585"/>
                    <a:pt x="2292" y="8421"/>
                  </a:cubicBezTo>
                  <a:cubicBezTo>
                    <a:pt x="2307" y="8479"/>
                    <a:pt x="2353" y="8506"/>
                    <a:pt x="2398" y="8506"/>
                  </a:cubicBezTo>
                  <a:cubicBezTo>
                    <a:pt x="2456" y="8506"/>
                    <a:pt x="2511" y="8462"/>
                    <a:pt x="2492" y="8387"/>
                  </a:cubicBezTo>
                  <a:cubicBezTo>
                    <a:pt x="2192" y="5519"/>
                    <a:pt x="1191" y="2650"/>
                    <a:pt x="57" y="15"/>
                  </a:cubicBezTo>
                  <a:cubicBezTo>
                    <a:pt x="57" y="5"/>
                    <a:pt x="51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2178400" y="2612575"/>
              <a:ext cx="508725" cy="1125725"/>
            </a:xfrm>
            <a:custGeom>
              <a:rect b="b" l="l" r="r" t="t"/>
              <a:pathLst>
                <a:path extrusionOk="0" h="45029" w="20349">
                  <a:moveTo>
                    <a:pt x="17939" y="1"/>
                  </a:moveTo>
                  <a:cubicBezTo>
                    <a:pt x="15942" y="1"/>
                    <a:pt x="13604" y="1864"/>
                    <a:pt x="12376" y="2959"/>
                  </a:cubicBezTo>
                  <a:cubicBezTo>
                    <a:pt x="10041" y="5060"/>
                    <a:pt x="8406" y="7796"/>
                    <a:pt x="7072" y="10631"/>
                  </a:cubicBezTo>
                  <a:cubicBezTo>
                    <a:pt x="5538" y="13867"/>
                    <a:pt x="4203" y="17236"/>
                    <a:pt x="3136" y="20638"/>
                  </a:cubicBezTo>
                  <a:cubicBezTo>
                    <a:pt x="634" y="28444"/>
                    <a:pt x="0" y="36650"/>
                    <a:pt x="267" y="44789"/>
                  </a:cubicBezTo>
                  <a:cubicBezTo>
                    <a:pt x="267" y="44789"/>
                    <a:pt x="267" y="44789"/>
                    <a:pt x="267" y="44822"/>
                  </a:cubicBezTo>
                  <a:cubicBezTo>
                    <a:pt x="267" y="44822"/>
                    <a:pt x="267" y="44855"/>
                    <a:pt x="267" y="44855"/>
                  </a:cubicBezTo>
                  <a:cubicBezTo>
                    <a:pt x="248" y="44969"/>
                    <a:pt x="337" y="45029"/>
                    <a:pt x="423" y="45029"/>
                  </a:cubicBezTo>
                  <a:cubicBezTo>
                    <a:pt x="489" y="45029"/>
                    <a:pt x="553" y="44994"/>
                    <a:pt x="567" y="44922"/>
                  </a:cubicBezTo>
                  <a:cubicBezTo>
                    <a:pt x="1435" y="41420"/>
                    <a:pt x="2802" y="38084"/>
                    <a:pt x="4670" y="35015"/>
                  </a:cubicBezTo>
                  <a:cubicBezTo>
                    <a:pt x="6472" y="32080"/>
                    <a:pt x="8907" y="29645"/>
                    <a:pt x="10841" y="26809"/>
                  </a:cubicBezTo>
                  <a:cubicBezTo>
                    <a:pt x="11709" y="25575"/>
                    <a:pt x="12376" y="24274"/>
                    <a:pt x="12876" y="22873"/>
                  </a:cubicBezTo>
                  <a:cubicBezTo>
                    <a:pt x="13376" y="21239"/>
                    <a:pt x="13443" y="19537"/>
                    <a:pt x="13577" y="17836"/>
                  </a:cubicBezTo>
                  <a:cubicBezTo>
                    <a:pt x="13910" y="14067"/>
                    <a:pt x="15778" y="11065"/>
                    <a:pt x="17579" y="7796"/>
                  </a:cubicBezTo>
                  <a:cubicBezTo>
                    <a:pt x="18447" y="6294"/>
                    <a:pt x="19214" y="4693"/>
                    <a:pt x="19881" y="3092"/>
                  </a:cubicBezTo>
                  <a:cubicBezTo>
                    <a:pt x="20281" y="2091"/>
                    <a:pt x="20348" y="1024"/>
                    <a:pt x="19347" y="390"/>
                  </a:cubicBezTo>
                  <a:cubicBezTo>
                    <a:pt x="18914" y="117"/>
                    <a:pt x="18437" y="1"/>
                    <a:pt x="17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2131700" y="2786200"/>
              <a:ext cx="382200" cy="1210300"/>
            </a:xfrm>
            <a:custGeom>
              <a:rect b="b" l="l" r="r" t="t"/>
              <a:pathLst>
                <a:path extrusionOk="0" h="48412" w="15288">
                  <a:moveTo>
                    <a:pt x="15179" y="0"/>
                  </a:moveTo>
                  <a:cubicBezTo>
                    <a:pt x="15150" y="0"/>
                    <a:pt x="15123" y="15"/>
                    <a:pt x="15111" y="50"/>
                  </a:cubicBezTo>
                  <a:cubicBezTo>
                    <a:pt x="13376" y="2852"/>
                    <a:pt x="11642" y="5687"/>
                    <a:pt x="10208" y="8656"/>
                  </a:cubicBezTo>
                  <a:cubicBezTo>
                    <a:pt x="9407" y="10324"/>
                    <a:pt x="8706" y="12025"/>
                    <a:pt x="8106" y="13793"/>
                  </a:cubicBezTo>
                  <a:cubicBezTo>
                    <a:pt x="8773" y="10091"/>
                    <a:pt x="9707" y="6421"/>
                    <a:pt x="10875" y="2852"/>
                  </a:cubicBezTo>
                  <a:cubicBezTo>
                    <a:pt x="10875" y="2833"/>
                    <a:pt x="10864" y="2813"/>
                    <a:pt x="10854" y="2813"/>
                  </a:cubicBezTo>
                  <a:cubicBezTo>
                    <a:pt x="10847" y="2813"/>
                    <a:pt x="10841" y="2824"/>
                    <a:pt x="10841" y="2852"/>
                  </a:cubicBezTo>
                  <a:cubicBezTo>
                    <a:pt x="9274" y="6455"/>
                    <a:pt x="8306" y="10291"/>
                    <a:pt x="7939" y="14227"/>
                  </a:cubicBezTo>
                  <a:cubicBezTo>
                    <a:pt x="7606" y="15294"/>
                    <a:pt x="7272" y="16362"/>
                    <a:pt x="6972" y="17429"/>
                  </a:cubicBezTo>
                  <a:cubicBezTo>
                    <a:pt x="5704" y="21966"/>
                    <a:pt x="4570" y="26569"/>
                    <a:pt x="3536" y="31172"/>
                  </a:cubicBezTo>
                  <a:cubicBezTo>
                    <a:pt x="3503" y="28137"/>
                    <a:pt x="3770" y="25135"/>
                    <a:pt x="4303" y="22132"/>
                  </a:cubicBezTo>
                  <a:cubicBezTo>
                    <a:pt x="4303" y="22116"/>
                    <a:pt x="4278" y="22107"/>
                    <a:pt x="4253" y="22107"/>
                  </a:cubicBezTo>
                  <a:cubicBezTo>
                    <a:pt x="4228" y="22107"/>
                    <a:pt x="4203" y="22116"/>
                    <a:pt x="4203" y="22132"/>
                  </a:cubicBezTo>
                  <a:cubicBezTo>
                    <a:pt x="3403" y="25235"/>
                    <a:pt x="3136" y="28470"/>
                    <a:pt x="3403" y="31673"/>
                  </a:cubicBezTo>
                  <a:cubicBezTo>
                    <a:pt x="3036" y="33441"/>
                    <a:pt x="2635" y="35175"/>
                    <a:pt x="2269" y="36943"/>
                  </a:cubicBezTo>
                  <a:cubicBezTo>
                    <a:pt x="1468" y="40712"/>
                    <a:pt x="467" y="44515"/>
                    <a:pt x="0" y="48318"/>
                  </a:cubicBezTo>
                  <a:cubicBezTo>
                    <a:pt x="0" y="48376"/>
                    <a:pt x="45" y="48412"/>
                    <a:pt x="90" y="48412"/>
                  </a:cubicBezTo>
                  <a:cubicBezTo>
                    <a:pt x="122" y="48412"/>
                    <a:pt x="153" y="48393"/>
                    <a:pt x="167" y="48351"/>
                  </a:cubicBezTo>
                  <a:cubicBezTo>
                    <a:pt x="734" y="46283"/>
                    <a:pt x="1068" y="44182"/>
                    <a:pt x="1501" y="42080"/>
                  </a:cubicBezTo>
                  <a:cubicBezTo>
                    <a:pt x="1968" y="40012"/>
                    <a:pt x="2435" y="37910"/>
                    <a:pt x="2936" y="35842"/>
                  </a:cubicBezTo>
                  <a:cubicBezTo>
                    <a:pt x="3636" y="32807"/>
                    <a:pt x="4370" y="29805"/>
                    <a:pt x="5137" y="26769"/>
                  </a:cubicBezTo>
                  <a:cubicBezTo>
                    <a:pt x="5638" y="25668"/>
                    <a:pt x="6605" y="24701"/>
                    <a:pt x="7339" y="23767"/>
                  </a:cubicBezTo>
                  <a:cubicBezTo>
                    <a:pt x="8139" y="22733"/>
                    <a:pt x="8940" y="21732"/>
                    <a:pt x="9707" y="20698"/>
                  </a:cubicBezTo>
                  <a:cubicBezTo>
                    <a:pt x="11175" y="18763"/>
                    <a:pt x="12476" y="16729"/>
                    <a:pt x="13643" y="14627"/>
                  </a:cubicBezTo>
                  <a:cubicBezTo>
                    <a:pt x="13663" y="14588"/>
                    <a:pt x="13648" y="14572"/>
                    <a:pt x="13626" y="14572"/>
                  </a:cubicBezTo>
                  <a:cubicBezTo>
                    <a:pt x="13610" y="14572"/>
                    <a:pt x="13590" y="14580"/>
                    <a:pt x="13577" y="14594"/>
                  </a:cubicBezTo>
                  <a:cubicBezTo>
                    <a:pt x="12142" y="16962"/>
                    <a:pt x="10541" y="19230"/>
                    <a:pt x="8840" y="21399"/>
                  </a:cubicBezTo>
                  <a:cubicBezTo>
                    <a:pt x="8073" y="22399"/>
                    <a:pt x="7272" y="23433"/>
                    <a:pt x="6472" y="24467"/>
                  </a:cubicBezTo>
                  <a:cubicBezTo>
                    <a:pt x="6105" y="24934"/>
                    <a:pt x="5671" y="25435"/>
                    <a:pt x="5337" y="25969"/>
                  </a:cubicBezTo>
                  <a:cubicBezTo>
                    <a:pt x="5571" y="25101"/>
                    <a:pt x="5771" y="24234"/>
                    <a:pt x="5971" y="23400"/>
                  </a:cubicBezTo>
                  <a:cubicBezTo>
                    <a:pt x="7039" y="19264"/>
                    <a:pt x="8039" y="15127"/>
                    <a:pt x="9607" y="11191"/>
                  </a:cubicBezTo>
                  <a:cubicBezTo>
                    <a:pt x="11142" y="7322"/>
                    <a:pt x="13176" y="3686"/>
                    <a:pt x="15244" y="117"/>
                  </a:cubicBezTo>
                  <a:cubicBezTo>
                    <a:pt x="15288" y="52"/>
                    <a:pt x="15232" y="0"/>
                    <a:pt x="15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2364350" y="3063950"/>
              <a:ext cx="117375" cy="185025"/>
            </a:xfrm>
            <a:custGeom>
              <a:rect b="b" l="l" r="r" t="t"/>
              <a:pathLst>
                <a:path extrusionOk="0" h="7401" w="4695">
                  <a:moveTo>
                    <a:pt x="4639" y="1"/>
                  </a:moveTo>
                  <a:cubicBezTo>
                    <a:pt x="4627" y="1"/>
                    <a:pt x="4614" y="5"/>
                    <a:pt x="4604" y="15"/>
                  </a:cubicBezTo>
                  <a:cubicBezTo>
                    <a:pt x="2803" y="2283"/>
                    <a:pt x="1268" y="4751"/>
                    <a:pt x="1" y="7353"/>
                  </a:cubicBezTo>
                  <a:cubicBezTo>
                    <a:pt x="1" y="7377"/>
                    <a:pt x="18" y="7400"/>
                    <a:pt x="27" y="7400"/>
                  </a:cubicBezTo>
                  <a:cubicBezTo>
                    <a:pt x="31" y="7400"/>
                    <a:pt x="34" y="7396"/>
                    <a:pt x="34" y="7387"/>
                  </a:cubicBezTo>
                  <a:cubicBezTo>
                    <a:pt x="1602" y="4951"/>
                    <a:pt x="3136" y="2483"/>
                    <a:pt x="4671" y="48"/>
                  </a:cubicBezTo>
                  <a:cubicBezTo>
                    <a:pt x="4694" y="24"/>
                    <a:pt x="4668" y="1"/>
                    <a:pt x="4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1536275" y="2653950"/>
              <a:ext cx="596275" cy="1010950"/>
            </a:xfrm>
            <a:custGeom>
              <a:rect b="b" l="l" r="r" t="t"/>
              <a:pathLst>
                <a:path extrusionOk="0" h="40438" w="23851">
                  <a:moveTo>
                    <a:pt x="2782" y="0"/>
                  </a:moveTo>
                  <a:cubicBezTo>
                    <a:pt x="2087" y="0"/>
                    <a:pt x="1469" y="358"/>
                    <a:pt x="1068" y="1337"/>
                  </a:cubicBezTo>
                  <a:cubicBezTo>
                    <a:pt x="0" y="4006"/>
                    <a:pt x="1802" y="6941"/>
                    <a:pt x="3102" y="9143"/>
                  </a:cubicBezTo>
                  <a:cubicBezTo>
                    <a:pt x="4170" y="10977"/>
                    <a:pt x="5371" y="13146"/>
                    <a:pt x="4904" y="15314"/>
                  </a:cubicBezTo>
                  <a:cubicBezTo>
                    <a:pt x="4637" y="16715"/>
                    <a:pt x="3603" y="17816"/>
                    <a:pt x="3436" y="19217"/>
                  </a:cubicBezTo>
                  <a:cubicBezTo>
                    <a:pt x="3002" y="22352"/>
                    <a:pt x="6138" y="24387"/>
                    <a:pt x="8373" y="25855"/>
                  </a:cubicBezTo>
                  <a:cubicBezTo>
                    <a:pt x="13944" y="29524"/>
                    <a:pt x="21616" y="32793"/>
                    <a:pt x="22616" y="40265"/>
                  </a:cubicBezTo>
                  <a:cubicBezTo>
                    <a:pt x="22631" y="40385"/>
                    <a:pt x="22735" y="40438"/>
                    <a:pt x="22840" y="40438"/>
                  </a:cubicBezTo>
                  <a:cubicBezTo>
                    <a:pt x="22969" y="40438"/>
                    <a:pt x="23102" y="40360"/>
                    <a:pt x="23083" y="40232"/>
                  </a:cubicBezTo>
                  <a:cubicBezTo>
                    <a:pt x="23083" y="40198"/>
                    <a:pt x="23083" y="40165"/>
                    <a:pt x="23083" y="40165"/>
                  </a:cubicBezTo>
                  <a:cubicBezTo>
                    <a:pt x="23083" y="40165"/>
                    <a:pt x="23117" y="40132"/>
                    <a:pt x="23117" y="40132"/>
                  </a:cubicBezTo>
                  <a:cubicBezTo>
                    <a:pt x="23851" y="36329"/>
                    <a:pt x="23817" y="32459"/>
                    <a:pt x="23017" y="28690"/>
                  </a:cubicBezTo>
                  <a:cubicBezTo>
                    <a:pt x="22183" y="24821"/>
                    <a:pt x="20515" y="21351"/>
                    <a:pt x="18513" y="17982"/>
                  </a:cubicBezTo>
                  <a:cubicBezTo>
                    <a:pt x="15144" y="12245"/>
                    <a:pt x="11609" y="6374"/>
                    <a:pt x="6505" y="1971"/>
                  </a:cubicBezTo>
                  <a:cubicBezTo>
                    <a:pt x="5578" y="1195"/>
                    <a:pt x="4051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1739425" y="2988150"/>
              <a:ext cx="407300" cy="1139450"/>
            </a:xfrm>
            <a:custGeom>
              <a:rect b="b" l="l" r="r" t="t"/>
              <a:pathLst>
                <a:path extrusionOk="0" h="45578" w="16292">
                  <a:moveTo>
                    <a:pt x="3150" y="0"/>
                  </a:moveTo>
                  <a:cubicBezTo>
                    <a:pt x="3041" y="0"/>
                    <a:pt x="2946" y="142"/>
                    <a:pt x="3049" y="245"/>
                  </a:cubicBezTo>
                  <a:cubicBezTo>
                    <a:pt x="7886" y="5615"/>
                    <a:pt x="10988" y="11820"/>
                    <a:pt x="12889" y="18691"/>
                  </a:cubicBezTo>
                  <a:cubicBezTo>
                    <a:pt x="9687" y="14188"/>
                    <a:pt x="3783" y="11953"/>
                    <a:pt x="80" y="7950"/>
                  </a:cubicBezTo>
                  <a:cubicBezTo>
                    <a:pt x="70" y="7929"/>
                    <a:pt x="56" y="7922"/>
                    <a:pt x="44" y="7922"/>
                  </a:cubicBezTo>
                  <a:cubicBezTo>
                    <a:pt x="18" y="7922"/>
                    <a:pt x="1" y="7960"/>
                    <a:pt x="47" y="7983"/>
                  </a:cubicBezTo>
                  <a:cubicBezTo>
                    <a:pt x="3816" y="12587"/>
                    <a:pt x="9654" y="14822"/>
                    <a:pt x="13123" y="19658"/>
                  </a:cubicBezTo>
                  <a:cubicBezTo>
                    <a:pt x="13189" y="19825"/>
                    <a:pt x="13223" y="19992"/>
                    <a:pt x="13256" y="20192"/>
                  </a:cubicBezTo>
                  <a:cubicBezTo>
                    <a:pt x="15291" y="28431"/>
                    <a:pt x="15424" y="37038"/>
                    <a:pt x="15191" y="45477"/>
                  </a:cubicBezTo>
                  <a:cubicBezTo>
                    <a:pt x="15191" y="45544"/>
                    <a:pt x="15249" y="45577"/>
                    <a:pt x="15308" y="45577"/>
                  </a:cubicBezTo>
                  <a:cubicBezTo>
                    <a:pt x="15366" y="45577"/>
                    <a:pt x="15424" y="45544"/>
                    <a:pt x="15424" y="45477"/>
                  </a:cubicBezTo>
                  <a:cubicBezTo>
                    <a:pt x="16292" y="34769"/>
                    <a:pt x="15925" y="22827"/>
                    <a:pt x="11722" y="12653"/>
                  </a:cubicBezTo>
                  <a:cubicBezTo>
                    <a:pt x="10988" y="9184"/>
                    <a:pt x="9754" y="5815"/>
                    <a:pt x="7986" y="2713"/>
                  </a:cubicBezTo>
                  <a:cubicBezTo>
                    <a:pt x="7967" y="2694"/>
                    <a:pt x="7943" y="2686"/>
                    <a:pt x="7919" y="2686"/>
                  </a:cubicBezTo>
                  <a:cubicBezTo>
                    <a:pt x="7858" y="2686"/>
                    <a:pt x="7795" y="2741"/>
                    <a:pt x="7819" y="2813"/>
                  </a:cubicBezTo>
                  <a:cubicBezTo>
                    <a:pt x="9253" y="5648"/>
                    <a:pt x="10387" y="8617"/>
                    <a:pt x="11288" y="11653"/>
                  </a:cubicBezTo>
                  <a:cubicBezTo>
                    <a:pt x="9387" y="7283"/>
                    <a:pt x="6651" y="3347"/>
                    <a:pt x="3249" y="44"/>
                  </a:cubicBezTo>
                  <a:cubicBezTo>
                    <a:pt x="3218" y="13"/>
                    <a:pt x="3183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1715800" y="3100000"/>
              <a:ext cx="149900" cy="136350"/>
            </a:xfrm>
            <a:custGeom>
              <a:rect b="b" l="l" r="r" t="t"/>
              <a:pathLst>
                <a:path extrusionOk="0" h="5454" w="5996">
                  <a:moveTo>
                    <a:pt x="151" y="0"/>
                  </a:moveTo>
                  <a:cubicBezTo>
                    <a:pt x="67" y="0"/>
                    <a:pt x="0" y="83"/>
                    <a:pt x="58" y="140"/>
                  </a:cubicBezTo>
                  <a:cubicBezTo>
                    <a:pt x="1759" y="2175"/>
                    <a:pt x="3760" y="3976"/>
                    <a:pt x="5962" y="5444"/>
                  </a:cubicBezTo>
                  <a:cubicBezTo>
                    <a:pt x="5969" y="5451"/>
                    <a:pt x="5974" y="5454"/>
                    <a:pt x="5978" y="5454"/>
                  </a:cubicBezTo>
                  <a:cubicBezTo>
                    <a:pt x="5995" y="5454"/>
                    <a:pt x="5995" y="5411"/>
                    <a:pt x="5995" y="5411"/>
                  </a:cubicBezTo>
                  <a:cubicBezTo>
                    <a:pt x="4027" y="3610"/>
                    <a:pt x="2126" y="1808"/>
                    <a:pt x="191" y="7"/>
                  </a:cubicBezTo>
                  <a:cubicBezTo>
                    <a:pt x="177" y="2"/>
                    <a:pt x="164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1709725" y="2906825"/>
              <a:ext cx="149050" cy="202050"/>
            </a:xfrm>
            <a:custGeom>
              <a:rect b="b" l="l" r="r" t="t"/>
              <a:pathLst>
                <a:path extrusionOk="0" h="8082" w="5962">
                  <a:moveTo>
                    <a:pt x="77" y="1"/>
                  </a:moveTo>
                  <a:cubicBezTo>
                    <a:pt x="34" y="1"/>
                    <a:pt x="1" y="48"/>
                    <a:pt x="1" y="95"/>
                  </a:cubicBezTo>
                  <a:cubicBezTo>
                    <a:pt x="1468" y="3064"/>
                    <a:pt x="3470" y="5766"/>
                    <a:pt x="5871" y="8068"/>
                  </a:cubicBezTo>
                  <a:cubicBezTo>
                    <a:pt x="5891" y="8077"/>
                    <a:pt x="5908" y="8081"/>
                    <a:pt x="5921" y="8081"/>
                  </a:cubicBezTo>
                  <a:cubicBezTo>
                    <a:pt x="5952" y="8081"/>
                    <a:pt x="5962" y="8058"/>
                    <a:pt x="5938" y="8034"/>
                  </a:cubicBezTo>
                  <a:cubicBezTo>
                    <a:pt x="3770" y="5532"/>
                    <a:pt x="1835" y="2830"/>
                    <a:pt x="134" y="28"/>
                  </a:cubicBezTo>
                  <a:cubicBezTo>
                    <a:pt x="114" y="9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1931550" y="3741450"/>
              <a:ext cx="425325" cy="572100"/>
            </a:xfrm>
            <a:custGeom>
              <a:rect b="b" l="l" r="r" t="t"/>
              <a:pathLst>
                <a:path extrusionOk="0" h="22884" w="17013">
                  <a:moveTo>
                    <a:pt x="2602" y="1"/>
                  </a:moveTo>
                  <a:lnTo>
                    <a:pt x="1" y="22884"/>
                  </a:lnTo>
                  <a:lnTo>
                    <a:pt x="17013" y="22884"/>
                  </a:lnTo>
                  <a:lnTo>
                    <a:pt x="147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1986600" y="3741450"/>
              <a:ext cx="322750" cy="92600"/>
            </a:xfrm>
            <a:custGeom>
              <a:rect b="b" l="l" r="r" t="t"/>
              <a:pathLst>
                <a:path extrusionOk="0" h="3704" w="12910">
                  <a:moveTo>
                    <a:pt x="400" y="1"/>
                  </a:moveTo>
                  <a:lnTo>
                    <a:pt x="0" y="3703"/>
                  </a:lnTo>
                  <a:lnTo>
                    <a:pt x="12909" y="3703"/>
                  </a:lnTo>
                  <a:lnTo>
                    <a:pt x="12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1944900" y="3677250"/>
              <a:ext cx="398625" cy="91750"/>
            </a:xfrm>
            <a:custGeom>
              <a:rect b="b" l="l" r="r" t="t"/>
              <a:pathLst>
                <a:path extrusionOk="0" h="3670" w="15945">
                  <a:moveTo>
                    <a:pt x="0" y="0"/>
                  </a:moveTo>
                  <a:lnTo>
                    <a:pt x="0" y="3669"/>
                  </a:lnTo>
                  <a:lnTo>
                    <a:pt x="15945" y="3669"/>
                  </a:lnTo>
                  <a:lnTo>
                    <a:pt x="159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4048050" y="3597175"/>
              <a:ext cx="1649425" cy="995550"/>
            </a:xfrm>
            <a:custGeom>
              <a:rect b="b" l="l" r="r" t="t"/>
              <a:pathLst>
                <a:path extrusionOk="0" h="39822" w="65977">
                  <a:moveTo>
                    <a:pt x="35455" y="0"/>
                  </a:moveTo>
                  <a:cubicBezTo>
                    <a:pt x="35126" y="0"/>
                    <a:pt x="23418" y="8707"/>
                    <a:pt x="23418" y="8707"/>
                  </a:cubicBezTo>
                  <a:cubicBezTo>
                    <a:pt x="23384" y="8755"/>
                    <a:pt x="23236" y="8777"/>
                    <a:pt x="22990" y="8777"/>
                  </a:cubicBezTo>
                  <a:cubicBezTo>
                    <a:pt x="19789" y="8777"/>
                    <a:pt x="2" y="5038"/>
                    <a:pt x="1" y="5038"/>
                  </a:cubicBezTo>
                  <a:lnTo>
                    <a:pt x="1" y="5038"/>
                  </a:lnTo>
                  <a:lnTo>
                    <a:pt x="335" y="32591"/>
                  </a:lnTo>
                  <a:lnTo>
                    <a:pt x="41931" y="30823"/>
                  </a:lnTo>
                  <a:cubicBezTo>
                    <a:pt x="41931" y="30823"/>
                    <a:pt x="47635" y="34025"/>
                    <a:pt x="52805" y="36594"/>
                  </a:cubicBezTo>
                  <a:cubicBezTo>
                    <a:pt x="56008" y="38195"/>
                    <a:pt x="58843" y="39563"/>
                    <a:pt x="59644" y="39729"/>
                  </a:cubicBezTo>
                  <a:cubicBezTo>
                    <a:pt x="59912" y="39792"/>
                    <a:pt x="60213" y="39821"/>
                    <a:pt x="60535" y="39821"/>
                  </a:cubicBezTo>
                  <a:cubicBezTo>
                    <a:pt x="62774" y="39821"/>
                    <a:pt x="65977" y="38407"/>
                    <a:pt x="65481" y="37094"/>
                  </a:cubicBezTo>
                  <a:cubicBezTo>
                    <a:pt x="64947" y="35593"/>
                    <a:pt x="37328" y="635"/>
                    <a:pt x="35460" y="1"/>
                  </a:cubicBezTo>
                  <a:cubicBezTo>
                    <a:pt x="35458" y="0"/>
                    <a:pt x="35457" y="0"/>
                    <a:pt x="35455" y="0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4490875" y="3597175"/>
              <a:ext cx="1207550" cy="996100"/>
            </a:xfrm>
            <a:custGeom>
              <a:rect b="b" l="l" r="r" t="t"/>
              <a:pathLst>
                <a:path extrusionOk="0" h="39844" w="48302">
                  <a:moveTo>
                    <a:pt x="17775" y="0"/>
                  </a:moveTo>
                  <a:cubicBezTo>
                    <a:pt x="17446" y="0"/>
                    <a:pt x="5738" y="8707"/>
                    <a:pt x="5738" y="8707"/>
                  </a:cubicBezTo>
                  <a:cubicBezTo>
                    <a:pt x="5708" y="8753"/>
                    <a:pt x="5560" y="8774"/>
                    <a:pt x="5313" y="8774"/>
                  </a:cubicBezTo>
                  <a:cubicBezTo>
                    <a:pt x="4472" y="8774"/>
                    <a:pt x="2475" y="8527"/>
                    <a:pt x="1" y="8140"/>
                  </a:cubicBezTo>
                  <a:lnTo>
                    <a:pt x="1" y="8140"/>
                  </a:lnTo>
                  <a:lnTo>
                    <a:pt x="15011" y="31223"/>
                  </a:lnTo>
                  <a:lnTo>
                    <a:pt x="24251" y="30823"/>
                  </a:lnTo>
                  <a:cubicBezTo>
                    <a:pt x="24251" y="30823"/>
                    <a:pt x="29955" y="34025"/>
                    <a:pt x="35126" y="36594"/>
                  </a:cubicBezTo>
                  <a:cubicBezTo>
                    <a:pt x="38328" y="38228"/>
                    <a:pt x="41163" y="39563"/>
                    <a:pt x="41964" y="39763"/>
                  </a:cubicBezTo>
                  <a:cubicBezTo>
                    <a:pt x="42213" y="39818"/>
                    <a:pt x="42493" y="39844"/>
                    <a:pt x="42793" y="39844"/>
                  </a:cubicBezTo>
                  <a:cubicBezTo>
                    <a:pt x="45018" y="39844"/>
                    <a:pt x="48301" y="38417"/>
                    <a:pt x="47801" y="37094"/>
                  </a:cubicBezTo>
                  <a:cubicBezTo>
                    <a:pt x="47268" y="35593"/>
                    <a:pt x="19648" y="635"/>
                    <a:pt x="17780" y="1"/>
                  </a:cubicBezTo>
                  <a:cubicBezTo>
                    <a:pt x="17779" y="0"/>
                    <a:pt x="17777" y="0"/>
                    <a:pt x="17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4634325" y="3596850"/>
              <a:ext cx="1069925" cy="1000775"/>
            </a:xfrm>
            <a:custGeom>
              <a:rect b="b" l="l" r="r" t="t"/>
              <a:pathLst>
                <a:path extrusionOk="0" h="40031" w="42797">
                  <a:moveTo>
                    <a:pt x="11988" y="1"/>
                  </a:moveTo>
                  <a:cubicBezTo>
                    <a:pt x="10987" y="1"/>
                    <a:pt x="5385" y="3690"/>
                    <a:pt x="0" y="8720"/>
                  </a:cubicBezTo>
                  <a:lnTo>
                    <a:pt x="17913" y="31236"/>
                  </a:lnTo>
                  <a:cubicBezTo>
                    <a:pt x="17913" y="31236"/>
                    <a:pt x="34191" y="39409"/>
                    <a:pt x="36359" y="39942"/>
                  </a:cubicBezTo>
                  <a:cubicBezTo>
                    <a:pt x="36619" y="40002"/>
                    <a:pt x="36910" y="40030"/>
                    <a:pt x="37219" y="40030"/>
                  </a:cubicBezTo>
                  <a:cubicBezTo>
                    <a:pt x="39496" y="40030"/>
                    <a:pt x="42796" y="38524"/>
                    <a:pt x="42297" y="37174"/>
                  </a:cubicBezTo>
                  <a:cubicBezTo>
                    <a:pt x="41730" y="35606"/>
                    <a:pt x="13977" y="681"/>
                    <a:pt x="12075" y="14"/>
                  </a:cubicBezTo>
                  <a:cubicBezTo>
                    <a:pt x="12052" y="5"/>
                    <a:pt x="12023" y="1"/>
                    <a:pt x="1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4949050" y="3655000"/>
              <a:ext cx="701525" cy="887450"/>
            </a:xfrm>
            <a:custGeom>
              <a:rect b="b" l="l" r="r" t="t"/>
              <a:pathLst>
                <a:path extrusionOk="0" h="35498" w="28061">
                  <a:moveTo>
                    <a:pt x="17" y="1"/>
                  </a:moveTo>
                  <a:cubicBezTo>
                    <a:pt x="4" y="1"/>
                    <a:pt x="1" y="17"/>
                    <a:pt x="20" y="56"/>
                  </a:cubicBezTo>
                  <a:cubicBezTo>
                    <a:pt x="4323" y="6094"/>
                    <a:pt x="23103" y="29711"/>
                    <a:pt x="27907" y="35448"/>
                  </a:cubicBezTo>
                  <a:cubicBezTo>
                    <a:pt x="27942" y="35483"/>
                    <a:pt x="27976" y="35498"/>
                    <a:pt x="28001" y="35498"/>
                  </a:cubicBezTo>
                  <a:cubicBezTo>
                    <a:pt x="28048" y="35498"/>
                    <a:pt x="28060" y="35447"/>
                    <a:pt x="27973" y="35382"/>
                  </a:cubicBezTo>
                  <a:cubicBezTo>
                    <a:pt x="23537" y="29377"/>
                    <a:pt x="4924" y="5594"/>
                    <a:pt x="53" y="23"/>
                  </a:cubicBezTo>
                  <a:cubicBezTo>
                    <a:pt x="40" y="9"/>
                    <a:pt x="26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5426550" y="4352500"/>
              <a:ext cx="60750" cy="211550"/>
            </a:xfrm>
            <a:custGeom>
              <a:rect b="b" l="l" r="r" t="t"/>
              <a:pathLst>
                <a:path extrusionOk="0" h="8462" w="2430">
                  <a:moveTo>
                    <a:pt x="2357" y="0"/>
                  </a:moveTo>
                  <a:cubicBezTo>
                    <a:pt x="2349" y="0"/>
                    <a:pt x="2342" y="3"/>
                    <a:pt x="2335" y="9"/>
                  </a:cubicBezTo>
                  <a:cubicBezTo>
                    <a:pt x="1101" y="943"/>
                    <a:pt x="467" y="2445"/>
                    <a:pt x="267" y="3812"/>
                  </a:cubicBezTo>
                  <a:cubicBezTo>
                    <a:pt x="34" y="5480"/>
                    <a:pt x="501" y="7148"/>
                    <a:pt x="1601" y="8449"/>
                  </a:cubicBezTo>
                  <a:cubicBezTo>
                    <a:pt x="1610" y="8458"/>
                    <a:pt x="1622" y="8462"/>
                    <a:pt x="1633" y="8462"/>
                  </a:cubicBezTo>
                  <a:cubicBezTo>
                    <a:pt x="1663" y="8462"/>
                    <a:pt x="1693" y="8431"/>
                    <a:pt x="1668" y="8382"/>
                  </a:cubicBezTo>
                  <a:cubicBezTo>
                    <a:pt x="0" y="5914"/>
                    <a:pt x="367" y="2244"/>
                    <a:pt x="2402" y="76"/>
                  </a:cubicBezTo>
                  <a:cubicBezTo>
                    <a:pt x="2429" y="49"/>
                    <a:pt x="2391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5052100" y="4193250"/>
              <a:ext cx="90450" cy="220425"/>
            </a:xfrm>
            <a:custGeom>
              <a:rect b="b" l="l" r="r" t="t"/>
              <a:pathLst>
                <a:path extrusionOk="0" h="8817" w="3618">
                  <a:moveTo>
                    <a:pt x="853" y="0"/>
                  </a:moveTo>
                  <a:cubicBezTo>
                    <a:pt x="816" y="0"/>
                    <a:pt x="782" y="22"/>
                    <a:pt x="768" y="75"/>
                  </a:cubicBezTo>
                  <a:cubicBezTo>
                    <a:pt x="1" y="3044"/>
                    <a:pt x="1335" y="6413"/>
                    <a:pt x="3237" y="8748"/>
                  </a:cubicBezTo>
                  <a:cubicBezTo>
                    <a:pt x="3275" y="8796"/>
                    <a:pt x="3324" y="8816"/>
                    <a:pt x="3373" y="8816"/>
                  </a:cubicBezTo>
                  <a:cubicBezTo>
                    <a:pt x="3496" y="8816"/>
                    <a:pt x="3618" y="8690"/>
                    <a:pt x="3570" y="8548"/>
                  </a:cubicBezTo>
                  <a:cubicBezTo>
                    <a:pt x="2403" y="5812"/>
                    <a:pt x="1535" y="3010"/>
                    <a:pt x="968" y="108"/>
                  </a:cubicBezTo>
                  <a:cubicBezTo>
                    <a:pt x="968" y="48"/>
                    <a:pt x="908" y="0"/>
                    <a:pt x="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5105475" y="4224450"/>
              <a:ext cx="90425" cy="220225"/>
            </a:xfrm>
            <a:custGeom>
              <a:rect b="b" l="l" r="r" t="t"/>
              <a:pathLst>
                <a:path extrusionOk="0" h="8809" w="3617">
                  <a:moveTo>
                    <a:pt x="861" y="1"/>
                  </a:moveTo>
                  <a:cubicBezTo>
                    <a:pt x="819" y="1"/>
                    <a:pt x="782" y="19"/>
                    <a:pt x="768" y="61"/>
                  </a:cubicBezTo>
                  <a:cubicBezTo>
                    <a:pt x="1" y="3063"/>
                    <a:pt x="1335" y="6432"/>
                    <a:pt x="3236" y="8734"/>
                  </a:cubicBezTo>
                  <a:cubicBezTo>
                    <a:pt x="3278" y="8786"/>
                    <a:pt x="3332" y="8809"/>
                    <a:pt x="3385" y="8809"/>
                  </a:cubicBezTo>
                  <a:cubicBezTo>
                    <a:pt x="3503" y="8809"/>
                    <a:pt x="3616" y="8695"/>
                    <a:pt x="3570" y="8534"/>
                  </a:cubicBezTo>
                  <a:cubicBezTo>
                    <a:pt x="2403" y="5832"/>
                    <a:pt x="1535" y="2997"/>
                    <a:pt x="1002" y="95"/>
                  </a:cubicBezTo>
                  <a:cubicBezTo>
                    <a:pt x="982" y="36"/>
                    <a:pt x="918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5159700" y="4255725"/>
              <a:ext cx="89600" cy="220125"/>
            </a:xfrm>
            <a:custGeom>
              <a:rect b="b" l="l" r="r" t="t"/>
              <a:pathLst>
                <a:path extrusionOk="0" h="8805" w="3584">
                  <a:moveTo>
                    <a:pt x="834" y="1"/>
                  </a:moveTo>
                  <a:cubicBezTo>
                    <a:pt x="797" y="1"/>
                    <a:pt x="767" y="21"/>
                    <a:pt x="767" y="78"/>
                  </a:cubicBezTo>
                  <a:cubicBezTo>
                    <a:pt x="0" y="3047"/>
                    <a:pt x="1334" y="6416"/>
                    <a:pt x="3202" y="8751"/>
                  </a:cubicBezTo>
                  <a:cubicBezTo>
                    <a:pt x="3240" y="8788"/>
                    <a:pt x="3287" y="8804"/>
                    <a:pt x="3335" y="8804"/>
                  </a:cubicBezTo>
                  <a:cubicBezTo>
                    <a:pt x="3459" y="8804"/>
                    <a:pt x="3584" y="8695"/>
                    <a:pt x="3536" y="8550"/>
                  </a:cubicBezTo>
                  <a:cubicBezTo>
                    <a:pt x="2368" y="5815"/>
                    <a:pt x="1501" y="2980"/>
                    <a:pt x="967" y="78"/>
                  </a:cubicBezTo>
                  <a:cubicBezTo>
                    <a:pt x="948" y="39"/>
                    <a:pt x="884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5213050" y="4287000"/>
              <a:ext cx="90225" cy="220075"/>
            </a:xfrm>
            <a:custGeom>
              <a:rect b="b" l="l" r="r" t="t"/>
              <a:pathLst>
                <a:path extrusionOk="0" h="8803" w="3609">
                  <a:moveTo>
                    <a:pt x="844" y="1"/>
                  </a:moveTo>
                  <a:cubicBezTo>
                    <a:pt x="803" y="1"/>
                    <a:pt x="768" y="19"/>
                    <a:pt x="768" y="61"/>
                  </a:cubicBezTo>
                  <a:cubicBezTo>
                    <a:pt x="1" y="3030"/>
                    <a:pt x="1335" y="6432"/>
                    <a:pt x="3237" y="8734"/>
                  </a:cubicBezTo>
                  <a:cubicBezTo>
                    <a:pt x="3275" y="8782"/>
                    <a:pt x="3324" y="8802"/>
                    <a:pt x="3373" y="8802"/>
                  </a:cubicBezTo>
                  <a:cubicBezTo>
                    <a:pt x="3493" y="8802"/>
                    <a:pt x="3608" y="8676"/>
                    <a:pt x="3537" y="8534"/>
                  </a:cubicBezTo>
                  <a:cubicBezTo>
                    <a:pt x="2369" y="5832"/>
                    <a:pt x="1535" y="2996"/>
                    <a:pt x="968" y="94"/>
                  </a:cubicBezTo>
                  <a:cubicBezTo>
                    <a:pt x="968" y="36"/>
                    <a:pt x="901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4801550" y="3698650"/>
              <a:ext cx="179250" cy="129850"/>
            </a:xfrm>
            <a:custGeom>
              <a:rect b="b" l="l" r="r" t="t"/>
              <a:pathLst>
                <a:path extrusionOk="0" h="5194" w="7170">
                  <a:moveTo>
                    <a:pt x="3721" y="0"/>
                  </a:moveTo>
                  <a:cubicBezTo>
                    <a:pt x="1826" y="0"/>
                    <a:pt x="0" y="2271"/>
                    <a:pt x="1550" y="4214"/>
                  </a:cubicBezTo>
                  <a:cubicBezTo>
                    <a:pt x="2093" y="4906"/>
                    <a:pt x="2776" y="5193"/>
                    <a:pt x="3450" y="5193"/>
                  </a:cubicBezTo>
                  <a:cubicBezTo>
                    <a:pt x="5344" y="5193"/>
                    <a:pt x="7170" y="2923"/>
                    <a:pt x="5620" y="979"/>
                  </a:cubicBezTo>
                  <a:cubicBezTo>
                    <a:pt x="5077" y="287"/>
                    <a:pt x="4395" y="0"/>
                    <a:pt x="37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4973725" y="4321325"/>
              <a:ext cx="150975" cy="278875"/>
            </a:xfrm>
            <a:custGeom>
              <a:rect b="b" l="l" r="r" t="t"/>
              <a:pathLst>
                <a:path extrusionOk="0" h="11155" w="6039">
                  <a:moveTo>
                    <a:pt x="4637" y="489"/>
                  </a:moveTo>
                  <a:cubicBezTo>
                    <a:pt x="4637" y="1757"/>
                    <a:pt x="4770" y="3024"/>
                    <a:pt x="4837" y="4292"/>
                  </a:cubicBezTo>
                  <a:cubicBezTo>
                    <a:pt x="4904" y="5793"/>
                    <a:pt x="5071" y="8895"/>
                    <a:pt x="3570" y="9863"/>
                  </a:cubicBezTo>
                  <a:cubicBezTo>
                    <a:pt x="3066" y="10194"/>
                    <a:pt x="2660" y="10334"/>
                    <a:pt x="2335" y="10334"/>
                  </a:cubicBezTo>
                  <a:cubicBezTo>
                    <a:pt x="891" y="10334"/>
                    <a:pt x="1035" y="7592"/>
                    <a:pt x="1335" y="6694"/>
                  </a:cubicBezTo>
                  <a:cubicBezTo>
                    <a:pt x="1568" y="5960"/>
                    <a:pt x="1868" y="5259"/>
                    <a:pt x="2235" y="4559"/>
                  </a:cubicBezTo>
                  <a:cubicBezTo>
                    <a:pt x="2969" y="3158"/>
                    <a:pt x="3770" y="1790"/>
                    <a:pt x="4637" y="489"/>
                  </a:cubicBezTo>
                  <a:close/>
                  <a:moveTo>
                    <a:pt x="4772" y="0"/>
                  </a:moveTo>
                  <a:cubicBezTo>
                    <a:pt x="4753" y="0"/>
                    <a:pt x="4731" y="8"/>
                    <a:pt x="4704" y="22"/>
                  </a:cubicBezTo>
                  <a:cubicBezTo>
                    <a:pt x="2702" y="1890"/>
                    <a:pt x="1235" y="4259"/>
                    <a:pt x="434" y="6894"/>
                  </a:cubicBezTo>
                  <a:cubicBezTo>
                    <a:pt x="0" y="8462"/>
                    <a:pt x="234" y="10697"/>
                    <a:pt x="2135" y="11097"/>
                  </a:cubicBezTo>
                  <a:cubicBezTo>
                    <a:pt x="2311" y="11136"/>
                    <a:pt x="2480" y="11154"/>
                    <a:pt x="2643" y="11154"/>
                  </a:cubicBezTo>
                  <a:cubicBezTo>
                    <a:pt x="4144" y="11154"/>
                    <a:pt x="5073" y="9579"/>
                    <a:pt x="5404" y="8195"/>
                  </a:cubicBezTo>
                  <a:cubicBezTo>
                    <a:pt x="6038" y="5626"/>
                    <a:pt x="5538" y="2891"/>
                    <a:pt x="5371" y="322"/>
                  </a:cubicBezTo>
                  <a:cubicBezTo>
                    <a:pt x="5346" y="127"/>
                    <a:pt x="5197" y="3"/>
                    <a:pt x="5027" y="3"/>
                  </a:cubicBezTo>
                  <a:cubicBezTo>
                    <a:pt x="4965" y="3"/>
                    <a:pt x="4900" y="20"/>
                    <a:pt x="4837" y="56"/>
                  </a:cubicBezTo>
                  <a:cubicBezTo>
                    <a:pt x="4818" y="17"/>
                    <a:pt x="4798" y="0"/>
                    <a:pt x="4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4854475" y="4126700"/>
              <a:ext cx="253525" cy="212700"/>
            </a:xfrm>
            <a:custGeom>
              <a:rect b="b" l="l" r="r" t="t"/>
              <a:pathLst>
                <a:path extrusionOk="0" h="8508" w="10141">
                  <a:moveTo>
                    <a:pt x="3269" y="936"/>
                  </a:moveTo>
                  <a:cubicBezTo>
                    <a:pt x="5071" y="936"/>
                    <a:pt x="6605" y="3571"/>
                    <a:pt x="7406" y="4872"/>
                  </a:cubicBezTo>
                  <a:cubicBezTo>
                    <a:pt x="8039" y="5973"/>
                    <a:pt x="8640" y="7107"/>
                    <a:pt x="9340" y="8174"/>
                  </a:cubicBezTo>
                  <a:cubicBezTo>
                    <a:pt x="7906" y="7540"/>
                    <a:pt x="6472" y="6840"/>
                    <a:pt x="5071" y="6073"/>
                  </a:cubicBezTo>
                  <a:cubicBezTo>
                    <a:pt x="4403" y="5706"/>
                    <a:pt x="3770" y="5272"/>
                    <a:pt x="3169" y="4838"/>
                  </a:cubicBezTo>
                  <a:cubicBezTo>
                    <a:pt x="2235" y="4105"/>
                    <a:pt x="0" y="936"/>
                    <a:pt x="3269" y="936"/>
                  </a:cubicBezTo>
                  <a:close/>
                  <a:moveTo>
                    <a:pt x="2956" y="0"/>
                  </a:moveTo>
                  <a:cubicBezTo>
                    <a:pt x="2395" y="0"/>
                    <a:pt x="1845" y="192"/>
                    <a:pt x="1368" y="669"/>
                  </a:cubicBezTo>
                  <a:cubicBezTo>
                    <a:pt x="0" y="2070"/>
                    <a:pt x="1068" y="4071"/>
                    <a:pt x="2269" y="5105"/>
                  </a:cubicBezTo>
                  <a:cubicBezTo>
                    <a:pt x="4403" y="6873"/>
                    <a:pt x="6939" y="8041"/>
                    <a:pt x="9641" y="8508"/>
                  </a:cubicBezTo>
                  <a:cubicBezTo>
                    <a:pt x="9707" y="8508"/>
                    <a:pt x="9741" y="8474"/>
                    <a:pt x="9741" y="8408"/>
                  </a:cubicBezTo>
                  <a:cubicBezTo>
                    <a:pt x="10007" y="8374"/>
                    <a:pt x="10141" y="8141"/>
                    <a:pt x="10041" y="7907"/>
                  </a:cubicBezTo>
                  <a:cubicBezTo>
                    <a:pt x="8773" y="5639"/>
                    <a:pt x="7672" y="3071"/>
                    <a:pt x="5738" y="1303"/>
                  </a:cubicBezTo>
                  <a:cubicBezTo>
                    <a:pt x="5009" y="617"/>
                    <a:pt x="3964" y="0"/>
                    <a:pt x="29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1965750" y="3398275"/>
              <a:ext cx="2893750" cy="1027475"/>
            </a:xfrm>
            <a:custGeom>
              <a:rect b="b" l="l" r="r" t="t"/>
              <a:pathLst>
                <a:path extrusionOk="0" h="41099" w="115750">
                  <a:moveTo>
                    <a:pt x="31310" y="1"/>
                  </a:moveTo>
                  <a:cubicBezTo>
                    <a:pt x="27439" y="1"/>
                    <a:pt x="23716" y="337"/>
                    <a:pt x="20481" y="1185"/>
                  </a:cubicBezTo>
                  <a:cubicBezTo>
                    <a:pt x="2535" y="5889"/>
                    <a:pt x="0" y="26870"/>
                    <a:pt x="18247" y="35276"/>
                  </a:cubicBezTo>
                  <a:cubicBezTo>
                    <a:pt x="28623" y="40080"/>
                    <a:pt x="59398" y="41098"/>
                    <a:pt x="83628" y="41098"/>
                  </a:cubicBezTo>
                  <a:cubicBezTo>
                    <a:pt x="101462" y="41098"/>
                    <a:pt x="115749" y="40547"/>
                    <a:pt x="115749" y="40547"/>
                  </a:cubicBezTo>
                  <a:lnTo>
                    <a:pt x="98704" y="15329"/>
                  </a:lnTo>
                  <a:cubicBezTo>
                    <a:pt x="98704" y="15329"/>
                    <a:pt x="91826" y="13706"/>
                    <a:pt x="82035" y="12296"/>
                  </a:cubicBezTo>
                  <a:lnTo>
                    <a:pt x="82035" y="12296"/>
                  </a:lnTo>
                  <a:lnTo>
                    <a:pt x="81959" y="6422"/>
                  </a:lnTo>
                  <a:lnTo>
                    <a:pt x="63212" y="4955"/>
                  </a:lnTo>
                  <a:cubicBezTo>
                    <a:pt x="63212" y="4955"/>
                    <a:pt x="46167" y="1"/>
                    <a:pt x="3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2915575" y="3626375"/>
              <a:ext cx="1102500" cy="80075"/>
            </a:xfrm>
            <a:custGeom>
              <a:rect b="b" l="l" r="r" t="t"/>
              <a:pathLst>
                <a:path extrusionOk="0" h="3203" w="44100">
                  <a:moveTo>
                    <a:pt x="2169" y="0"/>
                  </a:moveTo>
                  <a:cubicBezTo>
                    <a:pt x="2102" y="0"/>
                    <a:pt x="2102" y="67"/>
                    <a:pt x="2169" y="100"/>
                  </a:cubicBezTo>
                  <a:cubicBezTo>
                    <a:pt x="3237" y="301"/>
                    <a:pt x="4304" y="601"/>
                    <a:pt x="5371" y="801"/>
                  </a:cubicBezTo>
                  <a:lnTo>
                    <a:pt x="6339" y="968"/>
                  </a:lnTo>
                  <a:cubicBezTo>
                    <a:pt x="4237" y="1135"/>
                    <a:pt x="2169" y="1335"/>
                    <a:pt x="68" y="1568"/>
                  </a:cubicBezTo>
                  <a:cubicBezTo>
                    <a:pt x="1" y="1568"/>
                    <a:pt x="1" y="1668"/>
                    <a:pt x="68" y="1668"/>
                  </a:cubicBezTo>
                  <a:cubicBezTo>
                    <a:pt x="2903" y="1435"/>
                    <a:pt x="5738" y="1368"/>
                    <a:pt x="8574" y="1368"/>
                  </a:cubicBezTo>
                  <a:cubicBezTo>
                    <a:pt x="9291" y="1360"/>
                    <a:pt x="10002" y="1355"/>
                    <a:pt x="10709" y="1355"/>
                  </a:cubicBezTo>
                  <a:cubicBezTo>
                    <a:pt x="12831" y="1355"/>
                    <a:pt x="14920" y="1393"/>
                    <a:pt x="17046" y="1468"/>
                  </a:cubicBezTo>
                  <a:cubicBezTo>
                    <a:pt x="22717" y="1668"/>
                    <a:pt x="28421" y="2069"/>
                    <a:pt x="34092" y="2536"/>
                  </a:cubicBezTo>
                  <a:cubicBezTo>
                    <a:pt x="37294" y="2802"/>
                    <a:pt x="40497" y="3136"/>
                    <a:pt x="43699" y="3203"/>
                  </a:cubicBezTo>
                  <a:cubicBezTo>
                    <a:pt x="44032" y="3203"/>
                    <a:pt x="44099" y="2702"/>
                    <a:pt x="43766" y="2636"/>
                  </a:cubicBezTo>
                  <a:cubicBezTo>
                    <a:pt x="40997" y="2169"/>
                    <a:pt x="38162" y="1968"/>
                    <a:pt x="35360" y="1702"/>
                  </a:cubicBezTo>
                  <a:cubicBezTo>
                    <a:pt x="32524" y="1435"/>
                    <a:pt x="29655" y="1235"/>
                    <a:pt x="26820" y="1034"/>
                  </a:cubicBezTo>
                  <a:cubicBezTo>
                    <a:pt x="23207" y="802"/>
                    <a:pt x="19608" y="690"/>
                    <a:pt x="16004" y="690"/>
                  </a:cubicBezTo>
                  <a:cubicBezTo>
                    <a:pt x="13919" y="690"/>
                    <a:pt x="11832" y="728"/>
                    <a:pt x="9741" y="801"/>
                  </a:cubicBezTo>
                  <a:cubicBezTo>
                    <a:pt x="9208" y="801"/>
                    <a:pt x="8674" y="834"/>
                    <a:pt x="8173" y="868"/>
                  </a:cubicBezTo>
                  <a:cubicBezTo>
                    <a:pt x="8040" y="834"/>
                    <a:pt x="7907" y="834"/>
                    <a:pt x="7807" y="801"/>
                  </a:cubicBezTo>
                  <a:cubicBezTo>
                    <a:pt x="7540" y="734"/>
                    <a:pt x="7273" y="668"/>
                    <a:pt x="6973" y="634"/>
                  </a:cubicBezTo>
                  <a:cubicBezTo>
                    <a:pt x="6439" y="534"/>
                    <a:pt x="5939" y="467"/>
                    <a:pt x="5405" y="401"/>
                  </a:cubicBezTo>
                  <a:cubicBezTo>
                    <a:pt x="4337" y="267"/>
                    <a:pt x="3270" y="167"/>
                    <a:pt x="21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4268225" y="3766150"/>
              <a:ext cx="388375" cy="633175"/>
            </a:xfrm>
            <a:custGeom>
              <a:rect b="b" l="l" r="r" t="t"/>
              <a:pathLst>
                <a:path extrusionOk="0" h="25327" w="15535">
                  <a:moveTo>
                    <a:pt x="68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334" y="947"/>
                    <a:pt x="4670" y="8353"/>
                    <a:pt x="5671" y="9987"/>
                  </a:cubicBezTo>
                  <a:cubicBezTo>
                    <a:pt x="7672" y="13290"/>
                    <a:pt x="9774" y="16492"/>
                    <a:pt x="11842" y="19761"/>
                  </a:cubicBezTo>
                  <a:cubicBezTo>
                    <a:pt x="12442" y="20695"/>
                    <a:pt x="13043" y="21595"/>
                    <a:pt x="13643" y="22529"/>
                  </a:cubicBezTo>
                  <a:cubicBezTo>
                    <a:pt x="14244" y="23430"/>
                    <a:pt x="14878" y="24331"/>
                    <a:pt x="15411" y="25298"/>
                  </a:cubicBezTo>
                  <a:cubicBezTo>
                    <a:pt x="15422" y="25319"/>
                    <a:pt x="15438" y="25327"/>
                    <a:pt x="15456" y="25327"/>
                  </a:cubicBezTo>
                  <a:cubicBezTo>
                    <a:pt x="15494" y="25327"/>
                    <a:pt x="15534" y="25288"/>
                    <a:pt x="15511" y="25265"/>
                  </a:cubicBezTo>
                  <a:cubicBezTo>
                    <a:pt x="14477" y="23630"/>
                    <a:pt x="13543" y="21929"/>
                    <a:pt x="12609" y="20261"/>
                  </a:cubicBezTo>
                  <a:cubicBezTo>
                    <a:pt x="11642" y="18627"/>
                    <a:pt x="10641" y="16925"/>
                    <a:pt x="9674" y="15258"/>
                  </a:cubicBezTo>
                  <a:cubicBezTo>
                    <a:pt x="7739" y="11955"/>
                    <a:pt x="801" y="814"/>
                    <a:pt x="100" y="13"/>
                  </a:cubicBezTo>
                  <a:cubicBezTo>
                    <a:pt x="91" y="4"/>
                    <a:pt x="80" y="0"/>
                    <a:pt x="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2313600" y="3689725"/>
              <a:ext cx="1631075" cy="1024775"/>
            </a:xfrm>
            <a:custGeom>
              <a:rect b="b" l="l" r="r" t="t"/>
              <a:pathLst>
                <a:path extrusionOk="0" h="40991" w="65243">
                  <a:moveTo>
                    <a:pt x="28621" y="1"/>
                  </a:moveTo>
                  <a:cubicBezTo>
                    <a:pt x="28619" y="1"/>
                    <a:pt x="28618" y="1"/>
                    <a:pt x="28617" y="2"/>
                  </a:cubicBezTo>
                  <a:cubicBezTo>
                    <a:pt x="26782" y="735"/>
                    <a:pt x="863" y="36961"/>
                    <a:pt x="396" y="38496"/>
                  </a:cubicBezTo>
                  <a:cubicBezTo>
                    <a:pt x="1" y="39767"/>
                    <a:pt x="3051" y="40991"/>
                    <a:pt x="5271" y="40991"/>
                  </a:cubicBezTo>
                  <a:cubicBezTo>
                    <a:pt x="5672" y="40991"/>
                    <a:pt x="6046" y="40951"/>
                    <a:pt x="6367" y="40864"/>
                  </a:cubicBezTo>
                  <a:cubicBezTo>
                    <a:pt x="7135" y="40631"/>
                    <a:pt x="9903" y="39130"/>
                    <a:pt x="13039" y="37395"/>
                  </a:cubicBezTo>
                  <a:cubicBezTo>
                    <a:pt x="18076" y="34560"/>
                    <a:pt x="23613" y="31124"/>
                    <a:pt x="23613" y="31124"/>
                  </a:cubicBezTo>
                  <a:lnTo>
                    <a:pt x="65243" y="30890"/>
                  </a:lnTo>
                  <a:lnTo>
                    <a:pt x="64275" y="3337"/>
                  </a:lnTo>
                  <a:cubicBezTo>
                    <a:pt x="64275" y="3337"/>
                    <a:pt x="43992" y="8192"/>
                    <a:pt x="41336" y="8192"/>
                  </a:cubicBezTo>
                  <a:cubicBezTo>
                    <a:pt x="41181" y="8192"/>
                    <a:pt x="41086" y="8176"/>
                    <a:pt x="41059" y="8141"/>
                  </a:cubicBezTo>
                  <a:cubicBezTo>
                    <a:pt x="41059" y="8141"/>
                    <a:pt x="28964" y="1"/>
                    <a:pt x="28621" y="1"/>
                  </a:cubicBezTo>
                  <a:close/>
                </a:path>
              </a:pathLst>
            </a:custGeom>
            <a:solidFill>
              <a:srgbClr val="D37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2313625" y="3689725"/>
              <a:ext cx="1168225" cy="1024825"/>
            </a:xfrm>
            <a:custGeom>
              <a:rect b="b" l="l" r="r" t="t"/>
              <a:pathLst>
                <a:path extrusionOk="0" h="40993" w="46729">
                  <a:moveTo>
                    <a:pt x="28620" y="1"/>
                  </a:moveTo>
                  <a:cubicBezTo>
                    <a:pt x="28618" y="1"/>
                    <a:pt x="28617" y="1"/>
                    <a:pt x="28616" y="2"/>
                  </a:cubicBezTo>
                  <a:cubicBezTo>
                    <a:pt x="26781" y="735"/>
                    <a:pt x="862" y="36961"/>
                    <a:pt x="395" y="38496"/>
                  </a:cubicBezTo>
                  <a:cubicBezTo>
                    <a:pt x="1" y="39792"/>
                    <a:pt x="3034" y="40993"/>
                    <a:pt x="5212" y="40993"/>
                  </a:cubicBezTo>
                  <a:cubicBezTo>
                    <a:pt x="5612" y="40993"/>
                    <a:pt x="5984" y="40952"/>
                    <a:pt x="6300" y="40864"/>
                  </a:cubicBezTo>
                  <a:cubicBezTo>
                    <a:pt x="7100" y="40631"/>
                    <a:pt x="9869" y="39163"/>
                    <a:pt x="12971" y="37395"/>
                  </a:cubicBezTo>
                  <a:lnTo>
                    <a:pt x="13004" y="37395"/>
                  </a:lnTo>
                  <a:cubicBezTo>
                    <a:pt x="18075" y="34560"/>
                    <a:pt x="23612" y="31124"/>
                    <a:pt x="23612" y="31124"/>
                  </a:cubicBezTo>
                  <a:lnTo>
                    <a:pt x="32885" y="31057"/>
                  </a:lnTo>
                  <a:lnTo>
                    <a:pt x="46728" y="7307"/>
                  </a:lnTo>
                  <a:lnTo>
                    <a:pt x="46728" y="7307"/>
                  </a:lnTo>
                  <a:cubicBezTo>
                    <a:pt x="44145" y="7829"/>
                    <a:pt x="42083" y="8193"/>
                    <a:pt x="41343" y="8193"/>
                  </a:cubicBezTo>
                  <a:cubicBezTo>
                    <a:pt x="41185" y="8193"/>
                    <a:pt x="41087" y="8176"/>
                    <a:pt x="41058" y="8141"/>
                  </a:cubicBezTo>
                  <a:cubicBezTo>
                    <a:pt x="41058" y="8141"/>
                    <a:pt x="28963" y="1"/>
                    <a:pt x="28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2306950" y="3689400"/>
              <a:ext cx="1033125" cy="1028650"/>
            </a:xfrm>
            <a:custGeom>
              <a:rect b="b" l="l" r="r" t="t"/>
              <a:pathLst>
                <a:path extrusionOk="0" h="41146" w="41325">
                  <a:moveTo>
                    <a:pt x="28912" y="0"/>
                  </a:moveTo>
                  <a:cubicBezTo>
                    <a:pt x="28873" y="0"/>
                    <a:pt x="28841" y="5"/>
                    <a:pt x="28816" y="15"/>
                  </a:cubicBezTo>
                  <a:cubicBezTo>
                    <a:pt x="26948" y="782"/>
                    <a:pt x="896" y="36974"/>
                    <a:pt x="396" y="38542"/>
                  </a:cubicBezTo>
                  <a:cubicBezTo>
                    <a:pt x="1" y="39868"/>
                    <a:pt x="3112" y="41146"/>
                    <a:pt x="5373" y="41146"/>
                  </a:cubicBezTo>
                  <a:cubicBezTo>
                    <a:pt x="5786" y="41146"/>
                    <a:pt x="6170" y="41103"/>
                    <a:pt x="6500" y="41011"/>
                  </a:cubicBezTo>
                  <a:cubicBezTo>
                    <a:pt x="8668" y="40410"/>
                    <a:pt x="24513" y="31470"/>
                    <a:pt x="24513" y="31470"/>
                  </a:cubicBezTo>
                  <a:lnTo>
                    <a:pt x="41325" y="8154"/>
                  </a:lnTo>
                  <a:cubicBezTo>
                    <a:pt x="35698" y="3395"/>
                    <a:pt x="29947" y="0"/>
                    <a:pt x="28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2358600" y="3747775"/>
              <a:ext cx="659350" cy="920300"/>
            </a:xfrm>
            <a:custGeom>
              <a:rect b="b" l="l" r="r" t="t"/>
              <a:pathLst>
                <a:path extrusionOk="0" h="36812" w="26374">
                  <a:moveTo>
                    <a:pt x="26344" y="1"/>
                  </a:moveTo>
                  <a:cubicBezTo>
                    <a:pt x="26336" y="1"/>
                    <a:pt x="26326" y="5"/>
                    <a:pt x="26316" y="15"/>
                  </a:cubicBezTo>
                  <a:cubicBezTo>
                    <a:pt x="21713" y="5819"/>
                    <a:pt x="4234" y="30470"/>
                    <a:pt x="64" y="36641"/>
                  </a:cubicBezTo>
                  <a:cubicBezTo>
                    <a:pt x="1" y="36746"/>
                    <a:pt x="18" y="36812"/>
                    <a:pt x="64" y="36812"/>
                  </a:cubicBezTo>
                  <a:cubicBezTo>
                    <a:pt x="91" y="36812"/>
                    <a:pt x="127" y="36790"/>
                    <a:pt x="164" y="36741"/>
                  </a:cubicBezTo>
                  <a:cubicBezTo>
                    <a:pt x="4667" y="30770"/>
                    <a:pt x="22347" y="6319"/>
                    <a:pt x="26350" y="48"/>
                  </a:cubicBezTo>
                  <a:cubicBezTo>
                    <a:pt x="26373" y="24"/>
                    <a:pt x="26363" y="1"/>
                    <a:pt x="26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2513800" y="4470075"/>
              <a:ext cx="66575" cy="210625"/>
            </a:xfrm>
            <a:custGeom>
              <a:rect b="b" l="l" r="r" t="t"/>
              <a:pathLst>
                <a:path extrusionOk="0" h="8425" w="2663">
                  <a:moveTo>
                    <a:pt x="42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129" y="2145"/>
                    <a:pt x="2662" y="5814"/>
                    <a:pt x="1128" y="8349"/>
                  </a:cubicBezTo>
                  <a:cubicBezTo>
                    <a:pt x="1101" y="8376"/>
                    <a:pt x="1139" y="8425"/>
                    <a:pt x="1173" y="8425"/>
                  </a:cubicBezTo>
                  <a:cubicBezTo>
                    <a:pt x="1181" y="8425"/>
                    <a:pt x="1188" y="8422"/>
                    <a:pt x="1195" y="8416"/>
                  </a:cubicBezTo>
                  <a:cubicBezTo>
                    <a:pt x="2229" y="7048"/>
                    <a:pt x="2629" y="5347"/>
                    <a:pt x="2329" y="3713"/>
                  </a:cubicBezTo>
                  <a:cubicBezTo>
                    <a:pt x="2062" y="2345"/>
                    <a:pt x="1361" y="877"/>
                    <a:pt x="61" y="10"/>
                  </a:cubicBezTo>
                  <a:cubicBezTo>
                    <a:pt x="54" y="3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2860250" y="4291650"/>
              <a:ext cx="82875" cy="223100"/>
            </a:xfrm>
            <a:custGeom>
              <a:rect b="b" l="l" r="r" t="t"/>
              <a:pathLst>
                <a:path extrusionOk="0" h="8924" w="3315">
                  <a:moveTo>
                    <a:pt x="2339" y="0"/>
                  </a:moveTo>
                  <a:cubicBezTo>
                    <a:pt x="2290" y="0"/>
                    <a:pt x="2234" y="48"/>
                    <a:pt x="2214" y="108"/>
                  </a:cubicBezTo>
                  <a:cubicBezTo>
                    <a:pt x="1814" y="3011"/>
                    <a:pt x="1080" y="5913"/>
                    <a:pt x="46" y="8681"/>
                  </a:cubicBezTo>
                  <a:cubicBezTo>
                    <a:pt x="0" y="8818"/>
                    <a:pt x="110" y="8924"/>
                    <a:pt x="227" y="8924"/>
                  </a:cubicBezTo>
                  <a:cubicBezTo>
                    <a:pt x="281" y="8924"/>
                    <a:pt x="337" y="8901"/>
                    <a:pt x="379" y="8848"/>
                  </a:cubicBezTo>
                  <a:cubicBezTo>
                    <a:pt x="2147" y="6446"/>
                    <a:pt x="3315" y="3011"/>
                    <a:pt x="2414" y="75"/>
                  </a:cubicBezTo>
                  <a:cubicBezTo>
                    <a:pt x="2401" y="22"/>
                    <a:pt x="2371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2808550" y="4325350"/>
              <a:ext cx="82875" cy="222750"/>
            </a:xfrm>
            <a:custGeom>
              <a:rect b="b" l="l" r="r" t="t"/>
              <a:pathLst>
                <a:path extrusionOk="0" h="8910" w="3315">
                  <a:moveTo>
                    <a:pt x="2324" y="1"/>
                  </a:moveTo>
                  <a:cubicBezTo>
                    <a:pt x="2270" y="1"/>
                    <a:pt x="2214" y="37"/>
                    <a:pt x="2214" y="95"/>
                  </a:cubicBezTo>
                  <a:cubicBezTo>
                    <a:pt x="1780" y="3030"/>
                    <a:pt x="1046" y="5899"/>
                    <a:pt x="46" y="8668"/>
                  </a:cubicBezTo>
                  <a:cubicBezTo>
                    <a:pt x="0" y="8804"/>
                    <a:pt x="110" y="8910"/>
                    <a:pt x="227" y="8910"/>
                  </a:cubicBezTo>
                  <a:cubicBezTo>
                    <a:pt x="281" y="8910"/>
                    <a:pt x="337" y="8887"/>
                    <a:pt x="379" y="8834"/>
                  </a:cubicBezTo>
                  <a:cubicBezTo>
                    <a:pt x="2147" y="6433"/>
                    <a:pt x="3315" y="2997"/>
                    <a:pt x="2414" y="61"/>
                  </a:cubicBezTo>
                  <a:cubicBezTo>
                    <a:pt x="2400" y="19"/>
                    <a:pt x="2363" y="1"/>
                    <a:pt x="2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2756000" y="4359200"/>
              <a:ext cx="83725" cy="223100"/>
            </a:xfrm>
            <a:custGeom>
              <a:rect b="b" l="l" r="r" t="t"/>
              <a:pathLst>
                <a:path extrusionOk="0" h="8924" w="3349">
                  <a:moveTo>
                    <a:pt x="2361" y="0"/>
                  </a:moveTo>
                  <a:cubicBezTo>
                    <a:pt x="2302" y="0"/>
                    <a:pt x="2234" y="48"/>
                    <a:pt x="2214" y="108"/>
                  </a:cubicBezTo>
                  <a:cubicBezTo>
                    <a:pt x="1814" y="3010"/>
                    <a:pt x="1080" y="5879"/>
                    <a:pt x="46" y="8681"/>
                  </a:cubicBezTo>
                  <a:cubicBezTo>
                    <a:pt x="1" y="8818"/>
                    <a:pt x="111" y="8924"/>
                    <a:pt x="228" y="8924"/>
                  </a:cubicBezTo>
                  <a:cubicBezTo>
                    <a:pt x="282" y="8924"/>
                    <a:pt x="337" y="8901"/>
                    <a:pt x="380" y="8848"/>
                  </a:cubicBezTo>
                  <a:cubicBezTo>
                    <a:pt x="2181" y="6446"/>
                    <a:pt x="3348" y="3010"/>
                    <a:pt x="2448" y="75"/>
                  </a:cubicBezTo>
                  <a:cubicBezTo>
                    <a:pt x="2434" y="22"/>
                    <a:pt x="2400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2703725" y="4392900"/>
              <a:ext cx="83450" cy="223125"/>
            </a:xfrm>
            <a:custGeom>
              <a:rect b="b" l="l" r="r" t="t"/>
              <a:pathLst>
                <a:path extrusionOk="0" h="8925" w="3338">
                  <a:moveTo>
                    <a:pt x="2347" y="1"/>
                  </a:moveTo>
                  <a:cubicBezTo>
                    <a:pt x="2293" y="1"/>
                    <a:pt x="2237" y="37"/>
                    <a:pt x="2237" y="95"/>
                  </a:cubicBezTo>
                  <a:cubicBezTo>
                    <a:pt x="1837" y="3030"/>
                    <a:pt x="1103" y="5899"/>
                    <a:pt x="69" y="8668"/>
                  </a:cubicBezTo>
                  <a:cubicBezTo>
                    <a:pt x="1" y="8804"/>
                    <a:pt x="118" y="8925"/>
                    <a:pt x="242" y="8925"/>
                  </a:cubicBezTo>
                  <a:cubicBezTo>
                    <a:pt x="300" y="8925"/>
                    <a:pt x="360" y="8898"/>
                    <a:pt x="403" y="8834"/>
                  </a:cubicBezTo>
                  <a:cubicBezTo>
                    <a:pt x="2170" y="6433"/>
                    <a:pt x="3338" y="2997"/>
                    <a:pt x="2437" y="61"/>
                  </a:cubicBezTo>
                  <a:cubicBezTo>
                    <a:pt x="2423" y="19"/>
                    <a:pt x="2386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2991775" y="3788825"/>
              <a:ext cx="177275" cy="129600"/>
            </a:xfrm>
            <a:custGeom>
              <a:rect b="b" l="l" r="r" t="t"/>
              <a:pathLst>
                <a:path extrusionOk="0" h="5184" w="7091">
                  <a:moveTo>
                    <a:pt x="3405" y="1"/>
                  </a:moveTo>
                  <a:cubicBezTo>
                    <a:pt x="2690" y="1"/>
                    <a:pt x="1969" y="315"/>
                    <a:pt x="1423" y="1074"/>
                  </a:cubicBezTo>
                  <a:cubicBezTo>
                    <a:pt x="1" y="3051"/>
                    <a:pt x="1835" y="5184"/>
                    <a:pt x="3705" y="5184"/>
                  </a:cubicBezTo>
                  <a:cubicBezTo>
                    <a:pt x="4423" y="5184"/>
                    <a:pt x="5146" y="4869"/>
                    <a:pt x="5693" y="4110"/>
                  </a:cubicBezTo>
                  <a:cubicBezTo>
                    <a:pt x="7090" y="2134"/>
                    <a:pt x="5267" y="1"/>
                    <a:pt x="3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2880550" y="4420550"/>
              <a:ext cx="154325" cy="276275"/>
            </a:xfrm>
            <a:custGeom>
              <a:rect b="b" l="l" r="r" t="t"/>
              <a:pathLst>
                <a:path extrusionOk="0" h="11051" w="6173">
                  <a:moveTo>
                    <a:pt x="1135" y="456"/>
                  </a:moveTo>
                  <a:lnTo>
                    <a:pt x="1135" y="456"/>
                  </a:lnTo>
                  <a:cubicBezTo>
                    <a:pt x="2069" y="1757"/>
                    <a:pt x="2936" y="3058"/>
                    <a:pt x="3770" y="4426"/>
                  </a:cubicBezTo>
                  <a:cubicBezTo>
                    <a:pt x="4137" y="5093"/>
                    <a:pt x="4471" y="5794"/>
                    <a:pt x="4771" y="6527"/>
                  </a:cubicBezTo>
                  <a:cubicBezTo>
                    <a:pt x="5102" y="7436"/>
                    <a:pt x="5387" y="10211"/>
                    <a:pt x="3879" y="10211"/>
                  </a:cubicBezTo>
                  <a:cubicBezTo>
                    <a:pt x="3561" y="10211"/>
                    <a:pt x="3164" y="10087"/>
                    <a:pt x="2670" y="9796"/>
                  </a:cubicBezTo>
                  <a:cubicBezTo>
                    <a:pt x="1102" y="8862"/>
                    <a:pt x="1135" y="5794"/>
                    <a:pt x="1135" y="4293"/>
                  </a:cubicBezTo>
                  <a:cubicBezTo>
                    <a:pt x="1135" y="3025"/>
                    <a:pt x="1202" y="1757"/>
                    <a:pt x="1135" y="456"/>
                  </a:cubicBezTo>
                  <a:close/>
                  <a:moveTo>
                    <a:pt x="984" y="1"/>
                  </a:moveTo>
                  <a:cubicBezTo>
                    <a:pt x="958" y="1"/>
                    <a:pt x="935" y="17"/>
                    <a:pt x="935" y="56"/>
                  </a:cubicBezTo>
                  <a:cubicBezTo>
                    <a:pt x="882" y="34"/>
                    <a:pt x="828" y="23"/>
                    <a:pt x="775" y="23"/>
                  </a:cubicBezTo>
                  <a:cubicBezTo>
                    <a:pt x="593" y="23"/>
                    <a:pt x="427" y="150"/>
                    <a:pt x="401" y="356"/>
                  </a:cubicBezTo>
                  <a:cubicBezTo>
                    <a:pt x="368" y="2925"/>
                    <a:pt x="1" y="5694"/>
                    <a:pt x="735" y="8229"/>
                  </a:cubicBezTo>
                  <a:cubicBezTo>
                    <a:pt x="1147" y="9523"/>
                    <a:pt x="2103" y="11051"/>
                    <a:pt x="3559" y="11051"/>
                  </a:cubicBezTo>
                  <a:cubicBezTo>
                    <a:pt x="3754" y="11051"/>
                    <a:pt x="3958" y="11023"/>
                    <a:pt x="4171" y="10964"/>
                  </a:cubicBezTo>
                  <a:cubicBezTo>
                    <a:pt x="6072" y="10497"/>
                    <a:pt x="6172" y="8229"/>
                    <a:pt x="5672" y="6694"/>
                  </a:cubicBezTo>
                  <a:cubicBezTo>
                    <a:pt x="4738" y="4092"/>
                    <a:pt x="3137" y="1791"/>
                    <a:pt x="1035" y="23"/>
                  </a:cubicBezTo>
                  <a:cubicBezTo>
                    <a:pt x="1021" y="9"/>
                    <a:pt x="100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2890575" y="4218425"/>
              <a:ext cx="246025" cy="220225"/>
            </a:xfrm>
            <a:custGeom>
              <a:rect b="b" l="l" r="r" t="t"/>
              <a:pathLst>
                <a:path extrusionOk="0" h="8809" w="9841">
                  <a:moveTo>
                    <a:pt x="6729" y="932"/>
                  </a:moveTo>
                  <a:cubicBezTo>
                    <a:pt x="9723" y="932"/>
                    <a:pt x="7688" y="4054"/>
                    <a:pt x="6805" y="4839"/>
                  </a:cubicBezTo>
                  <a:cubicBezTo>
                    <a:pt x="6238" y="5306"/>
                    <a:pt x="5604" y="5773"/>
                    <a:pt x="4970" y="6173"/>
                  </a:cubicBezTo>
                  <a:cubicBezTo>
                    <a:pt x="3603" y="7007"/>
                    <a:pt x="2235" y="7774"/>
                    <a:pt x="801" y="8441"/>
                  </a:cubicBezTo>
                  <a:cubicBezTo>
                    <a:pt x="1435" y="7341"/>
                    <a:pt x="2002" y="6206"/>
                    <a:pt x="2602" y="5072"/>
                  </a:cubicBezTo>
                  <a:cubicBezTo>
                    <a:pt x="3303" y="3738"/>
                    <a:pt x="4737" y="1036"/>
                    <a:pt x="6538" y="936"/>
                  </a:cubicBezTo>
                  <a:cubicBezTo>
                    <a:pt x="6604" y="933"/>
                    <a:pt x="6668" y="932"/>
                    <a:pt x="6729" y="932"/>
                  </a:cubicBezTo>
                  <a:close/>
                  <a:moveTo>
                    <a:pt x="6948" y="1"/>
                  </a:moveTo>
                  <a:cubicBezTo>
                    <a:pt x="5902" y="1"/>
                    <a:pt x="4821" y="696"/>
                    <a:pt x="4103" y="1436"/>
                  </a:cubicBezTo>
                  <a:cubicBezTo>
                    <a:pt x="2235" y="3304"/>
                    <a:pt x="1268" y="5906"/>
                    <a:pt x="100" y="8241"/>
                  </a:cubicBezTo>
                  <a:cubicBezTo>
                    <a:pt x="0" y="8441"/>
                    <a:pt x="167" y="8708"/>
                    <a:pt x="401" y="8742"/>
                  </a:cubicBezTo>
                  <a:cubicBezTo>
                    <a:pt x="401" y="8775"/>
                    <a:pt x="467" y="8808"/>
                    <a:pt x="501" y="8808"/>
                  </a:cubicBezTo>
                  <a:cubicBezTo>
                    <a:pt x="3203" y="8208"/>
                    <a:pt x="5704" y="6940"/>
                    <a:pt x="7739" y="5072"/>
                  </a:cubicBezTo>
                  <a:cubicBezTo>
                    <a:pt x="8907" y="3971"/>
                    <a:pt x="9841" y="1903"/>
                    <a:pt x="8406" y="569"/>
                  </a:cubicBezTo>
                  <a:cubicBezTo>
                    <a:pt x="7959" y="165"/>
                    <a:pt x="7457" y="1"/>
                    <a:pt x="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3164100" y="3367900"/>
              <a:ext cx="2653575" cy="1154975"/>
            </a:xfrm>
            <a:custGeom>
              <a:rect b="b" l="l" r="r" t="t"/>
              <a:pathLst>
                <a:path extrusionOk="0" h="46199" w="106143">
                  <a:moveTo>
                    <a:pt x="78018" y="0"/>
                  </a:moveTo>
                  <a:cubicBezTo>
                    <a:pt x="64053" y="0"/>
                    <a:pt x="49969" y="7237"/>
                    <a:pt x="49969" y="7237"/>
                  </a:cubicBezTo>
                  <a:lnTo>
                    <a:pt x="31289" y="7737"/>
                  </a:lnTo>
                  <a:lnTo>
                    <a:pt x="31488" y="14853"/>
                  </a:lnTo>
                  <a:lnTo>
                    <a:pt x="31488" y="14853"/>
                  </a:lnTo>
                  <a:cubicBezTo>
                    <a:pt x="22151" y="16347"/>
                    <a:pt x="15712" y="17878"/>
                    <a:pt x="15712" y="17878"/>
                  </a:cubicBezTo>
                  <a:lnTo>
                    <a:pt x="0" y="46198"/>
                  </a:lnTo>
                  <a:cubicBezTo>
                    <a:pt x="0" y="46198"/>
                    <a:pt x="76055" y="46132"/>
                    <a:pt x="92867" y="35524"/>
                  </a:cubicBezTo>
                  <a:cubicBezTo>
                    <a:pt x="106143" y="27151"/>
                    <a:pt x="103207" y="4569"/>
                    <a:pt x="85061" y="699"/>
                  </a:cubicBezTo>
                  <a:cubicBezTo>
                    <a:pt x="82763" y="210"/>
                    <a:pt x="80392" y="0"/>
                    <a:pt x="78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3528900" y="3620525"/>
              <a:ext cx="1516575" cy="243250"/>
            </a:xfrm>
            <a:custGeom>
              <a:rect b="b" l="l" r="r" t="t"/>
              <a:pathLst>
                <a:path extrusionOk="0" h="9730" w="60663">
                  <a:moveTo>
                    <a:pt x="58427" y="1"/>
                  </a:moveTo>
                  <a:cubicBezTo>
                    <a:pt x="57360" y="234"/>
                    <a:pt x="56292" y="368"/>
                    <a:pt x="55225" y="568"/>
                  </a:cubicBezTo>
                  <a:cubicBezTo>
                    <a:pt x="54725" y="635"/>
                    <a:pt x="54191" y="735"/>
                    <a:pt x="53690" y="835"/>
                  </a:cubicBezTo>
                  <a:cubicBezTo>
                    <a:pt x="53390" y="902"/>
                    <a:pt x="53123" y="968"/>
                    <a:pt x="52857" y="1068"/>
                  </a:cubicBezTo>
                  <a:cubicBezTo>
                    <a:pt x="52756" y="1102"/>
                    <a:pt x="52623" y="1102"/>
                    <a:pt x="52523" y="1135"/>
                  </a:cubicBezTo>
                  <a:lnTo>
                    <a:pt x="50922" y="1135"/>
                  </a:lnTo>
                  <a:cubicBezTo>
                    <a:pt x="45218" y="1202"/>
                    <a:pt x="39547" y="1569"/>
                    <a:pt x="33876" y="2202"/>
                  </a:cubicBezTo>
                  <a:cubicBezTo>
                    <a:pt x="31041" y="2536"/>
                    <a:pt x="28206" y="2903"/>
                    <a:pt x="25404" y="3270"/>
                  </a:cubicBezTo>
                  <a:cubicBezTo>
                    <a:pt x="22602" y="3637"/>
                    <a:pt x="3788" y="6839"/>
                    <a:pt x="1020" y="7440"/>
                  </a:cubicBezTo>
                  <a:lnTo>
                    <a:pt x="919" y="7440"/>
                  </a:lnTo>
                  <a:lnTo>
                    <a:pt x="886" y="7473"/>
                  </a:lnTo>
                  <a:cubicBezTo>
                    <a:pt x="886" y="7473"/>
                    <a:pt x="853" y="7506"/>
                    <a:pt x="853" y="7506"/>
                  </a:cubicBezTo>
                  <a:cubicBezTo>
                    <a:pt x="753" y="7640"/>
                    <a:pt x="653" y="7806"/>
                    <a:pt x="553" y="8007"/>
                  </a:cubicBezTo>
                  <a:cubicBezTo>
                    <a:pt x="486" y="8173"/>
                    <a:pt x="419" y="8340"/>
                    <a:pt x="352" y="8540"/>
                  </a:cubicBezTo>
                  <a:cubicBezTo>
                    <a:pt x="286" y="8707"/>
                    <a:pt x="219" y="8874"/>
                    <a:pt x="186" y="9074"/>
                  </a:cubicBezTo>
                  <a:cubicBezTo>
                    <a:pt x="152" y="9174"/>
                    <a:pt x="119" y="9274"/>
                    <a:pt x="119" y="9341"/>
                  </a:cubicBezTo>
                  <a:lnTo>
                    <a:pt x="86" y="9474"/>
                  </a:lnTo>
                  <a:cubicBezTo>
                    <a:pt x="86" y="9508"/>
                    <a:pt x="52" y="9574"/>
                    <a:pt x="52" y="9608"/>
                  </a:cubicBezTo>
                  <a:cubicBezTo>
                    <a:pt x="1" y="9659"/>
                    <a:pt x="48" y="9730"/>
                    <a:pt x="103" y="9730"/>
                  </a:cubicBezTo>
                  <a:cubicBezTo>
                    <a:pt x="119" y="9730"/>
                    <a:pt x="137" y="9723"/>
                    <a:pt x="152" y="9708"/>
                  </a:cubicBezTo>
                  <a:cubicBezTo>
                    <a:pt x="186" y="9674"/>
                    <a:pt x="219" y="9608"/>
                    <a:pt x="219" y="9574"/>
                  </a:cubicBezTo>
                  <a:lnTo>
                    <a:pt x="319" y="9474"/>
                  </a:lnTo>
                  <a:lnTo>
                    <a:pt x="452" y="9241"/>
                  </a:lnTo>
                  <a:cubicBezTo>
                    <a:pt x="553" y="9074"/>
                    <a:pt x="653" y="8907"/>
                    <a:pt x="719" y="8740"/>
                  </a:cubicBezTo>
                  <a:cubicBezTo>
                    <a:pt x="819" y="8574"/>
                    <a:pt x="919" y="8407"/>
                    <a:pt x="986" y="8207"/>
                  </a:cubicBezTo>
                  <a:cubicBezTo>
                    <a:pt x="1020" y="8140"/>
                    <a:pt x="1053" y="8073"/>
                    <a:pt x="1086" y="8007"/>
                  </a:cubicBezTo>
                  <a:lnTo>
                    <a:pt x="1120" y="8007"/>
                  </a:lnTo>
                  <a:cubicBezTo>
                    <a:pt x="4289" y="7806"/>
                    <a:pt x="23469" y="4471"/>
                    <a:pt x="26638" y="4037"/>
                  </a:cubicBezTo>
                  <a:cubicBezTo>
                    <a:pt x="32309" y="3303"/>
                    <a:pt x="37979" y="2636"/>
                    <a:pt x="43650" y="2169"/>
                  </a:cubicBezTo>
                  <a:cubicBezTo>
                    <a:pt x="46452" y="1936"/>
                    <a:pt x="49254" y="1802"/>
                    <a:pt x="52089" y="1669"/>
                  </a:cubicBezTo>
                  <a:cubicBezTo>
                    <a:pt x="53980" y="1580"/>
                    <a:pt x="55870" y="1535"/>
                    <a:pt x="57760" y="1535"/>
                  </a:cubicBezTo>
                  <a:cubicBezTo>
                    <a:pt x="58705" y="1535"/>
                    <a:pt x="59650" y="1546"/>
                    <a:pt x="60595" y="1569"/>
                  </a:cubicBezTo>
                  <a:cubicBezTo>
                    <a:pt x="60662" y="1569"/>
                    <a:pt x="60662" y="1469"/>
                    <a:pt x="60595" y="1469"/>
                  </a:cubicBezTo>
                  <a:cubicBezTo>
                    <a:pt x="58527" y="1335"/>
                    <a:pt x="56426" y="1235"/>
                    <a:pt x="54358" y="1168"/>
                  </a:cubicBezTo>
                  <a:lnTo>
                    <a:pt x="55292" y="968"/>
                  </a:lnTo>
                  <a:cubicBezTo>
                    <a:pt x="56359" y="701"/>
                    <a:pt x="57393" y="368"/>
                    <a:pt x="58461" y="101"/>
                  </a:cubicBezTo>
                  <a:cubicBezTo>
                    <a:pt x="58527" y="68"/>
                    <a:pt x="58494" y="1"/>
                    <a:pt x="58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3310250" y="3827850"/>
              <a:ext cx="358400" cy="650325"/>
            </a:xfrm>
            <a:custGeom>
              <a:rect b="b" l="l" r="r" t="t"/>
              <a:pathLst>
                <a:path extrusionOk="0" h="26013" w="14336">
                  <a:moveTo>
                    <a:pt x="14254" y="1"/>
                  </a:moveTo>
                  <a:cubicBezTo>
                    <a:pt x="14238" y="1"/>
                    <a:pt x="14220" y="5"/>
                    <a:pt x="14202" y="14"/>
                  </a:cubicBezTo>
                  <a:cubicBezTo>
                    <a:pt x="13568" y="814"/>
                    <a:pt x="7164" y="12289"/>
                    <a:pt x="5396" y="15692"/>
                  </a:cubicBezTo>
                  <a:cubicBezTo>
                    <a:pt x="4495" y="17393"/>
                    <a:pt x="3594" y="19094"/>
                    <a:pt x="2727" y="20795"/>
                  </a:cubicBezTo>
                  <a:cubicBezTo>
                    <a:pt x="1827" y="22497"/>
                    <a:pt x="993" y="24264"/>
                    <a:pt x="25" y="25932"/>
                  </a:cubicBezTo>
                  <a:cubicBezTo>
                    <a:pt x="1" y="25981"/>
                    <a:pt x="48" y="26012"/>
                    <a:pt x="75" y="26012"/>
                  </a:cubicBezTo>
                  <a:cubicBezTo>
                    <a:pt x="85" y="26012"/>
                    <a:pt x="92" y="26008"/>
                    <a:pt x="92" y="25999"/>
                  </a:cubicBezTo>
                  <a:cubicBezTo>
                    <a:pt x="626" y="24998"/>
                    <a:pt x="1193" y="24064"/>
                    <a:pt x="1760" y="23130"/>
                  </a:cubicBezTo>
                  <a:cubicBezTo>
                    <a:pt x="2327" y="22163"/>
                    <a:pt x="2894" y="21229"/>
                    <a:pt x="3428" y="20295"/>
                  </a:cubicBezTo>
                  <a:cubicBezTo>
                    <a:pt x="5329" y="16959"/>
                    <a:pt x="7297" y="13624"/>
                    <a:pt x="9132" y="10221"/>
                  </a:cubicBezTo>
                  <a:cubicBezTo>
                    <a:pt x="10032" y="8553"/>
                    <a:pt x="14035" y="948"/>
                    <a:pt x="14335" y="81"/>
                  </a:cubicBezTo>
                  <a:cubicBezTo>
                    <a:pt x="14335" y="32"/>
                    <a:pt x="14300" y="1"/>
                    <a:pt x="142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3919800" y="2279225"/>
              <a:ext cx="1010550" cy="1428975"/>
            </a:xfrm>
            <a:custGeom>
              <a:rect b="b" l="l" r="r" t="t"/>
              <a:pathLst>
                <a:path extrusionOk="0" h="57159" w="40422">
                  <a:moveTo>
                    <a:pt x="1334" y="0"/>
                  </a:moveTo>
                  <a:cubicBezTo>
                    <a:pt x="1" y="0"/>
                    <a:pt x="8" y="1712"/>
                    <a:pt x="861" y="4384"/>
                  </a:cubicBezTo>
                  <a:cubicBezTo>
                    <a:pt x="2429" y="9221"/>
                    <a:pt x="19108" y="55888"/>
                    <a:pt x="21976" y="56321"/>
                  </a:cubicBezTo>
                  <a:cubicBezTo>
                    <a:pt x="24969" y="56779"/>
                    <a:pt x="28169" y="57158"/>
                    <a:pt x="31030" y="57158"/>
                  </a:cubicBezTo>
                  <a:cubicBezTo>
                    <a:pt x="36300" y="57158"/>
                    <a:pt x="40422" y="55872"/>
                    <a:pt x="39989" y="51418"/>
                  </a:cubicBezTo>
                  <a:cubicBezTo>
                    <a:pt x="39022" y="40677"/>
                    <a:pt x="17707" y="12390"/>
                    <a:pt x="7333" y="3650"/>
                  </a:cubicBezTo>
                  <a:cubicBezTo>
                    <a:pt x="4313" y="1090"/>
                    <a:pt x="2397" y="0"/>
                    <a:pt x="1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3910300" y="2274175"/>
              <a:ext cx="883325" cy="949425"/>
            </a:xfrm>
            <a:custGeom>
              <a:rect b="b" l="l" r="r" t="t"/>
              <a:pathLst>
                <a:path extrusionOk="0" h="37977" w="35333">
                  <a:moveTo>
                    <a:pt x="1726" y="0"/>
                  </a:moveTo>
                  <a:cubicBezTo>
                    <a:pt x="346" y="0"/>
                    <a:pt x="0" y="1619"/>
                    <a:pt x="1008" y="5454"/>
                  </a:cubicBezTo>
                  <a:cubicBezTo>
                    <a:pt x="3076" y="13326"/>
                    <a:pt x="13450" y="37977"/>
                    <a:pt x="13450" y="37977"/>
                  </a:cubicBezTo>
                  <a:lnTo>
                    <a:pt x="35332" y="33841"/>
                  </a:lnTo>
                  <a:cubicBezTo>
                    <a:pt x="35332" y="33841"/>
                    <a:pt x="22590" y="16228"/>
                    <a:pt x="9147" y="4686"/>
                  </a:cubicBezTo>
                  <a:cubicBezTo>
                    <a:pt x="5776" y="1795"/>
                    <a:pt x="3178" y="0"/>
                    <a:pt x="172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3936325" y="2391325"/>
              <a:ext cx="726375" cy="808925"/>
            </a:xfrm>
            <a:custGeom>
              <a:rect b="b" l="l" r="r" t="t"/>
              <a:pathLst>
                <a:path extrusionOk="0" h="32357" w="29055">
                  <a:moveTo>
                    <a:pt x="1201" y="0"/>
                  </a:moveTo>
                  <a:cubicBezTo>
                    <a:pt x="867" y="167"/>
                    <a:pt x="567" y="367"/>
                    <a:pt x="300" y="634"/>
                  </a:cubicBezTo>
                  <a:cubicBezTo>
                    <a:pt x="300" y="634"/>
                    <a:pt x="300" y="634"/>
                    <a:pt x="300" y="634"/>
                  </a:cubicBezTo>
                  <a:lnTo>
                    <a:pt x="300" y="634"/>
                  </a:lnTo>
                  <a:cubicBezTo>
                    <a:pt x="167" y="734"/>
                    <a:pt x="100" y="834"/>
                    <a:pt x="0" y="968"/>
                  </a:cubicBezTo>
                  <a:cubicBezTo>
                    <a:pt x="33" y="1068"/>
                    <a:pt x="67" y="1168"/>
                    <a:pt x="100" y="1301"/>
                  </a:cubicBezTo>
                  <a:cubicBezTo>
                    <a:pt x="267" y="1168"/>
                    <a:pt x="434" y="1034"/>
                    <a:pt x="567" y="901"/>
                  </a:cubicBezTo>
                  <a:cubicBezTo>
                    <a:pt x="834" y="634"/>
                    <a:pt x="1034" y="334"/>
                    <a:pt x="1201" y="0"/>
                  </a:cubicBezTo>
                  <a:close/>
                  <a:moveTo>
                    <a:pt x="12609" y="4103"/>
                  </a:moveTo>
                  <a:cubicBezTo>
                    <a:pt x="12342" y="4337"/>
                    <a:pt x="12142" y="4637"/>
                    <a:pt x="12009" y="4971"/>
                  </a:cubicBezTo>
                  <a:cubicBezTo>
                    <a:pt x="12342" y="4804"/>
                    <a:pt x="12642" y="4604"/>
                    <a:pt x="12876" y="4370"/>
                  </a:cubicBezTo>
                  <a:lnTo>
                    <a:pt x="12609" y="4103"/>
                  </a:lnTo>
                  <a:close/>
                  <a:moveTo>
                    <a:pt x="5020" y="5237"/>
                  </a:moveTo>
                  <a:lnTo>
                    <a:pt x="5020" y="5237"/>
                  </a:lnTo>
                  <a:cubicBezTo>
                    <a:pt x="5014" y="5237"/>
                    <a:pt x="5009" y="5237"/>
                    <a:pt x="5004" y="5237"/>
                  </a:cubicBezTo>
                  <a:lnTo>
                    <a:pt x="5037" y="5237"/>
                  </a:lnTo>
                  <a:cubicBezTo>
                    <a:pt x="5031" y="5237"/>
                    <a:pt x="5025" y="5237"/>
                    <a:pt x="5020" y="5237"/>
                  </a:cubicBezTo>
                  <a:close/>
                  <a:moveTo>
                    <a:pt x="5004" y="4837"/>
                  </a:moveTo>
                  <a:cubicBezTo>
                    <a:pt x="4637" y="4837"/>
                    <a:pt x="4270" y="4904"/>
                    <a:pt x="3936" y="5037"/>
                  </a:cubicBezTo>
                  <a:cubicBezTo>
                    <a:pt x="3936" y="5037"/>
                    <a:pt x="3936" y="5037"/>
                    <a:pt x="3936" y="5037"/>
                  </a:cubicBezTo>
                  <a:lnTo>
                    <a:pt x="3936" y="5037"/>
                  </a:lnTo>
                  <a:cubicBezTo>
                    <a:pt x="4265" y="5169"/>
                    <a:pt x="4626" y="5235"/>
                    <a:pt x="5020" y="5237"/>
                  </a:cubicBezTo>
                  <a:lnTo>
                    <a:pt x="5020" y="5237"/>
                  </a:lnTo>
                  <a:cubicBezTo>
                    <a:pt x="5020" y="5237"/>
                    <a:pt x="5020" y="5237"/>
                    <a:pt x="5020" y="5237"/>
                  </a:cubicBezTo>
                  <a:lnTo>
                    <a:pt x="5020" y="5237"/>
                  </a:lnTo>
                  <a:cubicBezTo>
                    <a:pt x="5026" y="5237"/>
                    <a:pt x="5031" y="5237"/>
                    <a:pt x="5037" y="5237"/>
                  </a:cubicBezTo>
                  <a:cubicBezTo>
                    <a:pt x="5404" y="5237"/>
                    <a:pt x="5771" y="5171"/>
                    <a:pt x="6104" y="5037"/>
                  </a:cubicBezTo>
                  <a:cubicBezTo>
                    <a:pt x="5771" y="4904"/>
                    <a:pt x="5404" y="4837"/>
                    <a:pt x="5037" y="4837"/>
                  </a:cubicBezTo>
                  <a:cubicBezTo>
                    <a:pt x="5031" y="4837"/>
                    <a:pt x="5026" y="4837"/>
                    <a:pt x="5020" y="4837"/>
                  </a:cubicBezTo>
                  <a:lnTo>
                    <a:pt x="5020" y="4837"/>
                  </a:lnTo>
                  <a:cubicBezTo>
                    <a:pt x="5015" y="4837"/>
                    <a:pt x="5009" y="4837"/>
                    <a:pt x="5004" y="4837"/>
                  </a:cubicBezTo>
                  <a:close/>
                  <a:moveTo>
                    <a:pt x="18347" y="9941"/>
                  </a:moveTo>
                  <a:cubicBezTo>
                    <a:pt x="18280" y="9941"/>
                    <a:pt x="18180" y="9974"/>
                    <a:pt x="18113" y="10007"/>
                  </a:cubicBezTo>
                  <a:cubicBezTo>
                    <a:pt x="18246" y="10041"/>
                    <a:pt x="18380" y="10074"/>
                    <a:pt x="18513" y="10108"/>
                  </a:cubicBezTo>
                  <a:lnTo>
                    <a:pt x="18347" y="9941"/>
                  </a:lnTo>
                  <a:close/>
                  <a:moveTo>
                    <a:pt x="5504" y="12509"/>
                  </a:moveTo>
                  <a:lnTo>
                    <a:pt x="5504" y="12509"/>
                  </a:lnTo>
                  <a:cubicBezTo>
                    <a:pt x="5170" y="12676"/>
                    <a:pt x="4870" y="12876"/>
                    <a:pt x="4637" y="13143"/>
                  </a:cubicBezTo>
                  <a:lnTo>
                    <a:pt x="4603" y="13143"/>
                  </a:lnTo>
                  <a:cubicBezTo>
                    <a:pt x="4537" y="13243"/>
                    <a:pt x="4470" y="13310"/>
                    <a:pt x="4370" y="13410"/>
                  </a:cubicBezTo>
                  <a:cubicBezTo>
                    <a:pt x="4403" y="13510"/>
                    <a:pt x="4470" y="13643"/>
                    <a:pt x="4503" y="13743"/>
                  </a:cubicBezTo>
                  <a:cubicBezTo>
                    <a:pt x="4637" y="13643"/>
                    <a:pt x="4770" y="13543"/>
                    <a:pt x="4870" y="13410"/>
                  </a:cubicBezTo>
                  <a:cubicBezTo>
                    <a:pt x="5137" y="13176"/>
                    <a:pt x="5371" y="12843"/>
                    <a:pt x="5504" y="12509"/>
                  </a:cubicBezTo>
                  <a:close/>
                  <a:moveTo>
                    <a:pt x="16145" y="14844"/>
                  </a:moveTo>
                  <a:lnTo>
                    <a:pt x="16145" y="14844"/>
                  </a:lnTo>
                  <a:cubicBezTo>
                    <a:pt x="16445" y="15511"/>
                    <a:pt x="17012" y="16045"/>
                    <a:pt x="17679" y="16379"/>
                  </a:cubicBezTo>
                  <a:cubicBezTo>
                    <a:pt x="17513" y="16045"/>
                    <a:pt x="17312" y="15745"/>
                    <a:pt x="17046" y="15478"/>
                  </a:cubicBezTo>
                  <a:cubicBezTo>
                    <a:pt x="16779" y="15211"/>
                    <a:pt x="16479" y="15011"/>
                    <a:pt x="16145" y="14844"/>
                  </a:cubicBezTo>
                  <a:close/>
                  <a:moveTo>
                    <a:pt x="9774" y="17746"/>
                  </a:moveTo>
                  <a:cubicBezTo>
                    <a:pt x="9407" y="17746"/>
                    <a:pt x="9040" y="17813"/>
                    <a:pt x="8706" y="17947"/>
                  </a:cubicBezTo>
                  <a:cubicBezTo>
                    <a:pt x="9040" y="18080"/>
                    <a:pt x="9407" y="18113"/>
                    <a:pt x="9807" y="18113"/>
                  </a:cubicBezTo>
                  <a:lnTo>
                    <a:pt x="9774" y="18113"/>
                  </a:lnTo>
                  <a:cubicBezTo>
                    <a:pt x="9837" y="18119"/>
                    <a:pt x="9900" y="18122"/>
                    <a:pt x="9962" y="18122"/>
                  </a:cubicBezTo>
                  <a:cubicBezTo>
                    <a:pt x="10266" y="18122"/>
                    <a:pt x="10565" y="18057"/>
                    <a:pt x="10841" y="17947"/>
                  </a:cubicBezTo>
                  <a:cubicBezTo>
                    <a:pt x="10508" y="17813"/>
                    <a:pt x="10141" y="17746"/>
                    <a:pt x="9774" y="17746"/>
                  </a:cubicBezTo>
                  <a:close/>
                  <a:moveTo>
                    <a:pt x="23217" y="18780"/>
                  </a:moveTo>
                  <a:cubicBezTo>
                    <a:pt x="23083" y="19147"/>
                    <a:pt x="23017" y="19514"/>
                    <a:pt x="23017" y="19881"/>
                  </a:cubicBezTo>
                  <a:cubicBezTo>
                    <a:pt x="23017" y="20248"/>
                    <a:pt x="23083" y="20615"/>
                    <a:pt x="23217" y="20949"/>
                  </a:cubicBezTo>
                  <a:cubicBezTo>
                    <a:pt x="23350" y="20615"/>
                    <a:pt x="23417" y="20248"/>
                    <a:pt x="23417" y="19881"/>
                  </a:cubicBezTo>
                  <a:cubicBezTo>
                    <a:pt x="23417" y="19514"/>
                    <a:pt x="23350" y="19147"/>
                    <a:pt x="23217" y="18780"/>
                  </a:cubicBezTo>
                  <a:close/>
                  <a:moveTo>
                    <a:pt x="16912" y="21883"/>
                  </a:moveTo>
                  <a:lnTo>
                    <a:pt x="16912" y="21883"/>
                  </a:lnTo>
                  <a:cubicBezTo>
                    <a:pt x="16579" y="22016"/>
                    <a:pt x="16278" y="22216"/>
                    <a:pt x="16012" y="22483"/>
                  </a:cubicBezTo>
                  <a:cubicBezTo>
                    <a:pt x="15745" y="22750"/>
                    <a:pt x="15545" y="23050"/>
                    <a:pt x="15378" y="23384"/>
                  </a:cubicBezTo>
                  <a:cubicBezTo>
                    <a:pt x="15711" y="23250"/>
                    <a:pt x="16012" y="23017"/>
                    <a:pt x="16278" y="22750"/>
                  </a:cubicBezTo>
                  <a:cubicBezTo>
                    <a:pt x="16545" y="22516"/>
                    <a:pt x="16745" y="22216"/>
                    <a:pt x="16912" y="21883"/>
                  </a:cubicBezTo>
                  <a:close/>
                  <a:moveTo>
                    <a:pt x="29054" y="23317"/>
                  </a:moveTo>
                  <a:cubicBezTo>
                    <a:pt x="28721" y="23484"/>
                    <a:pt x="28420" y="23684"/>
                    <a:pt x="28187" y="23951"/>
                  </a:cubicBezTo>
                  <a:cubicBezTo>
                    <a:pt x="27920" y="24218"/>
                    <a:pt x="27687" y="24518"/>
                    <a:pt x="27553" y="24851"/>
                  </a:cubicBezTo>
                  <a:cubicBezTo>
                    <a:pt x="28220" y="24518"/>
                    <a:pt x="28754" y="23984"/>
                    <a:pt x="29054" y="23317"/>
                  </a:cubicBezTo>
                  <a:close/>
                  <a:moveTo>
                    <a:pt x="10491" y="24977"/>
                  </a:moveTo>
                  <a:cubicBezTo>
                    <a:pt x="10124" y="24977"/>
                    <a:pt x="9757" y="25035"/>
                    <a:pt x="9407" y="25152"/>
                  </a:cubicBezTo>
                  <a:cubicBezTo>
                    <a:pt x="9740" y="25285"/>
                    <a:pt x="10107" y="25352"/>
                    <a:pt x="10474" y="25352"/>
                  </a:cubicBezTo>
                  <a:cubicBezTo>
                    <a:pt x="10841" y="25352"/>
                    <a:pt x="11208" y="25285"/>
                    <a:pt x="11575" y="25152"/>
                  </a:cubicBezTo>
                  <a:cubicBezTo>
                    <a:pt x="11225" y="25035"/>
                    <a:pt x="10858" y="24977"/>
                    <a:pt x="10491" y="24977"/>
                  </a:cubicBezTo>
                  <a:close/>
                  <a:moveTo>
                    <a:pt x="21048" y="27253"/>
                  </a:moveTo>
                  <a:cubicBezTo>
                    <a:pt x="20682" y="27253"/>
                    <a:pt x="20315" y="27320"/>
                    <a:pt x="19948" y="27453"/>
                  </a:cubicBezTo>
                  <a:cubicBezTo>
                    <a:pt x="20315" y="27587"/>
                    <a:pt x="20682" y="27653"/>
                    <a:pt x="21048" y="27653"/>
                  </a:cubicBezTo>
                  <a:cubicBezTo>
                    <a:pt x="21415" y="27653"/>
                    <a:pt x="21782" y="27587"/>
                    <a:pt x="22116" y="27453"/>
                  </a:cubicBezTo>
                  <a:cubicBezTo>
                    <a:pt x="21782" y="27320"/>
                    <a:pt x="21415" y="27253"/>
                    <a:pt x="21048" y="27253"/>
                  </a:cubicBezTo>
                  <a:close/>
                  <a:moveTo>
                    <a:pt x="27153" y="28354"/>
                  </a:moveTo>
                  <a:cubicBezTo>
                    <a:pt x="27453" y="29021"/>
                    <a:pt x="27987" y="29555"/>
                    <a:pt x="28654" y="29888"/>
                  </a:cubicBezTo>
                  <a:cubicBezTo>
                    <a:pt x="28520" y="29555"/>
                    <a:pt x="28320" y="29221"/>
                    <a:pt x="28053" y="28988"/>
                  </a:cubicBezTo>
                  <a:cubicBezTo>
                    <a:pt x="27787" y="28721"/>
                    <a:pt x="27486" y="28521"/>
                    <a:pt x="27153" y="28354"/>
                  </a:cubicBezTo>
                  <a:close/>
                  <a:moveTo>
                    <a:pt x="15011" y="30189"/>
                  </a:moveTo>
                  <a:cubicBezTo>
                    <a:pt x="14877" y="30522"/>
                    <a:pt x="14811" y="30889"/>
                    <a:pt x="14811" y="31289"/>
                  </a:cubicBezTo>
                  <a:cubicBezTo>
                    <a:pt x="14811" y="31656"/>
                    <a:pt x="14877" y="32023"/>
                    <a:pt x="15011" y="32357"/>
                  </a:cubicBezTo>
                  <a:cubicBezTo>
                    <a:pt x="15142" y="32028"/>
                    <a:pt x="15209" y="31635"/>
                    <a:pt x="15211" y="31272"/>
                  </a:cubicBezTo>
                  <a:lnTo>
                    <a:pt x="15211" y="31272"/>
                  </a:lnTo>
                  <a:cubicBezTo>
                    <a:pt x="15211" y="31278"/>
                    <a:pt x="15211" y="31284"/>
                    <a:pt x="15211" y="31289"/>
                  </a:cubicBezTo>
                  <a:lnTo>
                    <a:pt x="15211" y="31256"/>
                  </a:lnTo>
                  <a:cubicBezTo>
                    <a:pt x="15211" y="31261"/>
                    <a:pt x="15211" y="31267"/>
                    <a:pt x="15211" y="31272"/>
                  </a:cubicBezTo>
                  <a:lnTo>
                    <a:pt x="15211" y="31272"/>
                  </a:lnTo>
                  <a:cubicBezTo>
                    <a:pt x="15209" y="30878"/>
                    <a:pt x="15142" y="30517"/>
                    <a:pt x="15011" y="301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4227350" y="3037475"/>
              <a:ext cx="470300" cy="103575"/>
            </a:xfrm>
            <a:custGeom>
              <a:rect b="b" l="l" r="r" t="t"/>
              <a:pathLst>
                <a:path extrusionOk="0" h="4143" w="18812">
                  <a:moveTo>
                    <a:pt x="18696" y="1"/>
                  </a:moveTo>
                  <a:cubicBezTo>
                    <a:pt x="18682" y="1"/>
                    <a:pt x="18666" y="3"/>
                    <a:pt x="18647" y="6"/>
                  </a:cubicBezTo>
                  <a:cubicBezTo>
                    <a:pt x="17447" y="240"/>
                    <a:pt x="15945" y="440"/>
                    <a:pt x="14745" y="673"/>
                  </a:cubicBezTo>
                  <a:lnTo>
                    <a:pt x="11175" y="1407"/>
                  </a:lnTo>
                  <a:cubicBezTo>
                    <a:pt x="8774" y="1908"/>
                    <a:pt x="6405" y="2441"/>
                    <a:pt x="4004" y="3008"/>
                  </a:cubicBezTo>
                  <a:cubicBezTo>
                    <a:pt x="2703" y="3309"/>
                    <a:pt x="1335" y="3609"/>
                    <a:pt x="67" y="4042"/>
                  </a:cubicBezTo>
                  <a:cubicBezTo>
                    <a:pt x="1" y="4042"/>
                    <a:pt x="34" y="4142"/>
                    <a:pt x="101" y="4142"/>
                  </a:cubicBezTo>
                  <a:cubicBezTo>
                    <a:pt x="1302" y="4009"/>
                    <a:pt x="2503" y="3742"/>
                    <a:pt x="3670" y="3509"/>
                  </a:cubicBezTo>
                  <a:lnTo>
                    <a:pt x="7239" y="2775"/>
                  </a:lnTo>
                  <a:cubicBezTo>
                    <a:pt x="9608" y="2308"/>
                    <a:pt x="11976" y="1774"/>
                    <a:pt x="14344" y="1240"/>
                  </a:cubicBezTo>
                  <a:cubicBezTo>
                    <a:pt x="15679" y="907"/>
                    <a:pt x="17280" y="440"/>
                    <a:pt x="18614" y="140"/>
                  </a:cubicBezTo>
                  <a:cubicBezTo>
                    <a:pt x="18792" y="110"/>
                    <a:pt x="18812" y="1"/>
                    <a:pt x="18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3201625" y="2232400"/>
              <a:ext cx="1143350" cy="1390650"/>
            </a:xfrm>
            <a:custGeom>
              <a:rect b="b" l="l" r="r" t="t"/>
              <a:pathLst>
                <a:path extrusionOk="0" h="55626" w="45734">
                  <a:moveTo>
                    <a:pt x="25725" y="0"/>
                  </a:moveTo>
                  <a:cubicBezTo>
                    <a:pt x="24050" y="0"/>
                    <a:pt x="22120" y="200"/>
                    <a:pt x="20782" y="753"/>
                  </a:cubicBezTo>
                  <a:cubicBezTo>
                    <a:pt x="18847" y="1587"/>
                    <a:pt x="15578" y="2855"/>
                    <a:pt x="9841" y="16465"/>
                  </a:cubicBezTo>
                  <a:cubicBezTo>
                    <a:pt x="5371" y="27106"/>
                    <a:pt x="0" y="54859"/>
                    <a:pt x="601" y="55593"/>
                  </a:cubicBezTo>
                  <a:cubicBezTo>
                    <a:pt x="621" y="55615"/>
                    <a:pt x="955" y="55626"/>
                    <a:pt x="1549" y="55626"/>
                  </a:cubicBezTo>
                  <a:cubicBezTo>
                    <a:pt x="7947" y="55626"/>
                    <a:pt x="44525" y="54396"/>
                    <a:pt x="45166" y="53725"/>
                  </a:cubicBezTo>
                  <a:cubicBezTo>
                    <a:pt x="45733" y="53091"/>
                    <a:pt x="39529" y="26305"/>
                    <a:pt x="37027" y="16198"/>
                  </a:cubicBezTo>
                  <a:cubicBezTo>
                    <a:pt x="35292" y="9126"/>
                    <a:pt x="30189" y="853"/>
                    <a:pt x="28954" y="353"/>
                  </a:cubicBezTo>
                  <a:cubicBezTo>
                    <a:pt x="28443" y="151"/>
                    <a:pt x="27180" y="0"/>
                    <a:pt x="257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3285850" y="2258525"/>
              <a:ext cx="934025" cy="1354525"/>
            </a:xfrm>
            <a:custGeom>
              <a:rect b="b" l="l" r="r" t="t"/>
              <a:pathLst>
                <a:path extrusionOk="0" h="54181" w="37361">
                  <a:moveTo>
                    <a:pt x="22361" y="0"/>
                  </a:moveTo>
                  <a:cubicBezTo>
                    <a:pt x="22058" y="0"/>
                    <a:pt x="21759" y="65"/>
                    <a:pt x="21483" y="175"/>
                  </a:cubicBezTo>
                  <a:cubicBezTo>
                    <a:pt x="21816" y="309"/>
                    <a:pt x="22183" y="375"/>
                    <a:pt x="22550" y="375"/>
                  </a:cubicBezTo>
                  <a:cubicBezTo>
                    <a:pt x="22917" y="375"/>
                    <a:pt x="23284" y="309"/>
                    <a:pt x="23651" y="175"/>
                  </a:cubicBezTo>
                  <a:cubicBezTo>
                    <a:pt x="23347" y="65"/>
                    <a:pt x="23043" y="0"/>
                    <a:pt x="22739" y="0"/>
                  </a:cubicBezTo>
                  <a:cubicBezTo>
                    <a:pt x="22676" y="0"/>
                    <a:pt x="22613" y="3"/>
                    <a:pt x="22550" y="9"/>
                  </a:cubicBezTo>
                  <a:cubicBezTo>
                    <a:pt x="22487" y="3"/>
                    <a:pt x="22424" y="0"/>
                    <a:pt x="22361" y="0"/>
                  </a:cubicBezTo>
                  <a:close/>
                  <a:moveTo>
                    <a:pt x="15778" y="3778"/>
                  </a:moveTo>
                  <a:lnTo>
                    <a:pt x="15778" y="3778"/>
                  </a:lnTo>
                  <a:cubicBezTo>
                    <a:pt x="15912" y="4111"/>
                    <a:pt x="16145" y="4445"/>
                    <a:pt x="16412" y="4679"/>
                  </a:cubicBezTo>
                  <a:cubicBezTo>
                    <a:pt x="16646" y="4945"/>
                    <a:pt x="16946" y="5179"/>
                    <a:pt x="17280" y="5312"/>
                  </a:cubicBezTo>
                  <a:cubicBezTo>
                    <a:pt x="17146" y="4979"/>
                    <a:pt x="16913" y="4679"/>
                    <a:pt x="16679" y="4412"/>
                  </a:cubicBezTo>
                  <a:cubicBezTo>
                    <a:pt x="16412" y="4145"/>
                    <a:pt x="16112" y="3945"/>
                    <a:pt x="15778" y="3778"/>
                  </a:cubicBezTo>
                  <a:close/>
                  <a:moveTo>
                    <a:pt x="27220" y="5312"/>
                  </a:moveTo>
                  <a:cubicBezTo>
                    <a:pt x="26886" y="5479"/>
                    <a:pt x="26586" y="5679"/>
                    <a:pt x="26319" y="5946"/>
                  </a:cubicBezTo>
                  <a:cubicBezTo>
                    <a:pt x="26052" y="6213"/>
                    <a:pt x="25819" y="6513"/>
                    <a:pt x="25686" y="6847"/>
                  </a:cubicBezTo>
                  <a:cubicBezTo>
                    <a:pt x="26353" y="6513"/>
                    <a:pt x="26886" y="5979"/>
                    <a:pt x="27220" y="5312"/>
                  </a:cubicBezTo>
                  <a:close/>
                  <a:moveTo>
                    <a:pt x="20382" y="7614"/>
                  </a:moveTo>
                  <a:cubicBezTo>
                    <a:pt x="20248" y="7948"/>
                    <a:pt x="20182" y="8314"/>
                    <a:pt x="20182" y="8681"/>
                  </a:cubicBezTo>
                  <a:cubicBezTo>
                    <a:pt x="20182" y="8861"/>
                    <a:pt x="20198" y="9040"/>
                    <a:pt x="20230" y="9220"/>
                  </a:cubicBezTo>
                  <a:lnTo>
                    <a:pt x="20230" y="9220"/>
                  </a:lnTo>
                  <a:cubicBezTo>
                    <a:pt x="20206" y="9054"/>
                    <a:pt x="20200" y="8884"/>
                    <a:pt x="20215" y="8715"/>
                  </a:cubicBezTo>
                  <a:cubicBezTo>
                    <a:pt x="20182" y="8348"/>
                    <a:pt x="20248" y="7981"/>
                    <a:pt x="20382" y="7614"/>
                  </a:cubicBezTo>
                  <a:close/>
                  <a:moveTo>
                    <a:pt x="20230" y="9220"/>
                  </a:moveTo>
                  <a:cubicBezTo>
                    <a:pt x="20257" y="9413"/>
                    <a:pt x="20310" y="9603"/>
                    <a:pt x="20382" y="9782"/>
                  </a:cubicBezTo>
                  <a:cubicBezTo>
                    <a:pt x="20314" y="9595"/>
                    <a:pt x="20263" y="9407"/>
                    <a:pt x="20230" y="9220"/>
                  </a:cubicBezTo>
                  <a:close/>
                  <a:moveTo>
                    <a:pt x="20382" y="7614"/>
                  </a:moveTo>
                  <a:cubicBezTo>
                    <a:pt x="20513" y="7975"/>
                    <a:pt x="20580" y="8337"/>
                    <a:pt x="20582" y="8698"/>
                  </a:cubicBezTo>
                  <a:cubicBezTo>
                    <a:pt x="20582" y="8695"/>
                    <a:pt x="20582" y="8692"/>
                    <a:pt x="20582" y="8690"/>
                  </a:cubicBezTo>
                  <a:lnTo>
                    <a:pt x="20582" y="8690"/>
                  </a:lnTo>
                  <a:cubicBezTo>
                    <a:pt x="20582" y="8692"/>
                    <a:pt x="20582" y="8695"/>
                    <a:pt x="20582" y="8698"/>
                  </a:cubicBezTo>
                  <a:lnTo>
                    <a:pt x="20582" y="8698"/>
                  </a:lnTo>
                  <a:cubicBezTo>
                    <a:pt x="20582" y="8698"/>
                    <a:pt x="20582" y="8698"/>
                    <a:pt x="20582" y="8698"/>
                  </a:cubicBezTo>
                  <a:lnTo>
                    <a:pt x="20582" y="8698"/>
                  </a:lnTo>
                  <a:cubicBezTo>
                    <a:pt x="20580" y="9059"/>
                    <a:pt x="20513" y="9421"/>
                    <a:pt x="20382" y="9782"/>
                  </a:cubicBezTo>
                  <a:cubicBezTo>
                    <a:pt x="20513" y="9454"/>
                    <a:pt x="20580" y="9060"/>
                    <a:pt x="20582" y="8698"/>
                  </a:cubicBezTo>
                  <a:lnTo>
                    <a:pt x="20582" y="8698"/>
                  </a:lnTo>
                  <a:cubicBezTo>
                    <a:pt x="20582" y="8704"/>
                    <a:pt x="20582" y="8709"/>
                    <a:pt x="20582" y="8715"/>
                  </a:cubicBezTo>
                  <a:lnTo>
                    <a:pt x="20582" y="8681"/>
                  </a:lnTo>
                  <a:cubicBezTo>
                    <a:pt x="20582" y="8314"/>
                    <a:pt x="20515" y="7948"/>
                    <a:pt x="20382" y="7614"/>
                  </a:cubicBezTo>
                  <a:close/>
                  <a:moveTo>
                    <a:pt x="9396" y="9907"/>
                  </a:moveTo>
                  <a:cubicBezTo>
                    <a:pt x="9333" y="9907"/>
                    <a:pt x="9270" y="9910"/>
                    <a:pt x="9207" y="9916"/>
                  </a:cubicBezTo>
                  <a:lnTo>
                    <a:pt x="8974" y="9916"/>
                  </a:lnTo>
                  <a:cubicBezTo>
                    <a:pt x="8907" y="10016"/>
                    <a:pt x="8874" y="10116"/>
                    <a:pt x="8807" y="10249"/>
                  </a:cubicBezTo>
                  <a:cubicBezTo>
                    <a:pt x="8940" y="10249"/>
                    <a:pt x="9074" y="10283"/>
                    <a:pt x="9207" y="10283"/>
                  </a:cubicBezTo>
                  <a:cubicBezTo>
                    <a:pt x="9574" y="10283"/>
                    <a:pt x="9941" y="10216"/>
                    <a:pt x="10275" y="10082"/>
                  </a:cubicBezTo>
                  <a:cubicBezTo>
                    <a:pt x="9998" y="9972"/>
                    <a:pt x="9699" y="9907"/>
                    <a:pt x="9396" y="9907"/>
                  </a:cubicBezTo>
                  <a:close/>
                  <a:moveTo>
                    <a:pt x="31056" y="10149"/>
                  </a:moveTo>
                  <a:cubicBezTo>
                    <a:pt x="30689" y="10149"/>
                    <a:pt x="30322" y="10216"/>
                    <a:pt x="29955" y="10349"/>
                  </a:cubicBezTo>
                  <a:cubicBezTo>
                    <a:pt x="29971" y="10355"/>
                    <a:pt x="29987" y="10361"/>
                    <a:pt x="30002" y="10366"/>
                  </a:cubicBezTo>
                  <a:lnTo>
                    <a:pt x="30002" y="10366"/>
                  </a:lnTo>
                  <a:cubicBezTo>
                    <a:pt x="29987" y="10371"/>
                    <a:pt x="29971" y="10377"/>
                    <a:pt x="29955" y="10383"/>
                  </a:cubicBezTo>
                  <a:cubicBezTo>
                    <a:pt x="30322" y="10483"/>
                    <a:pt x="30689" y="10549"/>
                    <a:pt x="31056" y="10549"/>
                  </a:cubicBezTo>
                  <a:cubicBezTo>
                    <a:pt x="31423" y="10549"/>
                    <a:pt x="31790" y="10483"/>
                    <a:pt x="32123" y="10383"/>
                  </a:cubicBezTo>
                  <a:cubicBezTo>
                    <a:pt x="32109" y="10377"/>
                    <a:pt x="32095" y="10371"/>
                    <a:pt x="32081" y="10366"/>
                  </a:cubicBezTo>
                  <a:lnTo>
                    <a:pt x="32081" y="10366"/>
                  </a:lnTo>
                  <a:cubicBezTo>
                    <a:pt x="32095" y="10361"/>
                    <a:pt x="32109" y="10355"/>
                    <a:pt x="32123" y="10349"/>
                  </a:cubicBezTo>
                  <a:cubicBezTo>
                    <a:pt x="31790" y="10216"/>
                    <a:pt x="31423" y="10149"/>
                    <a:pt x="31056" y="10149"/>
                  </a:cubicBezTo>
                  <a:close/>
                  <a:moveTo>
                    <a:pt x="15545" y="13418"/>
                  </a:moveTo>
                  <a:lnTo>
                    <a:pt x="15545" y="13418"/>
                  </a:lnTo>
                  <a:cubicBezTo>
                    <a:pt x="15211" y="13585"/>
                    <a:pt x="14911" y="13785"/>
                    <a:pt x="14678" y="14052"/>
                  </a:cubicBezTo>
                  <a:lnTo>
                    <a:pt x="14644" y="14052"/>
                  </a:lnTo>
                  <a:cubicBezTo>
                    <a:pt x="14377" y="14319"/>
                    <a:pt x="14177" y="14619"/>
                    <a:pt x="14011" y="14953"/>
                  </a:cubicBezTo>
                  <a:cubicBezTo>
                    <a:pt x="14024" y="14947"/>
                    <a:pt x="14038" y="14941"/>
                    <a:pt x="14051" y="14935"/>
                  </a:cubicBezTo>
                  <a:lnTo>
                    <a:pt x="14051" y="14935"/>
                  </a:lnTo>
                  <a:cubicBezTo>
                    <a:pt x="14049" y="14941"/>
                    <a:pt x="14046" y="14947"/>
                    <a:pt x="14044" y="14953"/>
                  </a:cubicBezTo>
                  <a:cubicBezTo>
                    <a:pt x="14706" y="14655"/>
                    <a:pt x="15237" y="14127"/>
                    <a:pt x="15538" y="13434"/>
                  </a:cubicBezTo>
                  <a:lnTo>
                    <a:pt x="15538" y="13434"/>
                  </a:lnTo>
                  <a:cubicBezTo>
                    <a:pt x="15540" y="13429"/>
                    <a:pt x="15543" y="13423"/>
                    <a:pt x="15545" y="13418"/>
                  </a:cubicBezTo>
                  <a:close/>
                  <a:moveTo>
                    <a:pt x="23584" y="13885"/>
                  </a:moveTo>
                  <a:lnTo>
                    <a:pt x="23584" y="13885"/>
                  </a:lnTo>
                  <a:cubicBezTo>
                    <a:pt x="23918" y="14552"/>
                    <a:pt x="24451" y="15086"/>
                    <a:pt x="25118" y="15420"/>
                  </a:cubicBezTo>
                  <a:cubicBezTo>
                    <a:pt x="24985" y="15053"/>
                    <a:pt x="24752" y="14752"/>
                    <a:pt x="24518" y="14486"/>
                  </a:cubicBezTo>
                  <a:lnTo>
                    <a:pt x="24485" y="14519"/>
                  </a:lnTo>
                  <a:cubicBezTo>
                    <a:pt x="24251" y="14252"/>
                    <a:pt x="23951" y="14019"/>
                    <a:pt x="23584" y="13885"/>
                  </a:cubicBezTo>
                  <a:close/>
                  <a:moveTo>
                    <a:pt x="6372" y="15686"/>
                  </a:moveTo>
                  <a:lnTo>
                    <a:pt x="6205" y="16053"/>
                  </a:lnTo>
                  <a:cubicBezTo>
                    <a:pt x="6205" y="16053"/>
                    <a:pt x="6205" y="16054"/>
                    <a:pt x="6205" y="16054"/>
                  </a:cubicBezTo>
                  <a:lnTo>
                    <a:pt x="6205" y="16054"/>
                  </a:lnTo>
                  <a:cubicBezTo>
                    <a:pt x="6472" y="16320"/>
                    <a:pt x="6772" y="16554"/>
                    <a:pt x="7106" y="16687"/>
                  </a:cubicBezTo>
                  <a:cubicBezTo>
                    <a:pt x="6972" y="16354"/>
                    <a:pt x="6772" y="16053"/>
                    <a:pt x="6505" y="15786"/>
                  </a:cubicBezTo>
                  <a:cubicBezTo>
                    <a:pt x="6472" y="15753"/>
                    <a:pt x="6406" y="15720"/>
                    <a:pt x="6373" y="15687"/>
                  </a:cubicBezTo>
                  <a:lnTo>
                    <a:pt x="6372" y="15687"/>
                  </a:lnTo>
                  <a:cubicBezTo>
                    <a:pt x="6372" y="15687"/>
                    <a:pt x="6372" y="15687"/>
                    <a:pt x="6372" y="15686"/>
                  </a:cubicBezTo>
                  <a:close/>
                  <a:moveTo>
                    <a:pt x="17424" y="18880"/>
                  </a:moveTo>
                  <a:cubicBezTo>
                    <a:pt x="17121" y="18880"/>
                    <a:pt x="16822" y="18945"/>
                    <a:pt x="16546" y="19055"/>
                  </a:cubicBezTo>
                  <a:cubicBezTo>
                    <a:pt x="16879" y="19189"/>
                    <a:pt x="17246" y="19256"/>
                    <a:pt x="17613" y="19256"/>
                  </a:cubicBezTo>
                  <a:cubicBezTo>
                    <a:pt x="17980" y="19256"/>
                    <a:pt x="18347" y="19189"/>
                    <a:pt x="18714" y="19055"/>
                  </a:cubicBezTo>
                  <a:cubicBezTo>
                    <a:pt x="18410" y="18945"/>
                    <a:pt x="18106" y="18880"/>
                    <a:pt x="17802" y="18880"/>
                  </a:cubicBezTo>
                  <a:cubicBezTo>
                    <a:pt x="17739" y="18880"/>
                    <a:pt x="17676" y="18883"/>
                    <a:pt x="17613" y="18889"/>
                  </a:cubicBezTo>
                  <a:cubicBezTo>
                    <a:pt x="17550" y="18883"/>
                    <a:pt x="17487" y="18880"/>
                    <a:pt x="17424" y="18880"/>
                  </a:cubicBezTo>
                  <a:close/>
                  <a:moveTo>
                    <a:pt x="31523" y="17855"/>
                  </a:moveTo>
                  <a:cubicBezTo>
                    <a:pt x="31189" y="17988"/>
                    <a:pt x="30889" y="18188"/>
                    <a:pt x="30656" y="18455"/>
                  </a:cubicBezTo>
                  <a:cubicBezTo>
                    <a:pt x="30356" y="18722"/>
                    <a:pt x="30155" y="19022"/>
                    <a:pt x="30022" y="19356"/>
                  </a:cubicBezTo>
                  <a:cubicBezTo>
                    <a:pt x="30689" y="19055"/>
                    <a:pt x="31223" y="18522"/>
                    <a:pt x="31523" y="17855"/>
                  </a:cubicBezTo>
                  <a:close/>
                  <a:moveTo>
                    <a:pt x="10441" y="19823"/>
                  </a:moveTo>
                  <a:cubicBezTo>
                    <a:pt x="10174" y="20523"/>
                    <a:pt x="10174" y="21290"/>
                    <a:pt x="10441" y="21991"/>
                  </a:cubicBezTo>
                  <a:cubicBezTo>
                    <a:pt x="10447" y="21976"/>
                    <a:pt x="10452" y="21960"/>
                    <a:pt x="10458" y="21945"/>
                  </a:cubicBezTo>
                  <a:lnTo>
                    <a:pt x="10458" y="21945"/>
                  </a:lnTo>
                  <a:cubicBezTo>
                    <a:pt x="10463" y="21960"/>
                    <a:pt x="10469" y="21976"/>
                    <a:pt x="10475" y="21991"/>
                  </a:cubicBezTo>
                  <a:cubicBezTo>
                    <a:pt x="10608" y="21657"/>
                    <a:pt x="10641" y="21290"/>
                    <a:pt x="10641" y="20890"/>
                  </a:cubicBezTo>
                  <a:lnTo>
                    <a:pt x="10641" y="20923"/>
                  </a:lnTo>
                  <a:cubicBezTo>
                    <a:pt x="10675" y="20557"/>
                    <a:pt x="10608" y="20190"/>
                    <a:pt x="10475" y="19823"/>
                  </a:cubicBezTo>
                  <a:cubicBezTo>
                    <a:pt x="10469" y="19837"/>
                    <a:pt x="10464" y="19852"/>
                    <a:pt x="10458" y="19866"/>
                  </a:cubicBezTo>
                  <a:lnTo>
                    <a:pt x="10458" y="19866"/>
                  </a:lnTo>
                  <a:cubicBezTo>
                    <a:pt x="10453" y="19852"/>
                    <a:pt x="10447" y="19837"/>
                    <a:pt x="10441" y="19823"/>
                  </a:cubicBezTo>
                  <a:close/>
                  <a:moveTo>
                    <a:pt x="35593" y="23092"/>
                  </a:moveTo>
                  <a:cubicBezTo>
                    <a:pt x="35292" y="23092"/>
                    <a:pt x="35026" y="23158"/>
                    <a:pt x="34759" y="23259"/>
                  </a:cubicBezTo>
                  <a:cubicBezTo>
                    <a:pt x="35026" y="23359"/>
                    <a:pt x="35359" y="23425"/>
                    <a:pt x="35693" y="23459"/>
                  </a:cubicBezTo>
                  <a:lnTo>
                    <a:pt x="35593" y="23092"/>
                  </a:lnTo>
                  <a:close/>
                  <a:moveTo>
                    <a:pt x="24351" y="21691"/>
                  </a:moveTo>
                  <a:cubicBezTo>
                    <a:pt x="24084" y="22391"/>
                    <a:pt x="24084" y="23158"/>
                    <a:pt x="24351" y="23859"/>
                  </a:cubicBezTo>
                  <a:cubicBezTo>
                    <a:pt x="24485" y="23492"/>
                    <a:pt x="24551" y="23125"/>
                    <a:pt x="24551" y="22758"/>
                  </a:cubicBezTo>
                  <a:cubicBezTo>
                    <a:pt x="24551" y="22391"/>
                    <a:pt x="24485" y="22024"/>
                    <a:pt x="24351" y="21691"/>
                  </a:cubicBezTo>
                  <a:close/>
                  <a:moveTo>
                    <a:pt x="4370" y="23926"/>
                  </a:moveTo>
                  <a:lnTo>
                    <a:pt x="4370" y="23926"/>
                  </a:lnTo>
                  <a:cubicBezTo>
                    <a:pt x="4357" y="23930"/>
                    <a:pt x="4344" y="23935"/>
                    <a:pt x="4331" y="23940"/>
                  </a:cubicBezTo>
                  <a:lnTo>
                    <a:pt x="4331" y="23940"/>
                  </a:lnTo>
                  <a:cubicBezTo>
                    <a:pt x="4333" y="23936"/>
                    <a:pt x="4335" y="23931"/>
                    <a:pt x="4337" y="23926"/>
                  </a:cubicBezTo>
                  <a:lnTo>
                    <a:pt x="4337" y="23926"/>
                  </a:lnTo>
                  <a:cubicBezTo>
                    <a:pt x="4003" y="24059"/>
                    <a:pt x="3703" y="24293"/>
                    <a:pt x="3470" y="24559"/>
                  </a:cubicBezTo>
                  <a:lnTo>
                    <a:pt x="3436" y="24559"/>
                  </a:lnTo>
                  <a:cubicBezTo>
                    <a:pt x="3370" y="24760"/>
                    <a:pt x="3303" y="24993"/>
                    <a:pt x="3270" y="25193"/>
                  </a:cubicBezTo>
                  <a:cubicBezTo>
                    <a:pt x="3436" y="25060"/>
                    <a:pt x="3570" y="24960"/>
                    <a:pt x="3737" y="24793"/>
                  </a:cubicBezTo>
                  <a:cubicBezTo>
                    <a:pt x="4003" y="24559"/>
                    <a:pt x="4204" y="24259"/>
                    <a:pt x="4370" y="23926"/>
                  </a:cubicBezTo>
                  <a:close/>
                  <a:moveTo>
                    <a:pt x="16546" y="26061"/>
                  </a:moveTo>
                  <a:lnTo>
                    <a:pt x="16546" y="26061"/>
                  </a:lnTo>
                  <a:cubicBezTo>
                    <a:pt x="16679" y="26394"/>
                    <a:pt x="16913" y="26694"/>
                    <a:pt x="17179" y="26961"/>
                  </a:cubicBezTo>
                  <a:cubicBezTo>
                    <a:pt x="17413" y="27228"/>
                    <a:pt x="17747" y="27428"/>
                    <a:pt x="18080" y="27595"/>
                  </a:cubicBezTo>
                  <a:cubicBezTo>
                    <a:pt x="17913" y="27261"/>
                    <a:pt x="17713" y="26928"/>
                    <a:pt x="17446" y="26694"/>
                  </a:cubicBezTo>
                  <a:cubicBezTo>
                    <a:pt x="17179" y="26427"/>
                    <a:pt x="16879" y="26227"/>
                    <a:pt x="16546" y="26061"/>
                  </a:cubicBezTo>
                  <a:close/>
                  <a:moveTo>
                    <a:pt x="29989" y="26461"/>
                  </a:moveTo>
                  <a:lnTo>
                    <a:pt x="29989" y="26461"/>
                  </a:lnTo>
                  <a:cubicBezTo>
                    <a:pt x="30322" y="27128"/>
                    <a:pt x="30856" y="27695"/>
                    <a:pt x="31556" y="28029"/>
                  </a:cubicBezTo>
                  <a:cubicBezTo>
                    <a:pt x="31390" y="27662"/>
                    <a:pt x="31189" y="27361"/>
                    <a:pt x="30923" y="27095"/>
                  </a:cubicBezTo>
                  <a:lnTo>
                    <a:pt x="30889" y="27095"/>
                  </a:lnTo>
                  <a:cubicBezTo>
                    <a:pt x="30656" y="26828"/>
                    <a:pt x="30356" y="26628"/>
                    <a:pt x="29989" y="26461"/>
                  </a:cubicBezTo>
                  <a:close/>
                  <a:moveTo>
                    <a:pt x="9124" y="28529"/>
                  </a:moveTo>
                  <a:cubicBezTo>
                    <a:pt x="8757" y="28529"/>
                    <a:pt x="8390" y="28596"/>
                    <a:pt x="8040" y="28729"/>
                  </a:cubicBezTo>
                  <a:cubicBezTo>
                    <a:pt x="8373" y="28863"/>
                    <a:pt x="8740" y="28929"/>
                    <a:pt x="9107" y="28929"/>
                  </a:cubicBezTo>
                  <a:cubicBezTo>
                    <a:pt x="9474" y="28929"/>
                    <a:pt x="9841" y="28863"/>
                    <a:pt x="10208" y="28729"/>
                  </a:cubicBezTo>
                  <a:cubicBezTo>
                    <a:pt x="9858" y="28596"/>
                    <a:pt x="9491" y="28529"/>
                    <a:pt x="9124" y="28529"/>
                  </a:cubicBezTo>
                  <a:close/>
                  <a:moveTo>
                    <a:pt x="36338" y="30288"/>
                  </a:moveTo>
                  <a:cubicBezTo>
                    <a:pt x="36035" y="30288"/>
                    <a:pt x="35736" y="30353"/>
                    <a:pt x="35459" y="30464"/>
                  </a:cubicBezTo>
                  <a:cubicBezTo>
                    <a:pt x="35793" y="30597"/>
                    <a:pt x="36160" y="30664"/>
                    <a:pt x="36527" y="30664"/>
                  </a:cubicBezTo>
                  <a:cubicBezTo>
                    <a:pt x="36793" y="30664"/>
                    <a:pt x="37094" y="30630"/>
                    <a:pt x="37361" y="30564"/>
                  </a:cubicBezTo>
                  <a:cubicBezTo>
                    <a:pt x="37327" y="30530"/>
                    <a:pt x="37294" y="30430"/>
                    <a:pt x="37294" y="30364"/>
                  </a:cubicBezTo>
                  <a:cubicBezTo>
                    <a:pt x="37027" y="30330"/>
                    <a:pt x="36793" y="30297"/>
                    <a:pt x="36527" y="30297"/>
                  </a:cubicBezTo>
                  <a:cubicBezTo>
                    <a:pt x="36464" y="30291"/>
                    <a:pt x="36401" y="30288"/>
                    <a:pt x="36338" y="30288"/>
                  </a:cubicBezTo>
                  <a:close/>
                  <a:moveTo>
                    <a:pt x="23968" y="30297"/>
                  </a:moveTo>
                  <a:cubicBezTo>
                    <a:pt x="23601" y="30297"/>
                    <a:pt x="23234" y="30364"/>
                    <a:pt x="22884" y="30497"/>
                  </a:cubicBezTo>
                  <a:cubicBezTo>
                    <a:pt x="23250" y="30630"/>
                    <a:pt x="23617" y="30664"/>
                    <a:pt x="23984" y="30664"/>
                  </a:cubicBezTo>
                  <a:lnTo>
                    <a:pt x="23984" y="30697"/>
                  </a:lnTo>
                  <a:cubicBezTo>
                    <a:pt x="24351" y="30697"/>
                    <a:pt x="24718" y="30630"/>
                    <a:pt x="25052" y="30497"/>
                  </a:cubicBezTo>
                  <a:cubicBezTo>
                    <a:pt x="24702" y="30364"/>
                    <a:pt x="24335" y="30297"/>
                    <a:pt x="23968" y="30297"/>
                  </a:cubicBezTo>
                  <a:close/>
                  <a:moveTo>
                    <a:pt x="1335" y="32632"/>
                  </a:moveTo>
                  <a:cubicBezTo>
                    <a:pt x="1335" y="32765"/>
                    <a:pt x="1301" y="32899"/>
                    <a:pt x="1268" y="32999"/>
                  </a:cubicBezTo>
                  <a:cubicBezTo>
                    <a:pt x="1270" y="33003"/>
                    <a:pt x="1271" y="33008"/>
                    <a:pt x="1273" y="33013"/>
                  </a:cubicBezTo>
                  <a:lnTo>
                    <a:pt x="1273" y="33013"/>
                  </a:lnTo>
                  <a:cubicBezTo>
                    <a:pt x="1271" y="33019"/>
                    <a:pt x="1270" y="33026"/>
                    <a:pt x="1268" y="33032"/>
                  </a:cubicBezTo>
                  <a:cubicBezTo>
                    <a:pt x="1278" y="33042"/>
                    <a:pt x="1287" y="33052"/>
                    <a:pt x="1295" y="33061"/>
                  </a:cubicBezTo>
                  <a:lnTo>
                    <a:pt x="1295" y="33061"/>
                  </a:lnTo>
                  <a:cubicBezTo>
                    <a:pt x="1315" y="33097"/>
                    <a:pt x="1339" y="33127"/>
                    <a:pt x="1366" y="33151"/>
                  </a:cubicBezTo>
                  <a:lnTo>
                    <a:pt x="1366" y="33151"/>
                  </a:lnTo>
                  <a:cubicBezTo>
                    <a:pt x="1386" y="33178"/>
                    <a:pt x="1408" y="33205"/>
                    <a:pt x="1435" y="33232"/>
                  </a:cubicBezTo>
                  <a:cubicBezTo>
                    <a:pt x="1702" y="33466"/>
                    <a:pt x="2002" y="33699"/>
                    <a:pt x="2336" y="33833"/>
                  </a:cubicBezTo>
                  <a:cubicBezTo>
                    <a:pt x="2202" y="33499"/>
                    <a:pt x="1969" y="33199"/>
                    <a:pt x="1702" y="32932"/>
                  </a:cubicBezTo>
                  <a:cubicBezTo>
                    <a:pt x="1651" y="32881"/>
                    <a:pt x="1592" y="32831"/>
                    <a:pt x="1528" y="32780"/>
                  </a:cubicBezTo>
                  <a:lnTo>
                    <a:pt x="1528" y="32780"/>
                  </a:lnTo>
                  <a:cubicBezTo>
                    <a:pt x="1472" y="32728"/>
                    <a:pt x="1416" y="32680"/>
                    <a:pt x="1368" y="32632"/>
                  </a:cubicBezTo>
                  <a:cubicBezTo>
                    <a:pt x="1366" y="32639"/>
                    <a:pt x="1365" y="32646"/>
                    <a:pt x="1363" y="32653"/>
                  </a:cubicBezTo>
                  <a:lnTo>
                    <a:pt x="1363" y="32653"/>
                  </a:lnTo>
                  <a:cubicBezTo>
                    <a:pt x="1354" y="32646"/>
                    <a:pt x="1344" y="32639"/>
                    <a:pt x="1335" y="32632"/>
                  </a:cubicBezTo>
                  <a:close/>
                  <a:moveTo>
                    <a:pt x="30656" y="34033"/>
                  </a:moveTo>
                  <a:cubicBezTo>
                    <a:pt x="30389" y="34733"/>
                    <a:pt x="30389" y="35501"/>
                    <a:pt x="30656" y="36201"/>
                  </a:cubicBezTo>
                  <a:cubicBezTo>
                    <a:pt x="30789" y="35834"/>
                    <a:pt x="30856" y="35467"/>
                    <a:pt x="30856" y="35100"/>
                  </a:cubicBezTo>
                  <a:cubicBezTo>
                    <a:pt x="30856" y="34733"/>
                    <a:pt x="30789" y="34366"/>
                    <a:pt x="30656" y="34033"/>
                  </a:cubicBezTo>
                  <a:close/>
                  <a:moveTo>
                    <a:pt x="14811" y="34433"/>
                  </a:moveTo>
                  <a:cubicBezTo>
                    <a:pt x="14544" y="35134"/>
                    <a:pt x="14544" y="35901"/>
                    <a:pt x="14811" y="36601"/>
                  </a:cubicBezTo>
                  <a:cubicBezTo>
                    <a:pt x="14945" y="36268"/>
                    <a:pt x="15011" y="35901"/>
                    <a:pt x="15011" y="35534"/>
                  </a:cubicBezTo>
                  <a:cubicBezTo>
                    <a:pt x="15011" y="35134"/>
                    <a:pt x="14945" y="34767"/>
                    <a:pt x="14811" y="34433"/>
                  </a:cubicBezTo>
                  <a:close/>
                  <a:moveTo>
                    <a:pt x="7873" y="35834"/>
                  </a:moveTo>
                  <a:cubicBezTo>
                    <a:pt x="7539" y="35968"/>
                    <a:pt x="7239" y="36168"/>
                    <a:pt x="7006" y="36435"/>
                  </a:cubicBezTo>
                  <a:lnTo>
                    <a:pt x="6972" y="36435"/>
                  </a:lnTo>
                  <a:cubicBezTo>
                    <a:pt x="6705" y="36701"/>
                    <a:pt x="6505" y="37002"/>
                    <a:pt x="6372" y="37335"/>
                  </a:cubicBezTo>
                  <a:cubicBezTo>
                    <a:pt x="7039" y="37035"/>
                    <a:pt x="7573" y="36501"/>
                    <a:pt x="7873" y="35834"/>
                  </a:cubicBezTo>
                  <a:close/>
                  <a:moveTo>
                    <a:pt x="23651" y="38770"/>
                  </a:moveTo>
                  <a:lnTo>
                    <a:pt x="23651" y="38770"/>
                  </a:lnTo>
                  <a:cubicBezTo>
                    <a:pt x="23317" y="38936"/>
                    <a:pt x="23017" y="39137"/>
                    <a:pt x="22783" y="39403"/>
                  </a:cubicBezTo>
                  <a:lnTo>
                    <a:pt x="22750" y="39403"/>
                  </a:lnTo>
                  <a:cubicBezTo>
                    <a:pt x="22483" y="39670"/>
                    <a:pt x="22283" y="39970"/>
                    <a:pt x="22116" y="40304"/>
                  </a:cubicBezTo>
                  <a:cubicBezTo>
                    <a:pt x="22450" y="40137"/>
                    <a:pt x="22750" y="39937"/>
                    <a:pt x="23017" y="39670"/>
                  </a:cubicBezTo>
                  <a:cubicBezTo>
                    <a:pt x="23284" y="39403"/>
                    <a:pt x="23484" y="39103"/>
                    <a:pt x="23651" y="38770"/>
                  </a:cubicBezTo>
                  <a:close/>
                  <a:moveTo>
                    <a:pt x="35559" y="38803"/>
                  </a:moveTo>
                  <a:lnTo>
                    <a:pt x="35559" y="38803"/>
                  </a:lnTo>
                  <a:cubicBezTo>
                    <a:pt x="35693" y="39137"/>
                    <a:pt x="35926" y="39437"/>
                    <a:pt x="36193" y="39670"/>
                  </a:cubicBezTo>
                  <a:cubicBezTo>
                    <a:pt x="36427" y="39937"/>
                    <a:pt x="36760" y="40171"/>
                    <a:pt x="37094" y="40304"/>
                  </a:cubicBezTo>
                  <a:cubicBezTo>
                    <a:pt x="36927" y="39970"/>
                    <a:pt x="36727" y="39670"/>
                    <a:pt x="36460" y="39403"/>
                  </a:cubicBezTo>
                  <a:cubicBezTo>
                    <a:pt x="36193" y="39170"/>
                    <a:pt x="35893" y="38936"/>
                    <a:pt x="35559" y="38803"/>
                  </a:cubicBezTo>
                  <a:close/>
                  <a:moveTo>
                    <a:pt x="201" y="39537"/>
                  </a:moveTo>
                  <a:cubicBezTo>
                    <a:pt x="67" y="39870"/>
                    <a:pt x="1" y="40237"/>
                    <a:pt x="34" y="40604"/>
                  </a:cubicBezTo>
                  <a:cubicBezTo>
                    <a:pt x="1" y="40971"/>
                    <a:pt x="67" y="41338"/>
                    <a:pt x="201" y="41705"/>
                  </a:cubicBezTo>
                  <a:cubicBezTo>
                    <a:pt x="334" y="41338"/>
                    <a:pt x="401" y="40971"/>
                    <a:pt x="401" y="40604"/>
                  </a:cubicBezTo>
                  <a:cubicBezTo>
                    <a:pt x="401" y="40237"/>
                    <a:pt x="334" y="39870"/>
                    <a:pt x="201" y="39537"/>
                  </a:cubicBezTo>
                  <a:close/>
                  <a:moveTo>
                    <a:pt x="16533" y="42939"/>
                  </a:moveTo>
                  <a:cubicBezTo>
                    <a:pt x="16170" y="42939"/>
                    <a:pt x="15812" y="43006"/>
                    <a:pt x="15478" y="43139"/>
                  </a:cubicBezTo>
                  <a:cubicBezTo>
                    <a:pt x="15812" y="43239"/>
                    <a:pt x="16179" y="43306"/>
                    <a:pt x="16546" y="43306"/>
                  </a:cubicBezTo>
                  <a:cubicBezTo>
                    <a:pt x="16913" y="43306"/>
                    <a:pt x="17280" y="43273"/>
                    <a:pt x="17613" y="43139"/>
                  </a:cubicBezTo>
                  <a:cubicBezTo>
                    <a:pt x="17263" y="43006"/>
                    <a:pt x="16896" y="42939"/>
                    <a:pt x="16533" y="42939"/>
                  </a:cubicBezTo>
                  <a:close/>
                  <a:moveTo>
                    <a:pt x="30678" y="43131"/>
                  </a:moveTo>
                  <a:cubicBezTo>
                    <a:pt x="30615" y="43131"/>
                    <a:pt x="30552" y="43134"/>
                    <a:pt x="30489" y="43139"/>
                  </a:cubicBezTo>
                  <a:cubicBezTo>
                    <a:pt x="30089" y="43139"/>
                    <a:pt x="29722" y="43173"/>
                    <a:pt x="29388" y="43306"/>
                  </a:cubicBezTo>
                  <a:cubicBezTo>
                    <a:pt x="29722" y="43440"/>
                    <a:pt x="30089" y="43506"/>
                    <a:pt x="30489" y="43506"/>
                  </a:cubicBezTo>
                  <a:cubicBezTo>
                    <a:pt x="30856" y="43506"/>
                    <a:pt x="31223" y="43440"/>
                    <a:pt x="31556" y="43306"/>
                  </a:cubicBezTo>
                  <a:cubicBezTo>
                    <a:pt x="31280" y="43196"/>
                    <a:pt x="30981" y="43131"/>
                    <a:pt x="30678" y="43131"/>
                  </a:cubicBezTo>
                  <a:close/>
                  <a:moveTo>
                    <a:pt x="7906" y="42539"/>
                  </a:moveTo>
                  <a:lnTo>
                    <a:pt x="7906" y="42539"/>
                  </a:lnTo>
                  <a:cubicBezTo>
                    <a:pt x="8206" y="43206"/>
                    <a:pt x="8740" y="43773"/>
                    <a:pt x="9407" y="44073"/>
                  </a:cubicBezTo>
                  <a:cubicBezTo>
                    <a:pt x="9274" y="43740"/>
                    <a:pt x="9074" y="43440"/>
                    <a:pt x="8807" y="43173"/>
                  </a:cubicBezTo>
                  <a:cubicBezTo>
                    <a:pt x="8540" y="42906"/>
                    <a:pt x="8240" y="42706"/>
                    <a:pt x="7906" y="42539"/>
                  </a:cubicBezTo>
                  <a:close/>
                  <a:moveTo>
                    <a:pt x="1585" y="47643"/>
                  </a:moveTo>
                  <a:cubicBezTo>
                    <a:pt x="1218" y="47643"/>
                    <a:pt x="851" y="47709"/>
                    <a:pt x="501" y="47843"/>
                  </a:cubicBezTo>
                  <a:cubicBezTo>
                    <a:pt x="834" y="47976"/>
                    <a:pt x="1201" y="48043"/>
                    <a:pt x="1568" y="48043"/>
                  </a:cubicBezTo>
                  <a:cubicBezTo>
                    <a:pt x="1935" y="48043"/>
                    <a:pt x="2302" y="47976"/>
                    <a:pt x="2669" y="47843"/>
                  </a:cubicBezTo>
                  <a:cubicBezTo>
                    <a:pt x="2319" y="47709"/>
                    <a:pt x="1952" y="47643"/>
                    <a:pt x="1585" y="47643"/>
                  </a:cubicBezTo>
                  <a:close/>
                  <a:moveTo>
                    <a:pt x="37327" y="46942"/>
                  </a:moveTo>
                  <a:lnTo>
                    <a:pt x="37327" y="46942"/>
                  </a:lnTo>
                  <a:cubicBezTo>
                    <a:pt x="36994" y="47076"/>
                    <a:pt x="36693" y="47276"/>
                    <a:pt x="36427" y="47543"/>
                  </a:cubicBezTo>
                  <a:cubicBezTo>
                    <a:pt x="36160" y="47809"/>
                    <a:pt x="35960" y="48110"/>
                    <a:pt x="35793" y="48443"/>
                  </a:cubicBezTo>
                  <a:cubicBezTo>
                    <a:pt x="36460" y="48143"/>
                    <a:pt x="37027" y="47609"/>
                    <a:pt x="37327" y="46942"/>
                  </a:cubicBezTo>
                  <a:close/>
                  <a:moveTo>
                    <a:pt x="23084" y="46942"/>
                  </a:moveTo>
                  <a:cubicBezTo>
                    <a:pt x="22984" y="47276"/>
                    <a:pt x="22917" y="47643"/>
                    <a:pt x="22917" y="48043"/>
                  </a:cubicBezTo>
                  <a:cubicBezTo>
                    <a:pt x="22917" y="48410"/>
                    <a:pt x="22984" y="48777"/>
                    <a:pt x="23117" y="49110"/>
                  </a:cubicBezTo>
                  <a:cubicBezTo>
                    <a:pt x="23217" y="48743"/>
                    <a:pt x="23284" y="48410"/>
                    <a:pt x="23284" y="48043"/>
                  </a:cubicBezTo>
                  <a:cubicBezTo>
                    <a:pt x="23284" y="47643"/>
                    <a:pt x="23217" y="47276"/>
                    <a:pt x="23084" y="46942"/>
                  </a:cubicBezTo>
                  <a:close/>
                  <a:moveTo>
                    <a:pt x="16879" y="50278"/>
                  </a:moveTo>
                  <a:lnTo>
                    <a:pt x="16879" y="50278"/>
                  </a:lnTo>
                  <a:cubicBezTo>
                    <a:pt x="16579" y="50445"/>
                    <a:pt x="16279" y="50645"/>
                    <a:pt x="16012" y="50912"/>
                  </a:cubicBezTo>
                  <a:lnTo>
                    <a:pt x="15979" y="50912"/>
                  </a:lnTo>
                  <a:cubicBezTo>
                    <a:pt x="15745" y="51178"/>
                    <a:pt x="15512" y="51479"/>
                    <a:pt x="15378" y="51812"/>
                  </a:cubicBezTo>
                  <a:cubicBezTo>
                    <a:pt x="15712" y="51679"/>
                    <a:pt x="16012" y="51445"/>
                    <a:pt x="16279" y="51178"/>
                  </a:cubicBezTo>
                  <a:cubicBezTo>
                    <a:pt x="16546" y="50945"/>
                    <a:pt x="16746" y="50611"/>
                    <a:pt x="16879" y="50278"/>
                  </a:cubicBezTo>
                  <a:close/>
                  <a:moveTo>
                    <a:pt x="29722" y="51445"/>
                  </a:moveTo>
                  <a:lnTo>
                    <a:pt x="29722" y="51445"/>
                  </a:lnTo>
                  <a:cubicBezTo>
                    <a:pt x="29855" y="51812"/>
                    <a:pt x="30089" y="52112"/>
                    <a:pt x="30322" y="52346"/>
                  </a:cubicBezTo>
                  <a:cubicBezTo>
                    <a:pt x="30589" y="52613"/>
                    <a:pt x="30889" y="52846"/>
                    <a:pt x="31223" y="52980"/>
                  </a:cubicBezTo>
                  <a:cubicBezTo>
                    <a:pt x="31089" y="52646"/>
                    <a:pt x="30889" y="52346"/>
                    <a:pt x="30622" y="52079"/>
                  </a:cubicBezTo>
                  <a:cubicBezTo>
                    <a:pt x="30356" y="51812"/>
                    <a:pt x="30055" y="51612"/>
                    <a:pt x="29722" y="51445"/>
                  </a:cubicBezTo>
                  <a:close/>
                  <a:moveTo>
                    <a:pt x="8040" y="52012"/>
                  </a:moveTo>
                  <a:cubicBezTo>
                    <a:pt x="7773" y="52713"/>
                    <a:pt x="7773" y="53480"/>
                    <a:pt x="8040" y="54181"/>
                  </a:cubicBezTo>
                  <a:cubicBezTo>
                    <a:pt x="8171" y="53852"/>
                    <a:pt x="8238" y="53491"/>
                    <a:pt x="8240" y="53097"/>
                  </a:cubicBezTo>
                  <a:lnTo>
                    <a:pt x="8240" y="53097"/>
                  </a:lnTo>
                  <a:cubicBezTo>
                    <a:pt x="8240" y="53103"/>
                    <a:pt x="8240" y="53108"/>
                    <a:pt x="8240" y="53113"/>
                  </a:cubicBezTo>
                  <a:lnTo>
                    <a:pt x="8240" y="53080"/>
                  </a:lnTo>
                  <a:cubicBezTo>
                    <a:pt x="8240" y="53086"/>
                    <a:pt x="8240" y="53091"/>
                    <a:pt x="8240" y="53097"/>
                  </a:cubicBezTo>
                  <a:lnTo>
                    <a:pt x="8240" y="53097"/>
                  </a:lnTo>
                  <a:cubicBezTo>
                    <a:pt x="8238" y="52736"/>
                    <a:pt x="8171" y="52374"/>
                    <a:pt x="8040" y="52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4112100" y="2670900"/>
              <a:ext cx="218350" cy="826775"/>
            </a:xfrm>
            <a:custGeom>
              <a:rect b="b" l="l" r="r" t="t"/>
              <a:pathLst>
                <a:path extrusionOk="0" h="33071" w="8734">
                  <a:moveTo>
                    <a:pt x="124" y="1"/>
                  </a:moveTo>
                  <a:cubicBezTo>
                    <a:pt x="58" y="1"/>
                    <a:pt x="0" y="45"/>
                    <a:pt x="41" y="125"/>
                  </a:cubicBezTo>
                  <a:cubicBezTo>
                    <a:pt x="875" y="2694"/>
                    <a:pt x="1642" y="5262"/>
                    <a:pt x="2409" y="7864"/>
                  </a:cubicBezTo>
                  <a:cubicBezTo>
                    <a:pt x="3176" y="10433"/>
                    <a:pt x="3910" y="13068"/>
                    <a:pt x="4611" y="15670"/>
                  </a:cubicBezTo>
                  <a:cubicBezTo>
                    <a:pt x="6012" y="20907"/>
                    <a:pt x="5411" y="18939"/>
                    <a:pt x="6612" y="24209"/>
                  </a:cubicBezTo>
                  <a:cubicBezTo>
                    <a:pt x="7279" y="27145"/>
                    <a:pt x="8013" y="30114"/>
                    <a:pt x="8680" y="33049"/>
                  </a:cubicBezTo>
                  <a:cubicBezTo>
                    <a:pt x="8680" y="33063"/>
                    <a:pt x="8692" y="33071"/>
                    <a:pt x="8703" y="33071"/>
                  </a:cubicBezTo>
                  <a:cubicBezTo>
                    <a:pt x="8718" y="33071"/>
                    <a:pt x="8733" y="33055"/>
                    <a:pt x="8714" y="33016"/>
                  </a:cubicBezTo>
                  <a:cubicBezTo>
                    <a:pt x="7746" y="27712"/>
                    <a:pt x="5278" y="14969"/>
                    <a:pt x="3910" y="10399"/>
                  </a:cubicBezTo>
                  <a:cubicBezTo>
                    <a:pt x="3877" y="9399"/>
                    <a:pt x="3810" y="8431"/>
                    <a:pt x="3677" y="7464"/>
                  </a:cubicBezTo>
                  <a:cubicBezTo>
                    <a:pt x="3443" y="6163"/>
                    <a:pt x="3110" y="4895"/>
                    <a:pt x="2643" y="3661"/>
                  </a:cubicBezTo>
                  <a:cubicBezTo>
                    <a:pt x="2629" y="3619"/>
                    <a:pt x="2597" y="3601"/>
                    <a:pt x="2565" y="3601"/>
                  </a:cubicBezTo>
                  <a:cubicBezTo>
                    <a:pt x="2521" y="3601"/>
                    <a:pt x="2476" y="3636"/>
                    <a:pt x="2476" y="3695"/>
                  </a:cubicBezTo>
                  <a:cubicBezTo>
                    <a:pt x="2809" y="4962"/>
                    <a:pt x="3110" y="6230"/>
                    <a:pt x="3310" y="7497"/>
                  </a:cubicBezTo>
                  <a:cubicBezTo>
                    <a:pt x="3443" y="8198"/>
                    <a:pt x="3577" y="8898"/>
                    <a:pt x="3677" y="9632"/>
                  </a:cubicBezTo>
                  <a:cubicBezTo>
                    <a:pt x="3543" y="9265"/>
                    <a:pt x="3443" y="8932"/>
                    <a:pt x="3343" y="8598"/>
                  </a:cubicBezTo>
                  <a:cubicBezTo>
                    <a:pt x="2910" y="7164"/>
                    <a:pt x="2443" y="5763"/>
                    <a:pt x="1942" y="4362"/>
                  </a:cubicBezTo>
                  <a:cubicBezTo>
                    <a:pt x="1408" y="2894"/>
                    <a:pt x="841" y="1493"/>
                    <a:pt x="241" y="59"/>
                  </a:cubicBezTo>
                  <a:cubicBezTo>
                    <a:pt x="215" y="19"/>
                    <a:pt x="16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2662075" y="2297350"/>
              <a:ext cx="1036700" cy="1410275"/>
            </a:xfrm>
            <a:custGeom>
              <a:rect b="b" l="l" r="r" t="t"/>
              <a:pathLst>
                <a:path extrusionOk="0" h="56411" w="41468">
                  <a:moveTo>
                    <a:pt x="40135" y="0"/>
                  </a:moveTo>
                  <a:cubicBezTo>
                    <a:pt x="39074" y="0"/>
                    <a:pt x="37157" y="1082"/>
                    <a:pt x="34125" y="3626"/>
                  </a:cubicBezTo>
                  <a:cubicBezTo>
                    <a:pt x="23751" y="12365"/>
                    <a:pt x="1401" y="39919"/>
                    <a:pt x="434" y="50693"/>
                  </a:cubicBezTo>
                  <a:cubicBezTo>
                    <a:pt x="1" y="55136"/>
                    <a:pt x="4144" y="56411"/>
                    <a:pt x="9433" y="56411"/>
                  </a:cubicBezTo>
                  <a:cubicBezTo>
                    <a:pt x="12284" y="56411"/>
                    <a:pt x="15468" y="56040"/>
                    <a:pt x="18447" y="55596"/>
                  </a:cubicBezTo>
                  <a:cubicBezTo>
                    <a:pt x="21349" y="55129"/>
                    <a:pt x="39028" y="9230"/>
                    <a:pt x="40596" y="4360"/>
                  </a:cubicBezTo>
                  <a:cubicBezTo>
                    <a:pt x="41450" y="1705"/>
                    <a:pt x="41467" y="0"/>
                    <a:pt x="40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2828025" y="2292100"/>
              <a:ext cx="883325" cy="949025"/>
            </a:xfrm>
            <a:custGeom>
              <a:rect b="b" l="l" r="r" t="t"/>
              <a:pathLst>
                <a:path extrusionOk="0" h="37961" w="35333">
                  <a:moveTo>
                    <a:pt x="33603" y="1"/>
                  </a:moveTo>
                  <a:cubicBezTo>
                    <a:pt x="32147" y="1"/>
                    <a:pt x="29540" y="1795"/>
                    <a:pt x="26152" y="4703"/>
                  </a:cubicBezTo>
                  <a:cubicBezTo>
                    <a:pt x="12743" y="16211"/>
                    <a:pt x="0" y="33824"/>
                    <a:pt x="0" y="33824"/>
                  </a:cubicBezTo>
                  <a:lnTo>
                    <a:pt x="21883" y="37960"/>
                  </a:lnTo>
                  <a:cubicBezTo>
                    <a:pt x="21883" y="37960"/>
                    <a:pt x="32257" y="13309"/>
                    <a:pt x="34325" y="5437"/>
                  </a:cubicBezTo>
                  <a:cubicBezTo>
                    <a:pt x="35332" y="1619"/>
                    <a:pt x="34986" y="1"/>
                    <a:pt x="33603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2960625" y="2343775"/>
              <a:ext cx="738050" cy="823950"/>
            </a:xfrm>
            <a:custGeom>
              <a:rect b="b" l="l" r="r" t="t"/>
              <a:pathLst>
                <a:path extrusionOk="0" h="32958" w="29522">
                  <a:moveTo>
                    <a:pt x="24151" y="1"/>
                  </a:moveTo>
                  <a:lnTo>
                    <a:pt x="23784" y="268"/>
                  </a:lnTo>
                  <a:cubicBezTo>
                    <a:pt x="23817" y="501"/>
                    <a:pt x="23851" y="701"/>
                    <a:pt x="23951" y="935"/>
                  </a:cubicBezTo>
                  <a:cubicBezTo>
                    <a:pt x="24051" y="635"/>
                    <a:pt x="24117" y="301"/>
                    <a:pt x="24151" y="1"/>
                  </a:cubicBezTo>
                  <a:close/>
                  <a:moveTo>
                    <a:pt x="28787" y="368"/>
                  </a:moveTo>
                  <a:cubicBezTo>
                    <a:pt x="28787" y="368"/>
                    <a:pt x="28787" y="368"/>
                    <a:pt x="28787" y="368"/>
                  </a:cubicBezTo>
                  <a:lnTo>
                    <a:pt x="28787" y="368"/>
                  </a:lnTo>
                  <a:cubicBezTo>
                    <a:pt x="28921" y="701"/>
                    <a:pt x="29154" y="1035"/>
                    <a:pt x="29421" y="1269"/>
                  </a:cubicBezTo>
                  <a:lnTo>
                    <a:pt x="29455" y="1335"/>
                  </a:lnTo>
                  <a:cubicBezTo>
                    <a:pt x="29488" y="1168"/>
                    <a:pt x="29521" y="1002"/>
                    <a:pt x="29521" y="868"/>
                  </a:cubicBezTo>
                  <a:cubicBezTo>
                    <a:pt x="29321" y="668"/>
                    <a:pt x="29054" y="501"/>
                    <a:pt x="28787" y="368"/>
                  </a:cubicBezTo>
                  <a:close/>
                  <a:moveTo>
                    <a:pt x="22027" y="6497"/>
                  </a:moveTo>
                  <a:cubicBezTo>
                    <a:pt x="21723" y="6497"/>
                    <a:pt x="21419" y="6562"/>
                    <a:pt x="21115" y="6672"/>
                  </a:cubicBezTo>
                  <a:cubicBezTo>
                    <a:pt x="21482" y="6806"/>
                    <a:pt x="21849" y="6873"/>
                    <a:pt x="22216" y="6873"/>
                  </a:cubicBezTo>
                  <a:cubicBezTo>
                    <a:pt x="22583" y="6873"/>
                    <a:pt x="22950" y="6806"/>
                    <a:pt x="23284" y="6672"/>
                  </a:cubicBezTo>
                  <a:cubicBezTo>
                    <a:pt x="23007" y="6562"/>
                    <a:pt x="22708" y="6497"/>
                    <a:pt x="22405" y="6497"/>
                  </a:cubicBezTo>
                  <a:cubicBezTo>
                    <a:pt x="22342" y="6497"/>
                    <a:pt x="22279" y="6500"/>
                    <a:pt x="22216" y="6506"/>
                  </a:cubicBezTo>
                  <a:cubicBezTo>
                    <a:pt x="22153" y="6500"/>
                    <a:pt x="22090" y="6497"/>
                    <a:pt x="22027" y="6497"/>
                  </a:cubicBezTo>
                  <a:close/>
                  <a:moveTo>
                    <a:pt x="16045" y="7506"/>
                  </a:moveTo>
                  <a:cubicBezTo>
                    <a:pt x="15711" y="7640"/>
                    <a:pt x="15411" y="7840"/>
                    <a:pt x="15178" y="8107"/>
                  </a:cubicBezTo>
                  <a:cubicBezTo>
                    <a:pt x="14911" y="8374"/>
                    <a:pt x="14677" y="8674"/>
                    <a:pt x="14544" y="9007"/>
                  </a:cubicBezTo>
                  <a:cubicBezTo>
                    <a:pt x="15211" y="8707"/>
                    <a:pt x="15745" y="8173"/>
                    <a:pt x="16045" y="7506"/>
                  </a:cubicBezTo>
                  <a:close/>
                  <a:moveTo>
                    <a:pt x="18614" y="11743"/>
                  </a:moveTo>
                  <a:cubicBezTo>
                    <a:pt x="18914" y="12410"/>
                    <a:pt x="19481" y="12944"/>
                    <a:pt x="20148" y="13277"/>
                  </a:cubicBezTo>
                  <a:cubicBezTo>
                    <a:pt x="19981" y="12944"/>
                    <a:pt x="19781" y="12643"/>
                    <a:pt x="19514" y="12376"/>
                  </a:cubicBezTo>
                  <a:cubicBezTo>
                    <a:pt x="19247" y="12110"/>
                    <a:pt x="18947" y="11909"/>
                    <a:pt x="18614" y="11743"/>
                  </a:cubicBezTo>
                  <a:close/>
                  <a:moveTo>
                    <a:pt x="13243" y="16213"/>
                  </a:moveTo>
                  <a:cubicBezTo>
                    <a:pt x="12843" y="16213"/>
                    <a:pt x="12476" y="16279"/>
                    <a:pt x="12142" y="16413"/>
                  </a:cubicBezTo>
                  <a:cubicBezTo>
                    <a:pt x="12476" y="16546"/>
                    <a:pt x="12843" y="16613"/>
                    <a:pt x="13243" y="16613"/>
                  </a:cubicBezTo>
                  <a:cubicBezTo>
                    <a:pt x="13610" y="16613"/>
                    <a:pt x="13977" y="16546"/>
                    <a:pt x="14310" y="16413"/>
                  </a:cubicBezTo>
                  <a:cubicBezTo>
                    <a:pt x="13977" y="16279"/>
                    <a:pt x="13610" y="16213"/>
                    <a:pt x="13243" y="16213"/>
                  </a:cubicBezTo>
                  <a:close/>
                  <a:moveTo>
                    <a:pt x="23484" y="16413"/>
                  </a:moveTo>
                  <a:cubicBezTo>
                    <a:pt x="23217" y="17113"/>
                    <a:pt x="23217" y="17880"/>
                    <a:pt x="23484" y="18581"/>
                  </a:cubicBezTo>
                  <a:cubicBezTo>
                    <a:pt x="23584" y="18214"/>
                    <a:pt x="23650" y="17847"/>
                    <a:pt x="23650" y="17480"/>
                  </a:cubicBezTo>
                  <a:cubicBezTo>
                    <a:pt x="23650" y="17113"/>
                    <a:pt x="23584" y="16746"/>
                    <a:pt x="23484" y="16413"/>
                  </a:cubicBezTo>
                  <a:close/>
                  <a:moveTo>
                    <a:pt x="6271" y="18581"/>
                  </a:moveTo>
                  <a:cubicBezTo>
                    <a:pt x="6405" y="18915"/>
                    <a:pt x="6605" y="19215"/>
                    <a:pt x="6872" y="19482"/>
                  </a:cubicBezTo>
                  <a:cubicBezTo>
                    <a:pt x="7139" y="19748"/>
                    <a:pt x="7439" y="19982"/>
                    <a:pt x="7772" y="20115"/>
                  </a:cubicBezTo>
                  <a:cubicBezTo>
                    <a:pt x="7639" y="19782"/>
                    <a:pt x="7406" y="19482"/>
                    <a:pt x="7172" y="19215"/>
                  </a:cubicBezTo>
                  <a:cubicBezTo>
                    <a:pt x="6905" y="18948"/>
                    <a:pt x="6605" y="18748"/>
                    <a:pt x="6271" y="18581"/>
                  </a:cubicBezTo>
                  <a:close/>
                  <a:moveTo>
                    <a:pt x="17346" y="20516"/>
                  </a:moveTo>
                  <a:lnTo>
                    <a:pt x="17346" y="20516"/>
                  </a:lnTo>
                  <a:cubicBezTo>
                    <a:pt x="17012" y="20682"/>
                    <a:pt x="16712" y="20883"/>
                    <a:pt x="16479" y="21149"/>
                  </a:cubicBezTo>
                  <a:cubicBezTo>
                    <a:pt x="16212" y="21416"/>
                    <a:pt x="15978" y="21717"/>
                    <a:pt x="15845" y="22050"/>
                  </a:cubicBezTo>
                  <a:cubicBezTo>
                    <a:pt x="16512" y="21717"/>
                    <a:pt x="17046" y="21183"/>
                    <a:pt x="17346" y="20516"/>
                  </a:cubicBezTo>
                  <a:close/>
                  <a:moveTo>
                    <a:pt x="1034" y="23585"/>
                  </a:moveTo>
                  <a:cubicBezTo>
                    <a:pt x="934" y="23685"/>
                    <a:pt x="868" y="23818"/>
                    <a:pt x="767" y="23918"/>
                  </a:cubicBezTo>
                  <a:cubicBezTo>
                    <a:pt x="934" y="23918"/>
                    <a:pt x="1101" y="23951"/>
                    <a:pt x="1268" y="23951"/>
                  </a:cubicBezTo>
                  <a:cubicBezTo>
                    <a:pt x="1635" y="23951"/>
                    <a:pt x="2002" y="23885"/>
                    <a:pt x="2369" y="23751"/>
                  </a:cubicBezTo>
                  <a:cubicBezTo>
                    <a:pt x="2002" y="23618"/>
                    <a:pt x="1635" y="23585"/>
                    <a:pt x="1268" y="23585"/>
                  </a:cubicBezTo>
                  <a:close/>
                  <a:moveTo>
                    <a:pt x="10708" y="23785"/>
                  </a:moveTo>
                  <a:cubicBezTo>
                    <a:pt x="10574" y="24118"/>
                    <a:pt x="10508" y="24485"/>
                    <a:pt x="10541" y="24852"/>
                  </a:cubicBezTo>
                  <a:cubicBezTo>
                    <a:pt x="10508" y="25219"/>
                    <a:pt x="10574" y="25586"/>
                    <a:pt x="10708" y="25953"/>
                  </a:cubicBezTo>
                  <a:cubicBezTo>
                    <a:pt x="10841" y="25586"/>
                    <a:pt x="10908" y="25219"/>
                    <a:pt x="10908" y="24852"/>
                  </a:cubicBezTo>
                  <a:cubicBezTo>
                    <a:pt x="10908" y="24485"/>
                    <a:pt x="10841" y="24118"/>
                    <a:pt x="10708" y="23785"/>
                  </a:cubicBezTo>
                  <a:close/>
                  <a:moveTo>
                    <a:pt x="6271" y="27354"/>
                  </a:moveTo>
                  <a:lnTo>
                    <a:pt x="6271" y="27354"/>
                  </a:lnTo>
                  <a:cubicBezTo>
                    <a:pt x="5938" y="27521"/>
                    <a:pt x="5604" y="27721"/>
                    <a:pt x="5371" y="27988"/>
                  </a:cubicBezTo>
                  <a:cubicBezTo>
                    <a:pt x="5104" y="28255"/>
                    <a:pt x="4870" y="28555"/>
                    <a:pt x="4737" y="28888"/>
                  </a:cubicBezTo>
                  <a:cubicBezTo>
                    <a:pt x="5404" y="28588"/>
                    <a:pt x="5938" y="28021"/>
                    <a:pt x="6271" y="27354"/>
                  </a:cubicBezTo>
                  <a:close/>
                  <a:moveTo>
                    <a:pt x="13810" y="28888"/>
                  </a:moveTo>
                  <a:cubicBezTo>
                    <a:pt x="13977" y="29222"/>
                    <a:pt x="14177" y="29522"/>
                    <a:pt x="14444" y="29789"/>
                  </a:cubicBezTo>
                  <a:cubicBezTo>
                    <a:pt x="14711" y="30056"/>
                    <a:pt x="15011" y="30256"/>
                    <a:pt x="15345" y="30423"/>
                  </a:cubicBezTo>
                  <a:cubicBezTo>
                    <a:pt x="15211" y="30089"/>
                    <a:pt x="14978" y="29789"/>
                    <a:pt x="14711" y="29522"/>
                  </a:cubicBezTo>
                  <a:cubicBezTo>
                    <a:pt x="14477" y="29255"/>
                    <a:pt x="14144" y="29055"/>
                    <a:pt x="13810" y="28888"/>
                  </a:cubicBezTo>
                  <a:close/>
                  <a:moveTo>
                    <a:pt x="200" y="31323"/>
                  </a:moveTo>
                  <a:cubicBezTo>
                    <a:pt x="67" y="31657"/>
                    <a:pt x="0" y="32024"/>
                    <a:pt x="34" y="32391"/>
                  </a:cubicBezTo>
                  <a:lnTo>
                    <a:pt x="34" y="32791"/>
                  </a:lnTo>
                  <a:lnTo>
                    <a:pt x="334" y="32824"/>
                  </a:lnTo>
                  <a:cubicBezTo>
                    <a:pt x="334" y="32691"/>
                    <a:pt x="367" y="32558"/>
                    <a:pt x="367" y="32424"/>
                  </a:cubicBezTo>
                  <a:cubicBezTo>
                    <a:pt x="401" y="32057"/>
                    <a:pt x="334" y="31690"/>
                    <a:pt x="234" y="31323"/>
                  </a:cubicBezTo>
                  <a:close/>
                  <a:moveTo>
                    <a:pt x="8823" y="32558"/>
                  </a:moveTo>
                  <a:cubicBezTo>
                    <a:pt x="8456" y="32558"/>
                    <a:pt x="8089" y="32624"/>
                    <a:pt x="7739" y="32758"/>
                  </a:cubicBezTo>
                  <a:cubicBezTo>
                    <a:pt x="8073" y="32891"/>
                    <a:pt x="8440" y="32958"/>
                    <a:pt x="8840" y="32958"/>
                  </a:cubicBezTo>
                  <a:cubicBezTo>
                    <a:pt x="9207" y="32958"/>
                    <a:pt x="9574" y="32891"/>
                    <a:pt x="9907" y="32758"/>
                  </a:cubicBezTo>
                  <a:cubicBezTo>
                    <a:pt x="9557" y="32624"/>
                    <a:pt x="9190" y="32558"/>
                    <a:pt x="8823" y="325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3380075" y="2677800"/>
              <a:ext cx="220725" cy="571175"/>
            </a:xfrm>
            <a:custGeom>
              <a:rect b="b" l="l" r="r" t="t"/>
              <a:pathLst>
                <a:path extrusionOk="0" h="22847" w="8829">
                  <a:moveTo>
                    <a:pt x="8652" y="0"/>
                  </a:moveTo>
                  <a:cubicBezTo>
                    <a:pt x="8617" y="0"/>
                    <a:pt x="8585" y="15"/>
                    <a:pt x="8574" y="50"/>
                  </a:cubicBezTo>
                  <a:cubicBezTo>
                    <a:pt x="7973" y="1517"/>
                    <a:pt x="7339" y="2952"/>
                    <a:pt x="6739" y="4453"/>
                  </a:cubicBezTo>
                  <a:cubicBezTo>
                    <a:pt x="6172" y="5920"/>
                    <a:pt x="5572" y="7355"/>
                    <a:pt x="5038" y="8856"/>
                  </a:cubicBezTo>
                  <a:cubicBezTo>
                    <a:pt x="3904" y="11791"/>
                    <a:pt x="2803" y="14760"/>
                    <a:pt x="1735" y="17696"/>
                  </a:cubicBezTo>
                  <a:cubicBezTo>
                    <a:pt x="1135" y="19397"/>
                    <a:pt x="568" y="21098"/>
                    <a:pt x="1" y="22799"/>
                  </a:cubicBezTo>
                  <a:cubicBezTo>
                    <a:pt x="1" y="22823"/>
                    <a:pt x="18" y="22846"/>
                    <a:pt x="27" y="22846"/>
                  </a:cubicBezTo>
                  <a:cubicBezTo>
                    <a:pt x="31" y="22846"/>
                    <a:pt x="34" y="22842"/>
                    <a:pt x="34" y="22833"/>
                  </a:cubicBezTo>
                  <a:cubicBezTo>
                    <a:pt x="1268" y="19897"/>
                    <a:pt x="2503" y="16995"/>
                    <a:pt x="3637" y="14026"/>
                  </a:cubicBezTo>
                  <a:cubicBezTo>
                    <a:pt x="4437" y="11991"/>
                    <a:pt x="5238" y="9923"/>
                    <a:pt x="6005" y="7822"/>
                  </a:cubicBezTo>
                  <a:cubicBezTo>
                    <a:pt x="6539" y="7088"/>
                    <a:pt x="7006" y="6321"/>
                    <a:pt x="7440" y="5520"/>
                  </a:cubicBezTo>
                  <a:cubicBezTo>
                    <a:pt x="7973" y="4619"/>
                    <a:pt x="8440" y="3685"/>
                    <a:pt x="8807" y="2718"/>
                  </a:cubicBezTo>
                  <a:cubicBezTo>
                    <a:pt x="8829" y="2654"/>
                    <a:pt x="8781" y="2617"/>
                    <a:pt x="8735" y="2617"/>
                  </a:cubicBezTo>
                  <a:cubicBezTo>
                    <a:pt x="8710" y="2617"/>
                    <a:pt x="8686" y="2628"/>
                    <a:pt x="8674" y="2651"/>
                  </a:cubicBezTo>
                  <a:cubicBezTo>
                    <a:pt x="8140" y="3552"/>
                    <a:pt x="7673" y="4453"/>
                    <a:pt x="7173" y="5387"/>
                  </a:cubicBezTo>
                  <a:cubicBezTo>
                    <a:pt x="6939" y="5854"/>
                    <a:pt x="6639" y="6354"/>
                    <a:pt x="6372" y="6821"/>
                  </a:cubicBezTo>
                  <a:cubicBezTo>
                    <a:pt x="6572" y="6287"/>
                    <a:pt x="6806" y="5754"/>
                    <a:pt x="6973" y="5187"/>
                  </a:cubicBezTo>
                  <a:cubicBezTo>
                    <a:pt x="7606" y="3519"/>
                    <a:pt x="8173" y="1817"/>
                    <a:pt x="8774" y="116"/>
                  </a:cubicBezTo>
                  <a:cubicBezTo>
                    <a:pt x="8796" y="51"/>
                    <a:pt x="8718" y="0"/>
                    <a:pt x="8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923925" y="3040125"/>
              <a:ext cx="470625" cy="97750"/>
            </a:xfrm>
            <a:custGeom>
              <a:rect b="b" l="l" r="r" t="t"/>
              <a:pathLst>
                <a:path extrusionOk="0" h="3910" w="18825">
                  <a:moveTo>
                    <a:pt x="67" y="0"/>
                  </a:moveTo>
                  <a:cubicBezTo>
                    <a:pt x="1" y="0"/>
                    <a:pt x="1" y="100"/>
                    <a:pt x="67" y="100"/>
                  </a:cubicBezTo>
                  <a:cubicBezTo>
                    <a:pt x="1201" y="467"/>
                    <a:pt x="2402" y="734"/>
                    <a:pt x="3570" y="968"/>
                  </a:cubicBezTo>
                  <a:cubicBezTo>
                    <a:pt x="4771" y="1234"/>
                    <a:pt x="5938" y="1501"/>
                    <a:pt x="7139" y="1768"/>
                  </a:cubicBezTo>
                  <a:cubicBezTo>
                    <a:pt x="9507" y="2269"/>
                    <a:pt x="11876" y="2736"/>
                    <a:pt x="14277" y="3203"/>
                  </a:cubicBezTo>
                  <a:cubicBezTo>
                    <a:pt x="15645" y="3469"/>
                    <a:pt x="17280" y="3670"/>
                    <a:pt x="18647" y="3903"/>
                  </a:cubicBezTo>
                  <a:cubicBezTo>
                    <a:pt x="18666" y="3908"/>
                    <a:pt x="18683" y="3910"/>
                    <a:pt x="18699" y="3910"/>
                  </a:cubicBezTo>
                  <a:cubicBezTo>
                    <a:pt x="18795" y="3910"/>
                    <a:pt x="18824" y="3832"/>
                    <a:pt x="18681" y="3803"/>
                  </a:cubicBezTo>
                  <a:cubicBezTo>
                    <a:pt x="17480" y="3536"/>
                    <a:pt x="16045" y="3069"/>
                    <a:pt x="14844" y="2836"/>
                  </a:cubicBezTo>
                  <a:cubicBezTo>
                    <a:pt x="13644" y="2569"/>
                    <a:pt x="12476" y="2302"/>
                    <a:pt x="11275" y="2068"/>
                  </a:cubicBezTo>
                  <a:cubicBezTo>
                    <a:pt x="8874" y="1568"/>
                    <a:pt x="6472" y="1101"/>
                    <a:pt x="4070" y="667"/>
                  </a:cubicBezTo>
                  <a:cubicBezTo>
                    <a:pt x="2736" y="401"/>
                    <a:pt x="1402" y="1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3676125" y="2024450"/>
              <a:ext cx="279400" cy="408325"/>
            </a:xfrm>
            <a:custGeom>
              <a:rect b="b" l="l" r="r" t="t"/>
              <a:pathLst>
                <a:path extrusionOk="0" h="16333" w="11176">
                  <a:moveTo>
                    <a:pt x="527" y="0"/>
                  </a:moveTo>
                  <a:cubicBezTo>
                    <a:pt x="445" y="0"/>
                    <a:pt x="401" y="10"/>
                    <a:pt x="401" y="32"/>
                  </a:cubicBezTo>
                  <a:cubicBezTo>
                    <a:pt x="468" y="1733"/>
                    <a:pt x="434" y="3534"/>
                    <a:pt x="368" y="5202"/>
                  </a:cubicBezTo>
                  <a:cubicBezTo>
                    <a:pt x="201" y="7937"/>
                    <a:pt x="1" y="10172"/>
                    <a:pt x="101" y="10372"/>
                  </a:cubicBezTo>
                  <a:cubicBezTo>
                    <a:pt x="1777" y="13115"/>
                    <a:pt x="5626" y="16332"/>
                    <a:pt x="8135" y="16332"/>
                  </a:cubicBezTo>
                  <a:cubicBezTo>
                    <a:pt x="8372" y="16332"/>
                    <a:pt x="8597" y="16304"/>
                    <a:pt x="8807" y="16243"/>
                  </a:cubicBezTo>
                  <a:cubicBezTo>
                    <a:pt x="11175" y="15576"/>
                    <a:pt x="10775" y="10739"/>
                    <a:pt x="10475" y="9438"/>
                  </a:cubicBezTo>
                  <a:cubicBezTo>
                    <a:pt x="10475" y="9372"/>
                    <a:pt x="10475" y="9338"/>
                    <a:pt x="10475" y="9305"/>
                  </a:cubicBezTo>
                  <a:cubicBezTo>
                    <a:pt x="10408" y="9071"/>
                    <a:pt x="10375" y="8871"/>
                    <a:pt x="10375" y="8638"/>
                  </a:cubicBezTo>
                  <a:cubicBezTo>
                    <a:pt x="10241" y="5702"/>
                    <a:pt x="11075" y="2133"/>
                    <a:pt x="11075" y="2133"/>
                  </a:cubicBezTo>
                  <a:cubicBezTo>
                    <a:pt x="11075" y="2133"/>
                    <a:pt x="1726" y="0"/>
                    <a:pt x="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3686125" y="2025125"/>
              <a:ext cx="267725" cy="240925"/>
            </a:xfrm>
            <a:custGeom>
              <a:rect b="b" l="l" r="r" t="t"/>
              <a:pathLst>
                <a:path extrusionOk="0" h="9637" w="10709">
                  <a:moveTo>
                    <a:pt x="151" y="0"/>
                  </a:moveTo>
                  <a:cubicBezTo>
                    <a:pt x="54" y="0"/>
                    <a:pt x="1" y="12"/>
                    <a:pt x="1" y="38"/>
                  </a:cubicBezTo>
                  <a:cubicBezTo>
                    <a:pt x="34" y="1172"/>
                    <a:pt x="34" y="2373"/>
                    <a:pt x="1" y="3540"/>
                  </a:cubicBezTo>
                  <a:cubicBezTo>
                    <a:pt x="1456" y="6985"/>
                    <a:pt x="4734" y="9636"/>
                    <a:pt x="8637" y="9636"/>
                  </a:cubicBezTo>
                  <a:cubicBezTo>
                    <a:pt x="9118" y="9636"/>
                    <a:pt x="9610" y="9596"/>
                    <a:pt x="10108" y="9511"/>
                  </a:cubicBezTo>
                  <a:cubicBezTo>
                    <a:pt x="10075" y="9478"/>
                    <a:pt x="10075" y="9445"/>
                    <a:pt x="10075" y="9411"/>
                  </a:cubicBezTo>
                  <a:cubicBezTo>
                    <a:pt x="10075" y="9345"/>
                    <a:pt x="10075" y="9311"/>
                    <a:pt x="10075" y="9311"/>
                  </a:cubicBezTo>
                  <a:cubicBezTo>
                    <a:pt x="10008" y="9078"/>
                    <a:pt x="9975" y="8844"/>
                    <a:pt x="9975" y="8611"/>
                  </a:cubicBezTo>
                  <a:cubicBezTo>
                    <a:pt x="9808" y="5675"/>
                    <a:pt x="10709" y="2106"/>
                    <a:pt x="10709" y="2106"/>
                  </a:cubicBezTo>
                  <a:cubicBezTo>
                    <a:pt x="10709" y="2106"/>
                    <a:pt x="144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3583575" y="1557075"/>
              <a:ext cx="500375" cy="645175"/>
            </a:xfrm>
            <a:custGeom>
              <a:rect b="b" l="l" r="r" t="t"/>
              <a:pathLst>
                <a:path extrusionOk="0" h="25807" w="20015">
                  <a:moveTo>
                    <a:pt x="10053" y="1"/>
                  </a:moveTo>
                  <a:cubicBezTo>
                    <a:pt x="6483" y="1"/>
                    <a:pt x="2783" y="1936"/>
                    <a:pt x="1434" y="5384"/>
                  </a:cubicBezTo>
                  <a:cubicBezTo>
                    <a:pt x="0" y="9053"/>
                    <a:pt x="1134" y="19994"/>
                    <a:pt x="3603" y="22629"/>
                  </a:cubicBezTo>
                  <a:cubicBezTo>
                    <a:pt x="5517" y="24632"/>
                    <a:pt x="8185" y="25806"/>
                    <a:pt x="10765" y="25806"/>
                  </a:cubicBezTo>
                  <a:cubicBezTo>
                    <a:pt x="13041" y="25806"/>
                    <a:pt x="15249" y="24893"/>
                    <a:pt x="16812" y="22829"/>
                  </a:cubicBezTo>
                  <a:cubicBezTo>
                    <a:pt x="20014" y="18560"/>
                    <a:pt x="18280" y="4283"/>
                    <a:pt x="15478" y="1881"/>
                  </a:cubicBezTo>
                  <a:cubicBezTo>
                    <a:pt x="13997" y="603"/>
                    <a:pt x="12045" y="1"/>
                    <a:pt x="100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3804550" y="1879050"/>
              <a:ext cx="20875" cy="51125"/>
            </a:xfrm>
            <a:custGeom>
              <a:rect b="b" l="l" r="r" t="t"/>
              <a:pathLst>
                <a:path extrusionOk="0" h="2045" w="835">
                  <a:moveTo>
                    <a:pt x="598" y="1"/>
                  </a:moveTo>
                  <a:cubicBezTo>
                    <a:pt x="590" y="1"/>
                    <a:pt x="568" y="50"/>
                    <a:pt x="568" y="77"/>
                  </a:cubicBezTo>
                  <a:cubicBezTo>
                    <a:pt x="668" y="811"/>
                    <a:pt x="634" y="1678"/>
                    <a:pt x="1" y="1978"/>
                  </a:cubicBezTo>
                  <a:lnTo>
                    <a:pt x="1" y="2045"/>
                  </a:lnTo>
                  <a:cubicBezTo>
                    <a:pt x="801" y="1845"/>
                    <a:pt x="835" y="710"/>
                    <a:pt x="601" y="10"/>
                  </a:cubicBezTo>
                  <a:cubicBezTo>
                    <a:pt x="601" y="4"/>
                    <a:pt x="600" y="1"/>
                    <a:pt x="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3771400" y="1861775"/>
              <a:ext cx="58850" cy="60075"/>
            </a:xfrm>
            <a:custGeom>
              <a:rect b="b" l="l" r="r" t="t"/>
              <a:pathLst>
                <a:path extrusionOk="0" h="2403" w="2354">
                  <a:moveTo>
                    <a:pt x="1214" y="0"/>
                  </a:moveTo>
                  <a:cubicBezTo>
                    <a:pt x="1207" y="0"/>
                    <a:pt x="1200" y="0"/>
                    <a:pt x="1193" y="0"/>
                  </a:cubicBezTo>
                  <a:cubicBezTo>
                    <a:pt x="1" y="34"/>
                    <a:pt x="157" y="2403"/>
                    <a:pt x="1237" y="2403"/>
                  </a:cubicBezTo>
                  <a:cubicBezTo>
                    <a:pt x="1245" y="2403"/>
                    <a:pt x="1252" y="2402"/>
                    <a:pt x="1260" y="2402"/>
                  </a:cubicBezTo>
                  <a:cubicBezTo>
                    <a:pt x="2353" y="2369"/>
                    <a:pt x="219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3923800" y="1874050"/>
              <a:ext cx="25875" cy="47800"/>
            </a:xfrm>
            <a:custGeom>
              <a:rect b="b" l="l" r="r" t="t"/>
              <a:pathLst>
                <a:path extrusionOk="0" h="1912" w="1035">
                  <a:moveTo>
                    <a:pt x="104" y="1"/>
                  </a:moveTo>
                  <a:cubicBezTo>
                    <a:pt x="102" y="1"/>
                    <a:pt x="101" y="3"/>
                    <a:pt x="101" y="10"/>
                  </a:cubicBezTo>
                  <a:cubicBezTo>
                    <a:pt x="1" y="710"/>
                    <a:pt x="168" y="1844"/>
                    <a:pt x="1001" y="1911"/>
                  </a:cubicBezTo>
                  <a:cubicBezTo>
                    <a:pt x="1035" y="1911"/>
                    <a:pt x="1035" y="1844"/>
                    <a:pt x="1001" y="1844"/>
                  </a:cubicBezTo>
                  <a:cubicBezTo>
                    <a:pt x="301" y="1644"/>
                    <a:pt x="168" y="810"/>
                    <a:pt x="134" y="77"/>
                  </a:cubicBezTo>
                  <a:cubicBezTo>
                    <a:pt x="134" y="50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3916975" y="1854050"/>
              <a:ext cx="59300" cy="59575"/>
            </a:xfrm>
            <a:custGeom>
              <a:rect b="b" l="l" r="r" t="t"/>
              <a:pathLst>
                <a:path extrusionOk="0" h="2383" w="2372">
                  <a:moveTo>
                    <a:pt x="1090" y="1"/>
                  </a:moveTo>
                  <a:cubicBezTo>
                    <a:pt x="1053" y="1"/>
                    <a:pt x="1014" y="4"/>
                    <a:pt x="974" y="9"/>
                  </a:cubicBezTo>
                  <a:cubicBezTo>
                    <a:pt x="1" y="107"/>
                    <a:pt x="195" y="2383"/>
                    <a:pt x="1221" y="2383"/>
                  </a:cubicBezTo>
                  <a:cubicBezTo>
                    <a:pt x="1249" y="2383"/>
                    <a:pt x="1278" y="2381"/>
                    <a:pt x="1308" y="2378"/>
                  </a:cubicBezTo>
                  <a:cubicBezTo>
                    <a:pt x="2371" y="2217"/>
                    <a:pt x="2158" y="1"/>
                    <a:pt x="1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3751625" y="1776400"/>
              <a:ext cx="70475" cy="39675"/>
            </a:xfrm>
            <a:custGeom>
              <a:rect b="b" l="l" r="r" t="t"/>
              <a:pathLst>
                <a:path extrusionOk="0" h="1587" w="2819">
                  <a:moveTo>
                    <a:pt x="1838" y="1"/>
                  </a:moveTo>
                  <a:cubicBezTo>
                    <a:pt x="1697" y="1"/>
                    <a:pt x="1555" y="27"/>
                    <a:pt x="1417" y="80"/>
                  </a:cubicBezTo>
                  <a:cubicBezTo>
                    <a:pt x="950" y="146"/>
                    <a:pt x="550" y="380"/>
                    <a:pt x="283" y="747"/>
                  </a:cubicBezTo>
                  <a:cubicBezTo>
                    <a:pt x="0" y="1093"/>
                    <a:pt x="280" y="1587"/>
                    <a:pt x="704" y="1587"/>
                  </a:cubicBezTo>
                  <a:cubicBezTo>
                    <a:pt x="730" y="1587"/>
                    <a:pt x="756" y="1585"/>
                    <a:pt x="783" y="1581"/>
                  </a:cubicBezTo>
                  <a:cubicBezTo>
                    <a:pt x="1084" y="1547"/>
                    <a:pt x="1417" y="1481"/>
                    <a:pt x="1751" y="1381"/>
                  </a:cubicBezTo>
                  <a:cubicBezTo>
                    <a:pt x="2084" y="1347"/>
                    <a:pt x="2418" y="1214"/>
                    <a:pt x="2685" y="947"/>
                  </a:cubicBezTo>
                  <a:cubicBezTo>
                    <a:pt x="2818" y="780"/>
                    <a:pt x="2818" y="513"/>
                    <a:pt x="2685" y="347"/>
                  </a:cubicBezTo>
                  <a:cubicBezTo>
                    <a:pt x="2435" y="119"/>
                    <a:pt x="2138" y="1"/>
                    <a:pt x="1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3914625" y="1769575"/>
              <a:ext cx="70525" cy="39000"/>
            </a:xfrm>
            <a:custGeom>
              <a:rect b="b" l="l" r="r" t="t"/>
              <a:pathLst>
                <a:path extrusionOk="0" h="1560" w="2821">
                  <a:moveTo>
                    <a:pt x="1036" y="1"/>
                  </a:moveTo>
                  <a:cubicBezTo>
                    <a:pt x="698" y="1"/>
                    <a:pt x="380" y="132"/>
                    <a:pt x="134" y="353"/>
                  </a:cubicBezTo>
                  <a:cubicBezTo>
                    <a:pt x="1" y="553"/>
                    <a:pt x="1" y="786"/>
                    <a:pt x="134" y="987"/>
                  </a:cubicBezTo>
                  <a:cubicBezTo>
                    <a:pt x="401" y="1220"/>
                    <a:pt x="735" y="1353"/>
                    <a:pt x="1102" y="1353"/>
                  </a:cubicBezTo>
                  <a:cubicBezTo>
                    <a:pt x="1435" y="1420"/>
                    <a:pt x="1735" y="1520"/>
                    <a:pt x="2069" y="1554"/>
                  </a:cubicBezTo>
                  <a:cubicBezTo>
                    <a:pt x="2096" y="1557"/>
                    <a:pt x="2122" y="1559"/>
                    <a:pt x="2148" y="1559"/>
                  </a:cubicBezTo>
                  <a:cubicBezTo>
                    <a:pt x="2569" y="1559"/>
                    <a:pt x="2821" y="1064"/>
                    <a:pt x="2569" y="686"/>
                  </a:cubicBezTo>
                  <a:cubicBezTo>
                    <a:pt x="2269" y="353"/>
                    <a:pt x="1835" y="119"/>
                    <a:pt x="1402" y="53"/>
                  </a:cubicBezTo>
                  <a:cubicBezTo>
                    <a:pt x="1279" y="17"/>
                    <a:pt x="115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3807300" y="2054075"/>
              <a:ext cx="38975" cy="16300"/>
            </a:xfrm>
            <a:custGeom>
              <a:rect b="b" l="l" r="r" t="t"/>
              <a:pathLst>
                <a:path extrusionOk="0" h="652" w="1559">
                  <a:moveTo>
                    <a:pt x="56" y="0"/>
                  </a:moveTo>
                  <a:cubicBezTo>
                    <a:pt x="27" y="0"/>
                    <a:pt x="1" y="24"/>
                    <a:pt x="24" y="47"/>
                  </a:cubicBezTo>
                  <a:cubicBezTo>
                    <a:pt x="91" y="348"/>
                    <a:pt x="324" y="614"/>
                    <a:pt x="625" y="648"/>
                  </a:cubicBezTo>
                  <a:cubicBezTo>
                    <a:pt x="656" y="651"/>
                    <a:pt x="687" y="652"/>
                    <a:pt x="717" y="652"/>
                  </a:cubicBezTo>
                  <a:cubicBezTo>
                    <a:pt x="1052" y="652"/>
                    <a:pt x="1375" y="489"/>
                    <a:pt x="1559" y="214"/>
                  </a:cubicBezTo>
                  <a:cubicBezTo>
                    <a:pt x="1559" y="181"/>
                    <a:pt x="1559" y="181"/>
                    <a:pt x="1525" y="181"/>
                  </a:cubicBezTo>
                  <a:cubicBezTo>
                    <a:pt x="1258" y="314"/>
                    <a:pt x="991" y="381"/>
                    <a:pt x="725" y="414"/>
                  </a:cubicBezTo>
                  <a:cubicBezTo>
                    <a:pt x="458" y="381"/>
                    <a:pt x="291" y="181"/>
                    <a:pt x="91" y="14"/>
                  </a:cubicBezTo>
                  <a:cubicBezTo>
                    <a:pt x="81" y="4"/>
                    <a:pt x="68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3824875" y="1791875"/>
              <a:ext cx="107525" cy="232125"/>
            </a:xfrm>
            <a:custGeom>
              <a:rect b="b" l="l" r="r" t="t"/>
              <a:pathLst>
                <a:path extrusionOk="0" h="9285" w="4301">
                  <a:moveTo>
                    <a:pt x="2782" y="1"/>
                  </a:moveTo>
                  <a:cubicBezTo>
                    <a:pt x="2741" y="1"/>
                    <a:pt x="2704" y="36"/>
                    <a:pt x="2724" y="95"/>
                  </a:cubicBezTo>
                  <a:cubicBezTo>
                    <a:pt x="2890" y="2463"/>
                    <a:pt x="3524" y="4798"/>
                    <a:pt x="3724" y="7166"/>
                  </a:cubicBezTo>
                  <a:cubicBezTo>
                    <a:pt x="3357" y="7033"/>
                    <a:pt x="2924" y="6933"/>
                    <a:pt x="2523" y="6899"/>
                  </a:cubicBezTo>
                  <a:lnTo>
                    <a:pt x="2523" y="6899"/>
                  </a:lnTo>
                  <a:cubicBezTo>
                    <a:pt x="2457" y="6933"/>
                    <a:pt x="2757" y="8567"/>
                    <a:pt x="2757" y="8801"/>
                  </a:cubicBezTo>
                  <a:lnTo>
                    <a:pt x="2757" y="8834"/>
                  </a:lnTo>
                  <a:cubicBezTo>
                    <a:pt x="2541" y="8879"/>
                    <a:pt x="2337" y="8900"/>
                    <a:pt x="2139" y="8900"/>
                  </a:cubicBezTo>
                  <a:cubicBezTo>
                    <a:pt x="1450" y="8900"/>
                    <a:pt x="840" y="8641"/>
                    <a:pt x="88" y="8200"/>
                  </a:cubicBezTo>
                  <a:cubicBezTo>
                    <a:pt x="63" y="8175"/>
                    <a:pt x="42" y="8164"/>
                    <a:pt x="28" y="8164"/>
                  </a:cubicBezTo>
                  <a:cubicBezTo>
                    <a:pt x="6" y="8164"/>
                    <a:pt x="1" y="8192"/>
                    <a:pt x="22" y="8234"/>
                  </a:cubicBezTo>
                  <a:cubicBezTo>
                    <a:pt x="455" y="8801"/>
                    <a:pt x="1089" y="9168"/>
                    <a:pt x="1790" y="9234"/>
                  </a:cubicBezTo>
                  <a:cubicBezTo>
                    <a:pt x="1940" y="9268"/>
                    <a:pt x="2090" y="9284"/>
                    <a:pt x="2240" y="9284"/>
                  </a:cubicBezTo>
                  <a:cubicBezTo>
                    <a:pt x="2390" y="9284"/>
                    <a:pt x="2540" y="9268"/>
                    <a:pt x="2690" y="9234"/>
                  </a:cubicBezTo>
                  <a:lnTo>
                    <a:pt x="2857" y="9234"/>
                  </a:lnTo>
                  <a:cubicBezTo>
                    <a:pt x="2924" y="9201"/>
                    <a:pt x="2957" y="9201"/>
                    <a:pt x="3024" y="9201"/>
                  </a:cubicBezTo>
                  <a:cubicBezTo>
                    <a:pt x="3090" y="9168"/>
                    <a:pt x="3157" y="9101"/>
                    <a:pt x="3157" y="9001"/>
                  </a:cubicBezTo>
                  <a:cubicBezTo>
                    <a:pt x="3157" y="9001"/>
                    <a:pt x="3157" y="8968"/>
                    <a:pt x="3157" y="8934"/>
                  </a:cubicBezTo>
                  <a:lnTo>
                    <a:pt x="3157" y="8868"/>
                  </a:lnTo>
                  <a:cubicBezTo>
                    <a:pt x="3157" y="8300"/>
                    <a:pt x="3024" y="7433"/>
                    <a:pt x="3024" y="7433"/>
                  </a:cubicBezTo>
                  <a:lnTo>
                    <a:pt x="3024" y="7433"/>
                  </a:lnTo>
                  <a:cubicBezTo>
                    <a:pt x="3196" y="7507"/>
                    <a:pt x="3819" y="7743"/>
                    <a:pt x="4123" y="7743"/>
                  </a:cubicBezTo>
                  <a:cubicBezTo>
                    <a:pt x="4232" y="7743"/>
                    <a:pt x="4300" y="7713"/>
                    <a:pt x="4291" y="7633"/>
                  </a:cubicBezTo>
                  <a:cubicBezTo>
                    <a:pt x="3991" y="5165"/>
                    <a:pt x="3658" y="2463"/>
                    <a:pt x="2857" y="61"/>
                  </a:cubicBezTo>
                  <a:cubicBezTo>
                    <a:pt x="2843" y="19"/>
                    <a:pt x="2811" y="1"/>
                    <a:pt x="2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8"/>
            <p:cNvSpPr/>
            <p:nvPr/>
          </p:nvSpPr>
          <p:spPr>
            <a:xfrm>
              <a:off x="3817900" y="1996875"/>
              <a:ext cx="65075" cy="47400"/>
            </a:xfrm>
            <a:custGeom>
              <a:rect b="b" l="l" r="r" t="t"/>
              <a:pathLst>
                <a:path extrusionOk="0" h="1896" w="2603">
                  <a:moveTo>
                    <a:pt x="301" y="0"/>
                  </a:moveTo>
                  <a:cubicBezTo>
                    <a:pt x="201" y="234"/>
                    <a:pt x="134" y="501"/>
                    <a:pt x="100" y="734"/>
                  </a:cubicBezTo>
                  <a:cubicBezTo>
                    <a:pt x="0" y="1201"/>
                    <a:pt x="67" y="1735"/>
                    <a:pt x="668" y="1868"/>
                  </a:cubicBezTo>
                  <a:cubicBezTo>
                    <a:pt x="742" y="1887"/>
                    <a:pt x="817" y="1895"/>
                    <a:pt x="891" y="1895"/>
                  </a:cubicBezTo>
                  <a:cubicBezTo>
                    <a:pt x="1083" y="1895"/>
                    <a:pt x="1276" y="1840"/>
                    <a:pt x="1468" y="1768"/>
                  </a:cubicBezTo>
                  <a:cubicBezTo>
                    <a:pt x="1935" y="1535"/>
                    <a:pt x="2335" y="1201"/>
                    <a:pt x="2602" y="768"/>
                  </a:cubicBezTo>
                  <a:cubicBezTo>
                    <a:pt x="1768" y="768"/>
                    <a:pt x="968" y="501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3817900" y="2016050"/>
              <a:ext cx="36725" cy="28700"/>
            </a:xfrm>
            <a:custGeom>
              <a:rect b="b" l="l" r="r" t="t"/>
              <a:pathLst>
                <a:path extrusionOk="0" h="1148" w="1469">
                  <a:moveTo>
                    <a:pt x="100" y="1"/>
                  </a:moveTo>
                  <a:cubicBezTo>
                    <a:pt x="0" y="468"/>
                    <a:pt x="67" y="1001"/>
                    <a:pt x="668" y="1135"/>
                  </a:cubicBezTo>
                  <a:cubicBezTo>
                    <a:pt x="734" y="1143"/>
                    <a:pt x="801" y="1147"/>
                    <a:pt x="868" y="1147"/>
                  </a:cubicBezTo>
                  <a:cubicBezTo>
                    <a:pt x="1068" y="1147"/>
                    <a:pt x="1268" y="1110"/>
                    <a:pt x="1468" y="1035"/>
                  </a:cubicBezTo>
                  <a:cubicBezTo>
                    <a:pt x="1368" y="401"/>
                    <a:pt x="734" y="1"/>
                    <a:pt x="100" y="1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3749750" y="1670725"/>
              <a:ext cx="180425" cy="61000"/>
            </a:xfrm>
            <a:custGeom>
              <a:rect b="b" l="l" r="r" t="t"/>
              <a:pathLst>
                <a:path extrusionOk="0" h="2440" w="7217">
                  <a:moveTo>
                    <a:pt x="7138" y="1"/>
                  </a:moveTo>
                  <a:cubicBezTo>
                    <a:pt x="7116" y="1"/>
                    <a:pt x="7096" y="12"/>
                    <a:pt x="7096" y="37"/>
                  </a:cubicBezTo>
                  <a:cubicBezTo>
                    <a:pt x="6396" y="1271"/>
                    <a:pt x="5128" y="2038"/>
                    <a:pt x="3727" y="2105"/>
                  </a:cubicBezTo>
                  <a:cubicBezTo>
                    <a:pt x="3662" y="2108"/>
                    <a:pt x="3596" y="2110"/>
                    <a:pt x="3531" y="2110"/>
                  </a:cubicBezTo>
                  <a:cubicBezTo>
                    <a:pt x="2166" y="2110"/>
                    <a:pt x="855" y="1450"/>
                    <a:pt x="91" y="304"/>
                  </a:cubicBezTo>
                  <a:cubicBezTo>
                    <a:pt x="91" y="294"/>
                    <a:pt x="83" y="290"/>
                    <a:pt x="71" y="290"/>
                  </a:cubicBezTo>
                  <a:cubicBezTo>
                    <a:pt x="44" y="290"/>
                    <a:pt x="1" y="314"/>
                    <a:pt x="24" y="337"/>
                  </a:cubicBezTo>
                  <a:cubicBezTo>
                    <a:pt x="776" y="1645"/>
                    <a:pt x="2137" y="2440"/>
                    <a:pt x="3635" y="2440"/>
                  </a:cubicBezTo>
                  <a:cubicBezTo>
                    <a:pt x="3666" y="2440"/>
                    <a:pt x="3696" y="2439"/>
                    <a:pt x="3727" y="2439"/>
                  </a:cubicBezTo>
                  <a:cubicBezTo>
                    <a:pt x="5228" y="2305"/>
                    <a:pt x="6529" y="1405"/>
                    <a:pt x="7196" y="70"/>
                  </a:cubicBezTo>
                  <a:cubicBezTo>
                    <a:pt x="7217" y="29"/>
                    <a:pt x="7174" y="1"/>
                    <a:pt x="71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3669450" y="1474750"/>
              <a:ext cx="203150" cy="138325"/>
            </a:xfrm>
            <a:custGeom>
              <a:rect b="b" l="l" r="r" t="t"/>
              <a:pathLst>
                <a:path extrusionOk="0" h="5533" w="8126">
                  <a:moveTo>
                    <a:pt x="4604" y="1"/>
                  </a:moveTo>
                  <a:cubicBezTo>
                    <a:pt x="2899" y="1"/>
                    <a:pt x="1312" y="988"/>
                    <a:pt x="601" y="2539"/>
                  </a:cubicBezTo>
                  <a:cubicBezTo>
                    <a:pt x="168" y="3473"/>
                    <a:pt x="1" y="4507"/>
                    <a:pt x="101" y="5508"/>
                  </a:cubicBezTo>
                  <a:cubicBezTo>
                    <a:pt x="101" y="5524"/>
                    <a:pt x="118" y="5533"/>
                    <a:pt x="134" y="5533"/>
                  </a:cubicBezTo>
                  <a:cubicBezTo>
                    <a:pt x="151" y="5533"/>
                    <a:pt x="168" y="5524"/>
                    <a:pt x="168" y="5508"/>
                  </a:cubicBezTo>
                  <a:cubicBezTo>
                    <a:pt x="168" y="3873"/>
                    <a:pt x="835" y="2105"/>
                    <a:pt x="2202" y="1138"/>
                  </a:cubicBezTo>
                  <a:cubicBezTo>
                    <a:pt x="2858" y="610"/>
                    <a:pt x="3673" y="340"/>
                    <a:pt x="4496" y="340"/>
                  </a:cubicBezTo>
                  <a:cubicBezTo>
                    <a:pt x="5179" y="340"/>
                    <a:pt x="5867" y="526"/>
                    <a:pt x="6472" y="904"/>
                  </a:cubicBezTo>
                  <a:cubicBezTo>
                    <a:pt x="7173" y="1371"/>
                    <a:pt x="7706" y="2072"/>
                    <a:pt x="7973" y="2872"/>
                  </a:cubicBezTo>
                  <a:cubicBezTo>
                    <a:pt x="7987" y="2914"/>
                    <a:pt x="8019" y="2933"/>
                    <a:pt x="8048" y="2933"/>
                  </a:cubicBezTo>
                  <a:cubicBezTo>
                    <a:pt x="8089" y="2933"/>
                    <a:pt x="8126" y="2897"/>
                    <a:pt x="8107" y="2839"/>
                  </a:cubicBezTo>
                  <a:cubicBezTo>
                    <a:pt x="7706" y="1271"/>
                    <a:pt x="6372" y="137"/>
                    <a:pt x="4771" y="4"/>
                  </a:cubicBezTo>
                  <a:cubicBezTo>
                    <a:pt x="4715" y="2"/>
                    <a:pt x="4660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3942150" y="1453050"/>
              <a:ext cx="222925" cy="239250"/>
            </a:xfrm>
            <a:custGeom>
              <a:rect b="b" l="l" r="r" t="t"/>
              <a:pathLst>
                <a:path extrusionOk="0" h="9570" w="8917">
                  <a:moveTo>
                    <a:pt x="2998" y="1"/>
                  </a:moveTo>
                  <a:cubicBezTo>
                    <a:pt x="2010" y="1"/>
                    <a:pt x="1022" y="286"/>
                    <a:pt x="34" y="572"/>
                  </a:cubicBezTo>
                  <a:cubicBezTo>
                    <a:pt x="1" y="605"/>
                    <a:pt x="34" y="638"/>
                    <a:pt x="67" y="638"/>
                  </a:cubicBezTo>
                  <a:cubicBezTo>
                    <a:pt x="946" y="384"/>
                    <a:pt x="1841" y="145"/>
                    <a:pt x="2741" y="145"/>
                  </a:cubicBezTo>
                  <a:cubicBezTo>
                    <a:pt x="3139" y="145"/>
                    <a:pt x="3538" y="192"/>
                    <a:pt x="3937" y="305"/>
                  </a:cubicBezTo>
                  <a:cubicBezTo>
                    <a:pt x="5004" y="605"/>
                    <a:pt x="5938" y="1272"/>
                    <a:pt x="6605" y="2173"/>
                  </a:cubicBezTo>
                  <a:cubicBezTo>
                    <a:pt x="7906" y="4141"/>
                    <a:pt x="7573" y="6743"/>
                    <a:pt x="5838" y="8310"/>
                  </a:cubicBezTo>
                  <a:cubicBezTo>
                    <a:pt x="4963" y="9068"/>
                    <a:pt x="3834" y="9470"/>
                    <a:pt x="2695" y="9470"/>
                  </a:cubicBezTo>
                  <a:cubicBezTo>
                    <a:pt x="2531" y="9470"/>
                    <a:pt x="2366" y="9461"/>
                    <a:pt x="2202" y="9445"/>
                  </a:cubicBezTo>
                  <a:cubicBezTo>
                    <a:pt x="2169" y="9445"/>
                    <a:pt x="2135" y="9511"/>
                    <a:pt x="2202" y="9511"/>
                  </a:cubicBezTo>
                  <a:cubicBezTo>
                    <a:pt x="2460" y="9551"/>
                    <a:pt x="2712" y="9569"/>
                    <a:pt x="2960" y="9569"/>
                  </a:cubicBezTo>
                  <a:cubicBezTo>
                    <a:pt x="6497" y="9569"/>
                    <a:pt x="8916" y="5713"/>
                    <a:pt x="7139" y="2440"/>
                  </a:cubicBezTo>
                  <a:lnTo>
                    <a:pt x="7106" y="2440"/>
                  </a:lnTo>
                  <a:cubicBezTo>
                    <a:pt x="6539" y="1439"/>
                    <a:pt x="5638" y="672"/>
                    <a:pt x="4537" y="271"/>
                  </a:cubicBezTo>
                  <a:cubicBezTo>
                    <a:pt x="4024" y="78"/>
                    <a:pt x="3511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3598575" y="1450950"/>
              <a:ext cx="541250" cy="287625"/>
            </a:xfrm>
            <a:custGeom>
              <a:rect b="b" l="l" r="r" t="t"/>
              <a:pathLst>
                <a:path extrusionOk="0" h="11505" w="21650">
                  <a:moveTo>
                    <a:pt x="15755" y="1"/>
                  </a:moveTo>
                  <a:cubicBezTo>
                    <a:pt x="12585" y="1"/>
                    <a:pt x="10575" y="2890"/>
                    <a:pt x="10575" y="2890"/>
                  </a:cubicBezTo>
                  <a:cubicBezTo>
                    <a:pt x="10575" y="2890"/>
                    <a:pt x="9113" y="1577"/>
                    <a:pt x="7236" y="1577"/>
                  </a:cubicBezTo>
                  <a:cubicBezTo>
                    <a:pt x="6935" y="1577"/>
                    <a:pt x="6623" y="1611"/>
                    <a:pt x="6305" y="1690"/>
                  </a:cubicBezTo>
                  <a:cubicBezTo>
                    <a:pt x="3703" y="2357"/>
                    <a:pt x="3136" y="5292"/>
                    <a:pt x="3136" y="5292"/>
                  </a:cubicBezTo>
                  <a:cubicBezTo>
                    <a:pt x="3136" y="5292"/>
                    <a:pt x="1335" y="5859"/>
                    <a:pt x="668" y="6993"/>
                  </a:cubicBezTo>
                  <a:cubicBezTo>
                    <a:pt x="0" y="8161"/>
                    <a:pt x="401" y="11430"/>
                    <a:pt x="401" y="11430"/>
                  </a:cubicBezTo>
                  <a:cubicBezTo>
                    <a:pt x="581" y="11482"/>
                    <a:pt x="768" y="11505"/>
                    <a:pt x="954" y="11505"/>
                  </a:cubicBezTo>
                  <a:cubicBezTo>
                    <a:pt x="2075" y="11505"/>
                    <a:pt x="3203" y="10691"/>
                    <a:pt x="3203" y="10663"/>
                  </a:cubicBezTo>
                  <a:cubicBezTo>
                    <a:pt x="3484" y="10844"/>
                    <a:pt x="3777" y="10917"/>
                    <a:pt x="4069" y="10917"/>
                  </a:cubicBezTo>
                  <a:cubicBezTo>
                    <a:pt x="5337" y="10917"/>
                    <a:pt x="6572" y="9529"/>
                    <a:pt x="6572" y="9529"/>
                  </a:cubicBezTo>
                  <a:cubicBezTo>
                    <a:pt x="7522" y="10289"/>
                    <a:pt x="8456" y="10551"/>
                    <a:pt x="9298" y="10551"/>
                  </a:cubicBezTo>
                  <a:cubicBezTo>
                    <a:pt x="11115" y="10551"/>
                    <a:pt x="12504" y="9330"/>
                    <a:pt x="12710" y="9262"/>
                  </a:cubicBezTo>
                  <a:cubicBezTo>
                    <a:pt x="12710" y="9262"/>
                    <a:pt x="14223" y="9867"/>
                    <a:pt x="15881" y="9867"/>
                  </a:cubicBezTo>
                  <a:cubicBezTo>
                    <a:pt x="16804" y="9867"/>
                    <a:pt x="17772" y="9680"/>
                    <a:pt x="18547" y="9095"/>
                  </a:cubicBezTo>
                  <a:cubicBezTo>
                    <a:pt x="21649" y="6760"/>
                    <a:pt x="21116" y="1323"/>
                    <a:pt x="17279" y="222"/>
                  </a:cubicBezTo>
                  <a:cubicBezTo>
                    <a:pt x="16746" y="68"/>
                    <a:pt x="16237" y="1"/>
                    <a:pt x="15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3599400" y="1629950"/>
              <a:ext cx="79250" cy="315100"/>
            </a:xfrm>
            <a:custGeom>
              <a:rect b="b" l="l" r="r" t="t"/>
              <a:pathLst>
                <a:path extrusionOk="0" h="12604" w="3170">
                  <a:moveTo>
                    <a:pt x="2369" y="0"/>
                  </a:moveTo>
                  <a:cubicBezTo>
                    <a:pt x="2369" y="34"/>
                    <a:pt x="2336" y="34"/>
                    <a:pt x="2336" y="67"/>
                  </a:cubicBezTo>
                  <a:cubicBezTo>
                    <a:pt x="1669" y="767"/>
                    <a:pt x="1168" y="1568"/>
                    <a:pt x="801" y="2469"/>
                  </a:cubicBezTo>
                  <a:cubicBezTo>
                    <a:pt x="34" y="4503"/>
                    <a:pt x="1" y="8740"/>
                    <a:pt x="568" y="12543"/>
                  </a:cubicBezTo>
                  <a:cubicBezTo>
                    <a:pt x="602" y="12584"/>
                    <a:pt x="639" y="12603"/>
                    <a:pt x="680" y="12603"/>
                  </a:cubicBezTo>
                  <a:cubicBezTo>
                    <a:pt x="1196" y="12603"/>
                    <a:pt x="2205" y="9443"/>
                    <a:pt x="2669" y="8206"/>
                  </a:cubicBezTo>
                  <a:cubicBezTo>
                    <a:pt x="3170" y="6805"/>
                    <a:pt x="2369" y="0"/>
                    <a:pt x="2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3521850" y="1842450"/>
              <a:ext cx="149300" cy="177350"/>
            </a:xfrm>
            <a:custGeom>
              <a:rect b="b" l="l" r="r" t="t"/>
              <a:pathLst>
                <a:path extrusionOk="0" h="7094" w="5972">
                  <a:moveTo>
                    <a:pt x="2117" y="0"/>
                  </a:moveTo>
                  <a:cubicBezTo>
                    <a:pt x="1953" y="0"/>
                    <a:pt x="1791" y="33"/>
                    <a:pt x="1635" y="106"/>
                  </a:cubicBezTo>
                  <a:cubicBezTo>
                    <a:pt x="1" y="874"/>
                    <a:pt x="1535" y="6077"/>
                    <a:pt x="3370" y="6878"/>
                  </a:cubicBezTo>
                  <a:cubicBezTo>
                    <a:pt x="3652" y="7024"/>
                    <a:pt x="3952" y="7093"/>
                    <a:pt x="4246" y="7093"/>
                  </a:cubicBezTo>
                  <a:cubicBezTo>
                    <a:pt x="4959" y="7093"/>
                    <a:pt x="5641" y="6686"/>
                    <a:pt x="5972" y="5977"/>
                  </a:cubicBezTo>
                  <a:lnTo>
                    <a:pt x="5505" y="2975"/>
                  </a:lnTo>
                  <a:cubicBezTo>
                    <a:pt x="5505" y="2975"/>
                    <a:pt x="3676" y="0"/>
                    <a:pt x="2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3574400" y="1881800"/>
              <a:ext cx="74225" cy="112750"/>
            </a:xfrm>
            <a:custGeom>
              <a:rect b="b" l="l" r="r" t="t"/>
              <a:pathLst>
                <a:path extrusionOk="0" h="4510" w="2969">
                  <a:moveTo>
                    <a:pt x="0" y="0"/>
                  </a:moveTo>
                  <a:cubicBezTo>
                    <a:pt x="0" y="0"/>
                    <a:pt x="0" y="33"/>
                    <a:pt x="0" y="67"/>
                  </a:cubicBezTo>
                  <a:cubicBezTo>
                    <a:pt x="1301" y="667"/>
                    <a:pt x="1901" y="1901"/>
                    <a:pt x="2335" y="3202"/>
                  </a:cubicBezTo>
                  <a:cubicBezTo>
                    <a:pt x="2087" y="2864"/>
                    <a:pt x="1762" y="2617"/>
                    <a:pt x="1371" y="2617"/>
                  </a:cubicBezTo>
                  <a:cubicBezTo>
                    <a:pt x="1184" y="2617"/>
                    <a:pt x="983" y="2673"/>
                    <a:pt x="767" y="2802"/>
                  </a:cubicBezTo>
                  <a:cubicBezTo>
                    <a:pt x="734" y="2802"/>
                    <a:pt x="767" y="2902"/>
                    <a:pt x="801" y="2902"/>
                  </a:cubicBezTo>
                  <a:cubicBezTo>
                    <a:pt x="898" y="2874"/>
                    <a:pt x="997" y="2861"/>
                    <a:pt x="1095" y="2861"/>
                  </a:cubicBezTo>
                  <a:cubicBezTo>
                    <a:pt x="1468" y="2861"/>
                    <a:pt x="1831" y="3052"/>
                    <a:pt x="2068" y="3369"/>
                  </a:cubicBezTo>
                  <a:cubicBezTo>
                    <a:pt x="2268" y="3703"/>
                    <a:pt x="2469" y="4070"/>
                    <a:pt x="2602" y="4437"/>
                  </a:cubicBezTo>
                  <a:cubicBezTo>
                    <a:pt x="2627" y="4488"/>
                    <a:pt x="2672" y="4509"/>
                    <a:pt x="2716" y="4509"/>
                  </a:cubicBezTo>
                  <a:cubicBezTo>
                    <a:pt x="2788" y="4509"/>
                    <a:pt x="2856" y="4452"/>
                    <a:pt x="2835" y="4370"/>
                  </a:cubicBezTo>
                  <a:lnTo>
                    <a:pt x="2835" y="4337"/>
                  </a:lnTo>
                  <a:cubicBezTo>
                    <a:pt x="2969" y="2669"/>
                    <a:pt x="1801" y="2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3659450" y="2317525"/>
              <a:ext cx="331100" cy="183425"/>
            </a:xfrm>
            <a:custGeom>
              <a:rect b="b" l="l" r="r" t="t"/>
              <a:pathLst>
                <a:path extrusionOk="0" h="7337" w="13244">
                  <a:moveTo>
                    <a:pt x="12710" y="0"/>
                  </a:moveTo>
                  <a:cubicBezTo>
                    <a:pt x="12676" y="0"/>
                    <a:pt x="12643" y="17"/>
                    <a:pt x="12643" y="50"/>
                  </a:cubicBezTo>
                  <a:cubicBezTo>
                    <a:pt x="12910" y="2352"/>
                    <a:pt x="12509" y="5654"/>
                    <a:pt x="10041" y="6522"/>
                  </a:cubicBezTo>
                  <a:cubicBezTo>
                    <a:pt x="9617" y="6671"/>
                    <a:pt x="9195" y="6737"/>
                    <a:pt x="8777" y="6737"/>
                  </a:cubicBezTo>
                  <a:cubicBezTo>
                    <a:pt x="6765" y="6737"/>
                    <a:pt x="4861" y="5196"/>
                    <a:pt x="3370" y="3953"/>
                  </a:cubicBezTo>
                  <a:cubicBezTo>
                    <a:pt x="2769" y="3453"/>
                    <a:pt x="2202" y="2952"/>
                    <a:pt x="1702" y="2419"/>
                  </a:cubicBezTo>
                  <a:cubicBezTo>
                    <a:pt x="1101" y="1918"/>
                    <a:pt x="568" y="1351"/>
                    <a:pt x="67" y="784"/>
                  </a:cubicBezTo>
                  <a:cubicBezTo>
                    <a:pt x="34" y="784"/>
                    <a:pt x="1" y="784"/>
                    <a:pt x="34" y="817"/>
                  </a:cubicBezTo>
                  <a:cubicBezTo>
                    <a:pt x="534" y="1418"/>
                    <a:pt x="968" y="2018"/>
                    <a:pt x="1502" y="2585"/>
                  </a:cubicBezTo>
                  <a:cubicBezTo>
                    <a:pt x="2002" y="3152"/>
                    <a:pt x="2469" y="3653"/>
                    <a:pt x="3003" y="4153"/>
                  </a:cubicBezTo>
                  <a:cubicBezTo>
                    <a:pt x="3937" y="5154"/>
                    <a:pt x="5004" y="5988"/>
                    <a:pt x="6205" y="6655"/>
                  </a:cubicBezTo>
                  <a:cubicBezTo>
                    <a:pt x="6983" y="7100"/>
                    <a:pt x="7865" y="7337"/>
                    <a:pt x="8752" y="7337"/>
                  </a:cubicBezTo>
                  <a:cubicBezTo>
                    <a:pt x="9196" y="7337"/>
                    <a:pt x="9641" y="7278"/>
                    <a:pt x="10074" y="7155"/>
                  </a:cubicBezTo>
                  <a:cubicBezTo>
                    <a:pt x="11209" y="6755"/>
                    <a:pt x="12143" y="5888"/>
                    <a:pt x="12610" y="4754"/>
                  </a:cubicBezTo>
                  <a:cubicBezTo>
                    <a:pt x="13243" y="3253"/>
                    <a:pt x="13077" y="1651"/>
                    <a:pt x="12776" y="50"/>
                  </a:cubicBezTo>
                  <a:cubicBezTo>
                    <a:pt x="12776" y="17"/>
                    <a:pt x="12743" y="0"/>
                    <a:pt x="12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3087375" y="2781600"/>
              <a:ext cx="1417700" cy="1761275"/>
            </a:xfrm>
            <a:custGeom>
              <a:rect b="b" l="l" r="r" t="t"/>
              <a:pathLst>
                <a:path extrusionOk="0" h="70451" w="56708">
                  <a:moveTo>
                    <a:pt x="1" y="0"/>
                  </a:moveTo>
                  <a:lnTo>
                    <a:pt x="1" y="70451"/>
                  </a:lnTo>
                  <a:lnTo>
                    <a:pt x="56708" y="70451"/>
                  </a:lnTo>
                  <a:lnTo>
                    <a:pt x="56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3411775" y="2957025"/>
              <a:ext cx="723875" cy="679375"/>
            </a:xfrm>
            <a:custGeom>
              <a:rect b="b" l="l" r="r" t="t"/>
              <a:pathLst>
                <a:path extrusionOk="0" h="27175" w="28955">
                  <a:moveTo>
                    <a:pt x="15378" y="2090"/>
                  </a:moveTo>
                  <a:cubicBezTo>
                    <a:pt x="21716" y="2090"/>
                    <a:pt x="26886" y="7227"/>
                    <a:pt x="26886" y="13598"/>
                  </a:cubicBezTo>
                  <a:cubicBezTo>
                    <a:pt x="26886" y="18235"/>
                    <a:pt x="24084" y="22438"/>
                    <a:pt x="19781" y="24206"/>
                  </a:cubicBezTo>
                  <a:cubicBezTo>
                    <a:pt x="18353" y="24804"/>
                    <a:pt x="16855" y="25093"/>
                    <a:pt x="15370" y="25093"/>
                  </a:cubicBezTo>
                  <a:cubicBezTo>
                    <a:pt x="12381" y="25093"/>
                    <a:pt x="9445" y="23921"/>
                    <a:pt x="7239" y="21737"/>
                  </a:cubicBezTo>
                  <a:cubicBezTo>
                    <a:pt x="0" y="14466"/>
                    <a:pt x="5137" y="2090"/>
                    <a:pt x="15378" y="2090"/>
                  </a:cubicBezTo>
                  <a:close/>
                  <a:moveTo>
                    <a:pt x="15365" y="1"/>
                  </a:moveTo>
                  <a:cubicBezTo>
                    <a:pt x="11841" y="1"/>
                    <a:pt x="8375" y="1387"/>
                    <a:pt x="5771" y="3991"/>
                  </a:cubicBezTo>
                  <a:cubicBezTo>
                    <a:pt x="1902" y="7861"/>
                    <a:pt x="734" y="13698"/>
                    <a:pt x="2836" y="18802"/>
                  </a:cubicBezTo>
                  <a:cubicBezTo>
                    <a:pt x="4937" y="23872"/>
                    <a:pt x="9874" y="27175"/>
                    <a:pt x="15378" y="27175"/>
                  </a:cubicBezTo>
                  <a:cubicBezTo>
                    <a:pt x="22883" y="27175"/>
                    <a:pt x="28954" y="21104"/>
                    <a:pt x="28954" y="13598"/>
                  </a:cubicBezTo>
                  <a:cubicBezTo>
                    <a:pt x="28954" y="8094"/>
                    <a:pt x="25652" y="3157"/>
                    <a:pt x="20582" y="1056"/>
                  </a:cubicBezTo>
                  <a:cubicBezTo>
                    <a:pt x="18895" y="346"/>
                    <a:pt x="17123" y="1"/>
                    <a:pt x="15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3770375" y="2983400"/>
              <a:ext cx="51725" cy="627150"/>
            </a:xfrm>
            <a:custGeom>
              <a:rect b="b" l="l" r="r" t="t"/>
              <a:pathLst>
                <a:path extrusionOk="0" h="25086" w="2069">
                  <a:moveTo>
                    <a:pt x="0" y="1"/>
                  </a:moveTo>
                  <a:lnTo>
                    <a:pt x="0" y="25086"/>
                  </a:lnTo>
                  <a:lnTo>
                    <a:pt x="2068" y="2508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3570225" y="3281950"/>
              <a:ext cx="452000" cy="265225"/>
            </a:xfrm>
            <a:custGeom>
              <a:rect b="b" l="l" r="r" t="t"/>
              <a:pathLst>
                <a:path extrusionOk="0" h="10609" w="18080">
                  <a:moveTo>
                    <a:pt x="9040" y="1"/>
                  </a:moveTo>
                  <a:lnTo>
                    <a:pt x="0" y="9141"/>
                  </a:lnTo>
                  <a:lnTo>
                    <a:pt x="1468" y="10608"/>
                  </a:lnTo>
                  <a:lnTo>
                    <a:pt x="9040" y="2970"/>
                  </a:lnTo>
                  <a:lnTo>
                    <a:pt x="16612" y="10608"/>
                  </a:lnTo>
                  <a:lnTo>
                    <a:pt x="18080" y="9141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8"/>
            <p:cNvSpPr/>
            <p:nvPr/>
          </p:nvSpPr>
          <p:spPr>
            <a:xfrm>
              <a:off x="3220800" y="3943275"/>
              <a:ext cx="115100" cy="135725"/>
            </a:xfrm>
            <a:custGeom>
              <a:rect b="b" l="l" r="r" t="t"/>
              <a:pathLst>
                <a:path extrusionOk="0" h="5429" w="4604">
                  <a:moveTo>
                    <a:pt x="4170" y="0"/>
                  </a:moveTo>
                  <a:cubicBezTo>
                    <a:pt x="4037" y="0"/>
                    <a:pt x="3903" y="67"/>
                    <a:pt x="3837" y="200"/>
                  </a:cubicBezTo>
                  <a:lnTo>
                    <a:pt x="2302" y="2335"/>
                  </a:lnTo>
                  <a:lnTo>
                    <a:pt x="801" y="200"/>
                  </a:lnTo>
                  <a:cubicBezTo>
                    <a:pt x="701" y="100"/>
                    <a:pt x="601" y="33"/>
                    <a:pt x="468" y="33"/>
                  </a:cubicBezTo>
                  <a:lnTo>
                    <a:pt x="434" y="33"/>
                  </a:lnTo>
                  <a:cubicBezTo>
                    <a:pt x="201" y="33"/>
                    <a:pt x="1" y="200"/>
                    <a:pt x="1" y="434"/>
                  </a:cubicBezTo>
                  <a:lnTo>
                    <a:pt x="1" y="5004"/>
                  </a:lnTo>
                  <a:cubicBezTo>
                    <a:pt x="1" y="5287"/>
                    <a:pt x="217" y="5429"/>
                    <a:pt x="434" y="5429"/>
                  </a:cubicBezTo>
                  <a:cubicBezTo>
                    <a:pt x="651" y="5429"/>
                    <a:pt x="868" y="5287"/>
                    <a:pt x="868" y="5004"/>
                  </a:cubicBezTo>
                  <a:lnTo>
                    <a:pt x="868" y="1768"/>
                  </a:lnTo>
                  <a:lnTo>
                    <a:pt x="1969" y="3302"/>
                  </a:lnTo>
                  <a:cubicBezTo>
                    <a:pt x="2069" y="3403"/>
                    <a:pt x="2202" y="3469"/>
                    <a:pt x="2336" y="3469"/>
                  </a:cubicBezTo>
                  <a:cubicBezTo>
                    <a:pt x="2469" y="3469"/>
                    <a:pt x="2603" y="3403"/>
                    <a:pt x="2669" y="3302"/>
                  </a:cubicBezTo>
                  <a:lnTo>
                    <a:pt x="3770" y="1768"/>
                  </a:lnTo>
                  <a:lnTo>
                    <a:pt x="3770" y="5004"/>
                  </a:lnTo>
                  <a:cubicBezTo>
                    <a:pt x="3770" y="5237"/>
                    <a:pt x="3970" y="5404"/>
                    <a:pt x="4204" y="5404"/>
                  </a:cubicBezTo>
                  <a:cubicBezTo>
                    <a:pt x="4437" y="5404"/>
                    <a:pt x="4604" y="5237"/>
                    <a:pt x="4604" y="5004"/>
                  </a:cubicBezTo>
                  <a:lnTo>
                    <a:pt x="4604" y="434"/>
                  </a:lnTo>
                  <a:cubicBezTo>
                    <a:pt x="4604" y="200"/>
                    <a:pt x="4404" y="0"/>
                    <a:pt x="4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3360075" y="3944100"/>
              <a:ext cx="110925" cy="135125"/>
            </a:xfrm>
            <a:custGeom>
              <a:rect b="b" l="l" r="r" t="t"/>
              <a:pathLst>
                <a:path extrusionOk="0" h="5405" w="4437">
                  <a:moveTo>
                    <a:pt x="2235" y="1602"/>
                  </a:moveTo>
                  <a:lnTo>
                    <a:pt x="2836" y="3269"/>
                  </a:lnTo>
                  <a:lnTo>
                    <a:pt x="1601" y="3269"/>
                  </a:lnTo>
                  <a:lnTo>
                    <a:pt x="2235" y="1602"/>
                  </a:lnTo>
                  <a:close/>
                  <a:moveTo>
                    <a:pt x="2202" y="0"/>
                  </a:moveTo>
                  <a:cubicBezTo>
                    <a:pt x="2035" y="0"/>
                    <a:pt x="1868" y="101"/>
                    <a:pt x="1802" y="267"/>
                  </a:cubicBezTo>
                  <a:lnTo>
                    <a:pt x="100" y="4804"/>
                  </a:lnTo>
                  <a:cubicBezTo>
                    <a:pt x="0" y="5037"/>
                    <a:pt x="134" y="5271"/>
                    <a:pt x="334" y="5371"/>
                  </a:cubicBezTo>
                  <a:cubicBezTo>
                    <a:pt x="401" y="5371"/>
                    <a:pt x="434" y="5404"/>
                    <a:pt x="501" y="5404"/>
                  </a:cubicBezTo>
                  <a:cubicBezTo>
                    <a:pt x="667" y="5404"/>
                    <a:pt x="834" y="5271"/>
                    <a:pt x="901" y="5137"/>
                  </a:cubicBezTo>
                  <a:lnTo>
                    <a:pt x="1301" y="4103"/>
                  </a:lnTo>
                  <a:lnTo>
                    <a:pt x="3169" y="4103"/>
                  </a:lnTo>
                  <a:lnTo>
                    <a:pt x="3536" y="5137"/>
                  </a:lnTo>
                  <a:cubicBezTo>
                    <a:pt x="3570" y="5304"/>
                    <a:pt x="3770" y="5404"/>
                    <a:pt x="3936" y="5404"/>
                  </a:cubicBezTo>
                  <a:cubicBezTo>
                    <a:pt x="3970" y="5404"/>
                    <a:pt x="4037" y="5371"/>
                    <a:pt x="4070" y="5371"/>
                  </a:cubicBezTo>
                  <a:cubicBezTo>
                    <a:pt x="4303" y="5304"/>
                    <a:pt x="4437" y="5037"/>
                    <a:pt x="4337" y="4804"/>
                  </a:cubicBezTo>
                  <a:lnTo>
                    <a:pt x="2636" y="267"/>
                  </a:lnTo>
                  <a:cubicBezTo>
                    <a:pt x="2569" y="101"/>
                    <a:pt x="2402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8"/>
            <p:cNvSpPr/>
            <p:nvPr/>
          </p:nvSpPr>
          <p:spPr>
            <a:xfrm>
              <a:off x="3494325" y="3945150"/>
              <a:ext cx="103450" cy="134075"/>
            </a:xfrm>
            <a:custGeom>
              <a:rect b="b" l="l" r="r" t="t"/>
              <a:pathLst>
                <a:path extrusionOk="0" h="5363" w="4138">
                  <a:moveTo>
                    <a:pt x="451" y="0"/>
                  </a:moveTo>
                  <a:cubicBezTo>
                    <a:pt x="243" y="0"/>
                    <a:pt x="34" y="142"/>
                    <a:pt x="34" y="425"/>
                  </a:cubicBezTo>
                  <a:lnTo>
                    <a:pt x="34" y="4929"/>
                  </a:lnTo>
                  <a:lnTo>
                    <a:pt x="1" y="4962"/>
                  </a:lnTo>
                  <a:cubicBezTo>
                    <a:pt x="1" y="5229"/>
                    <a:pt x="209" y="5362"/>
                    <a:pt x="418" y="5362"/>
                  </a:cubicBezTo>
                  <a:cubicBezTo>
                    <a:pt x="626" y="5362"/>
                    <a:pt x="835" y="5229"/>
                    <a:pt x="835" y="4962"/>
                  </a:cubicBezTo>
                  <a:lnTo>
                    <a:pt x="835" y="3861"/>
                  </a:lnTo>
                  <a:lnTo>
                    <a:pt x="1669" y="3027"/>
                  </a:lnTo>
                  <a:lnTo>
                    <a:pt x="3337" y="5196"/>
                  </a:lnTo>
                  <a:cubicBezTo>
                    <a:pt x="3403" y="5296"/>
                    <a:pt x="3503" y="5362"/>
                    <a:pt x="3637" y="5362"/>
                  </a:cubicBezTo>
                  <a:cubicBezTo>
                    <a:pt x="3737" y="5362"/>
                    <a:pt x="3837" y="5329"/>
                    <a:pt x="3904" y="5262"/>
                  </a:cubicBezTo>
                  <a:cubicBezTo>
                    <a:pt x="4104" y="5095"/>
                    <a:pt x="4104" y="4829"/>
                    <a:pt x="3970" y="4662"/>
                  </a:cubicBezTo>
                  <a:lnTo>
                    <a:pt x="2269" y="2427"/>
                  </a:lnTo>
                  <a:lnTo>
                    <a:pt x="3970" y="726"/>
                  </a:lnTo>
                  <a:cubicBezTo>
                    <a:pt x="4137" y="559"/>
                    <a:pt x="4137" y="292"/>
                    <a:pt x="3970" y="125"/>
                  </a:cubicBezTo>
                  <a:cubicBezTo>
                    <a:pt x="3887" y="42"/>
                    <a:pt x="3770" y="0"/>
                    <a:pt x="3658" y="0"/>
                  </a:cubicBezTo>
                  <a:cubicBezTo>
                    <a:pt x="3545" y="0"/>
                    <a:pt x="3437" y="42"/>
                    <a:pt x="3370" y="125"/>
                  </a:cubicBezTo>
                  <a:lnTo>
                    <a:pt x="868" y="2627"/>
                  </a:lnTo>
                  <a:lnTo>
                    <a:pt x="868" y="425"/>
                  </a:lnTo>
                  <a:cubicBezTo>
                    <a:pt x="868" y="142"/>
                    <a:pt x="660" y="0"/>
                    <a:pt x="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8"/>
            <p:cNvSpPr/>
            <p:nvPr/>
          </p:nvSpPr>
          <p:spPr>
            <a:xfrm>
              <a:off x="3632775" y="3944100"/>
              <a:ext cx="87575" cy="134275"/>
            </a:xfrm>
            <a:custGeom>
              <a:rect b="b" l="l" r="r" t="t"/>
              <a:pathLst>
                <a:path extrusionOk="0" h="5371" w="3503">
                  <a:moveTo>
                    <a:pt x="400" y="0"/>
                  </a:moveTo>
                  <a:cubicBezTo>
                    <a:pt x="167" y="0"/>
                    <a:pt x="0" y="167"/>
                    <a:pt x="0" y="401"/>
                  </a:cubicBezTo>
                  <a:lnTo>
                    <a:pt x="0" y="4971"/>
                  </a:lnTo>
                  <a:cubicBezTo>
                    <a:pt x="0" y="5204"/>
                    <a:pt x="167" y="5371"/>
                    <a:pt x="400" y="5371"/>
                  </a:cubicBezTo>
                  <a:lnTo>
                    <a:pt x="2936" y="5371"/>
                  </a:lnTo>
                  <a:cubicBezTo>
                    <a:pt x="3503" y="5371"/>
                    <a:pt x="3503" y="4504"/>
                    <a:pt x="2936" y="4504"/>
                  </a:cubicBezTo>
                  <a:lnTo>
                    <a:pt x="834" y="4504"/>
                  </a:lnTo>
                  <a:lnTo>
                    <a:pt x="834" y="3103"/>
                  </a:lnTo>
                  <a:lnTo>
                    <a:pt x="2635" y="3103"/>
                  </a:lnTo>
                  <a:cubicBezTo>
                    <a:pt x="3202" y="3103"/>
                    <a:pt x="3202" y="2235"/>
                    <a:pt x="2635" y="2235"/>
                  </a:cubicBezTo>
                  <a:lnTo>
                    <a:pt x="834" y="2235"/>
                  </a:lnTo>
                  <a:lnTo>
                    <a:pt x="834" y="834"/>
                  </a:lnTo>
                  <a:lnTo>
                    <a:pt x="2936" y="834"/>
                  </a:lnTo>
                  <a:cubicBezTo>
                    <a:pt x="3169" y="834"/>
                    <a:pt x="3336" y="634"/>
                    <a:pt x="3336" y="401"/>
                  </a:cubicBezTo>
                  <a:cubicBezTo>
                    <a:pt x="3336" y="167"/>
                    <a:pt x="3169" y="0"/>
                    <a:pt x="2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8"/>
            <p:cNvSpPr/>
            <p:nvPr/>
          </p:nvSpPr>
          <p:spPr>
            <a:xfrm>
              <a:off x="3804550" y="3943725"/>
              <a:ext cx="92600" cy="135275"/>
            </a:xfrm>
            <a:custGeom>
              <a:rect b="b" l="l" r="r" t="t"/>
              <a:pathLst>
                <a:path extrusionOk="0" h="5411" w="3704">
                  <a:moveTo>
                    <a:pt x="1865" y="848"/>
                  </a:moveTo>
                  <a:cubicBezTo>
                    <a:pt x="2915" y="848"/>
                    <a:pt x="2915" y="2452"/>
                    <a:pt x="1865" y="2452"/>
                  </a:cubicBezTo>
                  <a:cubicBezTo>
                    <a:pt x="1844" y="2452"/>
                    <a:pt x="1823" y="2452"/>
                    <a:pt x="1802" y="2451"/>
                  </a:cubicBezTo>
                  <a:lnTo>
                    <a:pt x="868" y="2451"/>
                  </a:lnTo>
                  <a:lnTo>
                    <a:pt x="868" y="849"/>
                  </a:lnTo>
                  <a:lnTo>
                    <a:pt x="1802" y="849"/>
                  </a:lnTo>
                  <a:cubicBezTo>
                    <a:pt x="1823" y="848"/>
                    <a:pt x="1844" y="848"/>
                    <a:pt x="1865" y="848"/>
                  </a:cubicBezTo>
                  <a:close/>
                  <a:moveTo>
                    <a:pt x="2029" y="0"/>
                  </a:moveTo>
                  <a:cubicBezTo>
                    <a:pt x="1954" y="0"/>
                    <a:pt x="1878" y="5"/>
                    <a:pt x="1802" y="15"/>
                  </a:cubicBezTo>
                  <a:lnTo>
                    <a:pt x="434" y="15"/>
                  </a:lnTo>
                  <a:cubicBezTo>
                    <a:pt x="201" y="15"/>
                    <a:pt x="1" y="182"/>
                    <a:pt x="1" y="416"/>
                  </a:cubicBezTo>
                  <a:lnTo>
                    <a:pt x="1" y="4986"/>
                  </a:lnTo>
                  <a:cubicBezTo>
                    <a:pt x="1" y="5269"/>
                    <a:pt x="218" y="5411"/>
                    <a:pt x="434" y="5411"/>
                  </a:cubicBezTo>
                  <a:cubicBezTo>
                    <a:pt x="651" y="5411"/>
                    <a:pt x="868" y="5269"/>
                    <a:pt x="868" y="4986"/>
                  </a:cubicBezTo>
                  <a:lnTo>
                    <a:pt x="868" y="3318"/>
                  </a:lnTo>
                  <a:lnTo>
                    <a:pt x="1802" y="3318"/>
                  </a:lnTo>
                  <a:cubicBezTo>
                    <a:pt x="1878" y="3328"/>
                    <a:pt x="1954" y="3333"/>
                    <a:pt x="2028" y="3333"/>
                  </a:cubicBezTo>
                  <a:cubicBezTo>
                    <a:pt x="2935" y="3333"/>
                    <a:pt x="3703" y="2605"/>
                    <a:pt x="3703" y="1650"/>
                  </a:cubicBezTo>
                  <a:cubicBezTo>
                    <a:pt x="3703" y="726"/>
                    <a:pt x="2935" y="0"/>
                    <a:pt x="2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8"/>
            <p:cNvSpPr/>
            <p:nvPr/>
          </p:nvSpPr>
          <p:spPr>
            <a:xfrm>
              <a:off x="3917125" y="3944100"/>
              <a:ext cx="88425" cy="134275"/>
            </a:xfrm>
            <a:custGeom>
              <a:rect b="b" l="l" r="r" t="t"/>
              <a:pathLst>
                <a:path extrusionOk="0" h="5371" w="3537">
                  <a:moveTo>
                    <a:pt x="401" y="0"/>
                  </a:moveTo>
                  <a:cubicBezTo>
                    <a:pt x="168" y="0"/>
                    <a:pt x="1" y="167"/>
                    <a:pt x="1" y="401"/>
                  </a:cubicBezTo>
                  <a:lnTo>
                    <a:pt x="1" y="4971"/>
                  </a:lnTo>
                  <a:cubicBezTo>
                    <a:pt x="1" y="5204"/>
                    <a:pt x="201" y="5371"/>
                    <a:pt x="435" y="5371"/>
                  </a:cubicBezTo>
                  <a:lnTo>
                    <a:pt x="2970" y="5371"/>
                  </a:lnTo>
                  <a:cubicBezTo>
                    <a:pt x="3537" y="5371"/>
                    <a:pt x="3537" y="4504"/>
                    <a:pt x="2970" y="4504"/>
                  </a:cubicBezTo>
                  <a:lnTo>
                    <a:pt x="868" y="4504"/>
                  </a:lnTo>
                  <a:lnTo>
                    <a:pt x="868" y="3103"/>
                  </a:lnTo>
                  <a:lnTo>
                    <a:pt x="2669" y="3103"/>
                  </a:lnTo>
                  <a:cubicBezTo>
                    <a:pt x="3237" y="3103"/>
                    <a:pt x="3237" y="2235"/>
                    <a:pt x="2669" y="2235"/>
                  </a:cubicBezTo>
                  <a:lnTo>
                    <a:pt x="868" y="2235"/>
                  </a:lnTo>
                  <a:lnTo>
                    <a:pt x="868" y="834"/>
                  </a:lnTo>
                  <a:lnTo>
                    <a:pt x="2936" y="834"/>
                  </a:lnTo>
                  <a:cubicBezTo>
                    <a:pt x="3170" y="834"/>
                    <a:pt x="3370" y="634"/>
                    <a:pt x="3370" y="401"/>
                  </a:cubicBezTo>
                  <a:cubicBezTo>
                    <a:pt x="3370" y="167"/>
                    <a:pt x="3170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8"/>
            <p:cNvSpPr/>
            <p:nvPr/>
          </p:nvSpPr>
          <p:spPr>
            <a:xfrm>
              <a:off x="4021375" y="3943275"/>
              <a:ext cx="110100" cy="135950"/>
            </a:xfrm>
            <a:custGeom>
              <a:rect b="b" l="l" r="r" t="t"/>
              <a:pathLst>
                <a:path extrusionOk="0" h="5438" w="4404">
                  <a:moveTo>
                    <a:pt x="2202" y="1635"/>
                  </a:moveTo>
                  <a:lnTo>
                    <a:pt x="2836" y="3302"/>
                  </a:lnTo>
                  <a:lnTo>
                    <a:pt x="1602" y="3302"/>
                  </a:lnTo>
                  <a:lnTo>
                    <a:pt x="2202" y="1635"/>
                  </a:lnTo>
                  <a:close/>
                  <a:moveTo>
                    <a:pt x="2206" y="0"/>
                  </a:moveTo>
                  <a:cubicBezTo>
                    <a:pt x="2035" y="0"/>
                    <a:pt x="1869" y="100"/>
                    <a:pt x="1802" y="300"/>
                  </a:cubicBezTo>
                  <a:lnTo>
                    <a:pt x="67" y="4837"/>
                  </a:lnTo>
                  <a:cubicBezTo>
                    <a:pt x="1" y="5070"/>
                    <a:pt x="101" y="5337"/>
                    <a:pt x="334" y="5404"/>
                  </a:cubicBezTo>
                  <a:cubicBezTo>
                    <a:pt x="401" y="5404"/>
                    <a:pt x="434" y="5437"/>
                    <a:pt x="501" y="5437"/>
                  </a:cubicBezTo>
                  <a:cubicBezTo>
                    <a:pt x="668" y="5437"/>
                    <a:pt x="834" y="5337"/>
                    <a:pt x="901" y="5170"/>
                  </a:cubicBezTo>
                  <a:lnTo>
                    <a:pt x="1268" y="4136"/>
                  </a:lnTo>
                  <a:lnTo>
                    <a:pt x="3169" y="4136"/>
                  </a:lnTo>
                  <a:lnTo>
                    <a:pt x="3536" y="5170"/>
                  </a:lnTo>
                  <a:cubicBezTo>
                    <a:pt x="3616" y="5329"/>
                    <a:pt x="3778" y="5425"/>
                    <a:pt x="3942" y="5425"/>
                  </a:cubicBezTo>
                  <a:cubicBezTo>
                    <a:pt x="3985" y="5425"/>
                    <a:pt x="4028" y="5418"/>
                    <a:pt x="4070" y="5404"/>
                  </a:cubicBezTo>
                  <a:cubicBezTo>
                    <a:pt x="4304" y="5304"/>
                    <a:pt x="4404" y="5070"/>
                    <a:pt x="4337" y="4837"/>
                  </a:cubicBezTo>
                  <a:lnTo>
                    <a:pt x="2636" y="300"/>
                  </a:lnTo>
                  <a:cubicBezTo>
                    <a:pt x="2552" y="100"/>
                    <a:pt x="2377" y="0"/>
                    <a:pt x="2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8"/>
            <p:cNvSpPr/>
            <p:nvPr/>
          </p:nvSpPr>
          <p:spPr>
            <a:xfrm>
              <a:off x="4142300" y="3939925"/>
              <a:ext cx="123875" cy="139300"/>
            </a:xfrm>
            <a:custGeom>
              <a:rect b="b" l="l" r="r" t="t"/>
              <a:pathLst>
                <a:path extrusionOk="0" h="5572" w="4955">
                  <a:moveTo>
                    <a:pt x="2836" y="1"/>
                  </a:moveTo>
                  <a:cubicBezTo>
                    <a:pt x="1301" y="1"/>
                    <a:pt x="34" y="1235"/>
                    <a:pt x="0" y="2769"/>
                  </a:cubicBezTo>
                  <a:cubicBezTo>
                    <a:pt x="0" y="4337"/>
                    <a:pt x="1268" y="5571"/>
                    <a:pt x="2836" y="5571"/>
                  </a:cubicBezTo>
                  <a:cubicBezTo>
                    <a:pt x="3469" y="5571"/>
                    <a:pt x="4103" y="5371"/>
                    <a:pt x="4604" y="4971"/>
                  </a:cubicBezTo>
                  <a:cubicBezTo>
                    <a:pt x="4804" y="4804"/>
                    <a:pt x="4837" y="4537"/>
                    <a:pt x="4704" y="4337"/>
                  </a:cubicBezTo>
                  <a:cubicBezTo>
                    <a:pt x="4607" y="4240"/>
                    <a:pt x="4475" y="4188"/>
                    <a:pt x="4343" y="4188"/>
                  </a:cubicBezTo>
                  <a:cubicBezTo>
                    <a:pt x="4249" y="4188"/>
                    <a:pt x="4153" y="4215"/>
                    <a:pt x="4070" y="4270"/>
                  </a:cubicBezTo>
                  <a:cubicBezTo>
                    <a:pt x="3734" y="4515"/>
                    <a:pt x="3343" y="4675"/>
                    <a:pt x="2921" y="4675"/>
                  </a:cubicBezTo>
                  <a:cubicBezTo>
                    <a:pt x="2882" y="4675"/>
                    <a:pt x="2842" y="4674"/>
                    <a:pt x="2802" y="4671"/>
                  </a:cubicBezTo>
                  <a:cubicBezTo>
                    <a:pt x="2302" y="4671"/>
                    <a:pt x="1802" y="4471"/>
                    <a:pt x="1435" y="4137"/>
                  </a:cubicBezTo>
                  <a:cubicBezTo>
                    <a:pt x="1068" y="3770"/>
                    <a:pt x="868" y="3303"/>
                    <a:pt x="868" y="2769"/>
                  </a:cubicBezTo>
                  <a:cubicBezTo>
                    <a:pt x="868" y="2269"/>
                    <a:pt x="1068" y="1802"/>
                    <a:pt x="1435" y="1435"/>
                  </a:cubicBezTo>
                  <a:cubicBezTo>
                    <a:pt x="1802" y="1101"/>
                    <a:pt x="2302" y="901"/>
                    <a:pt x="2802" y="901"/>
                  </a:cubicBezTo>
                  <a:cubicBezTo>
                    <a:pt x="2842" y="898"/>
                    <a:pt x="2882" y="897"/>
                    <a:pt x="2921" y="897"/>
                  </a:cubicBezTo>
                  <a:cubicBezTo>
                    <a:pt x="3343" y="897"/>
                    <a:pt x="3734" y="1057"/>
                    <a:pt x="4070" y="1302"/>
                  </a:cubicBezTo>
                  <a:cubicBezTo>
                    <a:pt x="4159" y="1365"/>
                    <a:pt x="4249" y="1392"/>
                    <a:pt x="4333" y="1392"/>
                  </a:cubicBezTo>
                  <a:cubicBezTo>
                    <a:pt x="4693" y="1392"/>
                    <a:pt x="4955" y="898"/>
                    <a:pt x="4604" y="601"/>
                  </a:cubicBezTo>
                  <a:cubicBezTo>
                    <a:pt x="4103" y="201"/>
                    <a:pt x="3469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8"/>
            <p:cNvSpPr/>
            <p:nvPr/>
          </p:nvSpPr>
          <p:spPr>
            <a:xfrm>
              <a:off x="4296575" y="3944100"/>
              <a:ext cx="87575" cy="134275"/>
            </a:xfrm>
            <a:custGeom>
              <a:rect b="b" l="l" r="r" t="t"/>
              <a:pathLst>
                <a:path extrusionOk="0" h="5371" w="3503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lnTo>
                    <a:pt x="0" y="4971"/>
                  </a:lnTo>
                  <a:cubicBezTo>
                    <a:pt x="0" y="5204"/>
                    <a:pt x="201" y="5371"/>
                    <a:pt x="434" y="5371"/>
                  </a:cubicBezTo>
                  <a:lnTo>
                    <a:pt x="2936" y="5371"/>
                  </a:lnTo>
                  <a:cubicBezTo>
                    <a:pt x="3503" y="5371"/>
                    <a:pt x="3503" y="4504"/>
                    <a:pt x="2936" y="4504"/>
                  </a:cubicBezTo>
                  <a:lnTo>
                    <a:pt x="834" y="4504"/>
                  </a:lnTo>
                  <a:lnTo>
                    <a:pt x="834" y="3103"/>
                  </a:lnTo>
                  <a:lnTo>
                    <a:pt x="2636" y="3103"/>
                  </a:lnTo>
                  <a:cubicBezTo>
                    <a:pt x="3203" y="3103"/>
                    <a:pt x="3203" y="2235"/>
                    <a:pt x="2636" y="2235"/>
                  </a:cubicBezTo>
                  <a:lnTo>
                    <a:pt x="834" y="2235"/>
                  </a:lnTo>
                  <a:lnTo>
                    <a:pt x="834" y="834"/>
                  </a:lnTo>
                  <a:lnTo>
                    <a:pt x="2936" y="834"/>
                  </a:lnTo>
                  <a:cubicBezTo>
                    <a:pt x="3136" y="834"/>
                    <a:pt x="3336" y="634"/>
                    <a:pt x="3336" y="401"/>
                  </a:cubicBezTo>
                  <a:cubicBezTo>
                    <a:pt x="3336" y="167"/>
                    <a:pt x="3136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8"/>
            <p:cNvSpPr/>
            <p:nvPr/>
          </p:nvSpPr>
          <p:spPr>
            <a:xfrm>
              <a:off x="3224150" y="4146925"/>
              <a:ext cx="135650" cy="176625"/>
            </a:xfrm>
            <a:custGeom>
              <a:rect b="b" l="l" r="r" t="t"/>
              <a:pathLst>
                <a:path extrusionOk="0" h="7065" w="5426">
                  <a:moveTo>
                    <a:pt x="585" y="1"/>
                  </a:moveTo>
                  <a:cubicBezTo>
                    <a:pt x="478" y="1"/>
                    <a:pt x="368" y="30"/>
                    <a:pt x="267" y="93"/>
                  </a:cubicBezTo>
                  <a:cubicBezTo>
                    <a:pt x="134" y="227"/>
                    <a:pt x="33" y="394"/>
                    <a:pt x="33" y="560"/>
                  </a:cubicBezTo>
                  <a:lnTo>
                    <a:pt x="33" y="6465"/>
                  </a:lnTo>
                  <a:cubicBezTo>
                    <a:pt x="0" y="6865"/>
                    <a:pt x="300" y="7065"/>
                    <a:pt x="601" y="7065"/>
                  </a:cubicBezTo>
                  <a:cubicBezTo>
                    <a:pt x="901" y="7065"/>
                    <a:pt x="1201" y="6865"/>
                    <a:pt x="1168" y="6465"/>
                  </a:cubicBezTo>
                  <a:lnTo>
                    <a:pt x="1168" y="2262"/>
                  </a:lnTo>
                  <a:lnTo>
                    <a:pt x="4403" y="6765"/>
                  </a:lnTo>
                  <a:cubicBezTo>
                    <a:pt x="4403" y="6765"/>
                    <a:pt x="4437" y="6798"/>
                    <a:pt x="4437" y="6831"/>
                  </a:cubicBezTo>
                  <a:cubicBezTo>
                    <a:pt x="4553" y="6971"/>
                    <a:pt x="4709" y="7033"/>
                    <a:pt x="4862" y="7033"/>
                  </a:cubicBezTo>
                  <a:cubicBezTo>
                    <a:pt x="5149" y="7033"/>
                    <a:pt x="5426" y="6813"/>
                    <a:pt x="5404" y="6465"/>
                  </a:cubicBezTo>
                  <a:lnTo>
                    <a:pt x="5404" y="594"/>
                  </a:lnTo>
                  <a:cubicBezTo>
                    <a:pt x="5404" y="293"/>
                    <a:pt x="5170" y="27"/>
                    <a:pt x="4870" y="27"/>
                  </a:cubicBezTo>
                  <a:cubicBezTo>
                    <a:pt x="4570" y="27"/>
                    <a:pt x="4303" y="293"/>
                    <a:pt x="4303" y="594"/>
                  </a:cubicBezTo>
                  <a:lnTo>
                    <a:pt x="4303" y="4763"/>
                  </a:lnTo>
                  <a:lnTo>
                    <a:pt x="1034" y="227"/>
                  </a:lnTo>
                  <a:cubicBezTo>
                    <a:pt x="930" y="81"/>
                    <a:pt x="762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8"/>
            <p:cNvSpPr/>
            <p:nvPr/>
          </p:nvSpPr>
          <p:spPr>
            <a:xfrm>
              <a:off x="3390925" y="4140075"/>
              <a:ext cx="190150" cy="181825"/>
            </a:xfrm>
            <a:custGeom>
              <a:rect b="b" l="l" r="r" t="t"/>
              <a:pathLst>
                <a:path extrusionOk="0" h="7273" w="7606">
                  <a:moveTo>
                    <a:pt x="3820" y="1168"/>
                  </a:moveTo>
                  <a:cubicBezTo>
                    <a:pt x="4412" y="1168"/>
                    <a:pt x="5004" y="1401"/>
                    <a:pt x="5438" y="1868"/>
                  </a:cubicBezTo>
                  <a:cubicBezTo>
                    <a:pt x="5871" y="2369"/>
                    <a:pt x="6105" y="3003"/>
                    <a:pt x="6138" y="3636"/>
                  </a:cubicBezTo>
                  <a:cubicBezTo>
                    <a:pt x="6138" y="4303"/>
                    <a:pt x="5871" y="4937"/>
                    <a:pt x="5438" y="5404"/>
                  </a:cubicBezTo>
                  <a:cubicBezTo>
                    <a:pt x="5004" y="5888"/>
                    <a:pt x="4412" y="6130"/>
                    <a:pt x="3820" y="6130"/>
                  </a:cubicBezTo>
                  <a:cubicBezTo>
                    <a:pt x="3228" y="6130"/>
                    <a:pt x="2636" y="5888"/>
                    <a:pt x="2202" y="5404"/>
                  </a:cubicBezTo>
                  <a:cubicBezTo>
                    <a:pt x="1735" y="4937"/>
                    <a:pt x="1502" y="4303"/>
                    <a:pt x="1502" y="3636"/>
                  </a:cubicBezTo>
                  <a:cubicBezTo>
                    <a:pt x="1502" y="3003"/>
                    <a:pt x="1735" y="2369"/>
                    <a:pt x="2202" y="1868"/>
                  </a:cubicBezTo>
                  <a:cubicBezTo>
                    <a:pt x="2636" y="1401"/>
                    <a:pt x="3228" y="1168"/>
                    <a:pt x="3820" y="1168"/>
                  </a:cubicBezTo>
                  <a:close/>
                  <a:moveTo>
                    <a:pt x="3837" y="0"/>
                  </a:moveTo>
                  <a:cubicBezTo>
                    <a:pt x="2903" y="0"/>
                    <a:pt x="2002" y="401"/>
                    <a:pt x="1368" y="1101"/>
                  </a:cubicBezTo>
                  <a:cubicBezTo>
                    <a:pt x="1" y="2536"/>
                    <a:pt x="1" y="4770"/>
                    <a:pt x="1368" y="6205"/>
                  </a:cubicBezTo>
                  <a:cubicBezTo>
                    <a:pt x="2002" y="6905"/>
                    <a:pt x="2903" y="7272"/>
                    <a:pt x="3837" y="7272"/>
                  </a:cubicBezTo>
                  <a:cubicBezTo>
                    <a:pt x="4737" y="7272"/>
                    <a:pt x="5638" y="6872"/>
                    <a:pt x="6238" y="6205"/>
                  </a:cubicBezTo>
                  <a:cubicBezTo>
                    <a:pt x="7606" y="4770"/>
                    <a:pt x="7606" y="2536"/>
                    <a:pt x="6238" y="1101"/>
                  </a:cubicBezTo>
                  <a:cubicBezTo>
                    <a:pt x="5638" y="401"/>
                    <a:pt x="4771" y="0"/>
                    <a:pt x="3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8"/>
            <p:cNvSpPr/>
            <p:nvPr/>
          </p:nvSpPr>
          <p:spPr>
            <a:xfrm>
              <a:off x="3594400" y="4145075"/>
              <a:ext cx="136800" cy="177650"/>
            </a:xfrm>
            <a:custGeom>
              <a:rect b="b" l="l" r="r" t="t"/>
              <a:pathLst>
                <a:path extrusionOk="0" h="7106" w="5472">
                  <a:moveTo>
                    <a:pt x="568" y="1"/>
                  </a:moveTo>
                  <a:cubicBezTo>
                    <a:pt x="268" y="1"/>
                    <a:pt x="1" y="267"/>
                    <a:pt x="1" y="568"/>
                  </a:cubicBezTo>
                  <a:cubicBezTo>
                    <a:pt x="1" y="868"/>
                    <a:pt x="268" y="1135"/>
                    <a:pt x="568" y="1135"/>
                  </a:cubicBezTo>
                  <a:lnTo>
                    <a:pt x="2169" y="1135"/>
                  </a:lnTo>
                  <a:lnTo>
                    <a:pt x="2169" y="6539"/>
                  </a:lnTo>
                  <a:cubicBezTo>
                    <a:pt x="2169" y="6872"/>
                    <a:pt x="2436" y="7106"/>
                    <a:pt x="2736" y="7106"/>
                  </a:cubicBezTo>
                  <a:cubicBezTo>
                    <a:pt x="3036" y="7106"/>
                    <a:pt x="3303" y="6872"/>
                    <a:pt x="3303" y="6539"/>
                  </a:cubicBezTo>
                  <a:lnTo>
                    <a:pt x="3303" y="1135"/>
                  </a:lnTo>
                  <a:lnTo>
                    <a:pt x="4904" y="1135"/>
                  </a:lnTo>
                  <a:cubicBezTo>
                    <a:pt x="5204" y="1135"/>
                    <a:pt x="5471" y="868"/>
                    <a:pt x="5471" y="568"/>
                  </a:cubicBezTo>
                  <a:cubicBezTo>
                    <a:pt x="5471" y="267"/>
                    <a:pt x="5204" y="1"/>
                    <a:pt x="4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8"/>
            <p:cNvSpPr/>
            <p:nvPr/>
          </p:nvSpPr>
          <p:spPr>
            <a:xfrm>
              <a:off x="3838000" y="4147575"/>
              <a:ext cx="246775" cy="174100"/>
            </a:xfrm>
            <a:custGeom>
              <a:rect b="b" l="l" r="r" t="t"/>
              <a:pathLst>
                <a:path extrusionOk="0" h="6964" w="9871">
                  <a:moveTo>
                    <a:pt x="9299" y="1"/>
                  </a:moveTo>
                  <a:cubicBezTo>
                    <a:pt x="9065" y="1"/>
                    <a:pt x="8847" y="127"/>
                    <a:pt x="8770" y="334"/>
                  </a:cubicBezTo>
                  <a:lnTo>
                    <a:pt x="6802" y="5038"/>
                  </a:lnTo>
                  <a:lnTo>
                    <a:pt x="5468" y="1935"/>
                  </a:lnTo>
                  <a:cubicBezTo>
                    <a:pt x="5401" y="1702"/>
                    <a:pt x="5201" y="1568"/>
                    <a:pt x="4967" y="1568"/>
                  </a:cubicBezTo>
                  <a:cubicBezTo>
                    <a:pt x="4734" y="1568"/>
                    <a:pt x="4534" y="1702"/>
                    <a:pt x="4433" y="1935"/>
                  </a:cubicBezTo>
                  <a:lnTo>
                    <a:pt x="3133" y="5038"/>
                  </a:lnTo>
                  <a:lnTo>
                    <a:pt x="1131" y="334"/>
                  </a:lnTo>
                  <a:cubicBezTo>
                    <a:pt x="1025" y="122"/>
                    <a:pt x="844" y="31"/>
                    <a:pt x="663" y="31"/>
                  </a:cubicBezTo>
                  <a:cubicBezTo>
                    <a:pt x="332" y="31"/>
                    <a:pt x="1" y="336"/>
                    <a:pt x="130" y="768"/>
                  </a:cubicBezTo>
                  <a:lnTo>
                    <a:pt x="2632" y="6672"/>
                  </a:lnTo>
                  <a:cubicBezTo>
                    <a:pt x="2632" y="6672"/>
                    <a:pt x="2666" y="6739"/>
                    <a:pt x="2666" y="6739"/>
                  </a:cubicBezTo>
                  <a:cubicBezTo>
                    <a:pt x="2699" y="6772"/>
                    <a:pt x="2699" y="6772"/>
                    <a:pt x="2732" y="6805"/>
                  </a:cubicBezTo>
                  <a:cubicBezTo>
                    <a:pt x="2732" y="6839"/>
                    <a:pt x="2732" y="6839"/>
                    <a:pt x="2732" y="6839"/>
                  </a:cubicBezTo>
                  <a:cubicBezTo>
                    <a:pt x="2766" y="6839"/>
                    <a:pt x="2799" y="6872"/>
                    <a:pt x="2832" y="6906"/>
                  </a:cubicBezTo>
                  <a:cubicBezTo>
                    <a:pt x="2832" y="6906"/>
                    <a:pt x="2866" y="6939"/>
                    <a:pt x="2899" y="6939"/>
                  </a:cubicBezTo>
                  <a:lnTo>
                    <a:pt x="3333" y="6939"/>
                  </a:lnTo>
                  <a:lnTo>
                    <a:pt x="3399" y="6906"/>
                  </a:lnTo>
                  <a:lnTo>
                    <a:pt x="3433" y="6906"/>
                  </a:lnTo>
                  <a:cubicBezTo>
                    <a:pt x="3466" y="6872"/>
                    <a:pt x="3466" y="6839"/>
                    <a:pt x="3499" y="6839"/>
                  </a:cubicBezTo>
                  <a:lnTo>
                    <a:pt x="3499" y="6805"/>
                  </a:lnTo>
                  <a:lnTo>
                    <a:pt x="3566" y="6739"/>
                  </a:lnTo>
                  <a:cubicBezTo>
                    <a:pt x="3566" y="6705"/>
                    <a:pt x="3600" y="6672"/>
                    <a:pt x="3600" y="6672"/>
                  </a:cubicBezTo>
                  <a:lnTo>
                    <a:pt x="4934" y="3536"/>
                  </a:lnTo>
                  <a:lnTo>
                    <a:pt x="6268" y="6672"/>
                  </a:lnTo>
                  <a:cubicBezTo>
                    <a:pt x="6268" y="6705"/>
                    <a:pt x="6301" y="6739"/>
                    <a:pt x="6335" y="6739"/>
                  </a:cubicBezTo>
                  <a:lnTo>
                    <a:pt x="6368" y="6739"/>
                  </a:lnTo>
                  <a:lnTo>
                    <a:pt x="6402" y="6805"/>
                  </a:lnTo>
                  <a:lnTo>
                    <a:pt x="6435" y="6839"/>
                  </a:lnTo>
                  <a:cubicBezTo>
                    <a:pt x="6468" y="6839"/>
                    <a:pt x="6468" y="6872"/>
                    <a:pt x="6502" y="6906"/>
                  </a:cubicBezTo>
                  <a:cubicBezTo>
                    <a:pt x="6535" y="6906"/>
                    <a:pt x="6568" y="6939"/>
                    <a:pt x="6602" y="6939"/>
                  </a:cubicBezTo>
                  <a:lnTo>
                    <a:pt x="6802" y="6939"/>
                  </a:lnTo>
                  <a:cubicBezTo>
                    <a:pt x="6819" y="6956"/>
                    <a:pt x="6835" y="6964"/>
                    <a:pt x="6852" y="6964"/>
                  </a:cubicBezTo>
                  <a:cubicBezTo>
                    <a:pt x="6869" y="6964"/>
                    <a:pt x="6885" y="6956"/>
                    <a:pt x="6902" y="6939"/>
                  </a:cubicBezTo>
                  <a:lnTo>
                    <a:pt x="7002" y="6939"/>
                  </a:lnTo>
                  <a:cubicBezTo>
                    <a:pt x="7035" y="6939"/>
                    <a:pt x="7069" y="6906"/>
                    <a:pt x="7102" y="6906"/>
                  </a:cubicBezTo>
                  <a:cubicBezTo>
                    <a:pt x="7135" y="6872"/>
                    <a:pt x="7135" y="6839"/>
                    <a:pt x="7169" y="6839"/>
                  </a:cubicBezTo>
                  <a:lnTo>
                    <a:pt x="7169" y="6805"/>
                  </a:lnTo>
                  <a:cubicBezTo>
                    <a:pt x="7202" y="6805"/>
                    <a:pt x="7202" y="6772"/>
                    <a:pt x="7235" y="6739"/>
                  </a:cubicBezTo>
                  <a:cubicBezTo>
                    <a:pt x="7235" y="6705"/>
                    <a:pt x="7269" y="6672"/>
                    <a:pt x="7269" y="6672"/>
                  </a:cubicBezTo>
                  <a:lnTo>
                    <a:pt x="9737" y="734"/>
                  </a:lnTo>
                  <a:cubicBezTo>
                    <a:pt x="9871" y="468"/>
                    <a:pt x="9737" y="167"/>
                    <a:pt x="9504" y="34"/>
                  </a:cubicBezTo>
                  <a:cubicBezTo>
                    <a:pt x="9436" y="11"/>
                    <a:pt x="9367" y="1"/>
                    <a:pt x="9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8"/>
            <p:cNvSpPr/>
            <p:nvPr/>
          </p:nvSpPr>
          <p:spPr>
            <a:xfrm>
              <a:off x="4084750" y="4145900"/>
              <a:ext cx="143475" cy="176825"/>
            </a:xfrm>
            <a:custGeom>
              <a:rect b="b" l="l" r="r" t="t"/>
              <a:pathLst>
                <a:path extrusionOk="0" h="7073" w="5739">
                  <a:moveTo>
                    <a:pt x="2836" y="2102"/>
                  </a:moveTo>
                  <a:lnTo>
                    <a:pt x="3670" y="4271"/>
                  </a:lnTo>
                  <a:lnTo>
                    <a:pt x="2002" y="4271"/>
                  </a:lnTo>
                  <a:lnTo>
                    <a:pt x="2836" y="2102"/>
                  </a:lnTo>
                  <a:close/>
                  <a:moveTo>
                    <a:pt x="2869" y="1"/>
                  </a:moveTo>
                  <a:cubicBezTo>
                    <a:pt x="2636" y="1"/>
                    <a:pt x="2436" y="134"/>
                    <a:pt x="2336" y="368"/>
                  </a:cubicBezTo>
                  <a:lnTo>
                    <a:pt x="101" y="6305"/>
                  </a:lnTo>
                  <a:cubicBezTo>
                    <a:pt x="1" y="6606"/>
                    <a:pt x="134" y="6939"/>
                    <a:pt x="434" y="7039"/>
                  </a:cubicBezTo>
                  <a:cubicBezTo>
                    <a:pt x="494" y="7062"/>
                    <a:pt x="558" y="7072"/>
                    <a:pt x="621" y="7072"/>
                  </a:cubicBezTo>
                  <a:cubicBezTo>
                    <a:pt x="840" y="7072"/>
                    <a:pt x="1057" y="6946"/>
                    <a:pt x="1135" y="6739"/>
                  </a:cubicBezTo>
                  <a:lnTo>
                    <a:pt x="1635" y="5405"/>
                  </a:lnTo>
                  <a:lnTo>
                    <a:pt x="4104" y="5405"/>
                  </a:lnTo>
                  <a:lnTo>
                    <a:pt x="4604" y="6706"/>
                  </a:lnTo>
                  <a:cubicBezTo>
                    <a:pt x="4671" y="6939"/>
                    <a:pt x="4871" y="7073"/>
                    <a:pt x="5104" y="7073"/>
                  </a:cubicBezTo>
                  <a:cubicBezTo>
                    <a:pt x="5171" y="7073"/>
                    <a:pt x="5238" y="7073"/>
                    <a:pt x="5304" y="7039"/>
                  </a:cubicBezTo>
                  <a:cubicBezTo>
                    <a:pt x="5605" y="6939"/>
                    <a:pt x="5738" y="6606"/>
                    <a:pt x="5638" y="6305"/>
                  </a:cubicBezTo>
                  <a:lnTo>
                    <a:pt x="3403" y="368"/>
                  </a:lnTo>
                  <a:cubicBezTo>
                    <a:pt x="3303" y="134"/>
                    <a:pt x="3103" y="1"/>
                    <a:pt x="2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8"/>
            <p:cNvSpPr/>
            <p:nvPr/>
          </p:nvSpPr>
          <p:spPr>
            <a:xfrm>
              <a:off x="4257375" y="4145075"/>
              <a:ext cx="132625" cy="176900"/>
            </a:xfrm>
            <a:custGeom>
              <a:rect b="b" l="l" r="r" t="t"/>
              <a:pathLst>
                <a:path extrusionOk="0" h="7076" w="5305">
                  <a:moveTo>
                    <a:pt x="2336" y="1135"/>
                  </a:moveTo>
                  <a:cubicBezTo>
                    <a:pt x="2930" y="1135"/>
                    <a:pt x="3394" y="1593"/>
                    <a:pt x="3403" y="2185"/>
                  </a:cubicBezTo>
                  <a:lnTo>
                    <a:pt x="3403" y="2185"/>
                  </a:lnTo>
                  <a:cubicBezTo>
                    <a:pt x="3394" y="2745"/>
                    <a:pt x="2930" y="3203"/>
                    <a:pt x="2336" y="3203"/>
                  </a:cubicBezTo>
                  <a:lnTo>
                    <a:pt x="1101" y="3203"/>
                  </a:lnTo>
                  <a:lnTo>
                    <a:pt x="1101" y="1135"/>
                  </a:lnTo>
                  <a:close/>
                  <a:moveTo>
                    <a:pt x="534" y="1"/>
                  </a:moveTo>
                  <a:cubicBezTo>
                    <a:pt x="234" y="1"/>
                    <a:pt x="1" y="267"/>
                    <a:pt x="1" y="568"/>
                  </a:cubicBezTo>
                  <a:lnTo>
                    <a:pt x="1" y="6539"/>
                  </a:lnTo>
                  <a:cubicBezTo>
                    <a:pt x="1" y="6822"/>
                    <a:pt x="208" y="7075"/>
                    <a:pt x="484" y="7075"/>
                  </a:cubicBezTo>
                  <a:cubicBezTo>
                    <a:pt x="500" y="7075"/>
                    <a:pt x="517" y="7074"/>
                    <a:pt x="534" y="7072"/>
                  </a:cubicBezTo>
                  <a:cubicBezTo>
                    <a:pt x="553" y="7074"/>
                    <a:pt x="572" y="7075"/>
                    <a:pt x="590" y="7075"/>
                  </a:cubicBezTo>
                  <a:cubicBezTo>
                    <a:pt x="894" y="7075"/>
                    <a:pt x="1101" y="6822"/>
                    <a:pt x="1101" y="6539"/>
                  </a:cubicBezTo>
                  <a:lnTo>
                    <a:pt x="1101" y="4337"/>
                  </a:lnTo>
                  <a:lnTo>
                    <a:pt x="2302" y="4337"/>
                  </a:lnTo>
                  <a:cubicBezTo>
                    <a:pt x="2502" y="4404"/>
                    <a:pt x="2703" y="4470"/>
                    <a:pt x="2869" y="4570"/>
                  </a:cubicBezTo>
                  <a:cubicBezTo>
                    <a:pt x="3136" y="4737"/>
                    <a:pt x="3303" y="5004"/>
                    <a:pt x="3303" y="5304"/>
                  </a:cubicBezTo>
                  <a:cubicBezTo>
                    <a:pt x="3270" y="5738"/>
                    <a:pt x="3336" y="6138"/>
                    <a:pt x="3503" y="6539"/>
                  </a:cubicBezTo>
                  <a:cubicBezTo>
                    <a:pt x="3603" y="6672"/>
                    <a:pt x="3703" y="6772"/>
                    <a:pt x="3837" y="6872"/>
                  </a:cubicBezTo>
                  <a:cubicBezTo>
                    <a:pt x="3937" y="6939"/>
                    <a:pt x="4104" y="7006"/>
                    <a:pt x="4237" y="7006"/>
                  </a:cubicBezTo>
                  <a:cubicBezTo>
                    <a:pt x="4304" y="6972"/>
                    <a:pt x="4370" y="6972"/>
                    <a:pt x="4437" y="6972"/>
                  </a:cubicBezTo>
                  <a:cubicBezTo>
                    <a:pt x="4737" y="6872"/>
                    <a:pt x="4904" y="6539"/>
                    <a:pt x="4804" y="6238"/>
                  </a:cubicBezTo>
                  <a:cubicBezTo>
                    <a:pt x="4737" y="6105"/>
                    <a:pt x="4637" y="5971"/>
                    <a:pt x="4470" y="5905"/>
                  </a:cubicBezTo>
                  <a:cubicBezTo>
                    <a:pt x="4437" y="5705"/>
                    <a:pt x="4404" y="5504"/>
                    <a:pt x="4437" y="5304"/>
                  </a:cubicBezTo>
                  <a:cubicBezTo>
                    <a:pt x="4437" y="4904"/>
                    <a:pt x="4304" y="4537"/>
                    <a:pt x="4104" y="4204"/>
                  </a:cubicBezTo>
                  <a:cubicBezTo>
                    <a:pt x="4003" y="4070"/>
                    <a:pt x="3870" y="3937"/>
                    <a:pt x="3737" y="3837"/>
                  </a:cubicBezTo>
                  <a:cubicBezTo>
                    <a:pt x="5304" y="2569"/>
                    <a:pt x="4404" y="1"/>
                    <a:pt x="2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8"/>
            <p:cNvSpPr/>
            <p:nvPr/>
          </p:nvSpPr>
          <p:spPr>
            <a:xfrm>
              <a:off x="3075700" y="2904375"/>
              <a:ext cx="744125" cy="807200"/>
            </a:xfrm>
            <a:custGeom>
              <a:rect b="b" l="l" r="r" t="t"/>
              <a:pathLst>
                <a:path extrusionOk="0" h="32288" w="29765">
                  <a:moveTo>
                    <a:pt x="24882" y="0"/>
                  </a:moveTo>
                  <a:cubicBezTo>
                    <a:pt x="22965" y="0"/>
                    <a:pt x="20613" y="393"/>
                    <a:pt x="18681" y="894"/>
                  </a:cubicBezTo>
                  <a:cubicBezTo>
                    <a:pt x="15178" y="1761"/>
                    <a:pt x="8507" y="7031"/>
                    <a:pt x="6872" y="8499"/>
                  </a:cubicBezTo>
                  <a:cubicBezTo>
                    <a:pt x="5238" y="9967"/>
                    <a:pt x="1" y="13202"/>
                    <a:pt x="1" y="13202"/>
                  </a:cubicBezTo>
                  <a:lnTo>
                    <a:pt x="5971" y="30949"/>
                  </a:lnTo>
                  <a:cubicBezTo>
                    <a:pt x="7932" y="31137"/>
                    <a:pt x="9903" y="31240"/>
                    <a:pt x="11873" y="31240"/>
                  </a:cubicBezTo>
                  <a:cubicBezTo>
                    <a:pt x="13389" y="31240"/>
                    <a:pt x="14904" y="31179"/>
                    <a:pt x="16412" y="31049"/>
                  </a:cubicBezTo>
                  <a:cubicBezTo>
                    <a:pt x="17524" y="30978"/>
                    <a:pt x="18373" y="30938"/>
                    <a:pt x="19095" y="30938"/>
                  </a:cubicBezTo>
                  <a:cubicBezTo>
                    <a:pt x="21104" y="30938"/>
                    <a:pt x="22143" y="31249"/>
                    <a:pt x="25185" y="32083"/>
                  </a:cubicBezTo>
                  <a:cubicBezTo>
                    <a:pt x="25708" y="32223"/>
                    <a:pt x="26163" y="32287"/>
                    <a:pt x="26552" y="32287"/>
                  </a:cubicBezTo>
                  <a:cubicBezTo>
                    <a:pt x="29764" y="32287"/>
                    <a:pt x="28562" y="27947"/>
                    <a:pt x="25052" y="26579"/>
                  </a:cubicBezTo>
                  <a:cubicBezTo>
                    <a:pt x="22750" y="25678"/>
                    <a:pt x="22283" y="25778"/>
                    <a:pt x="20549" y="24744"/>
                  </a:cubicBezTo>
                  <a:cubicBezTo>
                    <a:pt x="18814" y="23710"/>
                    <a:pt x="17146" y="21542"/>
                    <a:pt x="16312" y="17639"/>
                  </a:cubicBezTo>
                  <a:cubicBezTo>
                    <a:pt x="16112" y="16672"/>
                    <a:pt x="16045" y="13269"/>
                    <a:pt x="17380" y="10367"/>
                  </a:cubicBezTo>
                  <a:cubicBezTo>
                    <a:pt x="18113" y="8699"/>
                    <a:pt x="19514" y="7465"/>
                    <a:pt x="21449" y="5864"/>
                  </a:cubicBezTo>
                  <a:cubicBezTo>
                    <a:pt x="22450" y="5030"/>
                    <a:pt x="29555" y="4329"/>
                    <a:pt x="28421" y="1261"/>
                  </a:cubicBezTo>
                  <a:cubicBezTo>
                    <a:pt x="28083" y="343"/>
                    <a:pt x="26672" y="0"/>
                    <a:pt x="2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8"/>
            <p:cNvSpPr/>
            <p:nvPr/>
          </p:nvSpPr>
          <p:spPr>
            <a:xfrm>
              <a:off x="3280850" y="2888150"/>
              <a:ext cx="465350" cy="506425"/>
            </a:xfrm>
            <a:custGeom>
              <a:rect b="b" l="l" r="r" t="t"/>
              <a:pathLst>
                <a:path extrusionOk="0" h="20257" w="18614">
                  <a:moveTo>
                    <a:pt x="16214" y="0"/>
                  </a:moveTo>
                  <a:cubicBezTo>
                    <a:pt x="14576" y="0"/>
                    <a:pt x="12262" y="565"/>
                    <a:pt x="10942" y="1142"/>
                  </a:cubicBezTo>
                  <a:cubicBezTo>
                    <a:pt x="9374" y="1843"/>
                    <a:pt x="4871" y="4378"/>
                    <a:pt x="3903" y="5345"/>
                  </a:cubicBezTo>
                  <a:cubicBezTo>
                    <a:pt x="1868" y="7414"/>
                    <a:pt x="1135" y="10883"/>
                    <a:pt x="0" y="13384"/>
                  </a:cubicBezTo>
                  <a:lnTo>
                    <a:pt x="4670" y="20256"/>
                  </a:lnTo>
                  <a:cubicBezTo>
                    <a:pt x="4670" y="20256"/>
                    <a:pt x="8206" y="9282"/>
                    <a:pt x="8540" y="8881"/>
                  </a:cubicBezTo>
                  <a:cubicBezTo>
                    <a:pt x="8740" y="8648"/>
                    <a:pt x="11876" y="5712"/>
                    <a:pt x="12643" y="5179"/>
                  </a:cubicBezTo>
                  <a:cubicBezTo>
                    <a:pt x="13410" y="4645"/>
                    <a:pt x="18614" y="3611"/>
                    <a:pt x="18080" y="775"/>
                  </a:cubicBezTo>
                  <a:cubicBezTo>
                    <a:pt x="17978" y="215"/>
                    <a:pt x="17225" y="0"/>
                    <a:pt x="1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8"/>
            <p:cNvSpPr/>
            <p:nvPr/>
          </p:nvSpPr>
          <p:spPr>
            <a:xfrm>
              <a:off x="3223300" y="2898975"/>
              <a:ext cx="452025" cy="519775"/>
            </a:xfrm>
            <a:custGeom>
              <a:rect b="b" l="l" r="r" t="t"/>
              <a:pathLst>
                <a:path extrusionOk="0" h="20791" w="18081">
                  <a:moveTo>
                    <a:pt x="15784" y="1"/>
                  </a:moveTo>
                  <a:cubicBezTo>
                    <a:pt x="14136" y="1"/>
                    <a:pt x="11660" y="712"/>
                    <a:pt x="10308" y="1410"/>
                  </a:cubicBezTo>
                  <a:cubicBezTo>
                    <a:pt x="8774" y="2177"/>
                    <a:pt x="4404" y="4946"/>
                    <a:pt x="3503" y="5946"/>
                  </a:cubicBezTo>
                  <a:cubicBezTo>
                    <a:pt x="1569" y="8115"/>
                    <a:pt x="1001" y="11617"/>
                    <a:pt x="1" y="14186"/>
                  </a:cubicBezTo>
                  <a:lnTo>
                    <a:pt x="5004" y="20790"/>
                  </a:lnTo>
                  <a:cubicBezTo>
                    <a:pt x="5004" y="20790"/>
                    <a:pt x="8006" y="9682"/>
                    <a:pt x="8307" y="9249"/>
                  </a:cubicBezTo>
                  <a:cubicBezTo>
                    <a:pt x="8473" y="9015"/>
                    <a:pt x="11442" y="5913"/>
                    <a:pt x="12209" y="5346"/>
                  </a:cubicBezTo>
                  <a:cubicBezTo>
                    <a:pt x="12943" y="4779"/>
                    <a:pt x="18080" y="3478"/>
                    <a:pt x="17413" y="709"/>
                  </a:cubicBezTo>
                  <a:cubicBezTo>
                    <a:pt x="17298" y="201"/>
                    <a:pt x="16657" y="1"/>
                    <a:pt x="15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8"/>
            <p:cNvSpPr/>
            <p:nvPr/>
          </p:nvSpPr>
          <p:spPr>
            <a:xfrm>
              <a:off x="3159100" y="2908200"/>
              <a:ext cx="437000" cy="769900"/>
            </a:xfrm>
            <a:custGeom>
              <a:rect b="b" l="l" r="r" t="t"/>
              <a:pathLst>
                <a:path extrusionOk="0" h="30796" w="17480">
                  <a:moveTo>
                    <a:pt x="14624" y="0"/>
                  </a:moveTo>
                  <a:cubicBezTo>
                    <a:pt x="12483" y="0"/>
                    <a:pt x="8316" y="1738"/>
                    <a:pt x="6038" y="3576"/>
                  </a:cubicBezTo>
                  <a:cubicBezTo>
                    <a:pt x="4036" y="5244"/>
                    <a:pt x="1068" y="10581"/>
                    <a:pt x="0" y="12216"/>
                  </a:cubicBezTo>
                  <a:lnTo>
                    <a:pt x="2669" y="30796"/>
                  </a:lnTo>
                  <a:cubicBezTo>
                    <a:pt x="12743" y="30362"/>
                    <a:pt x="7606" y="14350"/>
                    <a:pt x="7772" y="13350"/>
                  </a:cubicBezTo>
                  <a:cubicBezTo>
                    <a:pt x="8206" y="11048"/>
                    <a:pt x="9874" y="7512"/>
                    <a:pt x="9974" y="7345"/>
                  </a:cubicBezTo>
                  <a:cubicBezTo>
                    <a:pt x="10208" y="6912"/>
                    <a:pt x="17479" y="3209"/>
                    <a:pt x="15878" y="474"/>
                  </a:cubicBezTo>
                  <a:cubicBezTo>
                    <a:pt x="15692" y="145"/>
                    <a:pt x="15242" y="0"/>
                    <a:pt x="14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8"/>
            <p:cNvSpPr/>
            <p:nvPr/>
          </p:nvSpPr>
          <p:spPr>
            <a:xfrm>
              <a:off x="3451375" y="2906700"/>
              <a:ext cx="293150" cy="323375"/>
            </a:xfrm>
            <a:custGeom>
              <a:rect b="b" l="l" r="r" t="t"/>
              <a:pathLst>
                <a:path extrusionOk="0" h="12935" w="11726">
                  <a:moveTo>
                    <a:pt x="11192" y="0"/>
                  </a:moveTo>
                  <a:cubicBezTo>
                    <a:pt x="11392" y="1301"/>
                    <a:pt x="10425" y="2202"/>
                    <a:pt x="9424" y="2835"/>
                  </a:cubicBezTo>
                  <a:cubicBezTo>
                    <a:pt x="8891" y="3169"/>
                    <a:pt x="8324" y="3403"/>
                    <a:pt x="7723" y="3603"/>
                  </a:cubicBezTo>
                  <a:cubicBezTo>
                    <a:pt x="7123" y="3736"/>
                    <a:pt x="6556" y="3936"/>
                    <a:pt x="5989" y="4203"/>
                  </a:cubicBezTo>
                  <a:cubicBezTo>
                    <a:pt x="4854" y="4737"/>
                    <a:pt x="3987" y="5704"/>
                    <a:pt x="3086" y="6538"/>
                  </a:cubicBezTo>
                  <a:cubicBezTo>
                    <a:pt x="2619" y="6938"/>
                    <a:pt x="2152" y="7405"/>
                    <a:pt x="1752" y="7839"/>
                  </a:cubicBezTo>
                  <a:cubicBezTo>
                    <a:pt x="1385" y="8339"/>
                    <a:pt x="1118" y="8840"/>
                    <a:pt x="985" y="9407"/>
                  </a:cubicBezTo>
                  <a:cubicBezTo>
                    <a:pt x="518" y="10875"/>
                    <a:pt x="451" y="11408"/>
                    <a:pt x="18" y="12909"/>
                  </a:cubicBezTo>
                  <a:cubicBezTo>
                    <a:pt x="1" y="12926"/>
                    <a:pt x="18" y="12934"/>
                    <a:pt x="38" y="12934"/>
                  </a:cubicBezTo>
                  <a:cubicBezTo>
                    <a:pt x="59" y="12934"/>
                    <a:pt x="84" y="12926"/>
                    <a:pt x="84" y="12909"/>
                  </a:cubicBezTo>
                  <a:cubicBezTo>
                    <a:pt x="418" y="11575"/>
                    <a:pt x="1552" y="8640"/>
                    <a:pt x="2019" y="8073"/>
                  </a:cubicBezTo>
                  <a:cubicBezTo>
                    <a:pt x="2453" y="7606"/>
                    <a:pt x="2886" y="7172"/>
                    <a:pt x="3387" y="6738"/>
                  </a:cubicBezTo>
                  <a:cubicBezTo>
                    <a:pt x="4287" y="5904"/>
                    <a:pt x="5221" y="4870"/>
                    <a:pt x="6389" y="4370"/>
                  </a:cubicBezTo>
                  <a:cubicBezTo>
                    <a:pt x="6989" y="4103"/>
                    <a:pt x="7623" y="4003"/>
                    <a:pt x="8257" y="3769"/>
                  </a:cubicBezTo>
                  <a:cubicBezTo>
                    <a:pt x="8824" y="3569"/>
                    <a:pt x="9358" y="3302"/>
                    <a:pt x="9858" y="2936"/>
                  </a:cubicBezTo>
                  <a:cubicBezTo>
                    <a:pt x="10725" y="2335"/>
                    <a:pt x="11726" y="1134"/>
                    <a:pt x="11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8"/>
            <p:cNvSpPr/>
            <p:nvPr/>
          </p:nvSpPr>
          <p:spPr>
            <a:xfrm>
              <a:off x="3394250" y="2897200"/>
              <a:ext cx="272725" cy="359550"/>
            </a:xfrm>
            <a:custGeom>
              <a:rect b="b" l="l" r="r" t="t"/>
              <a:pathLst>
                <a:path extrusionOk="0" h="14382" w="10909">
                  <a:moveTo>
                    <a:pt x="9118" y="1"/>
                  </a:moveTo>
                  <a:cubicBezTo>
                    <a:pt x="8915" y="1"/>
                    <a:pt x="8709" y="27"/>
                    <a:pt x="8507" y="80"/>
                  </a:cubicBezTo>
                  <a:cubicBezTo>
                    <a:pt x="8507" y="80"/>
                    <a:pt x="8474" y="113"/>
                    <a:pt x="8574" y="113"/>
                  </a:cubicBezTo>
                  <a:cubicBezTo>
                    <a:pt x="8671" y="103"/>
                    <a:pt x="8776" y="97"/>
                    <a:pt x="8884" y="97"/>
                  </a:cubicBezTo>
                  <a:cubicBezTo>
                    <a:pt x="9486" y="97"/>
                    <a:pt x="10211" y="267"/>
                    <a:pt x="10408" y="747"/>
                  </a:cubicBezTo>
                  <a:cubicBezTo>
                    <a:pt x="10575" y="1347"/>
                    <a:pt x="10442" y="1981"/>
                    <a:pt x="10041" y="2448"/>
                  </a:cubicBezTo>
                  <a:cubicBezTo>
                    <a:pt x="9574" y="2915"/>
                    <a:pt x="9041" y="3316"/>
                    <a:pt x="8474" y="3582"/>
                  </a:cubicBezTo>
                  <a:lnTo>
                    <a:pt x="6572" y="4616"/>
                  </a:lnTo>
                  <a:cubicBezTo>
                    <a:pt x="5905" y="4883"/>
                    <a:pt x="5305" y="5250"/>
                    <a:pt x="4771" y="5717"/>
                  </a:cubicBezTo>
                  <a:cubicBezTo>
                    <a:pt x="4271" y="6218"/>
                    <a:pt x="3770" y="6718"/>
                    <a:pt x="3303" y="7218"/>
                  </a:cubicBezTo>
                  <a:cubicBezTo>
                    <a:pt x="2803" y="7752"/>
                    <a:pt x="2269" y="8252"/>
                    <a:pt x="1802" y="8819"/>
                  </a:cubicBezTo>
                  <a:cubicBezTo>
                    <a:pt x="1402" y="9286"/>
                    <a:pt x="1135" y="9854"/>
                    <a:pt x="1035" y="10487"/>
                  </a:cubicBezTo>
                  <a:cubicBezTo>
                    <a:pt x="768" y="11255"/>
                    <a:pt x="134" y="13956"/>
                    <a:pt x="1" y="14357"/>
                  </a:cubicBezTo>
                  <a:cubicBezTo>
                    <a:pt x="1" y="14373"/>
                    <a:pt x="9" y="14382"/>
                    <a:pt x="22" y="14382"/>
                  </a:cubicBezTo>
                  <a:cubicBezTo>
                    <a:pt x="34" y="14382"/>
                    <a:pt x="51" y="14373"/>
                    <a:pt x="68" y="14357"/>
                  </a:cubicBezTo>
                  <a:cubicBezTo>
                    <a:pt x="268" y="13590"/>
                    <a:pt x="1535" y="10054"/>
                    <a:pt x="1635" y="9687"/>
                  </a:cubicBezTo>
                  <a:cubicBezTo>
                    <a:pt x="1769" y="9353"/>
                    <a:pt x="2002" y="9020"/>
                    <a:pt x="2269" y="8786"/>
                  </a:cubicBezTo>
                  <a:cubicBezTo>
                    <a:pt x="2803" y="8219"/>
                    <a:pt x="3370" y="7652"/>
                    <a:pt x="3904" y="7118"/>
                  </a:cubicBezTo>
                  <a:cubicBezTo>
                    <a:pt x="4471" y="6551"/>
                    <a:pt x="4971" y="5851"/>
                    <a:pt x="5638" y="5450"/>
                  </a:cubicBezTo>
                  <a:cubicBezTo>
                    <a:pt x="6339" y="5017"/>
                    <a:pt x="7039" y="4683"/>
                    <a:pt x="7740" y="4316"/>
                  </a:cubicBezTo>
                  <a:cubicBezTo>
                    <a:pt x="8807" y="3749"/>
                    <a:pt x="10308" y="3182"/>
                    <a:pt x="10675" y="1881"/>
                  </a:cubicBezTo>
                  <a:cubicBezTo>
                    <a:pt x="10909" y="1347"/>
                    <a:pt x="10775" y="747"/>
                    <a:pt x="10342" y="347"/>
                  </a:cubicBezTo>
                  <a:cubicBezTo>
                    <a:pt x="9978" y="120"/>
                    <a:pt x="9553" y="1"/>
                    <a:pt x="9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8"/>
            <p:cNvSpPr/>
            <p:nvPr/>
          </p:nvSpPr>
          <p:spPr>
            <a:xfrm>
              <a:off x="3345900" y="2909700"/>
              <a:ext cx="226850" cy="628100"/>
            </a:xfrm>
            <a:custGeom>
              <a:rect b="b" l="l" r="r" t="t"/>
              <a:pathLst>
                <a:path extrusionOk="0" h="25124" w="9074">
                  <a:moveTo>
                    <a:pt x="7975" y="0"/>
                  </a:moveTo>
                  <a:cubicBezTo>
                    <a:pt x="7946" y="0"/>
                    <a:pt x="7954" y="29"/>
                    <a:pt x="7973" y="47"/>
                  </a:cubicBezTo>
                  <a:cubicBezTo>
                    <a:pt x="9007" y="1014"/>
                    <a:pt x="8173" y="2182"/>
                    <a:pt x="7639" y="2849"/>
                  </a:cubicBezTo>
                  <a:cubicBezTo>
                    <a:pt x="7072" y="3483"/>
                    <a:pt x="6438" y="4050"/>
                    <a:pt x="5771" y="4583"/>
                  </a:cubicBezTo>
                  <a:cubicBezTo>
                    <a:pt x="5071" y="5184"/>
                    <a:pt x="4337" y="5751"/>
                    <a:pt x="3603" y="6251"/>
                  </a:cubicBezTo>
                  <a:cubicBezTo>
                    <a:pt x="3236" y="6451"/>
                    <a:pt x="2936" y="6685"/>
                    <a:pt x="2635" y="6918"/>
                  </a:cubicBezTo>
                  <a:cubicBezTo>
                    <a:pt x="2369" y="7219"/>
                    <a:pt x="2202" y="7552"/>
                    <a:pt x="2068" y="7919"/>
                  </a:cubicBezTo>
                  <a:cubicBezTo>
                    <a:pt x="1735" y="8820"/>
                    <a:pt x="1368" y="9720"/>
                    <a:pt x="1034" y="10621"/>
                  </a:cubicBezTo>
                  <a:cubicBezTo>
                    <a:pt x="868" y="11088"/>
                    <a:pt x="701" y="11522"/>
                    <a:pt x="534" y="11955"/>
                  </a:cubicBezTo>
                  <a:cubicBezTo>
                    <a:pt x="367" y="12389"/>
                    <a:pt x="200" y="12823"/>
                    <a:pt x="134" y="13290"/>
                  </a:cubicBezTo>
                  <a:cubicBezTo>
                    <a:pt x="0" y="14157"/>
                    <a:pt x="334" y="15058"/>
                    <a:pt x="534" y="15892"/>
                  </a:cubicBezTo>
                  <a:cubicBezTo>
                    <a:pt x="734" y="16759"/>
                    <a:pt x="934" y="17760"/>
                    <a:pt x="1068" y="18694"/>
                  </a:cubicBezTo>
                  <a:cubicBezTo>
                    <a:pt x="1201" y="19728"/>
                    <a:pt x="1301" y="20795"/>
                    <a:pt x="1335" y="21829"/>
                  </a:cubicBezTo>
                  <a:cubicBezTo>
                    <a:pt x="1401" y="22930"/>
                    <a:pt x="1368" y="24031"/>
                    <a:pt x="1268" y="25098"/>
                  </a:cubicBezTo>
                  <a:cubicBezTo>
                    <a:pt x="1251" y="25115"/>
                    <a:pt x="1268" y="25123"/>
                    <a:pt x="1285" y="25123"/>
                  </a:cubicBezTo>
                  <a:cubicBezTo>
                    <a:pt x="1301" y="25123"/>
                    <a:pt x="1318" y="25115"/>
                    <a:pt x="1301" y="25098"/>
                  </a:cubicBezTo>
                  <a:cubicBezTo>
                    <a:pt x="1401" y="24164"/>
                    <a:pt x="1535" y="23230"/>
                    <a:pt x="1568" y="22263"/>
                  </a:cubicBezTo>
                  <a:cubicBezTo>
                    <a:pt x="1601" y="21329"/>
                    <a:pt x="1601" y="20395"/>
                    <a:pt x="1501" y="19461"/>
                  </a:cubicBezTo>
                  <a:cubicBezTo>
                    <a:pt x="1435" y="18527"/>
                    <a:pt x="1301" y="17593"/>
                    <a:pt x="1134" y="16659"/>
                  </a:cubicBezTo>
                  <a:cubicBezTo>
                    <a:pt x="1034" y="16192"/>
                    <a:pt x="934" y="15758"/>
                    <a:pt x="801" y="15291"/>
                  </a:cubicBezTo>
                  <a:cubicBezTo>
                    <a:pt x="667" y="14824"/>
                    <a:pt x="534" y="14357"/>
                    <a:pt x="467" y="13890"/>
                  </a:cubicBezTo>
                  <a:cubicBezTo>
                    <a:pt x="367" y="12956"/>
                    <a:pt x="868" y="11989"/>
                    <a:pt x="1201" y="11155"/>
                  </a:cubicBezTo>
                  <a:cubicBezTo>
                    <a:pt x="1501" y="10288"/>
                    <a:pt x="1868" y="9320"/>
                    <a:pt x="2235" y="8420"/>
                  </a:cubicBezTo>
                  <a:cubicBezTo>
                    <a:pt x="2335" y="7986"/>
                    <a:pt x="2535" y="7552"/>
                    <a:pt x="2836" y="7185"/>
                  </a:cubicBezTo>
                  <a:cubicBezTo>
                    <a:pt x="3136" y="6885"/>
                    <a:pt x="3503" y="6618"/>
                    <a:pt x="3903" y="6418"/>
                  </a:cubicBezTo>
                  <a:cubicBezTo>
                    <a:pt x="4637" y="5918"/>
                    <a:pt x="5337" y="5384"/>
                    <a:pt x="6038" y="4817"/>
                  </a:cubicBezTo>
                  <a:cubicBezTo>
                    <a:pt x="7272" y="3850"/>
                    <a:pt x="9073" y="2182"/>
                    <a:pt x="8573" y="647"/>
                  </a:cubicBezTo>
                  <a:cubicBezTo>
                    <a:pt x="8506" y="414"/>
                    <a:pt x="8340" y="214"/>
                    <a:pt x="8139" y="80"/>
                  </a:cubicBezTo>
                  <a:cubicBezTo>
                    <a:pt x="8049" y="20"/>
                    <a:pt x="7999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3357825" y="3209050"/>
              <a:ext cx="123525" cy="82825"/>
            </a:xfrm>
            <a:custGeom>
              <a:rect b="b" l="l" r="r" t="t"/>
              <a:pathLst>
                <a:path extrusionOk="0" h="3313" w="4941">
                  <a:moveTo>
                    <a:pt x="4921" y="1"/>
                  </a:moveTo>
                  <a:cubicBezTo>
                    <a:pt x="4913" y="1"/>
                    <a:pt x="4904" y="5"/>
                    <a:pt x="4894" y="15"/>
                  </a:cubicBezTo>
                  <a:cubicBezTo>
                    <a:pt x="3960" y="582"/>
                    <a:pt x="3026" y="1116"/>
                    <a:pt x="2025" y="1549"/>
                  </a:cubicBezTo>
                  <a:cubicBezTo>
                    <a:pt x="1591" y="1783"/>
                    <a:pt x="1224" y="2016"/>
                    <a:pt x="858" y="2283"/>
                  </a:cubicBezTo>
                  <a:cubicBezTo>
                    <a:pt x="524" y="2550"/>
                    <a:pt x="224" y="2883"/>
                    <a:pt x="24" y="3250"/>
                  </a:cubicBezTo>
                  <a:cubicBezTo>
                    <a:pt x="1" y="3273"/>
                    <a:pt x="25" y="3312"/>
                    <a:pt x="43" y="3312"/>
                  </a:cubicBezTo>
                  <a:cubicBezTo>
                    <a:pt x="51" y="3312"/>
                    <a:pt x="57" y="3304"/>
                    <a:pt x="57" y="3284"/>
                  </a:cubicBezTo>
                  <a:cubicBezTo>
                    <a:pt x="357" y="2917"/>
                    <a:pt x="724" y="2583"/>
                    <a:pt x="1158" y="2383"/>
                  </a:cubicBezTo>
                  <a:cubicBezTo>
                    <a:pt x="1558" y="2183"/>
                    <a:pt x="1992" y="2016"/>
                    <a:pt x="2392" y="1849"/>
                  </a:cubicBezTo>
                  <a:cubicBezTo>
                    <a:pt x="2859" y="1683"/>
                    <a:pt x="3259" y="1449"/>
                    <a:pt x="3660" y="1149"/>
                  </a:cubicBezTo>
                  <a:cubicBezTo>
                    <a:pt x="4093" y="815"/>
                    <a:pt x="4493" y="448"/>
                    <a:pt x="4894" y="48"/>
                  </a:cubicBezTo>
                  <a:cubicBezTo>
                    <a:pt x="4941" y="25"/>
                    <a:pt x="4938" y="1"/>
                    <a:pt x="4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2646225" y="3230250"/>
              <a:ext cx="612975" cy="497475"/>
            </a:xfrm>
            <a:custGeom>
              <a:rect b="b" l="l" r="r" t="t"/>
              <a:pathLst>
                <a:path extrusionOk="0" h="19899" w="24519">
                  <a:moveTo>
                    <a:pt x="17647" y="1"/>
                  </a:moveTo>
                  <a:cubicBezTo>
                    <a:pt x="11342" y="2536"/>
                    <a:pt x="1" y="11309"/>
                    <a:pt x="1101" y="15979"/>
                  </a:cubicBezTo>
                  <a:cubicBezTo>
                    <a:pt x="1734" y="18683"/>
                    <a:pt x="4594" y="19898"/>
                    <a:pt x="9661" y="19898"/>
                  </a:cubicBezTo>
                  <a:cubicBezTo>
                    <a:pt x="13408" y="19898"/>
                    <a:pt x="18363" y="19233"/>
                    <a:pt x="24518" y="18014"/>
                  </a:cubicBezTo>
                  <a:lnTo>
                    <a:pt x="176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2700425" y="3248475"/>
              <a:ext cx="347500" cy="285700"/>
            </a:xfrm>
            <a:custGeom>
              <a:rect b="b" l="l" r="r" t="t"/>
              <a:pathLst>
                <a:path extrusionOk="0" h="11428" w="13900">
                  <a:moveTo>
                    <a:pt x="13775" y="0"/>
                  </a:moveTo>
                  <a:cubicBezTo>
                    <a:pt x="13765" y="0"/>
                    <a:pt x="13755" y="2"/>
                    <a:pt x="13744" y="6"/>
                  </a:cubicBezTo>
                  <a:cubicBezTo>
                    <a:pt x="12677" y="506"/>
                    <a:pt x="11576" y="1006"/>
                    <a:pt x="10542" y="1573"/>
                  </a:cubicBezTo>
                  <a:cubicBezTo>
                    <a:pt x="9508" y="2174"/>
                    <a:pt x="8507" y="2808"/>
                    <a:pt x="7540" y="3508"/>
                  </a:cubicBezTo>
                  <a:cubicBezTo>
                    <a:pt x="5605" y="4876"/>
                    <a:pt x="3837" y="6443"/>
                    <a:pt x="2269" y="8211"/>
                  </a:cubicBezTo>
                  <a:cubicBezTo>
                    <a:pt x="1469" y="9212"/>
                    <a:pt x="701" y="10280"/>
                    <a:pt x="1" y="11380"/>
                  </a:cubicBezTo>
                  <a:cubicBezTo>
                    <a:pt x="1" y="11404"/>
                    <a:pt x="17" y="11428"/>
                    <a:pt x="39" y="11428"/>
                  </a:cubicBezTo>
                  <a:cubicBezTo>
                    <a:pt x="48" y="11428"/>
                    <a:pt x="58" y="11423"/>
                    <a:pt x="68" y="11414"/>
                  </a:cubicBezTo>
                  <a:cubicBezTo>
                    <a:pt x="401" y="10913"/>
                    <a:pt x="768" y="10413"/>
                    <a:pt x="1168" y="9979"/>
                  </a:cubicBezTo>
                  <a:cubicBezTo>
                    <a:pt x="1535" y="9546"/>
                    <a:pt x="1902" y="9112"/>
                    <a:pt x="2302" y="8678"/>
                  </a:cubicBezTo>
                  <a:cubicBezTo>
                    <a:pt x="3103" y="7844"/>
                    <a:pt x="3937" y="7044"/>
                    <a:pt x="4804" y="6277"/>
                  </a:cubicBezTo>
                  <a:cubicBezTo>
                    <a:pt x="6572" y="4809"/>
                    <a:pt x="8474" y="3441"/>
                    <a:pt x="10442" y="2240"/>
                  </a:cubicBezTo>
                  <a:cubicBezTo>
                    <a:pt x="11542" y="1507"/>
                    <a:pt x="12677" y="773"/>
                    <a:pt x="13811" y="139"/>
                  </a:cubicBezTo>
                  <a:cubicBezTo>
                    <a:pt x="13900" y="109"/>
                    <a:pt x="13857" y="0"/>
                    <a:pt x="13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772625" y="2904375"/>
              <a:ext cx="744125" cy="807200"/>
            </a:xfrm>
            <a:custGeom>
              <a:rect b="b" l="l" r="r" t="t"/>
              <a:pathLst>
                <a:path extrusionOk="0" h="32288" w="29765">
                  <a:moveTo>
                    <a:pt x="4883" y="0"/>
                  </a:moveTo>
                  <a:cubicBezTo>
                    <a:pt x="3094" y="0"/>
                    <a:pt x="1683" y="343"/>
                    <a:pt x="1344" y="1261"/>
                  </a:cubicBezTo>
                  <a:cubicBezTo>
                    <a:pt x="210" y="4329"/>
                    <a:pt x="7315" y="5030"/>
                    <a:pt x="8316" y="5864"/>
                  </a:cubicBezTo>
                  <a:cubicBezTo>
                    <a:pt x="10251" y="7465"/>
                    <a:pt x="11652" y="8699"/>
                    <a:pt x="12386" y="10367"/>
                  </a:cubicBezTo>
                  <a:cubicBezTo>
                    <a:pt x="13720" y="13269"/>
                    <a:pt x="13687" y="16672"/>
                    <a:pt x="13453" y="17639"/>
                  </a:cubicBezTo>
                  <a:cubicBezTo>
                    <a:pt x="12619" y="21542"/>
                    <a:pt x="10951" y="23710"/>
                    <a:pt x="9217" y="24744"/>
                  </a:cubicBezTo>
                  <a:cubicBezTo>
                    <a:pt x="7482" y="25778"/>
                    <a:pt x="7015" y="25678"/>
                    <a:pt x="4713" y="26579"/>
                  </a:cubicBezTo>
                  <a:cubicBezTo>
                    <a:pt x="1203" y="27947"/>
                    <a:pt x="1" y="32287"/>
                    <a:pt x="3213" y="32287"/>
                  </a:cubicBezTo>
                  <a:cubicBezTo>
                    <a:pt x="3602" y="32287"/>
                    <a:pt x="4057" y="32223"/>
                    <a:pt x="4580" y="32083"/>
                  </a:cubicBezTo>
                  <a:cubicBezTo>
                    <a:pt x="7622" y="31249"/>
                    <a:pt x="8661" y="30938"/>
                    <a:pt x="10670" y="30938"/>
                  </a:cubicBezTo>
                  <a:cubicBezTo>
                    <a:pt x="11393" y="30938"/>
                    <a:pt x="12241" y="30978"/>
                    <a:pt x="13353" y="31049"/>
                  </a:cubicBezTo>
                  <a:cubicBezTo>
                    <a:pt x="14862" y="31179"/>
                    <a:pt x="16377" y="31240"/>
                    <a:pt x="17892" y="31240"/>
                  </a:cubicBezTo>
                  <a:cubicBezTo>
                    <a:pt x="19862" y="31240"/>
                    <a:pt x="21833" y="31137"/>
                    <a:pt x="23794" y="30949"/>
                  </a:cubicBezTo>
                  <a:lnTo>
                    <a:pt x="29765" y="13202"/>
                  </a:lnTo>
                  <a:cubicBezTo>
                    <a:pt x="29765" y="13202"/>
                    <a:pt x="24528" y="9967"/>
                    <a:pt x="22893" y="8499"/>
                  </a:cubicBezTo>
                  <a:cubicBezTo>
                    <a:pt x="21259" y="7031"/>
                    <a:pt x="14587" y="1761"/>
                    <a:pt x="11085" y="894"/>
                  </a:cubicBezTo>
                  <a:cubicBezTo>
                    <a:pt x="9152" y="393"/>
                    <a:pt x="6801" y="0"/>
                    <a:pt x="4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846250" y="2888150"/>
              <a:ext cx="465350" cy="506425"/>
            </a:xfrm>
            <a:custGeom>
              <a:rect b="b" l="l" r="r" t="t"/>
              <a:pathLst>
                <a:path extrusionOk="0" h="20257" w="18614">
                  <a:moveTo>
                    <a:pt x="2400" y="0"/>
                  </a:moveTo>
                  <a:cubicBezTo>
                    <a:pt x="1389" y="0"/>
                    <a:pt x="636" y="215"/>
                    <a:pt x="534" y="775"/>
                  </a:cubicBezTo>
                  <a:cubicBezTo>
                    <a:pt x="1" y="3611"/>
                    <a:pt x="5204" y="4645"/>
                    <a:pt x="5971" y="5179"/>
                  </a:cubicBezTo>
                  <a:cubicBezTo>
                    <a:pt x="6739" y="5712"/>
                    <a:pt x="9874" y="8648"/>
                    <a:pt x="10041" y="8881"/>
                  </a:cubicBezTo>
                  <a:cubicBezTo>
                    <a:pt x="10375" y="9282"/>
                    <a:pt x="13944" y="20256"/>
                    <a:pt x="13944" y="20256"/>
                  </a:cubicBezTo>
                  <a:lnTo>
                    <a:pt x="18614" y="13384"/>
                  </a:lnTo>
                  <a:cubicBezTo>
                    <a:pt x="17480" y="10883"/>
                    <a:pt x="16746" y="7414"/>
                    <a:pt x="14711" y="5345"/>
                  </a:cubicBezTo>
                  <a:cubicBezTo>
                    <a:pt x="13744" y="4378"/>
                    <a:pt x="9240" y="1843"/>
                    <a:pt x="7673" y="1142"/>
                  </a:cubicBezTo>
                  <a:cubicBezTo>
                    <a:pt x="6353" y="565"/>
                    <a:pt x="4038" y="0"/>
                    <a:pt x="24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917125" y="2898975"/>
              <a:ext cx="452850" cy="519775"/>
            </a:xfrm>
            <a:custGeom>
              <a:rect b="b" l="l" r="r" t="t"/>
              <a:pathLst>
                <a:path extrusionOk="0" h="20791" w="18114">
                  <a:moveTo>
                    <a:pt x="2298" y="1"/>
                  </a:moveTo>
                  <a:cubicBezTo>
                    <a:pt x="1424" y="1"/>
                    <a:pt x="784" y="201"/>
                    <a:pt x="668" y="709"/>
                  </a:cubicBezTo>
                  <a:cubicBezTo>
                    <a:pt x="1" y="3478"/>
                    <a:pt x="5138" y="4779"/>
                    <a:pt x="5905" y="5346"/>
                  </a:cubicBezTo>
                  <a:cubicBezTo>
                    <a:pt x="6639" y="5913"/>
                    <a:pt x="9608" y="9015"/>
                    <a:pt x="9775" y="9249"/>
                  </a:cubicBezTo>
                  <a:cubicBezTo>
                    <a:pt x="10108" y="9682"/>
                    <a:pt x="13110" y="20790"/>
                    <a:pt x="13110" y="20790"/>
                  </a:cubicBezTo>
                  <a:lnTo>
                    <a:pt x="18114" y="14186"/>
                  </a:lnTo>
                  <a:cubicBezTo>
                    <a:pt x="17113" y="11617"/>
                    <a:pt x="16513" y="8115"/>
                    <a:pt x="14611" y="5946"/>
                  </a:cubicBezTo>
                  <a:cubicBezTo>
                    <a:pt x="13677" y="4946"/>
                    <a:pt x="9341" y="2177"/>
                    <a:pt x="7773" y="1410"/>
                  </a:cubicBezTo>
                  <a:cubicBezTo>
                    <a:pt x="6422" y="712"/>
                    <a:pt x="3945" y="1"/>
                    <a:pt x="2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996350" y="2908200"/>
              <a:ext cx="437000" cy="769900"/>
            </a:xfrm>
            <a:custGeom>
              <a:rect b="b" l="l" r="r" t="t"/>
              <a:pathLst>
                <a:path extrusionOk="0" h="30796" w="17480">
                  <a:moveTo>
                    <a:pt x="2860" y="0"/>
                  </a:moveTo>
                  <a:cubicBezTo>
                    <a:pt x="2240" y="0"/>
                    <a:pt x="1789" y="145"/>
                    <a:pt x="1602" y="474"/>
                  </a:cubicBezTo>
                  <a:cubicBezTo>
                    <a:pt x="1" y="3209"/>
                    <a:pt x="7273" y="6912"/>
                    <a:pt x="7506" y="7345"/>
                  </a:cubicBezTo>
                  <a:cubicBezTo>
                    <a:pt x="7606" y="7512"/>
                    <a:pt x="9274" y="11048"/>
                    <a:pt x="9708" y="13350"/>
                  </a:cubicBezTo>
                  <a:cubicBezTo>
                    <a:pt x="9875" y="14350"/>
                    <a:pt x="4738" y="30362"/>
                    <a:pt x="14845" y="30796"/>
                  </a:cubicBezTo>
                  <a:lnTo>
                    <a:pt x="17480" y="12216"/>
                  </a:lnTo>
                  <a:cubicBezTo>
                    <a:pt x="16413" y="10581"/>
                    <a:pt x="13444" y="5244"/>
                    <a:pt x="11442" y="3576"/>
                  </a:cubicBezTo>
                  <a:cubicBezTo>
                    <a:pt x="9190" y="1738"/>
                    <a:pt x="5009" y="0"/>
                    <a:pt x="2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848750" y="2906700"/>
              <a:ext cx="291900" cy="322750"/>
            </a:xfrm>
            <a:custGeom>
              <a:rect b="b" l="l" r="r" t="t"/>
              <a:pathLst>
                <a:path extrusionOk="0" h="12910" w="11676">
                  <a:moveTo>
                    <a:pt x="434" y="0"/>
                  </a:moveTo>
                  <a:cubicBezTo>
                    <a:pt x="1" y="1134"/>
                    <a:pt x="968" y="2335"/>
                    <a:pt x="1802" y="2936"/>
                  </a:cubicBezTo>
                  <a:cubicBezTo>
                    <a:pt x="2302" y="3302"/>
                    <a:pt x="2836" y="3569"/>
                    <a:pt x="3403" y="3769"/>
                  </a:cubicBezTo>
                  <a:cubicBezTo>
                    <a:pt x="4037" y="4003"/>
                    <a:pt x="4704" y="4103"/>
                    <a:pt x="5304" y="4370"/>
                  </a:cubicBezTo>
                  <a:cubicBezTo>
                    <a:pt x="6472" y="4870"/>
                    <a:pt x="7373" y="5904"/>
                    <a:pt x="8273" y="6738"/>
                  </a:cubicBezTo>
                  <a:cubicBezTo>
                    <a:pt x="8774" y="7172"/>
                    <a:pt x="9241" y="7606"/>
                    <a:pt x="9674" y="8073"/>
                  </a:cubicBezTo>
                  <a:cubicBezTo>
                    <a:pt x="10108" y="8640"/>
                    <a:pt x="11242" y="11575"/>
                    <a:pt x="11609" y="12909"/>
                  </a:cubicBezTo>
                  <a:lnTo>
                    <a:pt x="11676" y="12909"/>
                  </a:lnTo>
                  <a:cubicBezTo>
                    <a:pt x="11242" y="11408"/>
                    <a:pt x="11175" y="10875"/>
                    <a:pt x="10708" y="9407"/>
                  </a:cubicBezTo>
                  <a:cubicBezTo>
                    <a:pt x="10541" y="8840"/>
                    <a:pt x="10275" y="8306"/>
                    <a:pt x="9941" y="7839"/>
                  </a:cubicBezTo>
                  <a:cubicBezTo>
                    <a:pt x="9507" y="7405"/>
                    <a:pt x="9074" y="6938"/>
                    <a:pt x="8573" y="6538"/>
                  </a:cubicBezTo>
                  <a:cubicBezTo>
                    <a:pt x="7673" y="5704"/>
                    <a:pt x="6805" y="4737"/>
                    <a:pt x="5705" y="4203"/>
                  </a:cubicBezTo>
                  <a:cubicBezTo>
                    <a:pt x="5138" y="3936"/>
                    <a:pt x="4537" y="3736"/>
                    <a:pt x="3937" y="3603"/>
                  </a:cubicBezTo>
                  <a:cubicBezTo>
                    <a:pt x="3370" y="3403"/>
                    <a:pt x="2803" y="3169"/>
                    <a:pt x="2269" y="2835"/>
                  </a:cubicBezTo>
                  <a:cubicBezTo>
                    <a:pt x="1268" y="2202"/>
                    <a:pt x="301" y="1301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925475" y="2897200"/>
              <a:ext cx="272725" cy="360175"/>
            </a:xfrm>
            <a:custGeom>
              <a:rect b="b" l="l" r="r" t="t"/>
              <a:pathLst>
                <a:path extrusionOk="0" h="14407" w="10909">
                  <a:moveTo>
                    <a:pt x="1791" y="1"/>
                  </a:moveTo>
                  <a:cubicBezTo>
                    <a:pt x="1357" y="1"/>
                    <a:pt x="931" y="120"/>
                    <a:pt x="568" y="347"/>
                  </a:cubicBezTo>
                  <a:cubicBezTo>
                    <a:pt x="134" y="747"/>
                    <a:pt x="0" y="1347"/>
                    <a:pt x="234" y="1881"/>
                  </a:cubicBezTo>
                  <a:cubicBezTo>
                    <a:pt x="601" y="3182"/>
                    <a:pt x="2069" y="3749"/>
                    <a:pt x="3169" y="4316"/>
                  </a:cubicBezTo>
                  <a:cubicBezTo>
                    <a:pt x="3870" y="4683"/>
                    <a:pt x="4570" y="5017"/>
                    <a:pt x="5271" y="5450"/>
                  </a:cubicBezTo>
                  <a:cubicBezTo>
                    <a:pt x="5938" y="5851"/>
                    <a:pt x="6438" y="6551"/>
                    <a:pt x="7005" y="7118"/>
                  </a:cubicBezTo>
                  <a:cubicBezTo>
                    <a:pt x="7539" y="7652"/>
                    <a:pt x="8106" y="8219"/>
                    <a:pt x="8640" y="8786"/>
                  </a:cubicBezTo>
                  <a:cubicBezTo>
                    <a:pt x="8907" y="9020"/>
                    <a:pt x="9140" y="9353"/>
                    <a:pt x="9240" y="9687"/>
                  </a:cubicBezTo>
                  <a:cubicBezTo>
                    <a:pt x="9374" y="10054"/>
                    <a:pt x="10641" y="13590"/>
                    <a:pt x="10842" y="14357"/>
                  </a:cubicBezTo>
                  <a:cubicBezTo>
                    <a:pt x="10858" y="14390"/>
                    <a:pt x="10875" y="14407"/>
                    <a:pt x="10887" y="14407"/>
                  </a:cubicBezTo>
                  <a:cubicBezTo>
                    <a:pt x="10900" y="14407"/>
                    <a:pt x="10908" y="14390"/>
                    <a:pt x="10908" y="14357"/>
                  </a:cubicBezTo>
                  <a:cubicBezTo>
                    <a:pt x="10775" y="13956"/>
                    <a:pt x="10141" y="11255"/>
                    <a:pt x="9874" y="10487"/>
                  </a:cubicBezTo>
                  <a:cubicBezTo>
                    <a:pt x="9774" y="9854"/>
                    <a:pt x="9507" y="9286"/>
                    <a:pt x="9107" y="8819"/>
                  </a:cubicBezTo>
                  <a:cubicBezTo>
                    <a:pt x="8640" y="8252"/>
                    <a:pt x="8106" y="7752"/>
                    <a:pt x="7606" y="7218"/>
                  </a:cubicBezTo>
                  <a:cubicBezTo>
                    <a:pt x="7139" y="6718"/>
                    <a:pt x="6639" y="6218"/>
                    <a:pt x="6138" y="5717"/>
                  </a:cubicBezTo>
                  <a:cubicBezTo>
                    <a:pt x="5604" y="5250"/>
                    <a:pt x="5004" y="4883"/>
                    <a:pt x="4337" y="4616"/>
                  </a:cubicBezTo>
                  <a:lnTo>
                    <a:pt x="2436" y="3582"/>
                  </a:lnTo>
                  <a:cubicBezTo>
                    <a:pt x="1868" y="3316"/>
                    <a:pt x="1335" y="2915"/>
                    <a:pt x="868" y="2448"/>
                  </a:cubicBezTo>
                  <a:cubicBezTo>
                    <a:pt x="467" y="1981"/>
                    <a:pt x="334" y="1347"/>
                    <a:pt x="534" y="747"/>
                  </a:cubicBezTo>
                  <a:cubicBezTo>
                    <a:pt x="704" y="267"/>
                    <a:pt x="1424" y="97"/>
                    <a:pt x="2025" y="97"/>
                  </a:cubicBezTo>
                  <a:cubicBezTo>
                    <a:pt x="2134" y="97"/>
                    <a:pt x="2238" y="103"/>
                    <a:pt x="2335" y="113"/>
                  </a:cubicBezTo>
                  <a:cubicBezTo>
                    <a:pt x="2436" y="113"/>
                    <a:pt x="2402" y="80"/>
                    <a:pt x="2402" y="80"/>
                  </a:cubicBezTo>
                  <a:cubicBezTo>
                    <a:pt x="2200" y="27"/>
                    <a:pt x="1995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4019700" y="2909700"/>
              <a:ext cx="226025" cy="628100"/>
            </a:xfrm>
            <a:custGeom>
              <a:rect b="b" l="l" r="r" t="t"/>
              <a:pathLst>
                <a:path extrusionOk="0" h="25124" w="9041">
                  <a:moveTo>
                    <a:pt x="1110" y="0"/>
                  </a:moveTo>
                  <a:cubicBezTo>
                    <a:pt x="1082" y="0"/>
                    <a:pt x="1026" y="20"/>
                    <a:pt x="935" y="80"/>
                  </a:cubicBezTo>
                  <a:cubicBezTo>
                    <a:pt x="735" y="214"/>
                    <a:pt x="568" y="414"/>
                    <a:pt x="501" y="647"/>
                  </a:cubicBezTo>
                  <a:cubicBezTo>
                    <a:pt x="1" y="2182"/>
                    <a:pt x="1802" y="3850"/>
                    <a:pt x="3003" y="4817"/>
                  </a:cubicBezTo>
                  <a:cubicBezTo>
                    <a:pt x="3703" y="5384"/>
                    <a:pt x="4404" y="5918"/>
                    <a:pt x="5138" y="6418"/>
                  </a:cubicBezTo>
                  <a:cubicBezTo>
                    <a:pt x="5538" y="6618"/>
                    <a:pt x="5905" y="6885"/>
                    <a:pt x="6239" y="7185"/>
                  </a:cubicBezTo>
                  <a:cubicBezTo>
                    <a:pt x="6505" y="7552"/>
                    <a:pt x="6706" y="7986"/>
                    <a:pt x="6806" y="8420"/>
                  </a:cubicBezTo>
                  <a:cubicBezTo>
                    <a:pt x="7173" y="9320"/>
                    <a:pt x="7540" y="10288"/>
                    <a:pt x="7840" y="11155"/>
                  </a:cubicBezTo>
                  <a:cubicBezTo>
                    <a:pt x="8173" y="11989"/>
                    <a:pt x="8707" y="12956"/>
                    <a:pt x="8574" y="13890"/>
                  </a:cubicBezTo>
                  <a:cubicBezTo>
                    <a:pt x="8507" y="14357"/>
                    <a:pt x="8373" y="14824"/>
                    <a:pt x="8240" y="15291"/>
                  </a:cubicBezTo>
                  <a:cubicBezTo>
                    <a:pt x="8107" y="15758"/>
                    <a:pt x="8007" y="16192"/>
                    <a:pt x="7906" y="16659"/>
                  </a:cubicBezTo>
                  <a:cubicBezTo>
                    <a:pt x="7740" y="17593"/>
                    <a:pt x="7606" y="18527"/>
                    <a:pt x="7540" y="19461"/>
                  </a:cubicBezTo>
                  <a:cubicBezTo>
                    <a:pt x="7439" y="20395"/>
                    <a:pt x="7439" y="21329"/>
                    <a:pt x="7473" y="22263"/>
                  </a:cubicBezTo>
                  <a:cubicBezTo>
                    <a:pt x="7540" y="23230"/>
                    <a:pt x="7640" y="24164"/>
                    <a:pt x="7740" y="25098"/>
                  </a:cubicBezTo>
                  <a:cubicBezTo>
                    <a:pt x="7740" y="25115"/>
                    <a:pt x="7756" y="25123"/>
                    <a:pt x="7773" y="25123"/>
                  </a:cubicBezTo>
                  <a:cubicBezTo>
                    <a:pt x="7790" y="25123"/>
                    <a:pt x="7806" y="25115"/>
                    <a:pt x="7806" y="25098"/>
                  </a:cubicBezTo>
                  <a:cubicBezTo>
                    <a:pt x="7673" y="24031"/>
                    <a:pt x="7640" y="22930"/>
                    <a:pt x="7706" y="21829"/>
                  </a:cubicBezTo>
                  <a:cubicBezTo>
                    <a:pt x="7740" y="20762"/>
                    <a:pt x="7840" y="19728"/>
                    <a:pt x="8007" y="18694"/>
                  </a:cubicBezTo>
                  <a:cubicBezTo>
                    <a:pt x="8107" y="17760"/>
                    <a:pt x="8307" y="16759"/>
                    <a:pt x="8507" y="15892"/>
                  </a:cubicBezTo>
                  <a:cubicBezTo>
                    <a:pt x="8707" y="15058"/>
                    <a:pt x="9041" y="14157"/>
                    <a:pt x="8941" y="13290"/>
                  </a:cubicBezTo>
                  <a:cubicBezTo>
                    <a:pt x="8840" y="12823"/>
                    <a:pt x="8707" y="12389"/>
                    <a:pt x="8540" y="11955"/>
                  </a:cubicBezTo>
                  <a:cubicBezTo>
                    <a:pt x="8373" y="11522"/>
                    <a:pt x="8207" y="11088"/>
                    <a:pt x="8040" y="10621"/>
                  </a:cubicBezTo>
                  <a:cubicBezTo>
                    <a:pt x="7706" y="9720"/>
                    <a:pt x="7339" y="8820"/>
                    <a:pt x="7006" y="7919"/>
                  </a:cubicBezTo>
                  <a:cubicBezTo>
                    <a:pt x="6872" y="7552"/>
                    <a:pt x="6706" y="7219"/>
                    <a:pt x="6439" y="6918"/>
                  </a:cubicBezTo>
                  <a:cubicBezTo>
                    <a:pt x="6139" y="6685"/>
                    <a:pt x="5805" y="6451"/>
                    <a:pt x="5471" y="6251"/>
                  </a:cubicBezTo>
                  <a:cubicBezTo>
                    <a:pt x="4738" y="5751"/>
                    <a:pt x="4004" y="5184"/>
                    <a:pt x="3303" y="4583"/>
                  </a:cubicBezTo>
                  <a:cubicBezTo>
                    <a:pt x="2636" y="4050"/>
                    <a:pt x="2002" y="3483"/>
                    <a:pt x="1435" y="2849"/>
                  </a:cubicBezTo>
                  <a:cubicBezTo>
                    <a:pt x="901" y="2182"/>
                    <a:pt x="68" y="1014"/>
                    <a:pt x="1102" y="47"/>
                  </a:cubicBezTo>
                  <a:cubicBezTo>
                    <a:pt x="1138" y="29"/>
                    <a:pt x="1145" y="0"/>
                    <a:pt x="1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4111450" y="3209050"/>
              <a:ext cx="123175" cy="82825"/>
            </a:xfrm>
            <a:custGeom>
              <a:rect b="b" l="l" r="r" t="t"/>
              <a:pathLst>
                <a:path extrusionOk="0" h="3313" w="4927">
                  <a:moveTo>
                    <a:pt x="27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400" y="448"/>
                    <a:pt x="834" y="815"/>
                    <a:pt x="1268" y="1149"/>
                  </a:cubicBezTo>
                  <a:cubicBezTo>
                    <a:pt x="1635" y="1449"/>
                    <a:pt x="2068" y="1683"/>
                    <a:pt x="2502" y="1849"/>
                  </a:cubicBezTo>
                  <a:cubicBezTo>
                    <a:pt x="2969" y="2016"/>
                    <a:pt x="3369" y="2183"/>
                    <a:pt x="3803" y="2383"/>
                  </a:cubicBezTo>
                  <a:cubicBezTo>
                    <a:pt x="4203" y="2617"/>
                    <a:pt x="4570" y="2917"/>
                    <a:pt x="4870" y="3284"/>
                  </a:cubicBezTo>
                  <a:cubicBezTo>
                    <a:pt x="4870" y="3304"/>
                    <a:pt x="4877" y="3312"/>
                    <a:pt x="4885" y="3312"/>
                  </a:cubicBezTo>
                  <a:cubicBezTo>
                    <a:pt x="4902" y="3312"/>
                    <a:pt x="4927" y="3273"/>
                    <a:pt x="4904" y="3250"/>
                  </a:cubicBezTo>
                  <a:cubicBezTo>
                    <a:pt x="4703" y="2883"/>
                    <a:pt x="4403" y="2550"/>
                    <a:pt x="4070" y="2283"/>
                  </a:cubicBezTo>
                  <a:cubicBezTo>
                    <a:pt x="3703" y="2016"/>
                    <a:pt x="3302" y="1783"/>
                    <a:pt x="2902" y="1549"/>
                  </a:cubicBezTo>
                  <a:cubicBezTo>
                    <a:pt x="1901" y="1116"/>
                    <a:pt x="967" y="582"/>
                    <a:pt x="33" y="15"/>
                  </a:cubicBezTo>
                  <a:cubicBezTo>
                    <a:pt x="33" y="5"/>
                    <a:pt x="31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4333275" y="3230250"/>
              <a:ext cx="612950" cy="497475"/>
            </a:xfrm>
            <a:custGeom>
              <a:rect b="b" l="l" r="r" t="t"/>
              <a:pathLst>
                <a:path extrusionOk="0" h="19899" w="24518">
                  <a:moveTo>
                    <a:pt x="6872" y="1"/>
                  </a:moveTo>
                  <a:lnTo>
                    <a:pt x="0" y="18014"/>
                  </a:lnTo>
                  <a:cubicBezTo>
                    <a:pt x="6155" y="19233"/>
                    <a:pt x="11110" y="19898"/>
                    <a:pt x="14858" y="19898"/>
                  </a:cubicBezTo>
                  <a:cubicBezTo>
                    <a:pt x="19925" y="19898"/>
                    <a:pt x="22784" y="18683"/>
                    <a:pt x="23417" y="15979"/>
                  </a:cubicBezTo>
                  <a:cubicBezTo>
                    <a:pt x="24518" y="11309"/>
                    <a:pt x="13210" y="2536"/>
                    <a:pt x="6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4544525" y="3248475"/>
              <a:ext cx="348075" cy="285700"/>
            </a:xfrm>
            <a:custGeom>
              <a:rect b="b" l="l" r="r" t="t"/>
              <a:pathLst>
                <a:path extrusionOk="0" h="11428" w="13923">
                  <a:moveTo>
                    <a:pt x="133" y="0"/>
                  </a:moveTo>
                  <a:cubicBezTo>
                    <a:pt x="70" y="0"/>
                    <a:pt x="0" y="109"/>
                    <a:pt x="90" y="139"/>
                  </a:cubicBezTo>
                  <a:cubicBezTo>
                    <a:pt x="1257" y="773"/>
                    <a:pt x="2358" y="1507"/>
                    <a:pt x="3459" y="2240"/>
                  </a:cubicBezTo>
                  <a:cubicBezTo>
                    <a:pt x="5427" y="3441"/>
                    <a:pt x="7328" y="4809"/>
                    <a:pt x="9096" y="6277"/>
                  </a:cubicBezTo>
                  <a:cubicBezTo>
                    <a:pt x="9963" y="7044"/>
                    <a:pt x="10797" y="7844"/>
                    <a:pt x="11598" y="8678"/>
                  </a:cubicBezTo>
                  <a:cubicBezTo>
                    <a:pt x="11998" y="9112"/>
                    <a:pt x="12365" y="9546"/>
                    <a:pt x="12732" y="9979"/>
                  </a:cubicBezTo>
                  <a:cubicBezTo>
                    <a:pt x="13132" y="10413"/>
                    <a:pt x="13499" y="10913"/>
                    <a:pt x="13833" y="11414"/>
                  </a:cubicBezTo>
                  <a:cubicBezTo>
                    <a:pt x="13842" y="11423"/>
                    <a:pt x="13855" y="11428"/>
                    <a:pt x="13867" y="11428"/>
                  </a:cubicBezTo>
                  <a:cubicBezTo>
                    <a:pt x="13897" y="11428"/>
                    <a:pt x="13923" y="11404"/>
                    <a:pt x="13899" y="11380"/>
                  </a:cubicBezTo>
                  <a:cubicBezTo>
                    <a:pt x="13199" y="10280"/>
                    <a:pt x="12432" y="9212"/>
                    <a:pt x="11631" y="8211"/>
                  </a:cubicBezTo>
                  <a:cubicBezTo>
                    <a:pt x="10063" y="6443"/>
                    <a:pt x="8295" y="4876"/>
                    <a:pt x="6361" y="3508"/>
                  </a:cubicBezTo>
                  <a:cubicBezTo>
                    <a:pt x="5393" y="2808"/>
                    <a:pt x="4393" y="2174"/>
                    <a:pt x="3359" y="1573"/>
                  </a:cubicBezTo>
                  <a:cubicBezTo>
                    <a:pt x="2324" y="1006"/>
                    <a:pt x="1224" y="506"/>
                    <a:pt x="156" y="6"/>
                  </a:cubicBezTo>
                  <a:cubicBezTo>
                    <a:pt x="149" y="2"/>
                    <a:pt x="141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 flipH="1">
              <a:off x="4572593" y="2114450"/>
              <a:ext cx="447000" cy="291075"/>
            </a:xfrm>
            <a:custGeom>
              <a:rect b="b" l="l" r="r" t="t"/>
              <a:pathLst>
                <a:path extrusionOk="0" h="11643" w="17880">
                  <a:moveTo>
                    <a:pt x="7572" y="1"/>
                  </a:moveTo>
                  <a:lnTo>
                    <a:pt x="0" y="10442"/>
                  </a:lnTo>
                  <a:lnTo>
                    <a:pt x="1668" y="11642"/>
                  </a:lnTo>
                  <a:lnTo>
                    <a:pt x="8006" y="2936"/>
                  </a:lnTo>
                  <a:lnTo>
                    <a:pt x="16645" y="9374"/>
                  </a:lnTo>
                  <a:lnTo>
                    <a:pt x="17879" y="7706"/>
                  </a:lnTo>
                  <a:lnTo>
                    <a:pt x="75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 flipH="1">
              <a:off x="4755218" y="1815900"/>
              <a:ext cx="145975" cy="627150"/>
            </a:xfrm>
            <a:custGeom>
              <a:rect b="b" l="l" r="r" t="t"/>
              <a:pathLst>
                <a:path extrusionOk="0" h="25086" w="5839">
                  <a:moveTo>
                    <a:pt x="2069" y="1"/>
                  </a:moveTo>
                  <a:lnTo>
                    <a:pt x="1" y="301"/>
                  </a:lnTo>
                  <a:lnTo>
                    <a:pt x="3770" y="25085"/>
                  </a:lnTo>
                  <a:lnTo>
                    <a:pt x="5838" y="24785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 flipH="1">
              <a:off x="4464193" y="1789950"/>
              <a:ext cx="740550" cy="679300"/>
            </a:xfrm>
            <a:custGeom>
              <a:rect b="b" l="l" r="r" t="t"/>
              <a:pathLst>
                <a:path extrusionOk="0" h="27172" w="29622">
                  <a:moveTo>
                    <a:pt x="15057" y="2079"/>
                  </a:moveTo>
                  <a:cubicBezTo>
                    <a:pt x="20651" y="2079"/>
                    <a:pt x="25574" y="6151"/>
                    <a:pt x="26453" y="11847"/>
                  </a:cubicBezTo>
                  <a:cubicBezTo>
                    <a:pt x="27591" y="19366"/>
                    <a:pt x="21576" y="25124"/>
                    <a:pt x="15018" y="25124"/>
                  </a:cubicBezTo>
                  <a:cubicBezTo>
                    <a:pt x="12731" y="25124"/>
                    <a:pt x="10379" y="24424"/>
                    <a:pt x="8240" y="22854"/>
                  </a:cubicBezTo>
                  <a:cubicBezTo>
                    <a:pt x="1" y="16783"/>
                    <a:pt x="3203" y="3741"/>
                    <a:pt x="13344" y="2206"/>
                  </a:cubicBezTo>
                  <a:cubicBezTo>
                    <a:pt x="13919" y="2121"/>
                    <a:pt x="14492" y="2079"/>
                    <a:pt x="15057" y="2079"/>
                  </a:cubicBezTo>
                  <a:close/>
                  <a:moveTo>
                    <a:pt x="15037" y="1"/>
                  </a:moveTo>
                  <a:cubicBezTo>
                    <a:pt x="10789" y="1"/>
                    <a:pt x="6713" y="2011"/>
                    <a:pt x="4137" y="5542"/>
                  </a:cubicBezTo>
                  <a:cubicBezTo>
                    <a:pt x="868" y="9945"/>
                    <a:pt x="601" y="15916"/>
                    <a:pt x="3437" y="20620"/>
                  </a:cubicBezTo>
                  <a:cubicBezTo>
                    <a:pt x="5921" y="24741"/>
                    <a:pt x="10377" y="27172"/>
                    <a:pt x="15100" y="27172"/>
                  </a:cubicBezTo>
                  <a:cubicBezTo>
                    <a:pt x="15768" y="27172"/>
                    <a:pt x="16440" y="27123"/>
                    <a:pt x="17113" y="27024"/>
                  </a:cubicBezTo>
                  <a:cubicBezTo>
                    <a:pt x="24518" y="25890"/>
                    <a:pt x="29622" y="18952"/>
                    <a:pt x="28488" y="11546"/>
                  </a:cubicBezTo>
                  <a:cubicBezTo>
                    <a:pt x="27687" y="6109"/>
                    <a:pt x="23651" y="1706"/>
                    <a:pt x="18314" y="405"/>
                  </a:cubicBezTo>
                  <a:cubicBezTo>
                    <a:pt x="17225" y="133"/>
                    <a:pt x="16125" y="1"/>
                    <a:pt x="15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7" name="Google Shape;1997;p48"/>
          <p:cNvGrpSpPr/>
          <p:nvPr/>
        </p:nvGrpSpPr>
        <p:grpSpPr>
          <a:xfrm>
            <a:off x="1832093" y="3080901"/>
            <a:ext cx="333429" cy="333588"/>
            <a:chOff x="1379798" y="1723250"/>
            <a:chExt cx="397887" cy="397887"/>
          </a:xfrm>
        </p:grpSpPr>
        <p:sp>
          <p:nvSpPr>
            <p:cNvPr id="1998" name="Google Shape;1998;p48"/>
            <p:cNvSpPr/>
            <p:nvPr/>
          </p:nvSpPr>
          <p:spPr>
            <a:xfrm>
              <a:off x="1462169" y="1793977"/>
              <a:ext cx="23354" cy="23312"/>
            </a:xfrm>
            <a:custGeom>
              <a:rect b="b" l="l" r="r" t="t"/>
              <a:pathLst>
                <a:path extrusionOk="0" h="1117" w="1119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1379798" y="1723250"/>
              <a:ext cx="397887" cy="397887"/>
            </a:xfrm>
            <a:custGeom>
              <a:rect b="b" l="l" r="r" t="t"/>
              <a:pathLst>
                <a:path extrusionOk="0" h="19065" w="19065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1555413" y="1886846"/>
              <a:ext cx="139912" cy="163558"/>
            </a:xfrm>
            <a:custGeom>
              <a:rect b="b" l="l" r="r" t="t"/>
              <a:pathLst>
                <a:path extrusionOk="0" h="7837" w="6704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1462169" y="1887200"/>
              <a:ext cx="23354" cy="163203"/>
            </a:xfrm>
            <a:custGeom>
              <a:rect b="b" l="l" r="r" t="t"/>
              <a:pathLst>
                <a:path extrusionOk="0" h="7820" w="1119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2" name="Google Shape;2002;p48"/>
          <p:cNvGrpSpPr/>
          <p:nvPr/>
        </p:nvGrpSpPr>
        <p:grpSpPr>
          <a:xfrm>
            <a:off x="819287" y="3080901"/>
            <a:ext cx="333446" cy="333588"/>
            <a:chOff x="266768" y="1721375"/>
            <a:chExt cx="397907" cy="397887"/>
          </a:xfrm>
        </p:grpSpPr>
        <p:sp>
          <p:nvSpPr>
            <p:cNvPr id="2003" name="Google Shape;2003;p48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5" name="Google Shape;2005;p48"/>
          <p:cNvGrpSpPr/>
          <p:nvPr/>
        </p:nvGrpSpPr>
        <p:grpSpPr>
          <a:xfrm>
            <a:off x="1325700" y="3080901"/>
            <a:ext cx="333411" cy="333588"/>
            <a:chOff x="864491" y="1723250"/>
            <a:chExt cx="397866" cy="397887"/>
          </a:xfrm>
        </p:grpSpPr>
        <p:sp>
          <p:nvSpPr>
            <p:cNvPr id="2006" name="Google Shape;2006;p48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9" name="Google Shape;2009;p48"/>
          <p:cNvSpPr txBox="1"/>
          <p:nvPr/>
        </p:nvSpPr>
        <p:spPr>
          <a:xfrm>
            <a:off x="720000" y="4291525"/>
            <a:ext cx="25734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Please keep this slide for attribution</a:t>
            </a:r>
            <a:endParaRPr sz="12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10" name="Google Shape;2010;p48"/>
          <p:cNvCxnSpPr/>
          <p:nvPr/>
        </p:nvCxnSpPr>
        <p:spPr>
          <a:xfrm>
            <a:off x="796200" y="1534275"/>
            <a:ext cx="28497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Contenidos</a:t>
            </a:r>
            <a:endParaRPr/>
          </a:p>
        </p:txBody>
      </p:sp>
      <p:sp>
        <p:nvSpPr>
          <p:cNvPr id="627" name="Google Shape;627;p33"/>
          <p:cNvSpPr txBox="1"/>
          <p:nvPr>
            <p:ph idx="2" type="title"/>
          </p:nvPr>
        </p:nvSpPr>
        <p:spPr>
          <a:xfrm>
            <a:off x="720000" y="1512550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28" name="Google Shape;628;p33"/>
          <p:cNvSpPr txBox="1"/>
          <p:nvPr>
            <p:ph idx="1" type="subTitle"/>
          </p:nvPr>
        </p:nvSpPr>
        <p:spPr>
          <a:xfrm>
            <a:off x="1808025" y="15125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Justificación</a:t>
            </a:r>
            <a:endParaRPr/>
          </a:p>
        </p:txBody>
      </p:sp>
      <p:sp>
        <p:nvSpPr>
          <p:cNvPr id="629" name="Google Shape;629;p33"/>
          <p:cNvSpPr txBox="1"/>
          <p:nvPr>
            <p:ph idx="3" type="subTitle"/>
          </p:nvPr>
        </p:nvSpPr>
        <p:spPr>
          <a:xfrm>
            <a:off x="1808025" y="1856950"/>
            <a:ext cx="2114400" cy="3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Inclusión y deporte</a:t>
            </a:r>
            <a:endParaRPr/>
          </a:p>
        </p:txBody>
      </p:sp>
      <p:sp>
        <p:nvSpPr>
          <p:cNvPr id="630" name="Google Shape;630;p33"/>
          <p:cNvSpPr txBox="1"/>
          <p:nvPr>
            <p:ph idx="4" type="title"/>
          </p:nvPr>
        </p:nvSpPr>
        <p:spPr>
          <a:xfrm>
            <a:off x="720000" y="2675475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31" name="Google Shape;631;p33"/>
          <p:cNvSpPr txBox="1"/>
          <p:nvPr>
            <p:ph idx="5" type="subTitle"/>
          </p:nvPr>
        </p:nvSpPr>
        <p:spPr>
          <a:xfrm>
            <a:off x="1808025" y="2675475"/>
            <a:ext cx="27090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Descripción del proyecto</a:t>
            </a:r>
            <a:endParaRPr/>
          </a:p>
        </p:txBody>
      </p:sp>
      <p:sp>
        <p:nvSpPr>
          <p:cNvPr id="632" name="Google Shape;632;p33"/>
          <p:cNvSpPr txBox="1"/>
          <p:nvPr>
            <p:ph idx="7" type="title"/>
          </p:nvPr>
        </p:nvSpPr>
        <p:spPr>
          <a:xfrm>
            <a:off x="720000" y="3838400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33" name="Google Shape;633;p33"/>
          <p:cNvSpPr txBox="1"/>
          <p:nvPr>
            <p:ph idx="8" type="subTitle"/>
          </p:nvPr>
        </p:nvSpPr>
        <p:spPr>
          <a:xfrm>
            <a:off x="1808025" y="3838400"/>
            <a:ext cx="27090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Temporalización</a:t>
            </a:r>
            <a:endParaRPr/>
          </a:p>
        </p:txBody>
      </p:sp>
      <p:sp>
        <p:nvSpPr>
          <p:cNvPr id="634" name="Google Shape;634;p33"/>
          <p:cNvSpPr txBox="1"/>
          <p:nvPr>
            <p:ph idx="13" type="title"/>
          </p:nvPr>
        </p:nvSpPr>
        <p:spPr>
          <a:xfrm>
            <a:off x="4907475" y="1512550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35" name="Google Shape;635;p33"/>
          <p:cNvSpPr txBox="1"/>
          <p:nvPr>
            <p:ph idx="14" type="subTitle"/>
          </p:nvPr>
        </p:nvSpPr>
        <p:spPr>
          <a:xfrm>
            <a:off x="5995500" y="1512550"/>
            <a:ext cx="26238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Recursos necesarios</a:t>
            </a:r>
            <a:endParaRPr/>
          </a:p>
        </p:txBody>
      </p:sp>
      <p:sp>
        <p:nvSpPr>
          <p:cNvPr id="636" name="Google Shape;636;p33"/>
          <p:cNvSpPr txBox="1"/>
          <p:nvPr>
            <p:ph idx="16" type="title"/>
          </p:nvPr>
        </p:nvSpPr>
        <p:spPr>
          <a:xfrm>
            <a:off x="4907475" y="2675475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37" name="Google Shape;637;p33"/>
          <p:cNvSpPr txBox="1"/>
          <p:nvPr>
            <p:ph idx="17" type="subTitle"/>
          </p:nvPr>
        </p:nvSpPr>
        <p:spPr>
          <a:xfrm>
            <a:off x="5995500" y="2675475"/>
            <a:ext cx="27090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Subvenciones</a:t>
            </a:r>
            <a:endParaRPr/>
          </a:p>
        </p:txBody>
      </p:sp>
      <p:sp>
        <p:nvSpPr>
          <p:cNvPr id="638" name="Google Shape;638;p33"/>
          <p:cNvSpPr txBox="1"/>
          <p:nvPr>
            <p:ph idx="19" type="title"/>
          </p:nvPr>
        </p:nvSpPr>
        <p:spPr>
          <a:xfrm>
            <a:off x="4907475" y="3838400"/>
            <a:ext cx="1068900" cy="7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639" name="Google Shape;639;p33"/>
          <p:cNvSpPr txBox="1"/>
          <p:nvPr>
            <p:ph idx="20" type="subTitle"/>
          </p:nvPr>
        </p:nvSpPr>
        <p:spPr>
          <a:xfrm>
            <a:off x="5995500" y="383840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Resultados esperados</a:t>
            </a:r>
            <a:endParaRPr/>
          </a:p>
        </p:txBody>
      </p:sp>
      <p:cxnSp>
        <p:nvCxnSpPr>
          <p:cNvPr id="640" name="Google Shape;640;p33"/>
          <p:cNvCxnSpPr/>
          <p:nvPr/>
        </p:nvCxnSpPr>
        <p:spPr>
          <a:xfrm>
            <a:off x="2809950" y="1048500"/>
            <a:ext cx="35241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Justificación</a:t>
            </a:r>
            <a:endParaRPr/>
          </a:p>
        </p:txBody>
      </p:sp>
      <p:cxnSp>
        <p:nvCxnSpPr>
          <p:cNvPr id="646" name="Google Shape;646;p34"/>
          <p:cNvCxnSpPr/>
          <p:nvPr/>
        </p:nvCxnSpPr>
        <p:spPr>
          <a:xfrm>
            <a:off x="2809950" y="1048500"/>
            <a:ext cx="35241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7" name="Google Shape;647;p34"/>
          <p:cNvSpPr txBox="1"/>
          <p:nvPr/>
        </p:nvSpPr>
        <p:spPr>
          <a:xfrm>
            <a:off x="914175" y="1555375"/>
            <a:ext cx="775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Proceso que asegura que aquellas personas en riesgo de pobreza y de exclusión social aumenten las oportunidades y los recursos necesarios para participar completamente en la vida económica, social y cultural, así como gozar de unas condiciones de vida y de bienestar que se consideran normales en la sociedad en la que viven.</a:t>
            </a:r>
            <a:endParaRPr sz="1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Unión Europea, 2021</a:t>
            </a:r>
            <a:endParaRPr sz="16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A2A2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8" name="Google Shape;648;p34"/>
          <p:cNvSpPr txBox="1"/>
          <p:nvPr>
            <p:ph idx="1" type="subTitle"/>
          </p:nvPr>
        </p:nvSpPr>
        <p:spPr>
          <a:xfrm>
            <a:off x="100150" y="1127650"/>
            <a:ext cx="24285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Inclusión social</a:t>
            </a:r>
            <a:endParaRPr/>
          </a:p>
        </p:txBody>
      </p:sp>
      <p:sp>
        <p:nvSpPr>
          <p:cNvPr id="649" name="Google Shape;649;p34"/>
          <p:cNvSpPr txBox="1"/>
          <p:nvPr>
            <p:ph idx="3" type="subTitle"/>
          </p:nvPr>
        </p:nvSpPr>
        <p:spPr>
          <a:xfrm>
            <a:off x="5284075" y="2978050"/>
            <a:ext cx="3316200" cy="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Deporte como herramienta</a:t>
            </a:r>
            <a:endParaRPr/>
          </a:p>
        </p:txBody>
      </p:sp>
      <p:sp>
        <p:nvSpPr>
          <p:cNvPr id="650" name="Google Shape;650;p34"/>
          <p:cNvSpPr txBox="1"/>
          <p:nvPr>
            <p:ph idx="4" type="subTitle"/>
          </p:nvPr>
        </p:nvSpPr>
        <p:spPr>
          <a:xfrm>
            <a:off x="482200" y="3820950"/>
            <a:ext cx="760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El deporte sirve de apoyo para estas personas, ya que favorece su integración mediante la consecución de determinados valores sociales y educativos o reportando beneficios físicos (salud y calidad de vida), psicológicos (auto-confianza y auto-superación) y habilidades (comunicación y motoras).</a:t>
            </a:r>
            <a:endParaRPr sz="16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González, 2017</a:t>
            </a:r>
            <a:endParaRPr sz="1600"/>
          </a:p>
        </p:txBody>
      </p:sp>
      <p:cxnSp>
        <p:nvCxnSpPr>
          <p:cNvPr id="651" name="Google Shape;651;p34"/>
          <p:cNvCxnSpPr/>
          <p:nvPr/>
        </p:nvCxnSpPr>
        <p:spPr>
          <a:xfrm>
            <a:off x="438725" y="1487350"/>
            <a:ext cx="1518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34"/>
          <p:cNvCxnSpPr/>
          <p:nvPr/>
        </p:nvCxnSpPr>
        <p:spPr>
          <a:xfrm>
            <a:off x="5787900" y="3359350"/>
            <a:ext cx="2696400" cy="18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653" name="Google Shape;653;p34"/>
          <p:cNvGraphicFramePr/>
          <p:nvPr/>
        </p:nvGraphicFramePr>
        <p:xfrm>
          <a:off x="-1986550" y="16701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{58B975C9-3480-4153-818C-3B85FDF6CA48}</a:tableStyleId>
              </a:tblPr>
              <a:tblGrid>
                <a:gridCol w="1171875"/>
                <a:gridCol w="535125"/>
              </a:tblGrid>
              <a:tr h="11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González López, R. (2017). El deporte como medio de inclusión social.</a:t>
                      </a:r>
                      <a:endParaRPr sz="10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77777"/>
                          </a:solidFill>
                          <a:highlight>
                            <a:srgbClr val="FFFFFF"/>
                          </a:highlight>
                        </a:rPr>
                        <a:t>ISO 690</a:t>
                      </a:r>
                      <a:endParaRPr sz="1000">
                        <a:solidFill>
                          <a:srgbClr val="777777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76200" marB="76200" marR="152400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76200" marB="7620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20000" y="2409750"/>
            <a:ext cx="2685600" cy="14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Organización de distintas actividades deportivas y cognitivas con el fin de evitar el sedentarismo y aislamiento de personas de edad avanzada o en situación de discapacidad</a:t>
            </a:r>
            <a:endParaRPr/>
          </a:p>
        </p:txBody>
      </p:sp>
      <p:sp>
        <p:nvSpPr>
          <p:cNvPr id="659" name="Google Shape;659;p35"/>
          <p:cNvSpPr txBox="1"/>
          <p:nvPr>
            <p:ph type="title"/>
          </p:nvPr>
        </p:nvSpPr>
        <p:spPr>
          <a:xfrm>
            <a:off x="720000" y="1235650"/>
            <a:ext cx="3027000" cy="1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Descripción del proyecto</a:t>
            </a:r>
            <a:endParaRPr/>
          </a:p>
        </p:txBody>
      </p:sp>
      <p:cxnSp>
        <p:nvCxnSpPr>
          <p:cNvPr id="660" name="Google Shape;660;p35"/>
          <p:cNvCxnSpPr/>
          <p:nvPr/>
        </p:nvCxnSpPr>
        <p:spPr>
          <a:xfrm>
            <a:off x="796200" y="2286175"/>
            <a:ext cx="1518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61" name="Google Shape;661;p35"/>
          <p:cNvGrpSpPr/>
          <p:nvPr/>
        </p:nvGrpSpPr>
        <p:grpSpPr>
          <a:xfrm>
            <a:off x="4457000" y="678188"/>
            <a:ext cx="3967037" cy="3787136"/>
            <a:chOff x="4457000" y="678188"/>
            <a:chExt cx="3967037" cy="3787136"/>
          </a:xfrm>
        </p:grpSpPr>
        <p:sp>
          <p:nvSpPr>
            <p:cNvPr id="662" name="Google Shape;662;p35"/>
            <p:cNvSpPr/>
            <p:nvPr/>
          </p:nvSpPr>
          <p:spPr>
            <a:xfrm>
              <a:off x="6757355" y="2829263"/>
              <a:ext cx="1666682" cy="656348"/>
            </a:xfrm>
            <a:custGeom>
              <a:rect b="b" l="l" r="r" t="t"/>
              <a:pathLst>
                <a:path extrusionOk="0" h="30056" w="76322">
                  <a:moveTo>
                    <a:pt x="0" y="1"/>
                  </a:moveTo>
                  <a:lnTo>
                    <a:pt x="1501" y="30055"/>
                  </a:lnTo>
                  <a:lnTo>
                    <a:pt x="74787" y="30055"/>
                  </a:lnTo>
                  <a:lnTo>
                    <a:pt x="76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7632910" y="2902111"/>
              <a:ext cx="695677" cy="227285"/>
            </a:xfrm>
            <a:custGeom>
              <a:rect b="b" l="l" r="r" t="t"/>
              <a:pathLst>
                <a:path extrusionOk="0" h="10408" w="31857">
                  <a:moveTo>
                    <a:pt x="31490" y="334"/>
                  </a:moveTo>
                  <a:lnTo>
                    <a:pt x="30856" y="10041"/>
                  </a:lnTo>
                  <a:lnTo>
                    <a:pt x="934" y="10041"/>
                  </a:lnTo>
                  <a:lnTo>
                    <a:pt x="401" y="334"/>
                  </a:lnTo>
                  <a:close/>
                  <a:moveTo>
                    <a:pt x="0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7661320" y="3186189"/>
              <a:ext cx="654164" cy="205447"/>
            </a:xfrm>
            <a:custGeom>
              <a:rect b="b" l="l" r="r" t="t"/>
              <a:pathLst>
                <a:path extrusionOk="0" h="9408" w="29956">
                  <a:moveTo>
                    <a:pt x="29555" y="368"/>
                  </a:moveTo>
                  <a:lnTo>
                    <a:pt x="29021" y="9040"/>
                  </a:lnTo>
                  <a:lnTo>
                    <a:pt x="834" y="9040"/>
                  </a:lnTo>
                  <a:lnTo>
                    <a:pt x="401" y="368"/>
                  </a:lnTo>
                  <a:close/>
                  <a:moveTo>
                    <a:pt x="0" y="1"/>
                  </a:moveTo>
                  <a:lnTo>
                    <a:pt x="467" y="9407"/>
                  </a:lnTo>
                  <a:lnTo>
                    <a:pt x="29355" y="9407"/>
                  </a:lnTo>
                  <a:lnTo>
                    <a:pt x="29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7925002" y="2985878"/>
              <a:ext cx="126767" cy="54659"/>
            </a:xfrm>
            <a:custGeom>
              <a:rect b="b" l="l" r="r" t="t"/>
              <a:pathLst>
                <a:path extrusionOk="0" h="2503" w="5805">
                  <a:moveTo>
                    <a:pt x="5371" y="334"/>
                  </a:moveTo>
                  <a:lnTo>
                    <a:pt x="5138" y="2135"/>
                  </a:lnTo>
                  <a:lnTo>
                    <a:pt x="668" y="2135"/>
                  </a:lnTo>
                  <a:lnTo>
                    <a:pt x="434" y="334"/>
                  </a:lnTo>
                  <a:close/>
                  <a:moveTo>
                    <a:pt x="1" y="0"/>
                  </a:moveTo>
                  <a:lnTo>
                    <a:pt x="334" y="2502"/>
                  </a:lnTo>
                  <a:lnTo>
                    <a:pt x="5471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7925002" y="3261941"/>
              <a:ext cx="126767" cy="54659"/>
            </a:xfrm>
            <a:custGeom>
              <a:rect b="b" l="l" r="r" t="t"/>
              <a:pathLst>
                <a:path extrusionOk="0" h="2503" w="5805">
                  <a:moveTo>
                    <a:pt x="5371" y="334"/>
                  </a:moveTo>
                  <a:lnTo>
                    <a:pt x="5138" y="2136"/>
                  </a:lnTo>
                  <a:lnTo>
                    <a:pt x="668" y="2136"/>
                  </a:lnTo>
                  <a:lnTo>
                    <a:pt x="434" y="334"/>
                  </a:lnTo>
                  <a:close/>
                  <a:moveTo>
                    <a:pt x="1" y="1"/>
                  </a:moveTo>
                  <a:lnTo>
                    <a:pt x="334" y="2503"/>
                  </a:lnTo>
                  <a:lnTo>
                    <a:pt x="5471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6846210" y="2902111"/>
              <a:ext cx="696420" cy="227285"/>
            </a:xfrm>
            <a:custGeom>
              <a:rect b="b" l="l" r="r" t="t"/>
              <a:pathLst>
                <a:path extrusionOk="0" h="10408" w="31891">
                  <a:moveTo>
                    <a:pt x="31490" y="334"/>
                  </a:moveTo>
                  <a:lnTo>
                    <a:pt x="30856" y="10041"/>
                  </a:lnTo>
                  <a:lnTo>
                    <a:pt x="935" y="10041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6874620" y="3186189"/>
              <a:ext cx="653444" cy="205447"/>
            </a:xfrm>
            <a:custGeom>
              <a:rect b="b" l="l" r="r" t="t"/>
              <a:pathLst>
                <a:path extrusionOk="0" h="9408" w="29923">
                  <a:moveTo>
                    <a:pt x="29555" y="368"/>
                  </a:moveTo>
                  <a:lnTo>
                    <a:pt x="28988" y="9040"/>
                  </a:lnTo>
                  <a:lnTo>
                    <a:pt x="835" y="9040"/>
                  </a:lnTo>
                  <a:lnTo>
                    <a:pt x="401" y="368"/>
                  </a:lnTo>
                  <a:close/>
                  <a:moveTo>
                    <a:pt x="1" y="1"/>
                  </a:moveTo>
                  <a:lnTo>
                    <a:pt x="468" y="9407"/>
                  </a:lnTo>
                  <a:lnTo>
                    <a:pt x="29355" y="9407"/>
                  </a:lnTo>
                  <a:lnTo>
                    <a:pt x="299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7138302" y="2985878"/>
              <a:ext cx="126789" cy="54659"/>
            </a:xfrm>
            <a:custGeom>
              <a:rect b="b" l="l" r="r" t="t"/>
              <a:pathLst>
                <a:path extrusionOk="0" h="2503" w="5806">
                  <a:moveTo>
                    <a:pt x="5371" y="334"/>
                  </a:moveTo>
                  <a:lnTo>
                    <a:pt x="5138" y="2135"/>
                  </a:lnTo>
                  <a:lnTo>
                    <a:pt x="635" y="2135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335" y="2502"/>
                  </a:lnTo>
                  <a:lnTo>
                    <a:pt x="5472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7138302" y="3261941"/>
              <a:ext cx="126789" cy="54659"/>
            </a:xfrm>
            <a:custGeom>
              <a:rect b="b" l="l" r="r" t="t"/>
              <a:pathLst>
                <a:path extrusionOk="0" h="2503" w="5806">
                  <a:moveTo>
                    <a:pt x="5371" y="334"/>
                  </a:moveTo>
                  <a:lnTo>
                    <a:pt x="5138" y="2136"/>
                  </a:lnTo>
                  <a:lnTo>
                    <a:pt x="635" y="2136"/>
                  </a:lnTo>
                  <a:lnTo>
                    <a:pt x="401" y="334"/>
                  </a:lnTo>
                  <a:close/>
                  <a:moveTo>
                    <a:pt x="1" y="1"/>
                  </a:moveTo>
                  <a:lnTo>
                    <a:pt x="335" y="2503"/>
                  </a:lnTo>
                  <a:lnTo>
                    <a:pt x="5472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6864422" y="3485574"/>
              <a:ext cx="69225" cy="215645"/>
            </a:xfrm>
            <a:custGeom>
              <a:rect b="b" l="l" r="r" t="t"/>
              <a:pathLst>
                <a:path extrusionOk="0" h="9875" w="3170">
                  <a:moveTo>
                    <a:pt x="1" y="0"/>
                  </a:moveTo>
                  <a:lnTo>
                    <a:pt x="1" y="9874"/>
                  </a:lnTo>
                  <a:lnTo>
                    <a:pt x="1802" y="9874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6864422" y="3485574"/>
              <a:ext cx="69225" cy="71409"/>
            </a:xfrm>
            <a:custGeom>
              <a:rect b="b" l="l" r="r" t="t"/>
              <a:pathLst>
                <a:path extrusionOk="0" h="3270" w="3170">
                  <a:moveTo>
                    <a:pt x="1" y="0"/>
                  </a:moveTo>
                  <a:lnTo>
                    <a:pt x="1" y="3269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8246967" y="3485574"/>
              <a:ext cx="69946" cy="215645"/>
            </a:xfrm>
            <a:custGeom>
              <a:rect b="b" l="l" r="r" t="t"/>
              <a:pathLst>
                <a:path extrusionOk="0" h="9875" w="3203">
                  <a:moveTo>
                    <a:pt x="1" y="0"/>
                  </a:moveTo>
                  <a:lnTo>
                    <a:pt x="468" y="3269"/>
                  </a:lnTo>
                  <a:lnTo>
                    <a:pt x="1402" y="9874"/>
                  </a:lnTo>
                  <a:lnTo>
                    <a:pt x="3203" y="9874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8246967" y="3485574"/>
              <a:ext cx="69946" cy="71409"/>
            </a:xfrm>
            <a:custGeom>
              <a:rect b="b" l="l" r="r" t="t"/>
              <a:pathLst>
                <a:path extrusionOk="0" h="3270" w="3203">
                  <a:moveTo>
                    <a:pt x="1" y="0"/>
                  </a:moveTo>
                  <a:lnTo>
                    <a:pt x="468" y="3269"/>
                  </a:lnTo>
                  <a:lnTo>
                    <a:pt x="3203" y="326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831645" y="1296677"/>
              <a:ext cx="1517357" cy="66299"/>
            </a:xfrm>
            <a:custGeom>
              <a:rect b="b" l="l" r="r" t="t"/>
              <a:pathLst>
                <a:path extrusionOk="0" h="3036" w="69484">
                  <a:moveTo>
                    <a:pt x="1" y="0"/>
                  </a:moveTo>
                  <a:lnTo>
                    <a:pt x="1" y="3036"/>
                  </a:lnTo>
                  <a:lnTo>
                    <a:pt x="69484" y="3036"/>
                  </a:lnTo>
                  <a:lnTo>
                    <a:pt x="6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8197441" y="1362952"/>
              <a:ext cx="66299" cy="220013"/>
            </a:xfrm>
            <a:custGeom>
              <a:rect b="b" l="l" r="r" t="t"/>
              <a:pathLst>
                <a:path extrusionOk="0" h="10075" w="3036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8197441" y="1362952"/>
              <a:ext cx="66299" cy="68504"/>
            </a:xfrm>
            <a:custGeom>
              <a:rect b="b" l="l" r="r" t="t"/>
              <a:pathLst>
                <a:path extrusionOk="0" h="3137" w="3036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6916875" y="1362952"/>
              <a:ext cx="66299" cy="220013"/>
            </a:xfrm>
            <a:custGeom>
              <a:rect b="b" l="l" r="r" t="t"/>
              <a:pathLst>
                <a:path extrusionOk="0" h="10075" w="3036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6916875" y="1362952"/>
              <a:ext cx="66299" cy="68504"/>
            </a:xfrm>
            <a:custGeom>
              <a:rect b="b" l="l" r="r" t="t"/>
              <a:pathLst>
                <a:path extrusionOk="0" h="3137" w="3036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959243" y="872733"/>
              <a:ext cx="106370" cy="423975"/>
            </a:xfrm>
            <a:custGeom>
              <a:rect b="b" l="l" r="r" t="t"/>
              <a:pathLst>
                <a:path extrusionOk="0" h="19415" w="4871">
                  <a:moveTo>
                    <a:pt x="0" y="0"/>
                  </a:moveTo>
                  <a:lnTo>
                    <a:pt x="0" y="19414"/>
                  </a:lnTo>
                  <a:lnTo>
                    <a:pt x="4871" y="19414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959243" y="850154"/>
              <a:ext cx="106370" cy="46623"/>
            </a:xfrm>
            <a:custGeom>
              <a:rect b="b" l="l" r="r" t="t"/>
              <a:pathLst>
                <a:path extrusionOk="0" h="2135" w="4871">
                  <a:moveTo>
                    <a:pt x="0" y="0"/>
                  </a:moveTo>
                  <a:lnTo>
                    <a:pt x="0" y="2135"/>
                  </a:lnTo>
                  <a:lnTo>
                    <a:pt x="4871" y="2135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959243" y="955758"/>
              <a:ext cx="106370" cy="17514"/>
            </a:xfrm>
            <a:custGeom>
              <a:rect b="b" l="l" r="r" t="t"/>
              <a:pathLst>
                <a:path extrusionOk="0" h="802" w="4871">
                  <a:moveTo>
                    <a:pt x="0" y="1"/>
                  </a:moveTo>
                  <a:lnTo>
                    <a:pt x="0" y="801"/>
                  </a:lnTo>
                  <a:lnTo>
                    <a:pt x="4871" y="801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945398" y="1193956"/>
              <a:ext cx="120215" cy="46645"/>
            </a:xfrm>
            <a:custGeom>
              <a:rect b="b" l="l" r="r" t="t"/>
              <a:pathLst>
                <a:path extrusionOk="0" h="2136" w="5505">
                  <a:moveTo>
                    <a:pt x="1" y="1"/>
                  </a:moveTo>
                  <a:lnTo>
                    <a:pt x="1" y="2136"/>
                  </a:lnTo>
                  <a:lnTo>
                    <a:pt x="5505" y="2136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7884211" y="802069"/>
              <a:ext cx="75055" cy="494641"/>
            </a:xfrm>
            <a:custGeom>
              <a:rect b="b" l="l" r="r" t="t"/>
              <a:pathLst>
                <a:path extrusionOk="0" h="22651" w="3437">
                  <a:moveTo>
                    <a:pt x="1" y="0"/>
                  </a:moveTo>
                  <a:lnTo>
                    <a:pt x="1" y="22650"/>
                  </a:lnTo>
                  <a:lnTo>
                    <a:pt x="3436" y="22650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7899519" y="848691"/>
              <a:ext cx="45182" cy="190139"/>
            </a:xfrm>
            <a:custGeom>
              <a:rect b="b" l="l" r="r" t="t"/>
              <a:pathLst>
                <a:path extrusionOk="0" h="8707" w="2069">
                  <a:moveTo>
                    <a:pt x="0" y="0"/>
                  </a:moveTo>
                  <a:lnTo>
                    <a:pt x="0" y="8707"/>
                  </a:lnTo>
                  <a:lnTo>
                    <a:pt x="2068" y="870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7353200" y="896033"/>
              <a:ext cx="404299" cy="400674"/>
            </a:xfrm>
            <a:custGeom>
              <a:rect b="b" l="l" r="r" t="t"/>
              <a:pathLst>
                <a:path extrusionOk="0" h="18348" w="18514">
                  <a:moveTo>
                    <a:pt x="16112" y="1"/>
                  </a:moveTo>
                  <a:lnTo>
                    <a:pt x="0" y="15912"/>
                  </a:lnTo>
                  <a:lnTo>
                    <a:pt x="2402" y="18347"/>
                  </a:lnTo>
                  <a:lnTo>
                    <a:pt x="18514" y="2436"/>
                  </a:lnTo>
                  <a:lnTo>
                    <a:pt x="1611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7446444" y="1038804"/>
              <a:ext cx="166817" cy="165375"/>
            </a:xfrm>
            <a:custGeom>
              <a:rect b="b" l="l" r="r" t="t"/>
              <a:pathLst>
                <a:path extrusionOk="0" h="7573" w="7639">
                  <a:moveTo>
                    <a:pt x="6204" y="1"/>
                  </a:moveTo>
                  <a:lnTo>
                    <a:pt x="0" y="6138"/>
                  </a:lnTo>
                  <a:lnTo>
                    <a:pt x="1434" y="7573"/>
                  </a:lnTo>
                  <a:lnTo>
                    <a:pt x="7639" y="1468"/>
                  </a:lnTo>
                  <a:lnTo>
                    <a:pt x="620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7757469" y="920797"/>
              <a:ext cx="126767" cy="375911"/>
            </a:xfrm>
            <a:custGeom>
              <a:rect b="b" l="l" r="r" t="t"/>
              <a:pathLst>
                <a:path extrusionOk="0" h="17214" w="5805">
                  <a:moveTo>
                    <a:pt x="1" y="1"/>
                  </a:moveTo>
                  <a:lnTo>
                    <a:pt x="1" y="17213"/>
                  </a:lnTo>
                  <a:lnTo>
                    <a:pt x="5805" y="1721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7757469" y="1221645"/>
              <a:ext cx="126767" cy="34984"/>
            </a:xfrm>
            <a:custGeom>
              <a:rect b="b" l="l" r="r" t="t"/>
              <a:pathLst>
                <a:path extrusionOk="0" h="1602" w="5805">
                  <a:moveTo>
                    <a:pt x="1" y="0"/>
                  </a:moveTo>
                  <a:lnTo>
                    <a:pt x="1" y="1601"/>
                  </a:lnTo>
                  <a:lnTo>
                    <a:pt x="5805" y="1601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7757469" y="1185221"/>
              <a:ext cx="126767" cy="13867"/>
            </a:xfrm>
            <a:custGeom>
              <a:rect b="b" l="l" r="r" t="t"/>
              <a:pathLst>
                <a:path extrusionOk="0" h="635" w="5805">
                  <a:moveTo>
                    <a:pt x="1" y="0"/>
                  </a:moveTo>
                  <a:lnTo>
                    <a:pt x="1" y="634"/>
                  </a:lnTo>
                  <a:lnTo>
                    <a:pt x="5805" y="634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8065589" y="943376"/>
              <a:ext cx="87437" cy="353331"/>
            </a:xfrm>
            <a:custGeom>
              <a:rect b="b" l="l" r="r" t="t"/>
              <a:pathLst>
                <a:path extrusionOk="0" h="16180" w="4004">
                  <a:moveTo>
                    <a:pt x="1" y="1"/>
                  </a:moveTo>
                  <a:lnTo>
                    <a:pt x="1" y="16179"/>
                  </a:lnTo>
                  <a:lnTo>
                    <a:pt x="4003" y="16179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8065589" y="1226012"/>
              <a:ext cx="87437" cy="32800"/>
            </a:xfrm>
            <a:custGeom>
              <a:rect b="b" l="l" r="r" t="t"/>
              <a:pathLst>
                <a:path extrusionOk="0" h="1502" w="4004">
                  <a:moveTo>
                    <a:pt x="1" y="0"/>
                  </a:moveTo>
                  <a:lnTo>
                    <a:pt x="1" y="1501"/>
                  </a:lnTo>
                  <a:lnTo>
                    <a:pt x="4003" y="1501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8065589" y="1016224"/>
              <a:ext cx="88158" cy="32800"/>
            </a:xfrm>
            <a:custGeom>
              <a:rect b="b" l="l" r="r" t="t"/>
              <a:pathLst>
                <a:path extrusionOk="0" h="1502" w="4037">
                  <a:moveTo>
                    <a:pt x="1" y="1"/>
                  </a:moveTo>
                  <a:lnTo>
                    <a:pt x="1" y="1502"/>
                  </a:lnTo>
                  <a:lnTo>
                    <a:pt x="4037" y="1502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8065589" y="1071581"/>
              <a:ext cx="87437" cy="13146"/>
            </a:xfrm>
            <a:custGeom>
              <a:rect b="b" l="l" r="r" t="t"/>
              <a:pathLst>
                <a:path extrusionOk="0" h="602" w="4004">
                  <a:moveTo>
                    <a:pt x="1" y="1"/>
                  </a:moveTo>
                  <a:lnTo>
                    <a:pt x="1" y="601"/>
                  </a:lnTo>
                  <a:lnTo>
                    <a:pt x="4003" y="60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7129218" y="843843"/>
              <a:ext cx="96522" cy="287425"/>
            </a:xfrm>
            <a:custGeom>
              <a:rect b="b" l="l" r="r" t="t"/>
              <a:pathLst>
                <a:path extrusionOk="0" h="13162" w="4420">
                  <a:moveTo>
                    <a:pt x="368" y="0"/>
                  </a:moveTo>
                  <a:cubicBezTo>
                    <a:pt x="313" y="0"/>
                    <a:pt x="266" y="71"/>
                    <a:pt x="317" y="122"/>
                  </a:cubicBezTo>
                  <a:cubicBezTo>
                    <a:pt x="1785" y="1723"/>
                    <a:pt x="2752" y="3725"/>
                    <a:pt x="3152" y="5860"/>
                  </a:cubicBezTo>
                  <a:cubicBezTo>
                    <a:pt x="3386" y="6994"/>
                    <a:pt x="3519" y="8128"/>
                    <a:pt x="3519" y="9296"/>
                  </a:cubicBezTo>
                  <a:cubicBezTo>
                    <a:pt x="2919" y="7061"/>
                    <a:pt x="2285" y="5426"/>
                    <a:pt x="183" y="3892"/>
                  </a:cubicBezTo>
                  <a:cubicBezTo>
                    <a:pt x="150" y="3858"/>
                    <a:pt x="100" y="3833"/>
                    <a:pt x="63" y="3833"/>
                  </a:cubicBezTo>
                  <a:cubicBezTo>
                    <a:pt x="25" y="3833"/>
                    <a:pt x="0" y="3858"/>
                    <a:pt x="17" y="3925"/>
                  </a:cubicBezTo>
                  <a:cubicBezTo>
                    <a:pt x="484" y="5092"/>
                    <a:pt x="717" y="6360"/>
                    <a:pt x="1284" y="7494"/>
                  </a:cubicBezTo>
                  <a:cubicBezTo>
                    <a:pt x="1818" y="8428"/>
                    <a:pt x="2585" y="9262"/>
                    <a:pt x="3486" y="9863"/>
                  </a:cubicBezTo>
                  <a:lnTo>
                    <a:pt x="3553" y="9996"/>
                  </a:lnTo>
                  <a:cubicBezTo>
                    <a:pt x="3553" y="11030"/>
                    <a:pt x="3519" y="12064"/>
                    <a:pt x="3519" y="13098"/>
                  </a:cubicBezTo>
                  <a:cubicBezTo>
                    <a:pt x="3519" y="13135"/>
                    <a:pt x="3569" y="13161"/>
                    <a:pt x="3620" y="13161"/>
                  </a:cubicBezTo>
                  <a:cubicBezTo>
                    <a:pt x="3662" y="13161"/>
                    <a:pt x="3704" y="13143"/>
                    <a:pt x="3719" y="13098"/>
                  </a:cubicBezTo>
                  <a:cubicBezTo>
                    <a:pt x="4420" y="8562"/>
                    <a:pt x="3853" y="3358"/>
                    <a:pt x="417" y="22"/>
                  </a:cubicBezTo>
                  <a:cubicBezTo>
                    <a:pt x="401" y="7"/>
                    <a:pt x="384" y="0"/>
                    <a:pt x="36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7053094" y="786215"/>
              <a:ext cx="97635" cy="96085"/>
            </a:xfrm>
            <a:custGeom>
              <a:rect b="b" l="l" r="r" t="t"/>
              <a:pathLst>
                <a:path extrusionOk="0" h="4400" w="4471">
                  <a:moveTo>
                    <a:pt x="1262" y="1"/>
                  </a:moveTo>
                  <a:cubicBezTo>
                    <a:pt x="1166" y="1"/>
                    <a:pt x="1078" y="19"/>
                    <a:pt x="1001" y="59"/>
                  </a:cubicBezTo>
                  <a:cubicBezTo>
                    <a:pt x="434" y="393"/>
                    <a:pt x="1468" y="1060"/>
                    <a:pt x="1835" y="1327"/>
                  </a:cubicBezTo>
                  <a:cubicBezTo>
                    <a:pt x="1068" y="1327"/>
                    <a:pt x="0" y="1694"/>
                    <a:pt x="200" y="2561"/>
                  </a:cubicBezTo>
                  <a:cubicBezTo>
                    <a:pt x="227" y="2775"/>
                    <a:pt x="403" y="2924"/>
                    <a:pt x="592" y="2924"/>
                  </a:cubicBezTo>
                  <a:cubicBezTo>
                    <a:pt x="639" y="2924"/>
                    <a:pt x="687" y="2915"/>
                    <a:pt x="734" y="2895"/>
                  </a:cubicBezTo>
                  <a:cubicBezTo>
                    <a:pt x="1168" y="2761"/>
                    <a:pt x="1568" y="2561"/>
                    <a:pt x="1968" y="2328"/>
                  </a:cubicBezTo>
                  <a:lnTo>
                    <a:pt x="1968" y="2328"/>
                  </a:lnTo>
                  <a:cubicBezTo>
                    <a:pt x="1368" y="2761"/>
                    <a:pt x="767" y="3562"/>
                    <a:pt x="1201" y="4196"/>
                  </a:cubicBezTo>
                  <a:cubicBezTo>
                    <a:pt x="1279" y="4332"/>
                    <a:pt x="1425" y="4400"/>
                    <a:pt x="1573" y="4400"/>
                  </a:cubicBezTo>
                  <a:cubicBezTo>
                    <a:pt x="1678" y="4400"/>
                    <a:pt x="1785" y="4365"/>
                    <a:pt x="1868" y="4296"/>
                  </a:cubicBezTo>
                  <a:cubicBezTo>
                    <a:pt x="2302" y="3995"/>
                    <a:pt x="2669" y="3061"/>
                    <a:pt x="3269" y="3028"/>
                  </a:cubicBezTo>
                  <a:cubicBezTo>
                    <a:pt x="3545" y="3146"/>
                    <a:pt x="3915" y="3381"/>
                    <a:pt x="4170" y="3381"/>
                  </a:cubicBezTo>
                  <a:cubicBezTo>
                    <a:pt x="4347" y="3381"/>
                    <a:pt x="4470" y="3269"/>
                    <a:pt x="4470" y="2928"/>
                  </a:cubicBezTo>
                  <a:cubicBezTo>
                    <a:pt x="4437" y="2194"/>
                    <a:pt x="3736" y="1494"/>
                    <a:pt x="3169" y="1027"/>
                  </a:cubicBezTo>
                  <a:cubicBezTo>
                    <a:pt x="2823" y="738"/>
                    <a:pt x="1878" y="1"/>
                    <a:pt x="1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7072027" y="802484"/>
              <a:ext cx="80886" cy="57717"/>
            </a:xfrm>
            <a:custGeom>
              <a:rect b="b" l="l" r="r" t="t"/>
              <a:pathLst>
                <a:path extrusionOk="0" h="2643" w="3704">
                  <a:moveTo>
                    <a:pt x="598" y="1"/>
                  </a:moveTo>
                  <a:cubicBezTo>
                    <a:pt x="336" y="1"/>
                    <a:pt x="155" y="92"/>
                    <a:pt x="134" y="315"/>
                  </a:cubicBezTo>
                  <a:cubicBezTo>
                    <a:pt x="101" y="849"/>
                    <a:pt x="1201" y="1116"/>
                    <a:pt x="1768" y="1249"/>
                  </a:cubicBezTo>
                  <a:cubicBezTo>
                    <a:pt x="1168" y="1349"/>
                    <a:pt x="0" y="1716"/>
                    <a:pt x="267" y="2316"/>
                  </a:cubicBezTo>
                  <a:cubicBezTo>
                    <a:pt x="292" y="2382"/>
                    <a:pt x="398" y="2403"/>
                    <a:pt x="555" y="2403"/>
                  </a:cubicBezTo>
                  <a:cubicBezTo>
                    <a:pt x="855" y="2403"/>
                    <a:pt x="1344" y="2324"/>
                    <a:pt x="1804" y="2324"/>
                  </a:cubicBezTo>
                  <a:cubicBezTo>
                    <a:pt x="2086" y="2324"/>
                    <a:pt x="2358" y="2354"/>
                    <a:pt x="2569" y="2450"/>
                  </a:cubicBezTo>
                  <a:cubicBezTo>
                    <a:pt x="2669" y="2500"/>
                    <a:pt x="3046" y="2642"/>
                    <a:pt x="3301" y="2642"/>
                  </a:cubicBezTo>
                  <a:cubicBezTo>
                    <a:pt x="3388" y="2642"/>
                    <a:pt x="3461" y="2626"/>
                    <a:pt x="3503" y="2583"/>
                  </a:cubicBezTo>
                  <a:cubicBezTo>
                    <a:pt x="3703" y="2417"/>
                    <a:pt x="3703" y="1649"/>
                    <a:pt x="2636" y="849"/>
                  </a:cubicBezTo>
                  <a:cubicBezTo>
                    <a:pt x="2090" y="417"/>
                    <a:pt x="1158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7214076" y="836549"/>
              <a:ext cx="100169" cy="284324"/>
            </a:xfrm>
            <a:custGeom>
              <a:rect b="b" l="l" r="r" t="t"/>
              <a:pathLst>
                <a:path extrusionOk="0" h="13020" w="4587">
                  <a:moveTo>
                    <a:pt x="4382" y="1"/>
                  </a:moveTo>
                  <a:cubicBezTo>
                    <a:pt x="4368" y="1"/>
                    <a:pt x="4352" y="7"/>
                    <a:pt x="4337" y="23"/>
                  </a:cubicBezTo>
                  <a:cubicBezTo>
                    <a:pt x="767" y="3225"/>
                    <a:pt x="0" y="8395"/>
                    <a:pt x="567" y="12932"/>
                  </a:cubicBezTo>
                  <a:cubicBezTo>
                    <a:pt x="567" y="12994"/>
                    <a:pt x="603" y="13020"/>
                    <a:pt x="642" y="13020"/>
                  </a:cubicBezTo>
                  <a:cubicBezTo>
                    <a:pt x="686" y="13020"/>
                    <a:pt x="734" y="12985"/>
                    <a:pt x="734" y="12932"/>
                  </a:cubicBezTo>
                  <a:cubicBezTo>
                    <a:pt x="801" y="11898"/>
                    <a:pt x="801" y="10897"/>
                    <a:pt x="834" y="9863"/>
                  </a:cubicBezTo>
                  <a:lnTo>
                    <a:pt x="901" y="9730"/>
                  </a:lnTo>
                  <a:cubicBezTo>
                    <a:pt x="1835" y="9163"/>
                    <a:pt x="2635" y="8362"/>
                    <a:pt x="3202" y="7428"/>
                  </a:cubicBezTo>
                  <a:cubicBezTo>
                    <a:pt x="3803" y="6327"/>
                    <a:pt x="4103" y="5060"/>
                    <a:pt x="4570" y="3925"/>
                  </a:cubicBezTo>
                  <a:cubicBezTo>
                    <a:pt x="4587" y="3859"/>
                    <a:pt x="4570" y="3834"/>
                    <a:pt x="4537" y="3834"/>
                  </a:cubicBezTo>
                  <a:cubicBezTo>
                    <a:pt x="4503" y="3834"/>
                    <a:pt x="4453" y="3859"/>
                    <a:pt x="4403" y="3892"/>
                  </a:cubicBezTo>
                  <a:cubicBezTo>
                    <a:pt x="2268" y="5360"/>
                    <a:pt x="1535" y="6961"/>
                    <a:pt x="867" y="9163"/>
                  </a:cubicBezTo>
                  <a:cubicBezTo>
                    <a:pt x="934" y="7995"/>
                    <a:pt x="1101" y="6861"/>
                    <a:pt x="1368" y="5727"/>
                  </a:cubicBezTo>
                  <a:cubicBezTo>
                    <a:pt x="1835" y="3625"/>
                    <a:pt x="2902" y="1657"/>
                    <a:pt x="4437" y="123"/>
                  </a:cubicBezTo>
                  <a:cubicBezTo>
                    <a:pt x="4462" y="71"/>
                    <a:pt x="4429" y="1"/>
                    <a:pt x="4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7296467" y="779839"/>
              <a:ext cx="98269" cy="96696"/>
            </a:xfrm>
            <a:custGeom>
              <a:rect b="b" l="l" r="r" t="t"/>
              <a:pathLst>
                <a:path extrusionOk="0" h="4428" w="4500">
                  <a:moveTo>
                    <a:pt x="3293" y="0"/>
                  </a:moveTo>
                  <a:cubicBezTo>
                    <a:pt x="2682" y="0"/>
                    <a:pt x="1734" y="700"/>
                    <a:pt x="1397" y="952"/>
                  </a:cubicBezTo>
                  <a:cubicBezTo>
                    <a:pt x="797" y="1419"/>
                    <a:pt x="63" y="2086"/>
                    <a:pt x="30" y="2820"/>
                  </a:cubicBezTo>
                  <a:cubicBezTo>
                    <a:pt x="1" y="3197"/>
                    <a:pt x="129" y="3315"/>
                    <a:pt x="322" y="3315"/>
                  </a:cubicBezTo>
                  <a:cubicBezTo>
                    <a:pt x="573" y="3315"/>
                    <a:pt x="933" y="3114"/>
                    <a:pt x="1197" y="3020"/>
                  </a:cubicBezTo>
                  <a:cubicBezTo>
                    <a:pt x="1764" y="3053"/>
                    <a:pt x="2098" y="4021"/>
                    <a:pt x="2565" y="4321"/>
                  </a:cubicBezTo>
                  <a:cubicBezTo>
                    <a:pt x="2651" y="4393"/>
                    <a:pt x="2757" y="4428"/>
                    <a:pt x="2859" y="4428"/>
                  </a:cubicBezTo>
                  <a:cubicBezTo>
                    <a:pt x="2993" y="4428"/>
                    <a:pt x="3123" y="4368"/>
                    <a:pt x="3199" y="4254"/>
                  </a:cubicBezTo>
                  <a:cubicBezTo>
                    <a:pt x="3666" y="3620"/>
                    <a:pt x="3099" y="2820"/>
                    <a:pt x="2532" y="2353"/>
                  </a:cubicBezTo>
                  <a:lnTo>
                    <a:pt x="2532" y="2353"/>
                  </a:lnTo>
                  <a:cubicBezTo>
                    <a:pt x="2899" y="2586"/>
                    <a:pt x="3299" y="2820"/>
                    <a:pt x="3732" y="2953"/>
                  </a:cubicBezTo>
                  <a:cubicBezTo>
                    <a:pt x="3785" y="2976"/>
                    <a:pt x="3839" y="2986"/>
                    <a:pt x="3893" y="2986"/>
                  </a:cubicBezTo>
                  <a:cubicBezTo>
                    <a:pt x="4076" y="2986"/>
                    <a:pt x="4248" y="2860"/>
                    <a:pt x="4300" y="2653"/>
                  </a:cubicBezTo>
                  <a:cubicBezTo>
                    <a:pt x="4500" y="1786"/>
                    <a:pt x="3466" y="1385"/>
                    <a:pt x="2698" y="1319"/>
                  </a:cubicBezTo>
                  <a:cubicBezTo>
                    <a:pt x="3065" y="1085"/>
                    <a:pt x="4133" y="451"/>
                    <a:pt x="3599" y="84"/>
                  </a:cubicBezTo>
                  <a:cubicBezTo>
                    <a:pt x="3514" y="26"/>
                    <a:pt x="3409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7293476" y="797308"/>
              <a:ext cx="81607" cy="55140"/>
            </a:xfrm>
            <a:custGeom>
              <a:rect b="b" l="l" r="r" t="t"/>
              <a:pathLst>
                <a:path extrusionOk="0" h="2525" w="3737">
                  <a:moveTo>
                    <a:pt x="3160" y="1"/>
                  </a:moveTo>
                  <a:cubicBezTo>
                    <a:pt x="2600" y="1"/>
                    <a:pt x="1675" y="355"/>
                    <a:pt x="1101" y="752"/>
                  </a:cubicBezTo>
                  <a:cubicBezTo>
                    <a:pt x="33" y="1519"/>
                    <a:pt x="0" y="2320"/>
                    <a:pt x="167" y="2453"/>
                  </a:cubicBezTo>
                  <a:cubicBezTo>
                    <a:pt x="218" y="2504"/>
                    <a:pt x="319" y="2524"/>
                    <a:pt x="438" y="2524"/>
                  </a:cubicBezTo>
                  <a:cubicBezTo>
                    <a:pt x="706" y="2524"/>
                    <a:pt x="1065" y="2423"/>
                    <a:pt x="1134" y="2353"/>
                  </a:cubicBezTo>
                  <a:cubicBezTo>
                    <a:pt x="1313" y="2283"/>
                    <a:pt x="1529" y="2259"/>
                    <a:pt x="1755" y="2259"/>
                  </a:cubicBezTo>
                  <a:cubicBezTo>
                    <a:pt x="2293" y="2259"/>
                    <a:pt x="2895" y="2397"/>
                    <a:pt x="3226" y="2397"/>
                  </a:cubicBezTo>
                  <a:cubicBezTo>
                    <a:pt x="3353" y="2397"/>
                    <a:pt x="3441" y="2377"/>
                    <a:pt x="3469" y="2320"/>
                  </a:cubicBezTo>
                  <a:cubicBezTo>
                    <a:pt x="3736" y="1753"/>
                    <a:pt x="2602" y="1319"/>
                    <a:pt x="1968" y="1219"/>
                  </a:cubicBezTo>
                  <a:cubicBezTo>
                    <a:pt x="2569" y="1086"/>
                    <a:pt x="3669" y="886"/>
                    <a:pt x="3636" y="319"/>
                  </a:cubicBezTo>
                  <a:cubicBezTo>
                    <a:pt x="3636" y="93"/>
                    <a:pt x="3446" y="1"/>
                    <a:pt x="3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7168306" y="759618"/>
              <a:ext cx="130763" cy="376020"/>
            </a:xfrm>
            <a:custGeom>
              <a:rect b="b" l="l" r="r" t="t"/>
              <a:pathLst>
                <a:path extrusionOk="0" h="17219" w="5988">
                  <a:moveTo>
                    <a:pt x="73" y="1"/>
                  </a:moveTo>
                  <a:cubicBezTo>
                    <a:pt x="40" y="1"/>
                    <a:pt x="1" y="49"/>
                    <a:pt x="28" y="76"/>
                  </a:cubicBezTo>
                  <a:cubicBezTo>
                    <a:pt x="1763" y="2145"/>
                    <a:pt x="2463" y="4947"/>
                    <a:pt x="2630" y="7582"/>
                  </a:cubicBezTo>
                  <a:cubicBezTo>
                    <a:pt x="2697" y="9216"/>
                    <a:pt x="2596" y="10817"/>
                    <a:pt x="2330" y="12385"/>
                  </a:cubicBezTo>
                  <a:cubicBezTo>
                    <a:pt x="2096" y="13953"/>
                    <a:pt x="1696" y="15488"/>
                    <a:pt x="1462" y="17055"/>
                  </a:cubicBezTo>
                  <a:cubicBezTo>
                    <a:pt x="1442" y="17155"/>
                    <a:pt x="1517" y="17219"/>
                    <a:pt x="1588" y="17219"/>
                  </a:cubicBezTo>
                  <a:cubicBezTo>
                    <a:pt x="1636" y="17219"/>
                    <a:pt x="1682" y="17189"/>
                    <a:pt x="1696" y="17122"/>
                  </a:cubicBezTo>
                  <a:cubicBezTo>
                    <a:pt x="2196" y="15454"/>
                    <a:pt x="2563" y="13753"/>
                    <a:pt x="2797" y="12052"/>
                  </a:cubicBezTo>
                  <a:cubicBezTo>
                    <a:pt x="2897" y="11551"/>
                    <a:pt x="2930" y="11084"/>
                    <a:pt x="2997" y="10584"/>
                  </a:cubicBezTo>
                  <a:cubicBezTo>
                    <a:pt x="4798" y="8916"/>
                    <a:pt x="5632" y="7315"/>
                    <a:pt x="5966" y="4246"/>
                  </a:cubicBezTo>
                  <a:cubicBezTo>
                    <a:pt x="5988" y="4157"/>
                    <a:pt x="5966" y="4113"/>
                    <a:pt x="5919" y="4113"/>
                  </a:cubicBezTo>
                  <a:cubicBezTo>
                    <a:pt x="5895" y="4113"/>
                    <a:pt x="5865" y="4124"/>
                    <a:pt x="5832" y="4146"/>
                  </a:cubicBezTo>
                  <a:cubicBezTo>
                    <a:pt x="3997" y="5847"/>
                    <a:pt x="3497" y="7749"/>
                    <a:pt x="2997" y="9416"/>
                  </a:cubicBezTo>
                  <a:cubicBezTo>
                    <a:pt x="3030" y="8983"/>
                    <a:pt x="3564" y="4046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7101900" y="678188"/>
              <a:ext cx="102003" cy="111459"/>
            </a:xfrm>
            <a:custGeom>
              <a:rect b="b" l="l" r="r" t="t"/>
              <a:pathLst>
                <a:path extrusionOk="0" h="5104" w="4671">
                  <a:moveTo>
                    <a:pt x="2213" y="1"/>
                  </a:moveTo>
                  <a:cubicBezTo>
                    <a:pt x="2198" y="1"/>
                    <a:pt x="2183" y="1"/>
                    <a:pt x="2168" y="3"/>
                  </a:cubicBezTo>
                  <a:cubicBezTo>
                    <a:pt x="1434" y="69"/>
                    <a:pt x="2168" y="1304"/>
                    <a:pt x="2402" y="1737"/>
                  </a:cubicBezTo>
                  <a:cubicBezTo>
                    <a:pt x="2069" y="1592"/>
                    <a:pt x="1629" y="1479"/>
                    <a:pt x="1218" y="1479"/>
                  </a:cubicBezTo>
                  <a:cubicBezTo>
                    <a:pt x="683" y="1479"/>
                    <a:pt x="199" y="1672"/>
                    <a:pt x="67" y="2238"/>
                  </a:cubicBezTo>
                  <a:cubicBezTo>
                    <a:pt x="0" y="2538"/>
                    <a:pt x="200" y="2805"/>
                    <a:pt x="500" y="2838"/>
                  </a:cubicBezTo>
                  <a:cubicBezTo>
                    <a:pt x="673" y="2896"/>
                    <a:pt x="850" y="2914"/>
                    <a:pt x="1028" y="2914"/>
                  </a:cubicBezTo>
                  <a:cubicBezTo>
                    <a:pt x="1316" y="2914"/>
                    <a:pt x="1608" y="2867"/>
                    <a:pt x="1891" y="2867"/>
                  </a:cubicBezTo>
                  <a:cubicBezTo>
                    <a:pt x="1939" y="2867"/>
                    <a:pt x="1987" y="2868"/>
                    <a:pt x="2035" y="2871"/>
                  </a:cubicBezTo>
                  <a:cubicBezTo>
                    <a:pt x="1234" y="3038"/>
                    <a:pt x="167" y="3539"/>
                    <a:pt x="334" y="4439"/>
                  </a:cubicBezTo>
                  <a:cubicBezTo>
                    <a:pt x="363" y="4671"/>
                    <a:pt x="593" y="4852"/>
                    <a:pt x="850" y="4852"/>
                  </a:cubicBezTo>
                  <a:cubicBezTo>
                    <a:pt x="889" y="4852"/>
                    <a:pt x="928" y="4848"/>
                    <a:pt x="967" y="4840"/>
                  </a:cubicBezTo>
                  <a:cubicBezTo>
                    <a:pt x="1480" y="4783"/>
                    <a:pt x="2161" y="4216"/>
                    <a:pt x="2744" y="4216"/>
                  </a:cubicBezTo>
                  <a:cubicBezTo>
                    <a:pt x="2845" y="4216"/>
                    <a:pt x="2942" y="4233"/>
                    <a:pt x="3036" y="4272"/>
                  </a:cubicBezTo>
                  <a:cubicBezTo>
                    <a:pt x="3291" y="4575"/>
                    <a:pt x="3628" y="5103"/>
                    <a:pt x="3944" y="5103"/>
                  </a:cubicBezTo>
                  <a:cubicBezTo>
                    <a:pt x="4081" y="5103"/>
                    <a:pt x="4215" y="5003"/>
                    <a:pt x="4337" y="4739"/>
                  </a:cubicBezTo>
                  <a:cubicBezTo>
                    <a:pt x="4670" y="3939"/>
                    <a:pt x="4303" y="2871"/>
                    <a:pt x="3936" y="2071"/>
                  </a:cubicBezTo>
                  <a:cubicBezTo>
                    <a:pt x="3708" y="1548"/>
                    <a:pt x="2935" y="1"/>
                    <a:pt x="2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7119369" y="697491"/>
              <a:ext cx="85974" cy="93181"/>
            </a:xfrm>
            <a:custGeom>
              <a:rect b="b" l="l" r="r" t="t"/>
              <a:pathLst>
                <a:path extrusionOk="0" h="4267" w="3937">
                  <a:moveTo>
                    <a:pt x="1199" y="1"/>
                  </a:moveTo>
                  <a:cubicBezTo>
                    <a:pt x="1072" y="1"/>
                    <a:pt x="969" y="58"/>
                    <a:pt x="901" y="186"/>
                  </a:cubicBezTo>
                  <a:cubicBezTo>
                    <a:pt x="601" y="753"/>
                    <a:pt x="1602" y="1554"/>
                    <a:pt x="2136" y="1987"/>
                  </a:cubicBezTo>
                  <a:cubicBezTo>
                    <a:pt x="1817" y="1881"/>
                    <a:pt x="1353" y="1789"/>
                    <a:pt x="939" y="1789"/>
                  </a:cubicBezTo>
                  <a:cubicBezTo>
                    <a:pt x="443" y="1789"/>
                    <a:pt x="19" y="1921"/>
                    <a:pt x="1" y="2321"/>
                  </a:cubicBezTo>
                  <a:cubicBezTo>
                    <a:pt x="1" y="2688"/>
                    <a:pt x="1735" y="2888"/>
                    <a:pt x="2336" y="3622"/>
                  </a:cubicBezTo>
                  <a:cubicBezTo>
                    <a:pt x="2428" y="3745"/>
                    <a:pt x="2834" y="4267"/>
                    <a:pt x="3184" y="4267"/>
                  </a:cubicBezTo>
                  <a:cubicBezTo>
                    <a:pt x="3213" y="4267"/>
                    <a:pt x="3242" y="4263"/>
                    <a:pt x="3270" y="4256"/>
                  </a:cubicBezTo>
                  <a:cubicBezTo>
                    <a:pt x="3537" y="4189"/>
                    <a:pt x="3937" y="3388"/>
                    <a:pt x="3236" y="2021"/>
                  </a:cubicBezTo>
                  <a:cubicBezTo>
                    <a:pt x="2801" y="1122"/>
                    <a:pt x="1764" y="1"/>
                    <a:pt x="1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7109914" y="1042450"/>
              <a:ext cx="202521" cy="254254"/>
            </a:xfrm>
            <a:custGeom>
              <a:rect b="b" l="l" r="r" t="t"/>
              <a:pathLst>
                <a:path extrusionOk="0" h="11643" w="9274">
                  <a:moveTo>
                    <a:pt x="1935" y="0"/>
                  </a:moveTo>
                  <a:cubicBezTo>
                    <a:pt x="1935" y="0"/>
                    <a:pt x="200" y="10608"/>
                    <a:pt x="0" y="11642"/>
                  </a:cubicBezTo>
                  <a:lnTo>
                    <a:pt x="9273" y="11642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7929370" y="2789192"/>
              <a:ext cx="152994" cy="40094"/>
            </a:xfrm>
            <a:custGeom>
              <a:rect b="b" l="l" r="r" t="t"/>
              <a:pathLst>
                <a:path extrusionOk="0" h="1836" w="7006">
                  <a:moveTo>
                    <a:pt x="1" y="1"/>
                  </a:moveTo>
                  <a:lnTo>
                    <a:pt x="1" y="1836"/>
                  </a:lnTo>
                  <a:lnTo>
                    <a:pt x="7006" y="1836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7984727" y="2282224"/>
              <a:ext cx="42277" cy="507001"/>
            </a:xfrm>
            <a:custGeom>
              <a:rect b="b" l="l" r="r" t="t"/>
              <a:pathLst>
                <a:path extrusionOk="0" h="23217" w="1936">
                  <a:moveTo>
                    <a:pt x="1" y="0"/>
                  </a:moveTo>
                  <a:lnTo>
                    <a:pt x="1" y="23217"/>
                  </a:lnTo>
                  <a:lnTo>
                    <a:pt x="1936" y="2321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7984727" y="2282224"/>
              <a:ext cx="42277" cy="211998"/>
            </a:xfrm>
            <a:custGeom>
              <a:rect b="b" l="l" r="r" t="t"/>
              <a:pathLst>
                <a:path extrusionOk="0" h="9708" w="1936">
                  <a:moveTo>
                    <a:pt x="1" y="0"/>
                  </a:moveTo>
                  <a:lnTo>
                    <a:pt x="1" y="9707"/>
                  </a:lnTo>
                  <a:lnTo>
                    <a:pt x="1936" y="970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7784416" y="1987206"/>
              <a:ext cx="442908" cy="417424"/>
            </a:xfrm>
            <a:custGeom>
              <a:rect b="b" l="l" r="r" t="t"/>
              <a:pathLst>
                <a:path extrusionOk="0" h="19115" w="20282">
                  <a:moveTo>
                    <a:pt x="5805" y="1"/>
                  </a:moveTo>
                  <a:lnTo>
                    <a:pt x="1502" y="14111"/>
                  </a:lnTo>
                  <a:lnTo>
                    <a:pt x="1468" y="14278"/>
                  </a:lnTo>
                  <a:lnTo>
                    <a:pt x="1" y="19114"/>
                  </a:lnTo>
                  <a:lnTo>
                    <a:pt x="20282" y="19114"/>
                  </a:lnTo>
                  <a:lnTo>
                    <a:pt x="18814" y="14278"/>
                  </a:lnTo>
                  <a:lnTo>
                    <a:pt x="18747" y="14111"/>
                  </a:lnTo>
                  <a:lnTo>
                    <a:pt x="14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7920635" y="2055687"/>
              <a:ext cx="6573" cy="5852"/>
            </a:xfrm>
            <a:custGeom>
              <a:rect b="b" l="l" r="r" t="t"/>
              <a:pathLst>
                <a:path extrusionOk="0" h="268" w="301">
                  <a:moveTo>
                    <a:pt x="167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67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7975271" y="2055687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8029907" y="2055687"/>
              <a:ext cx="5831" cy="5852"/>
            </a:xfrm>
            <a:custGeom>
              <a:rect b="b" l="l" r="r" t="t"/>
              <a:pathLst>
                <a:path extrusionOk="0" h="268" w="267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8084522" y="2055687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7948324" y="2017079"/>
              <a:ext cx="5831" cy="5852"/>
            </a:xfrm>
            <a:custGeom>
              <a:rect b="b" l="l" r="r" t="t"/>
              <a:pathLst>
                <a:path extrusionOk="0" h="268" w="267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8002939" y="2017079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8057575" y="2017079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7865999" y="2135086"/>
              <a:ext cx="6573" cy="5852"/>
            </a:xfrm>
            <a:custGeom>
              <a:rect b="b" l="l" r="r" t="t"/>
              <a:pathLst>
                <a:path extrusionOk="0" h="268" w="301">
                  <a:moveTo>
                    <a:pt x="168" y="0"/>
                  </a:moveTo>
                  <a:cubicBezTo>
                    <a:pt x="67" y="0"/>
                    <a:pt x="34" y="34"/>
                    <a:pt x="34" y="134"/>
                  </a:cubicBezTo>
                  <a:cubicBezTo>
                    <a:pt x="1" y="200"/>
                    <a:pt x="67" y="267"/>
                    <a:pt x="168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7920635" y="2134715"/>
              <a:ext cx="6573" cy="6027"/>
            </a:xfrm>
            <a:custGeom>
              <a:rect b="b" l="l" r="r" t="t"/>
              <a:pathLst>
                <a:path extrusionOk="0" h="276" w="301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34"/>
                    <a:pt x="76" y="276"/>
                    <a:pt x="151" y="276"/>
                  </a:cubicBezTo>
                  <a:cubicBezTo>
                    <a:pt x="226" y="276"/>
                    <a:pt x="301" y="234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7975271" y="2135086"/>
              <a:ext cx="6573" cy="5852"/>
            </a:xfrm>
            <a:custGeom>
              <a:rect b="b" l="l" r="r" t="t"/>
              <a:pathLst>
                <a:path extrusionOk="0" h="268" w="301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8029907" y="2134715"/>
              <a:ext cx="6573" cy="6027"/>
            </a:xfrm>
            <a:custGeom>
              <a:rect b="b" l="l" r="r" t="t"/>
              <a:pathLst>
                <a:path extrusionOk="0" h="276" w="301">
                  <a:moveTo>
                    <a:pt x="150" y="1"/>
                  </a:moveTo>
                  <a:cubicBezTo>
                    <a:pt x="75" y="1"/>
                    <a:pt x="0" y="51"/>
                    <a:pt x="0" y="151"/>
                  </a:cubicBezTo>
                  <a:cubicBezTo>
                    <a:pt x="0" y="234"/>
                    <a:pt x="67" y="276"/>
                    <a:pt x="138" y="276"/>
                  </a:cubicBezTo>
                  <a:cubicBezTo>
                    <a:pt x="209" y="276"/>
                    <a:pt x="284" y="234"/>
                    <a:pt x="300" y="151"/>
                  </a:cubicBezTo>
                  <a:cubicBezTo>
                    <a:pt x="300" y="51"/>
                    <a:pt x="225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8084522" y="2135086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8139158" y="2134715"/>
              <a:ext cx="5852" cy="6027"/>
            </a:xfrm>
            <a:custGeom>
              <a:rect b="b" l="l" r="r" t="t"/>
              <a:pathLst>
                <a:path extrusionOk="0" h="276" w="268">
                  <a:moveTo>
                    <a:pt x="134" y="1"/>
                  </a:moveTo>
                  <a:cubicBezTo>
                    <a:pt x="67" y="1"/>
                    <a:pt x="1" y="51"/>
                    <a:pt x="1" y="151"/>
                  </a:cubicBezTo>
                  <a:cubicBezTo>
                    <a:pt x="1" y="234"/>
                    <a:pt x="67" y="276"/>
                    <a:pt x="134" y="276"/>
                  </a:cubicBezTo>
                  <a:cubicBezTo>
                    <a:pt x="201" y="276"/>
                    <a:pt x="268" y="234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7893273" y="2096479"/>
              <a:ext cx="6267" cy="4630"/>
            </a:xfrm>
            <a:custGeom>
              <a:rect b="b" l="l" r="r" t="t"/>
              <a:pathLst>
                <a:path extrusionOk="0" h="212" w="287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7948324" y="2096479"/>
              <a:ext cx="5831" cy="5852"/>
            </a:xfrm>
            <a:custGeom>
              <a:rect b="b" l="l" r="r" t="t"/>
              <a:pathLst>
                <a:path extrusionOk="0" h="268" w="267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8002939" y="2096479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8057575" y="2096479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8112211" y="2096479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34"/>
                    <a:pt x="34" y="267"/>
                    <a:pt x="134" y="267"/>
                  </a:cubicBezTo>
                  <a:cubicBezTo>
                    <a:pt x="201" y="267"/>
                    <a:pt x="267" y="234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7865999" y="2213743"/>
              <a:ext cx="6573" cy="6573"/>
            </a:xfrm>
            <a:custGeom>
              <a:rect b="b" l="l" r="r" t="t"/>
              <a:pathLst>
                <a:path extrusionOk="0" h="301" w="301">
                  <a:moveTo>
                    <a:pt x="168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7920635" y="2213743"/>
              <a:ext cx="6573" cy="6573"/>
            </a:xfrm>
            <a:custGeom>
              <a:rect b="b" l="l" r="r" t="t"/>
              <a:pathLst>
                <a:path extrusionOk="0" h="301" w="301">
                  <a:moveTo>
                    <a:pt x="167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7975271" y="2213743"/>
              <a:ext cx="5852" cy="6573"/>
            </a:xfrm>
            <a:custGeom>
              <a:rect b="b" l="l" r="r" t="t"/>
              <a:pathLst>
                <a:path extrusionOk="0" h="301" w="268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8029907" y="2213743"/>
              <a:ext cx="5831" cy="6573"/>
            </a:xfrm>
            <a:custGeom>
              <a:rect b="b" l="l" r="r" t="t"/>
              <a:pathLst>
                <a:path extrusionOk="0" h="301" w="267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8084522" y="2213743"/>
              <a:ext cx="5852" cy="6573"/>
            </a:xfrm>
            <a:custGeom>
              <a:rect b="b" l="l" r="r" t="t"/>
              <a:pathLst>
                <a:path extrusionOk="0" h="301" w="268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8139158" y="2213743"/>
              <a:ext cx="5852" cy="6573"/>
            </a:xfrm>
            <a:custGeom>
              <a:rect b="b" l="l" r="r" t="t"/>
              <a:pathLst>
                <a:path extrusionOk="0" h="301" w="268">
                  <a:moveTo>
                    <a:pt x="134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7893688" y="2176053"/>
              <a:ext cx="5852" cy="6027"/>
            </a:xfrm>
            <a:custGeom>
              <a:rect b="b" l="l" r="r" t="t"/>
              <a:pathLst>
                <a:path extrusionOk="0" h="276" w="268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6"/>
                  </a:cubicBezTo>
                  <a:cubicBezTo>
                    <a:pt x="267" y="42"/>
                    <a:pt x="200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7947953" y="2176599"/>
              <a:ext cx="6573" cy="4935"/>
            </a:xfrm>
            <a:custGeom>
              <a:rect b="b" l="l" r="r" t="t"/>
              <a:pathLst>
                <a:path extrusionOk="0" h="226" w="301">
                  <a:moveTo>
                    <a:pt x="151" y="1"/>
                  </a:moveTo>
                  <a:cubicBezTo>
                    <a:pt x="92" y="1"/>
                    <a:pt x="34" y="34"/>
                    <a:pt x="17" y="101"/>
                  </a:cubicBezTo>
                  <a:cubicBezTo>
                    <a:pt x="0" y="184"/>
                    <a:pt x="76" y="226"/>
                    <a:pt x="151" y="226"/>
                  </a:cubicBezTo>
                  <a:cubicBezTo>
                    <a:pt x="226" y="226"/>
                    <a:pt x="301" y="184"/>
                    <a:pt x="284" y="101"/>
                  </a:cubicBezTo>
                  <a:cubicBezTo>
                    <a:pt x="267" y="34"/>
                    <a:pt x="209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8002939" y="2176053"/>
              <a:ext cx="5852" cy="6027"/>
            </a:xfrm>
            <a:custGeom>
              <a:rect b="b" l="l" r="r" t="t"/>
              <a:pathLst>
                <a:path extrusionOk="0" h="276" w="268">
                  <a:moveTo>
                    <a:pt x="134" y="1"/>
                  </a:moveTo>
                  <a:cubicBezTo>
                    <a:pt x="68" y="1"/>
                    <a:pt x="1" y="42"/>
                    <a:pt x="1" y="126"/>
                  </a:cubicBezTo>
                  <a:cubicBezTo>
                    <a:pt x="1" y="226"/>
                    <a:pt x="68" y="276"/>
                    <a:pt x="134" y="276"/>
                  </a:cubicBezTo>
                  <a:cubicBezTo>
                    <a:pt x="201" y="276"/>
                    <a:pt x="268" y="226"/>
                    <a:pt x="268" y="126"/>
                  </a:cubicBezTo>
                  <a:cubicBezTo>
                    <a:pt x="268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8057225" y="2176599"/>
              <a:ext cx="6573" cy="4935"/>
            </a:xfrm>
            <a:custGeom>
              <a:rect b="b" l="l" r="r" t="t"/>
              <a:pathLst>
                <a:path extrusionOk="0" h="226" w="301">
                  <a:moveTo>
                    <a:pt x="150" y="1"/>
                  </a:moveTo>
                  <a:cubicBezTo>
                    <a:pt x="92" y="1"/>
                    <a:pt x="33" y="34"/>
                    <a:pt x="17" y="101"/>
                  </a:cubicBezTo>
                  <a:cubicBezTo>
                    <a:pt x="0" y="184"/>
                    <a:pt x="75" y="226"/>
                    <a:pt x="150" y="226"/>
                  </a:cubicBezTo>
                  <a:cubicBezTo>
                    <a:pt x="225" y="226"/>
                    <a:pt x="300" y="184"/>
                    <a:pt x="284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8112211" y="2176053"/>
              <a:ext cx="5852" cy="6027"/>
            </a:xfrm>
            <a:custGeom>
              <a:rect b="b" l="l" r="r" t="t"/>
              <a:pathLst>
                <a:path extrusionOk="0" h="276" w="268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1" y="276"/>
                    <a:pt x="267" y="226"/>
                    <a:pt x="267" y="126"/>
                  </a:cubicBezTo>
                  <a:cubicBezTo>
                    <a:pt x="267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7816472" y="2295326"/>
              <a:ext cx="1485" cy="3669"/>
            </a:xfrm>
            <a:custGeom>
              <a:rect b="b" l="l" r="r" t="t"/>
              <a:pathLst>
                <a:path extrusionOk="0" h="168" w="68">
                  <a:moveTo>
                    <a:pt x="34" y="1"/>
                  </a:moveTo>
                  <a:lnTo>
                    <a:pt x="0" y="168"/>
                  </a:lnTo>
                  <a:cubicBezTo>
                    <a:pt x="34" y="134"/>
                    <a:pt x="67" y="101"/>
                    <a:pt x="67" y="67"/>
                  </a:cubicBezTo>
                  <a:cubicBezTo>
                    <a:pt x="67" y="34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7865999" y="2293143"/>
              <a:ext cx="6573" cy="6573"/>
            </a:xfrm>
            <a:custGeom>
              <a:rect b="b" l="l" r="r" t="t"/>
              <a:pathLst>
                <a:path extrusionOk="0" h="301" w="301">
                  <a:moveTo>
                    <a:pt x="168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7920635" y="2293143"/>
              <a:ext cx="6573" cy="6573"/>
            </a:xfrm>
            <a:custGeom>
              <a:rect b="b" l="l" r="r" t="t"/>
              <a:pathLst>
                <a:path extrusionOk="0" h="301" w="301">
                  <a:moveTo>
                    <a:pt x="167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7975271" y="2293143"/>
              <a:ext cx="5852" cy="6573"/>
            </a:xfrm>
            <a:custGeom>
              <a:rect b="b" l="l" r="r" t="t"/>
              <a:pathLst>
                <a:path extrusionOk="0" h="301" w="268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8029907" y="2293143"/>
              <a:ext cx="5831" cy="6573"/>
            </a:xfrm>
            <a:custGeom>
              <a:rect b="b" l="l" r="r" t="t"/>
              <a:pathLst>
                <a:path extrusionOk="0" h="301" w="267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8084522" y="2293143"/>
              <a:ext cx="5852" cy="6573"/>
            </a:xfrm>
            <a:custGeom>
              <a:rect b="b" l="l" r="r" t="t"/>
              <a:pathLst>
                <a:path extrusionOk="0" h="301" w="268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8139158" y="2293143"/>
              <a:ext cx="5852" cy="6573"/>
            </a:xfrm>
            <a:custGeom>
              <a:rect b="b" l="l" r="r" t="t"/>
              <a:pathLst>
                <a:path extrusionOk="0" h="301" w="268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8193794" y="2295326"/>
              <a:ext cx="1485" cy="3669"/>
            </a:xfrm>
            <a:custGeom>
              <a:rect b="b" l="l" r="r" t="t"/>
              <a:pathLst>
                <a:path extrusionOk="0" h="168" w="68">
                  <a:moveTo>
                    <a:pt x="0" y="1"/>
                  </a:moveTo>
                  <a:cubicBezTo>
                    <a:pt x="0" y="1"/>
                    <a:pt x="0" y="34"/>
                    <a:pt x="0" y="67"/>
                  </a:cubicBezTo>
                  <a:cubicBezTo>
                    <a:pt x="0" y="101"/>
                    <a:pt x="34" y="134"/>
                    <a:pt x="6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7839052" y="22552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7893273" y="2255277"/>
              <a:ext cx="6267" cy="4630"/>
            </a:xfrm>
            <a:custGeom>
              <a:rect b="b" l="l" r="r" t="t"/>
              <a:pathLst>
                <a:path extrusionOk="0" h="212" w="287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7948324" y="2255277"/>
              <a:ext cx="5831" cy="5831"/>
            </a:xfrm>
            <a:custGeom>
              <a:rect b="b" l="l" r="r" t="t"/>
              <a:pathLst>
                <a:path extrusionOk="0" h="267" w="267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8002939" y="22552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8057575" y="22552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8112211" y="22552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8166847" y="22552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7811100" y="2373088"/>
              <a:ext cx="6857" cy="4520"/>
            </a:xfrm>
            <a:custGeom>
              <a:rect b="b" l="l" r="r" t="t"/>
              <a:pathLst>
                <a:path extrusionOk="0" h="207" w="314">
                  <a:moveTo>
                    <a:pt x="215" y="0"/>
                  </a:moveTo>
                  <a:cubicBezTo>
                    <a:pt x="203" y="0"/>
                    <a:pt x="192" y="3"/>
                    <a:pt x="180" y="9"/>
                  </a:cubicBezTo>
                  <a:cubicBezTo>
                    <a:pt x="0" y="9"/>
                    <a:pt x="176" y="206"/>
                    <a:pt x="266" y="206"/>
                  </a:cubicBezTo>
                  <a:cubicBezTo>
                    <a:pt x="294" y="206"/>
                    <a:pt x="313" y="189"/>
                    <a:pt x="313" y="142"/>
                  </a:cubicBezTo>
                  <a:cubicBezTo>
                    <a:pt x="313" y="60"/>
                    <a:pt x="26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7865999" y="2373263"/>
              <a:ext cx="6573" cy="5852"/>
            </a:xfrm>
            <a:custGeom>
              <a:rect b="b" l="l" r="r" t="t"/>
              <a:pathLst>
                <a:path extrusionOk="0" h="268" w="301">
                  <a:moveTo>
                    <a:pt x="168" y="1"/>
                  </a:moveTo>
                  <a:cubicBezTo>
                    <a:pt x="1" y="1"/>
                    <a:pt x="1" y="234"/>
                    <a:pt x="168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7920351" y="2373088"/>
              <a:ext cx="6857" cy="4520"/>
            </a:xfrm>
            <a:custGeom>
              <a:rect b="b" l="l" r="r" t="t"/>
              <a:pathLst>
                <a:path extrusionOk="0" h="207" w="314">
                  <a:moveTo>
                    <a:pt x="215" y="0"/>
                  </a:moveTo>
                  <a:cubicBezTo>
                    <a:pt x="204" y="0"/>
                    <a:pt x="192" y="3"/>
                    <a:pt x="180" y="9"/>
                  </a:cubicBezTo>
                  <a:cubicBezTo>
                    <a:pt x="1" y="9"/>
                    <a:pt x="176" y="206"/>
                    <a:pt x="267" y="206"/>
                  </a:cubicBezTo>
                  <a:cubicBezTo>
                    <a:pt x="294" y="206"/>
                    <a:pt x="314" y="189"/>
                    <a:pt x="314" y="142"/>
                  </a:cubicBezTo>
                  <a:cubicBezTo>
                    <a:pt x="314" y="60"/>
                    <a:pt x="269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7975271" y="2373263"/>
              <a:ext cx="6573" cy="5852"/>
            </a:xfrm>
            <a:custGeom>
              <a:rect b="b" l="l" r="r" t="t"/>
              <a:pathLst>
                <a:path extrusionOk="0" h="268" w="301">
                  <a:moveTo>
                    <a:pt x="134" y="1"/>
                  </a:moveTo>
                  <a:cubicBezTo>
                    <a:pt x="0" y="1"/>
                    <a:pt x="0" y="234"/>
                    <a:pt x="134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8029449" y="2373088"/>
              <a:ext cx="7032" cy="4520"/>
            </a:xfrm>
            <a:custGeom>
              <a:rect b="b" l="l" r="r" t="t"/>
              <a:pathLst>
                <a:path extrusionOk="0" h="207" w="322">
                  <a:moveTo>
                    <a:pt x="204" y="0"/>
                  </a:moveTo>
                  <a:cubicBezTo>
                    <a:pt x="189" y="0"/>
                    <a:pt x="172" y="3"/>
                    <a:pt x="155" y="9"/>
                  </a:cubicBezTo>
                  <a:cubicBezTo>
                    <a:pt x="1" y="9"/>
                    <a:pt x="182" y="206"/>
                    <a:pt x="274" y="206"/>
                  </a:cubicBezTo>
                  <a:cubicBezTo>
                    <a:pt x="302" y="206"/>
                    <a:pt x="321" y="189"/>
                    <a:pt x="321" y="142"/>
                  </a:cubicBezTo>
                  <a:cubicBezTo>
                    <a:pt x="321" y="60"/>
                    <a:pt x="27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8084522" y="2373263"/>
              <a:ext cx="5852" cy="5852"/>
            </a:xfrm>
            <a:custGeom>
              <a:rect b="b" l="l" r="r" t="t"/>
              <a:pathLst>
                <a:path extrusionOk="0" h="268" w="268">
                  <a:moveTo>
                    <a:pt x="134" y="1"/>
                  </a:moveTo>
                  <a:cubicBezTo>
                    <a:pt x="1" y="1"/>
                    <a:pt x="1" y="234"/>
                    <a:pt x="134" y="268"/>
                  </a:cubicBezTo>
                  <a:cubicBezTo>
                    <a:pt x="234" y="268"/>
                    <a:pt x="268" y="201"/>
                    <a:pt x="268" y="134"/>
                  </a:cubicBezTo>
                  <a:cubicBezTo>
                    <a:pt x="268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8138721" y="2373088"/>
              <a:ext cx="6289" cy="4520"/>
            </a:xfrm>
            <a:custGeom>
              <a:rect b="b" l="l" r="r" t="t"/>
              <a:pathLst>
                <a:path extrusionOk="0" h="207" w="288">
                  <a:moveTo>
                    <a:pt x="201" y="0"/>
                  </a:moveTo>
                  <a:cubicBezTo>
                    <a:pt x="187" y="0"/>
                    <a:pt x="172" y="3"/>
                    <a:pt x="154" y="9"/>
                  </a:cubicBezTo>
                  <a:cubicBezTo>
                    <a:pt x="0" y="9"/>
                    <a:pt x="162" y="206"/>
                    <a:pt x="245" y="206"/>
                  </a:cubicBezTo>
                  <a:cubicBezTo>
                    <a:pt x="270" y="206"/>
                    <a:pt x="288" y="189"/>
                    <a:pt x="288" y="142"/>
                  </a:cubicBezTo>
                  <a:cubicBezTo>
                    <a:pt x="288" y="60"/>
                    <a:pt x="265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8193794" y="2373088"/>
              <a:ext cx="5852" cy="6027"/>
            </a:xfrm>
            <a:custGeom>
              <a:rect b="b" l="l" r="r" t="t"/>
              <a:pathLst>
                <a:path extrusionOk="0" h="276" w="268">
                  <a:moveTo>
                    <a:pt x="169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0" y="9"/>
                    <a:pt x="0" y="242"/>
                    <a:pt x="134" y="276"/>
                  </a:cubicBezTo>
                  <a:cubicBezTo>
                    <a:pt x="201" y="276"/>
                    <a:pt x="267" y="209"/>
                    <a:pt x="267" y="142"/>
                  </a:cubicBezTo>
                  <a:cubicBezTo>
                    <a:pt x="267" y="60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7839052" y="23346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7893688" y="2334851"/>
              <a:ext cx="5852" cy="6027"/>
            </a:xfrm>
            <a:custGeom>
              <a:rect b="b" l="l" r="r" t="t"/>
              <a:pathLst>
                <a:path extrusionOk="0" h="276" w="268">
                  <a:moveTo>
                    <a:pt x="134" y="0"/>
                  </a:moveTo>
                  <a:cubicBezTo>
                    <a:pt x="67" y="0"/>
                    <a:pt x="0" y="42"/>
                    <a:pt x="0" y="125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5"/>
                  </a:cubicBezTo>
                  <a:cubicBezTo>
                    <a:pt x="267" y="42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948324" y="2334677"/>
              <a:ext cx="5831" cy="5831"/>
            </a:xfrm>
            <a:custGeom>
              <a:rect b="b" l="l" r="r" t="t"/>
              <a:pathLst>
                <a:path extrusionOk="0" h="267" w="267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8002939" y="23346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68" y="0"/>
                    <a:pt x="1" y="67"/>
                    <a:pt x="1" y="133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8057575" y="23346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8112211" y="23346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8166847" y="2334677"/>
              <a:ext cx="5852" cy="5831"/>
            </a:xfrm>
            <a:custGeom>
              <a:rect b="b" l="l" r="r" t="t"/>
              <a:pathLst>
                <a:path extrusionOk="0" h="267" w="268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714131" y="2057871"/>
              <a:ext cx="450923" cy="938248"/>
            </a:xfrm>
            <a:custGeom>
              <a:rect b="b" l="l" r="r" t="t"/>
              <a:pathLst>
                <a:path extrusionOk="0" h="42965" w="20649">
                  <a:moveTo>
                    <a:pt x="12009" y="0"/>
                  </a:moveTo>
                  <a:lnTo>
                    <a:pt x="0" y="5504"/>
                  </a:lnTo>
                  <a:lnTo>
                    <a:pt x="7506" y="42964"/>
                  </a:lnTo>
                  <a:lnTo>
                    <a:pt x="20648" y="42964"/>
                  </a:lnTo>
                  <a:lnTo>
                    <a:pt x="1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4976350" y="2057871"/>
              <a:ext cx="1008914" cy="938248"/>
            </a:xfrm>
            <a:custGeom>
              <a:rect b="b" l="l" r="r" t="t"/>
              <a:pathLst>
                <a:path extrusionOk="0" h="42965" w="46201">
                  <a:moveTo>
                    <a:pt x="1" y="0"/>
                  </a:moveTo>
                  <a:lnTo>
                    <a:pt x="8640" y="42964"/>
                  </a:lnTo>
                  <a:lnTo>
                    <a:pt x="46201" y="42964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4577912" y="2557567"/>
              <a:ext cx="439261" cy="901823"/>
            </a:xfrm>
            <a:custGeom>
              <a:rect b="b" l="l" r="r" t="t"/>
              <a:pathLst>
                <a:path extrusionOk="0" h="41297" w="20115">
                  <a:moveTo>
                    <a:pt x="1" y="0"/>
                  </a:moveTo>
                  <a:lnTo>
                    <a:pt x="1" y="41297"/>
                  </a:lnTo>
                  <a:lnTo>
                    <a:pt x="20115" y="41297"/>
                  </a:lnTo>
                  <a:lnTo>
                    <a:pt x="20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5897086" y="2557567"/>
              <a:ext cx="299414" cy="901823"/>
            </a:xfrm>
            <a:custGeom>
              <a:rect b="b" l="l" r="r" t="t"/>
              <a:pathLst>
                <a:path extrusionOk="0" h="41297" w="13711">
                  <a:moveTo>
                    <a:pt x="0" y="0"/>
                  </a:moveTo>
                  <a:lnTo>
                    <a:pt x="8206" y="41297"/>
                  </a:lnTo>
                  <a:lnTo>
                    <a:pt x="13710" y="41297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5017141" y="2557567"/>
              <a:ext cx="241872" cy="901823"/>
            </a:xfrm>
            <a:custGeom>
              <a:rect b="b" l="l" r="r" t="t"/>
              <a:pathLst>
                <a:path extrusionOk="0" h="41297" w="11076">
                  <a:moveTo>
                    <a:pt x="1" y="0"/>
                  </a:moveTo>
                  <a:lnTo>
                    <a:pt x="1" y="41297"/>
                  </a:lnTo>
                  <a:lnTo>
                    <a:pt x="11076" y="41297"/>
                  </a:lnTo>
                  <a:lnTo>
                    <a:pt x="11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6196471" y="2557567"/>
              <a:ext cx="241130" cy="901823"/>
            </a:xfrm>
            <a:custGeom>
              <a:rect b="b" l="l" r="r" t="t"/>
              <a:pathLst>
                <a:path extrusionOk="0" h="41297" w="11042">
                  <a:moveTo>
                    <a:pt x="0" y="0"/>
                  </a:moveTo>
                  <a:lnTo>
                    <a:pt x="0" y="41297"/>
                  </a:lnTo>
                  <a:lnTo>
                    <a:pt x="11041" y="41297"/>
                  </a:lnTo>
                  <a:lnTo>
                    <a:pt x="110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5258986" y="2996076"/>
              <a:ext cx="937528" cy="463304"/>
            </a:xfrm>
            <a:custGeom>
              <a:rect b="b" l="l" r="r" t="t"/>
              <a:pathLst>
                <a:path extrusionOk="0" h="21216" w="42932">
                  <a:moveTo>
                    <a:pt x="1" y="0"/>
                  </a:moveTo>
                  <a:lnTo>
                    <a:pt x="1" y="21216"/>
                  </a:lnTo>
                  <a:lnTo>
                    <a:pt x="42931" y="21216"/>
                  </a:lnTo>
                  <a:lnTo>
                    <a:pt x="4293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5258986" y="2796485"/>
              <a:ext cx="937528" cy="201800"/>
            </a:xfrm>
            <a:custGeom>
              <a:rect b="b" l="l" r="r" t="t"/>
              <a:pathLst>
                <a:path extrusionOk="0" h="9241" w="42932">
                  <a:moveTo>
                    <a:pt x="1" y="1"/>
                  </a:moveTo>
                  <a:lnTo>
                    <a:pt x="1" y="9240"/>
                  </a:lnTo>
                  <a:lnTo>
                    <a:pt x="42931" y="9240"/>
                  </a:lnTo>
                  <a:lnTo>
                    <a:pt x="429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5076887" y="2554641"/>
              <a:ext cx="186492" cy="847208"/>
            </a:xfrm>
            <a:custGeom>
              <a:rect b="b" l="l" r="r" t="t"/>
              <a:pathLst>
                <a:path extrusionOk="0" h="38796" w="8540">
                  <a:moveTo>
                    <a:pt x="8340" y="1"/>
                  </a:moveTo>
                  <a:lnTo>
                    <a:pt x="4170" y="68"/>
                  </a:lnTo>
                  <a:lnTo>
                    <a:pt x="0" y="134"/>
                  </a:lnTo>
                  <a:lnTo>
                    <a:pt x="4103" y="201"/>
                  </a:lnTo>
                  <a:lnTo>
                    <a:pt x="8171" y="266"/>
                  </a:lnTo>
                  <a:lnTo>
                    <a:pt x="8171" y="266"/>
                  </a:lnTo>
                  <a:lnTo>
                    <a:pt x="8106" y="4971"/>
                  </a:lnTo>
                  <a:lnTo>
                    <a:pt x="8106" y="9808"/>
                  </a:lnTo>
                  <a:cubicBezTo>
                    <a:pt x="8106" y="13010"/>
                    <a:pt x="8106" y="16246"/>
                    <a:pt x="8106" y="19448"/>
                  </a:cubicBezTo>
                  <a:cubicBezTo>
                    <a:pt x="8139" y="22684"/>
                    <a:pt x="8139" y="25886"/>
                    <a:pt x="8173" y="29122"/>
                  </a:cubicBezTo>
                  <a:cubicBezTo>
                    <a:pt x="8206" y="32357"/>
                    <a:pt x="8239" y="35560"/>
                    <a:pt x="8306" y="38795"/>
                  </a:cubicBezTo>
                  <a:cubicBezTo>
                    <a:pt x="8373" y="35560"/>
                    <a:pt x="8406" y="32357"/>
                    <a:pt x="8440" y="29122"/>
                  </a:cubicBezTo>
                  <a:cubicBezTo>
                    <a:pt x="8506" y="25886"/>
                    <a:pt x="8473" y="22684"/>
                    <a:pt x="8506" y="19448"/>
                  </a:cubicBezTo>
                  <a:cubicBezTo>
                    <a:pt x="8540" y="16246"/>
                    <a:pt x="8506" y="13010"/>
                    <a:pt x="8506" y="9808"/>
                  </a:cubicBezTo>
                  <a:lnTo>
                    <a:pt x="8506" y="4971"/>
                  </a:lnTo>
                  <a:lnTo>
                    <a:pt x="8473" y="134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6191361" y="2557567"/>
              <a:ext cx="9499" cy="847186"/>
            </a:xfrm>
            <a:custGeom>
              <a:rect b="b" l="l" r="r" t="t"/>
              <a:pathLst>
                <a:path extrusionOk="0" h="38795" w="435">
                  <a:moveTo>
                    <a:pt x="234" y="0"/>
                  </a:moveTo>
                  <a:cubicBezTo>
                    <a:pt x="134" y="3236"/>
                    <a:pt x="101" y="6472"/>
                    <a:pt x="67" y="9707"/>
                  </a:cubicBezTo>
                  <a:lnTo>
                    <a:pt x="1" y="19414"/>
                  </a:lnTo>
                  <a:lnTo>
                    <a:pt x="67" y="29088"/>
                  </a:lnTo>
                  <a:lnTo>
                    <a:pt x="134" y="33958"/>
                  </a:lnTo>
                  <a:lnTo>
                    <a:pt x="234" y="38795"/>
                  </a:lnTo>
                  <a:lnTo>
                    <a:pt x="334" y="33958"/>
                  </a:lnTo>
                  <a:lnTo>
                    <a:pt x="368" y="29088"/>
                  </a:lnTo>
                  <a:lnTo>
                    <a:pt x="434" y="19381"/>
                  </a:lnTo>
                  <a:lnTo>
                    <a:pt x="368" y="9707"/>
                  </a:lnTo>
                  <a:cubicBezTo>
                    <a:pt x="334" y="6472"/>
                    <a:pt x="301" y="3236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5258986" y="2991708"/>
              <a:ext cx="937528" cy="9477"/>
            </a:xfrm>
            <a:custGeom>
              <a:rect b="b" l="l" r="r" t="t"/>
              <a:pathLst>
                <a:path extrusionOk="0" h="434" w="42932">
                  <a:moveTo>
                    <a:pt x="21449" y="0"/>
                  </a:moveTo>
                  <a:lnTo>
                    <a:pt x="10708" y="67"/>
                  </a:lnTo>
                  <a:lnTo>
                    <a:pt x="5371" y="100"/>
                  </a:lnTo>
                  <a:lnTo>
                    <a:pt x="1" y="200"/>
                  </a:lnTo>
                  <a:lnTo>
                    <a:pt x="5371" y="300"/>
                  </a:lnTo>
                  <a:lnTo>
                    <a:pt x="10708" y="367"/>
                  </a:lnTo>
                  <a:lnTo>
                    <a:pt x="21449" y="434"/>
                  </a:lnTo>
                  <a:lnTo>
                    <a:pt x="32190" y="367"/>
                  </a:lnTo>
                  <a:cubicBezTo>
                    <a:pt x="35759" y="334"/>
                    <a:pt x="39329" y="300"/>
                    <a:pt x="42931" y="200"/>
                  </a:cubicBezTo>
                  <a:cubicBezTo>
                    <a:pt x="39329" y="134"/>
                    <a:pt x="35759" y="100"/>
                    <a:pt x="32190" y="67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5258986" y="2792118"/>
              <a:ext cx="937528" cy="8757"/>
            </a:xfrm>
            <a:custGeom>
              <a:rect b="b" l="l" r="r" t="t"/>
              <a:pathLst>
                <a:path extrusionOk="0" h="401" w="42932">
                  <a:moveTo>
                    <a:pt x="21449" y="0"/>
                  </a:moveTo>
                  <a:lnTo>
                    <a:pt x="10708" y="34"/>
                  </a:lnTo>
                  <a:lnTo>
                    <a:pt x="5371" y="100"/>
                  </a:lnTo>
                  <a:lnTo>
                    <a:pt x="1" y="201"/>
                  </a:lnTo>
                  <a:lnTo>
                    <a:pt x="5371" y="301"/>
                  </a:lnTo>
                  <a:lnTo>
                    <a:pt x="10708" y="367"/>
                  </a:lnTo>
                  <a:lnTo>
                    <a:pt x="21449" y="401"/>
                  </a:lnTo>
                  <a:lnTo>
                    <a:pt x="32190" y="367"/>
                  </a:lnTo>
                  <a:cubicBezTo>
                    <a:pt x="35759" y="334"/>
                    <a:pt x="39329" y="267"/>
                    <a:pt x="42931" y="201"/>
                  </a:cubicBezTo>
                  <a:cubicBezTo>
                    <a:pt x="39329" y="100"/>
                    <a:pt x="35759" y="67"/>
                    <a:pt x="32190" y="34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4642025" y="3459348"/>
              <a:ext cx="102724" cy="241872"/>
            </a:xfrm>
            <a:custGeom>
              <a:rect b="b" l="l" r="r" t="t"/>
              <a:pathLst>
                <a:path extrusionOk="0" h="11076" w="4704">
                  <a:moveTo>
                    <a:pt x="0" y="1"/>
                  </a:moveTo>
                  <a:lnTo>
                    <a:pt x="267" y="3336"/>
                  </a:lnTo>
                  <a:lnTo>
                    <a:pt x="901" y="11075"/>
                  </a:lnTo>
                  <a:lnTo>
                    <a:pt x="3803" y="11075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4642025" y="3459348"/>
              <a:ext cx="102724" cy="72872"/>
            </a:xfrm>
            <a:custGeom>
              <a:rect b="b" l="l" r="r" t="t"/>
              <a:pathLst>
                <a:path extrusionOk="0" h="3337" w="4704">
                  <a:moveTo>
                    <a:pt x="0" y="1"/>
                  </a:moveTo>
                  <a:lnTo>
                    <a:pt x="267" y="3336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5086343" y="3459348"/>
              <a:ext cx="103466" cy="241872"/>
            </a:xfrm>
            <a:custGeom>
              <a:rect b="b" l="l" r="r" t="t"/>
              <a:pathLst>
                <a:path extrusionOk="0" h="11076" w="4738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086343" y="3459348"/>
              <a:ext cx="103466" cy="72872"/>
            </a:xfrm>
            <a:custGeom>
              <a:rect b="b" l="l" r="r" t="t"/>
              <a:pathLst>
                <a:path extrusionOk="0" h="3337" w="4738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5824238" y="3459348"/>
              <a:ext cx="103466" cy="241872"/>
            </a:xfrm>
            <a:custGeom>
              <a:rect b="b" l="l" r="r" t="t"/>
              <a:pathLst>
                <a:path extrusionOk="0" h="11076" w="4738">
                  <a:moveTo>
                    <a:pt x="1" y="1"/>
                  </a:moveTo>
                  <a:lnTo>
                    <a:pt x="268" y="3336"/>
                  </a:lnTo>
                  <a:lnTo>
                    <a:pt x="901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5824238" y="3459348"/>
              <a:ext cx="103466" cy="72872"/>
            </a:xfrm>
            <a:custGeom>
              <a:rect b="b" l="l" r="r" t="t"/>
              <a:pathLst>
                <a:path extrusionOk="0" h="3337" w="4738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6269298" y="3459348"/>
              <a:ext cx="103466" cy="241872"/>
            </a:xfrm>
            <a:custGeom>
              <a:rect b="b" l="l" r="r" t="t"/>
              <a:pathLst>
                <a:path extrusionOk="0" h="11076" w="4738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04" y="11075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6269298" y="3459348"/>
              <a:ext cx="103466" cy="72872"/>
            </a:xfrm>
            <a:custGeom>
              <a:rect b="b" l="l" r="r" t="t"/>
              <a:pathLst>
                <a:path extrusionOk="0" h="3337" w="4738">
                  <a:moveTo>
                    <a:pt x="1" y="1"/>
                  </a:moveTo>
                  <a:lnTo>
                    <a:pt x="268" y="3336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4470845" y="4136775"/>
              <a:ext cx="747388" cy="158104"/>
            </a:xfrm>
            <a:custGeom>
              <a:rect b="b" l="l" r="r" t="t"/>
              <a:pathLst>
                <a:path extrusionOk="0" h="7240" w="34225">
                  <a:moveTo>
                    <a:pt x="17112" y="1"/>
                  </a:moveTo>
                  <a:cubicBezTo>
                    <a:pt x="7672" y="1"/>
                    <a:pt x="0" y="1635"/>
                    <a:pt x="0" y="3637"/>
                  </a:cubicBezTo>
                  <a:cubicBezTo>
                    <a:pt x="0" y="5605"/>
                    <a:pt x="7672" y="7239"/>
                    <a:pt x="17112" y="7239"/>
                  </a:cubicBezTo>
                  <a:cubicBezTo>
                    <a:pt x="26586" y="7239"/>
                    <a:pt x="34225" y="5605"/>
                    <a:pt x="34225" y="3637"/>
                  </a:cubicBezTo>
                  <a:cubicBezTo>
                    <a:pt x="34225" y="1635"/>
                    <a:pt x="26586" y="1"/>
                    <a:pt x="17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4850350" y="3991100"/>
              <a:ext cx="3259050" cy="474223"/>
            </a:xfrm>
            <a:custGeom>
              <a:rect b="b" l="l" r="r" t="t"/>
              <a:pathLst>
                <a:path extrusionOk="0" h="21716" w="149241">
                  <a:moveTo>
                    <a:pt x="74620" y="0"/>
                  </a:moveTo>
                  <a:cubicBezTo>
                    <a:pt x="33391" y="0"/>
                    <a:pt x="0" y="4871"/>
                    <a:pt x="0" y="10875"/>
                  </a:cubicBezTo>
                  <a:cubicBezTo>
                    <a:pt x="0" y="16879"/>
                    <a:pt x="33391" y="21716"/>
                    <a:pt x="74620" y="21716"/>
                  </a:cubicBezTo>
                  <a:cubicBezTo>
                    <a:pt x="115850" y="21716"/>
                    <a:pt x="149240" y="16879"/>
                    <a:pt x="149240" y="10875"/>
                  </a:cubicBezTo>
                  <a:cubicBezTo>
                    <a:pt x="149240" y="4871"/>
                    <a:pt x="115850" y="0"/>
                    <a:pt x="74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4567714" y="3696082"/>
              <a:ext cx="3824314" cy="9499"/>
            </a:xfrm>
            <a:custGeom>
              <a:rect b="b" l="l" r="r" t="t"/>
              <a:pathLst>
                <a:path extrusionOk="0" h="435" w="175126">
                  <a:moveTo>
                    <a:pt x="87563" y="1"/>
                  </a:moveTo>
                  <a:lnTo>
                    <a:pt x="43799" y="67"/>
                  </a:lnTo>
                  <a:lnTo>
                    <a:pt x="21883" y="101"/>
                  </a:lnTo>
                  <a:lnTo>
                    <a:pt x="1" y="234"/>
                  </a:lnTo>
                  <a:lnTo>
                    <a:pt x="21883" y="334"/>
                  </a:lnTo>
                  <a:lnTo>
                    <a:pt x="43799" y="368"/>
                  </a:lnTo>
                  <a:lnTo>
                    <a:pt x="87563" y="434"/>
                  </a:lnTo>
                  <a:lnTo>
                    <a:pt x="131328" y="368"/>
                  </a:lnTo>
                  <a:lnTo>
                    <a:pt x="153243" y="334"/>
                  </a:lnTo>
                  <a:lnTo>
                    <a:pt x="175126" y="234"/>
                  </a:lnTo>
                  <a:lnTo>
                    <a:pt x="153243" y="101"/>
                  </a:lnTo>
                  <a:lnTo>
                    <a:pt x="131328" y="67"/>
                  </a:lnTo>
                  <a:lnTo>
                    <a:pt x="87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5873764" y="759094"/>
              <a:ext cx="1202678" cy="873413"/>
            </a:xfrm>
            <a:custGeom>
              <a:rect b="b" l="l" r="r" t="t"/>
              <a:pathLst>
                <a:path extrusionOk="0" h="39996" w="55074">
                  <a:moveTo>
                    <a:pt x="28021" y="0"/>
                  </a:moveTo>
                  <a:cubicBezTo>
                    <a:pt x="13077" y="0"/>
                    <a:pt x="935" y="8940"/>
                    <a:pt x="935" y="19981"/>
                  </a:cubicBezTo>
                  <a:cubicBezTo>
                    <a:pt x="968" y="23084"/>
                    <a:pt x="1902" y="26119"/>
                    <a:pt x="3637" y="28688"/>
                  </a:cubicBezTo>
                  <a:lnTo>
                    <a:pt x="1" y="36827"/>
                  </a:lnTo>
                  <a:lnTo>
                    <a:pt x="9341" y="34458"/>
                  </a:lnTo>
                  <a:cubicBezTo>
                    <a:pt x="14178" y="37928"/>
                    <a:pt x="20749" y="39996"/>
                    <a:pt x="28021" y="39996"/>
                  </a:cubicBezTo>
                  <a:cubicBezTo>
                    <a:pt x="42965" y="39996"/>
                    <a:pt x="55074" y="31023"/>
                    <a:pt x="55074" y="19981"/>
                  </a:cubicBezTo>
                  <a:cubicBezTo>
                    <a:pt x="55074" y="8940"/>
                    <a:pt x="42965" y="0"/>
                    <a:pt x="28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5872323" y="755840"/>
              <a:ext cx="1212855" cy="879855"/>
            </a:xfrm>
            <a:custGeom>
              <a:rect b="b" l="l" r="r" t="t"/>
              <a:pathLst>
                <a:path extrusionOk="0" h="40291" w="55540">
                  <a:moveTo>
                    <a:pt x="28111" y="0"/>
                  </a:moveTo>
                  <a:cubicBezTo>
                    <a:pt x="24326" y="0"/>
                    <a:pt x="20559" y="601"/>
                    <a:pt x="16946" y="1784"/>
                  </a:cubicBezTo>
                  <a:cubicBezTo>
                    <a:pt x="14144" y="2685"/>
                    <a:pt x="11475" y="4052"/>
                    <a:pt x="9107" y="5753"/>
                  </a:cubicBezTo>
                  <a:cubicBezTo>
                    <a:pt x="6672" y="7455"/>
                    <a:pt x="4637" y="9623"/>
                    <a:pt x="3136" y="12158"/>
                  </a:cubicBezTo>
                  <a:cubicBezTo>
                    <a:pt x="1635" y="14727"/>
                    <a:pt x="868" y="17629"/>
                    <a:pt x="968" y="20597"/>
                  </a:cubicBezTo>
                  <a:cubicBezTo>
                    <a:pt x="1101" y="23533"/>
                    <a:pt x="2035" y="26402"/>
                    <a:pt x="3703" y="28837"/>
                  </a:cubicBezTo>
                  <a:cubicBezTo>
                    <a:pt x="2068" y="26402"/>
                    <a:pt x="1168" y="23533"/>
                    <a:pt x="1068" y="20597"/>
                  </a:cubicBezTo>
                  <a:cubicBezTo>
                    <a:pt x="1001" y="17662"/>
                    <a:pt x="1768" y="14760"/>
                    <a:pt x="3303" y="12258"/>
                  </a:cubicBezTo>
                  <a:cubicBezTo>
                    <a:pt x="4837" y="9756"/>
                    <a:pt x="6838" y="7621"/>
                    <a:pt x="9240" y="5954"/>
                  </a:cubicBezTo>
                  <a:cubicBezTo>
                    <a:pt x="11609" y="4252"/>
                    <a:pt x="14244" y="2951"/>
                    <a:pt x="17012" y="2051"/>
                  </a:cubicBezTo>
                  <a:cubicBezTo>
                    <a:pt x="20615" y="893"/>
                    <a:pt x="24355" y="314"/>
                    <a:pt x="28092" y="314"/>
                  </a:cubicBezTo>
                  <a:cubicBezTo>
                    <a:pt x="30168" y="314"/>
                    <a:pt x="32242" y="493"/>
                    <a:pt x="34291" y="850"/>
                  </a:cubicBezTo>
                  <a:cubicBezTo>
                    <a:pt x="37193" y="1350"/>
                    <a:pt x="39962" y="2218"/>
                    <a:pt x="42597" y="3485"/>
                  </a:cubicBezTo>
                  <a:cubicBezTo>
                    <a:pt x="45266" y="4719"/>
                    <a:pt x="47668" y="6387"/>
                    <a:pt x="49736" y="8422"/>
                  </a:cubicBezTo>
                  <a:cubicBezTo>
                    <a:pt x="51804" y="10457"/>
                    <a:pt x="53372" y="12959"/>
                    <a:pt x="54272" y="15727"/>
                  </a:cubicBezTo>
                  <a:cubicBezTo>
                    <a:pt x="55140" y="18529"/>
                    <a:pt x="55173" y="21498"/>
                    <a:pt x="54372" y="24267"/>
                  </a:cubicBezTo>
                  <a:cubicBezTo>
                    <a:pt x="53538" y="27069"/>
                    <a:pt x="52004" y="29604"/>
                    <a:pt x="49969" y="31672"/>
                  </a:cubicBezTo>
                  <a:cubicBezTo>
                    <a:pt x="47901" y="33740"/>
                    <a:pt x="45499" y="35441"/>
                    <a:pt x="42864" y="36709"/>
                  </a:cubicBezTo>
                  <a:cubicBezTo>
                    <a:pt x="38225" y="38897"/>
                    <a:pt x="33178" y="40013"/>
                    <a:pt x="28080" y="40013"/>
                  </a:cubicBezTo>
                  <a:cubicBezTo>
                    <a:pt x="27349" y="40013"/>
                    <a:pt x="26617" y="39991"/>
                    <a:pt x="25885" y="39945"/>
                  </a:cubicBezTo>
                  <a:cubicBezTo>
                    <a:pt x="24418" y="39844"/>
                    <a:pt x="22983" y="39678"/>
                    <a:pt x="21516" y="39411"/>
                  </a:cubicBezTo>
                  <a:cubicBezTo>
                    <a:pt x="20081" y="39177"/>
                    <a:pt x="18680" y="38810"/>
                    <a:pt x="17279" y="38377"/>
                  </a:cubicBezTo>
                  <a:cubicBezTo>
                    <a:pt x="14511" y="37476"/>
                    <a:pt x="11875" y="36175"/>
                    <a:pt x="9474" y="34541"/>
                  </a:cubicBezTo>
                  <a:lnTo>
                    <a:pt x="9407" y="34507"/>
                  </a:lnTo>
                  <a:lnTo>
                    <a:pt x="9374" y="34507"/>
                  </a:lnTo>
                  <a:lnTo>
                    <a:pt x="175" y="36881"/>
                  </a:lnTo>
                  <a:lnTo>
                    <a:pt x="175" y="36881"/>
                  </a:lnTo>
                  <a:lnTo>
                    <a:pt x="3703" y="28837"/>
                  </a:lnTo>
                  <a:lnTo>
                    <a:pt x="34" y="36942"/>
                  </a:lnTo>
                  <a:lnTo>
                    <a:pt x="0" y="37042"/>
                  </a:lnTo>
                  <a:lnTo>
                    <a:pt x="100" y="37009"/>
                  </a:lnTo>
                  <a:lnTo>
                    <a:pt x="9366" y="34693"/>
                  </a:lnTo>
                  <a:lnTo>
                    <a:pt x="9366" y="34693"/>
                  </a:lnTo>
                  <a:cubicBezTo>
                    <a:pt x="11761" y="36385"/>
                    <a:pt x="14421" y="37680"/>
                    <a:pt x="17213" y="38577"/>
                  </a:cubicBezTo>
                  <a:cubicBezTo>
                    <a:pt x="18614" y="39044"/>
                    <a:pt x="20048" y="39377"/>
                    <a:pt x="21482" y="39678"/>
                  </a:cubicBezTo>
                  <a:cubicBezTo>
                    <a:pt x="22917" y="39911"/>
                    <a:pt x="24384" y="40111"/>
                    <a:pt x="25852" y="40211"/>
                  </a:cubicBezTo>
                  <a:cubicBezTo>
                    <a:pt x="26628" y="40264"/>
                    <a:pt x="27403" y="40290"/>
                    <a:pt x="28178" y="40290"/>
                  </a:cubicBezTo>
                  <a:cubicBezTo>
                    <a:pt x="33298" y="40290"/>
                    <a:pt x="38362" y="39149"/>
                    <a:pt x="42998" y="36976"/>
                  </a:cubicBezTo>
                  <a:cubicBezTo>
                    <a:pt x="45666" y="35675"/>
                    <a:pt x="48101" y="33974"/>
                    <a:pt x="50203" y="31872"/>
                  </a:cubicBezTo>
                  <a:cubicBezTo>
                    <a:pt x="52304" y="29771"/>
                    <a:pt x="53839" y="27202"/>
                    <a:pt x="54706" y="24367"/>
                  </a:cubicBezTo>
                  <a:cubicBezTo>
                    <a:pt x="55540" y="21498"/>
                    <a:pt x="55540" y="18429"/>
                    <a:pt x="54639" y="15594"/>
                  </a:cubicBezTo>
                  <a:cubicBezTo>
                    <a:pt x="53705" y="12758"/>
                    <a:pt x="52104" y="10223"/>
                    <a:pt x="50003" y="8155"/>
                  </a:cubicBezTo>
                  <a:cubicBezTo>
                    <a:pt x="47868" y="6087"/>
                    <a:pt x="45433" y="4386"/>
                    <a:pt x="42731" y="3152"/>
                  </a:cubicBezTo>
                  <a:cubicBezTo>
                    <a:pt x="40062" y="1884"/>
                    <a:pt x="37260" y="1017"/>
                    <a:pt x="34358" y="550"/>
                  </a:cubicBezTo>
                  <a:cubicBezTo>
                    <a:pt x="32285" y="182"/>
                    <a:pt x="30195" y="0"/>
                    <a:pt x="28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6726019" y="3790047"/>
              <a:ext cx="601710" cy="530673"/>
            </a:xfrm>
            <a:custGeom>
              <a:rect b="b" l="l" r="r" t="t"/>
              <a:pathLst>
                <a:path extrusionOk="0" h="24301" w="27554">
                  <a:moveTo>
                    <a:pt x="11776" y="1"/>
                  </a:moveTo>
                  <a:lnTo>
                    <a:pt x="11776" y="9508"/>
                  </a:lnTo>
                  <a:lnTo>
                    <a:pt x="11776" y="12943"/>
                  </a:lnTo>
                  <a:lnTo>
                    <a:pt x="11843" y="15779"/>
                  </a:lnTo>
                  <a:cubicBezTo>
                    <a:pt x="11843" y="15779"/>
                    <a:pt x="2603" y="19948"/>
                    <a:pt x="1669" y="20682"/>
                  </a:cubicBezTo>
                  <a:cubicBezTo>
                    <a:pt x="735" y="21416"/>
                    <a:pt x="1" y="23851"/>
                    <a:pt x="835" y="24151"/>
                  </a:cubicBezTo>
                  <a:cubicBezTo>
                    <a:pt x="1136" y="24248"/>
                    <a:pt x="4478" y="24301"/>
                    <a:pt x="8670" y="24301"/>
                  </a:cubicBezTo>
                  <a:cubicBezTo>
                    <a:pt x="16093" y="24301"/>
                    <a:pt x="26178" y="24135"/>
                    <a:pt x="26753" y="23751"/>
                  </a:cubicBezTo>
                  <a:cubicBezTo>
                    <a:pt x="27120" y="23551"/>
                    <a:pt x="27287" y="20015"/>
                    <a:pt x="27420" y="15779"/>
                  </a:cubicBezTo>
                  <a:cubicBezTo>
                    <a:pt x="27454" y="14845"/>
                    <a:pt x="27454" y="13911"/>
                    <a:pt x="27487" y="12943"/>
                  </a:cubicBezTo>
                  <a:cubicBezTo>
                    <a:pt x="27487" y="11776"/>
                    <a:pt x="27520" y="10642"/>
                    <a:pt x="27520" y="9508"/>
                  </a:cubicBezTo>
                  <a:cubicBezTo>
                    <a:pt x="27554" y="4471"/>
                    <a:pt x="27487" y="1"/>
                    <a:pt x="2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6726019" y="3997651"/>
              <a:ext cx="600990" cy="323064"/>
            </a:xfrm>
            <a:custGeom>
              <a:rect b="b" l="l" r="r" t="t"/>
              <a:pathLst>
                <a:path extrusionOk="0" h="14794" w="27521">
                  <a:moveTo>
                    <a:pt x="11776" y="1"/>
                  </a:moveTo>
                  <a:lnTo>
                    <a:pt x="11776" y="3436"/>
                  </a:lnTo>
                  <a:lnTo>
                    <a:pt x="11843" y="6272"/>
                  </a:lnTo>
                  <a:cubicBezTo>
                    <a:pt x="11843" y="6272"/>
                    <a:pt x="2603" y="10441"/>
                    <a:pt x="1669" y="11175"/>
                  </a:cubicBezTo>
                  <a:cubicBezTo>
                    <a:pt x="735" y="11909"/>
                    <a:pt x="1" y="14344"/>
                    <a:pt x="835" y="14644"/>
                  </a:cubicBezTo>
                  <a:cubicBezTo>
                    <a:pt x="1136" y="14741"/>
                    <a:pt x="4478" y="14794"/>
                    <a:pt x="8670" y="14794"/>
                  </a:cubicBezTo>
                  <a:cubicBezTo>
                    <a:pt x="16093" y="14794"/>
                    <a:pt x="26178" y="14628"/>
                    <a:pt x="26753" y="14244"/>
                  </a:cubicBezTo>
                  <a:cubicBezTo>
                    <a:pt x="27120" y="14044"/>
                    <a:pt x="27287" y="10508"/>
                    <a:pt x="27420" y="6272"/>
                  </a:cubicBezTo>
                  <a:cubicBezTo>
                    <a:pt x="27454" y="5338"/>
                    <a:pt x="27454" y="4404"/>
                    <a:pt x="27487" y="3436"/>
                  </a:cubicBezTo>
                  <a:cubicBezTo>
                    <a:pt x="27487" y="2269"/>
                    <a:pt x="27520" y="1135"/>
                    <a:pt x="27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6723835" y="4071963"/>
              <a:ext cx="603894" cy="249472"/>
            </a:xfrm>
            <a:custGeom>
              <a:rect b="b" l="l" r="r" t="t"/>
              <a:pathLst>
                <a:path extrusionOk="0" h="11424" w="27654">
                  <a:moveTo>
                    <a:pt x="11843" y="0"/>
                  </a:moveTo>
                  <a:lnTo>
                    <a:pt x="11943" y="2835"/>
                  </a:lnTo>
                  <a:cubicBezTo>
                    <a:pt x="11943" y="2835"/>
                    <a:pt x="2636" y="7038"/>
                    <a:pt x="1702" y="7772"/>
                  </a:cubicBezTo>
                  <a:cubicBezTo>
                    <a:pt x="735" y="8539"/>
                    <a:pt x="1" y="10975"/>
                    <a:pt x="868" y="11275"/>
                  </a:cubicBezTo>
                  <a:cubicBezTo>
                    <a:pt x="1179" y="11372"/>
                    <a:pt x="4807" y="11424"/>
                    <a:pt x="9266" y="11424"/>
                  </a:cubicBezTo>
                  <a:cubicBezTo>
                    <a:pt x="12460" y="11424"/>
                    <a:pt x="16082" y="11397"/>
                    <a:pt x="19214" y="11341"/>
                  </a:cubicBezTo>
                  <a:cubicBezTo>
                    <a:pt x="20949" y="11308"/>
                    <a:pt x="22550" y="11241"/>
                    <a:pt x="23784" y="11175"/>
                  </a:cubicBezTo>
                  <a:cubicBezTo>
                    <a:pt x="25552" y="11108"/>
                    <a:pt x="26753" y="11008"/>
                    <a:pt x="26920" y="10874"/>
                  </a:cubicBezTo>
                  <a:cubicBezTo>
                    <a:pt x="27354" y="10608"/>
                    <a:pt x="27554" y="5437"/>
                    <a:pt x="27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6748598" y="4294285"/>
              <a:ext cx="537617" cy="5590"/>
            </a:xfrm>
            <a:custGeom>
              <a:rect b="b" l="l" r="r" t="t"/>
              <a:pathLst>
                <a:path extrusionOk="0" h="256" w="24619">
                  <a:moveTo>
                    <a:pt x="13846" y="0"/>
                  </a:moveTo>
                  <a:cubicBezTo>
                    <a:pt x="8257" y="0"/>
                    <a:pt x="2300" y="53"/>
                    <a:pt x="68" y="126"/>
                  </a:cubicBezTo>
                  <a:cubicBezTo>
                    <a:pt x="1" y="126"/>
                    <a:pt x="1" y="160"/>
                    <a:pt x="68" y="160"/>
                  </a:cubicBezTo>
                  <a:cubicBezTo>
                    <a:pt x="2213" y="213"/>
                    <a:pt x="7798" y="256"/>
                    <a:pt x="13191" y="256"/>
                  </a:cubicBezTo>
                  <a:cubicBezTo>
                    <a:pt x="18028" y="256"/>
                    <a:pt x="22710" y="221"/>
                    <a:pt x="24618" y="126"/>
                  </a:cubicBezTo>
                  <a:cubicBezTo>
                    <a:pt x="22796" y="36"/>
                    <a:pt x="18446" y="0"/>
                    <a:pt x="1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6968585" y="4111597"/>
              <a:ext cx="108423" cy="28323"/>
            </a:xfrm>
            <a:custGeom>
              <a:rect b="b" l="l" r="r" t="t"/>
              <a:pathLst>
                <a:path extrusionOk="0" h="1297" w="4965">
                  <a:moveTo>
                    <a:pt x="1429" y="0"/>
                  </a:moveTo>
                  <a:cubicBezTo>
                    <a:pt x="986" y="0"/>
                    <a:pt x="548" y="42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36" y="787"/>
                    <a:pt x="4871" y="1287"/>
                  </a:cubicBezTo>
                  <a:cubicBezTo>
                    <a:pt x="4883" y="1293"/>
                    <a:pt x="4894" y="1296"/>
                    <a:pt x="4904" y="1296"/>
                  </a:cubicBezTo>
                  <a:cubicBezTo>
                    <a:pt x="4948" y="1296"/>
                    <a:pt x="4965" y="1242"/>
                    <a:pt x="4938" y="1187"/>
                  </a:cubicBezTo>
                  <a:cubicBezTo>
                    <a:pt x="4022" y="346"/>
                    <a:pt x="2703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6943821" y="4126883"/>
              <a:ext cx="108423" cy="28323"/>
            </a:xfrm>
            <a:custGeom>
              <a:rect b="b" l="l" r="r" t="t"/>
              <a:pathLst>
                <a:path extrusionOk="0" h="1297" w="4965">
                  <a:moveTo>
                    <a:pt x="1429" y="1"/>
                  </a:moveTo>
                  <a:cubicBezTo>
                    <a:pt x="986" y="1"/>
                    <a:pt x="548" y="43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03" y="787"/>
                    <a:pt x="4837" y="1288"/>
                  </a:cubicBezTo>
                  <a:cubicBezTo>
                    <a:pt x="4856" y="1294"/>
                    <a:pt x="4872" y="1297"/>
                    <a:pt x="4886" y="1297"/>
                  </a:cubicBezTo>
                  <a:cubicBezTo>
                    <a:pt x="4947" y="1297"/>
                    <a:pt x="4965" y="1242"/>
                    <a:pt x="4937" y="1188"/>
                  </a:cubicBezTo>
                  <a:cubicBezTo>
                    <a:pt x="4022" y="346"/>
                    <a:pt x="2703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6918338" y="4142190"/>
              <a:ext cx="108423" cy="28323"/>
            </a:xfrm>
            <a:custGeom>
              <a:rect b="b" l="l" r="r" t="t"/>
              <a:pathLst>
                <a:path extrusionOk="0" h="1297" w="4965">
                  <a:moveTo>
                    <a:pt x="1429" y="0"/>
                  </a:moveTo>
                  <a:cubicBezTo>
                    <a:pt x="985" y="0"/>
                    <a:pt x="547" y="42"/>
                    <a:pt x="134" y="120"/>
                  </a:cubicBezTo>
                  <a:cubicBezTo>
                    <a:pt x="0" y="120"/>
                    <a:pt x="0" y="320"/>
                    <a:pt x="134" y="320"/>
                  </a:cubicBezTo>
                  <a:cubicBezTo>
                    <a:pt x="1735" y="487"/>
                    <a:pt x="3336" y="787"/>
                    <a:pt x="4870" y="1287"/>
                  </a:cubicBezTo>
                  <a:cubicBezTo>
                    <a:pt x="4883" y="1293"/>
                    <a:pt x="4894" y="1296"/>
                    <a:pt x="4903" y="1296"/>
                  </a:cubicBezTo>
                  <a:cubicBezTo>
                    <a:pt x="4947" y="1296"/>
                    <a:pt x="4964" y="1242"/>
                    <a:pt x="4937" y="1187"/>
                  </a:cubicBezTo>
                  <a:cubicBezTo>
                    <a:pt x="4022" y="346"/>
                    <a:pt x="2702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6892832" y="4157476"/>
              <a:ext cx="109013" cy="28323"/>
            </a:xfrm>
            <a:custGeom>
              <a:rect b="b" l="l" r="r" t="t"/>
              <a:pathLst>
                <a:path extrusionOk="0" h="1297" w="4992">
                  <a:moveTo>
                    <a:pt x="1457" y="1"/>
                  </a:moveTo>
                  <a:cubicBezTo>
                    <a:pt x="1017" y="1"/>
                    <a:pt x="581" y="43"/>
                    <a:pt x="167" y="120"/>
                  </a:cubicBezTo>
                  <a:cubicBezTo>
                    <a:pt x="1" y="120"/>
                    <a:pt x="34" y="354"/>
                    <a:pt x="167" y="354"/>
                  </a:cubicBezTo>
                  <a:cubicBezTo>
                    <a:pt x="1769" y="487"/>
                    <a:pt x="3336" y="821"/>
                    <a:pt x="4871" y="1288"/>
                  </a:cubicBezTo>
                  <a:cubicBezTo>
                    <a:pt x="4883" y="1294"/>
                    <a:pt x="4895" y="1297"/>
                    <a:pt x="4907" y="1297"/>
                  </a:cubicBezTo>
                  <a:cubicBezTo>
                    <a:pt x="4957" y="1297"/>
                    <a:pt x="4992" y="1242"/>
                    <a:pt x="4937" y="1188"/>
                  </a:cubicBezTo>
                  <a:cubicBezTo>
                    <a:pt x="4022" y="346"/>
                    <a:pt x="2721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6893553" y="4022349"/>
              <a:ext cx="121679" cy="98574"/>
            </a:xfrm>
            <a:custGeom>
              <a:rect b="b" l="l" r="r" t="t"/>
              <a:pathLst>
                <a:path extrusionOk="0" h="4514" w="5572">
                  <a:moveTo>
                    <a:pt x="1526" y="465"/>
                  </a:moveTo>
                  <a:cubicBezTo>
                    <a:pt x="2047" y="465"/>
                    <a:pt x="2745" y="850"/>
                    <a:pt x="3003" y="1071"/>
                  </a:cubicBezTo>
                  <a:cubicBezTo>
                    <a:pt x="3303" y="1371"/>
                    <a:pt x="3604" y="1672"/>
                    <a:pt x="3870" y="2005"/>
                  </a:cubicBezTo>
                  <a:cubicBezTo>
                    <a:pt x="4404" y="2672"/>
                    <a:pt x="4871" y="3406"/>
                    <a:pt x="5338" y="4107"/>
                  </a:cubicBezTo>
                  <a:cubicBezTo>
                    <a:pt x="4704" y="3840"/>
                    <a:pt x="4071" y="3606"/>
                    <a:pt x="3437" y="3339"/>
                  </a:cubicBezTo>
                  <a:cubicBezTo>
                    <a:pt x="2636" y="3073"/>
                    <a:pt x="1068" y="2472"/>
                    <a:pt x="935" y="1538"/>
                  </a:cubicBezTo>
                  <a:lnTo>
                    <a:pt x="935" y="1505"/>
                  </a:lnTo>
                  <a:cubicBezTo>
                    <a:pt x="801" y="715"/>
                    <a:pt x="1106" y="465"/>
                    <a:pt x="1526" y="465"/>
                  </a:cubicBezTo>
                  <a:close/>
                  <a:moveTo>
                    <a:pt x="1600" y="1"/>
                  </a:moveTo>
                  <a:cubicBezTo>
                    <a:pt x="1224" y="1"/>
                    <a:pt x="866" y="142"/>
                    <a:pt x="601" y="504"/>
                  </a:cubicBezTo>
                  <a:cubicBezTo>
                    <a:pt x="1" y="1371"/>
                    <a:pt x="668" y="2272"/>
                    <a:pt x="1335" y="2806"/>
                  </a:cubicBezTo>
                  <a:cubicBezTo>
                    <a:pt x="2469" y="3673"/>
                    <a:pt x="3937" y="4040"/>
                    <a:pt x="5271" y="4507"/>
                  </a:cubicBezTo>
                  <a:cubicBezTo>
                    <a:pt x="5289" y="4511"/>
                    <a:pt x="5306" y="4513"/>
                    <a:pt x="5324" y="4513"/>
                  </a:cubicBezTo>
                  <a:cubicBezTo>
                    <a:pt x="5438" y="4513"/>
                    <a:pt x="5538" y="4423"/>
                    <a:pt x="5538" y="4307"/>
                  </a:cubicBezTo>
                  <a:cubicBezTo>
                    <a:pt x="5572" y="4307"/>
                    <a:pt x="5572" y="4273"/>
                    <a:pt x="5572" y="4240"/>
                  </a:cubicBezTo>
                  <a:cubicBezTo>
                    <a:pt x="5071" y="2839"/>
                    <a:pt x="4204" y="1572"/>
                    <a:pt x="3070" y="604"/>
                  </a:cubicBezTo>
                  <a:cubicBezTo>
                    <a:pt x="2682" y="274"/>
                    <a:pt x="2124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006472" y="4044120"/>
              <a:ext cx="133318" cy="76650"/>
            </a:xfrm>
            <a:custGeom>
              <a:rect b="b" l="l" r="r" t="t"/>
              <a:pathLst>
                <a:path extrusionOk="0" h="3510" w="6105">
                  <a:moveTo>
                    <a:pt x="4507" y="488"/>
                  </a:moveTo>
                  <a:cubicBezTo>
                    <a:pt x="5105" y="488"/>
                    <a:pt x="5585" y="752"/>
                    <a:pt x="5171" y="1675"/>
                  </a:cubicBezTo>
                  <a:cubicBezTo>
                    <a:pt x="4804" y="2576"/>
                    <a:pt x="3136" y="2776"/>
                    <a:pt x="2302" y="2876"/>
                  </a:cubicBezTo>
                  <a:cubicBezTo>
                    <a:pt x="1635" y="2943"/>
                    <a:pt x="934" y="3010"/>
                    <a:pt x="234" y="3110"/>
                  </a:cubicBezTo>
                  <a:cubicBezTo>
                    <a:pt x="868" y="2509"/>
                    <a:pt x="1535" y="1976"/>
                    <a:pt x="2235" y="1442"/>
                  </a:cubicBezTo>
                  <a:cubicBezTo>
                    <a:pt x="2569" y="1208"/>
                    <a:pt x="2902" y="975"/>
                    <a:pt x="3269" y="775"/>
                  </a:cubicBezTo>
                  <a:cubicBezTo>
                    <a:pt x="3516" y="644"/>
                    <a:pt x="4046" y="488"/>
                    <a:pt x="4507" y="488"/>
                  </a:cubicBezTo>
                  <a:close/>
                  <a:moveTo>
                    <a:pt x="4433" y="1"/>
                  </a:moveTo>
                  <a:cubicBezTo>
                    <a:pt x="4049" y="1"/>
                    <a:pt x="3653" y="109"/>
                    <a:pt x="3336" y="274"/>
                  </a:cubicBezTo>
                  <a:cubicBezTo>
                    <a:pt x="1968" y="908"/>
                    <a:pt x="834" y="1942"/>
                    <a:pt x="0" y="3176"/>
                  </a:cubicBezTo>
                  <a:cubicBezTo>
                    <a:pt x="0" y="3210"/>
                    <a:pt x="0" y="3243"/>
                    <a:pt x="34" y="3243"/>
                  </a:cubicBezTo>
                  <a:cubicBezTo>
                    <a:pt x="0" y="3377"/>
                    <a:pt x="100" y="3510"/>
                    <a:pt x="234" y="3510"/>
                  </a:cubicBezTo>
                  <a:cubicBezTo>
                    <a:pt x="1635" y="3377"/>
                    <a:pt x="3136" y="3377"/>
                    <a:pt x="4470" y="2809"/>
                  </a:cubicBezTo>
                  <a:cubicBezTo>
                    <a:pt x="5237" y="2509"/>
                    <a:pt x="6105" y="1742"/>
                    <a:pt x="5738" y="808"/>
                  </a:cubicBezTo>
                  <a:cubicBezTo>
                    <a:pt x="5503" y="220"/>
                    <a:pt x="4980" y="1"/>
                    <a:pt x="4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6982429" y="2325920"/>
              <a:ext cx="458216" cy="1629536"/>
            </a:xfrm>
            <a:custGeom>
              <a:rect b="b" l="l" r="r" t="t"/>
              <a:pathLst>
                <a:path extrusionOk="0" h="74621" w="20983">
                  <a:moveTo>
                    <a:pt x="6238" y="1"/>
                  </a:moveTo>
                  <a:cubicBezTo>
                    <a:pt x="6238" y="1"/>
                    <a:pt x="1468" y="33958"/>
                    <a:pt x="634" y="41931"/>
                  </a:cubicBezTo>
                  <a:cubicBezTo>
                    <a:pt x="1" y="48169"/>
                    <a:pt x="34" y="74621"/>
                    <a:pt x="34" y="74621"/>
                  </a:cubicBezTo>
                  <a:lnTo>
                    <a:pt x="15778" y="74621"/>
                  </a:lnTo>
                  <a:cubicBezTo>
                    <a:pt x="15778" y="74621"/>
                    <a:pt x="16646" y="42665"/>
                    <a:pt x="16646" y="42598"/>
                  </a:cubicBezTo>
                  <a:cubicBezTo>
                    <a:pt x="16746" y="42064"/>
                    <a:pt x="20982" y="1"/>
                    <a:pt x="20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015927" y="2325920"/>
              <a:ext cx="445834" cy="601710"/>
            </a:xfrm>
            <a:custGeom>
              <a:rect b="b" l="l" r="r" t="t"/>
              <a:pathLst>
                <a:path extrusionOk="0" h="27554" w="20416">
                  <a:moveTo>
                    <a:pt x="4704" y="1"/>
                  </a:moveTo>
                  <a:cubicBezTo>
                    <a:pt x="4704" y="1"/>
                    <a:pt x="1502" y="15012"/>
                    <a:pt x="1" y="27087"/>
                  </a:cubicBezTo>
                  <a:lnTo>
                    <a:pt x="17947" y="27554"/>
                  </a:lnTo>
                  <a:lnTo>
                    <a:pt x="20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7177652" y="2325920"/>
              <a:ext cx="284106" cy="601710"/>
            </a:xfrm>
            <a:custGeom>
              <a:rect b="b" l="l" r="r" t="t"/>
              <a:pathLst>
                <a:path extrusionOk="0" h="27554" w="13010">
                  <a:moveTo>
                    <a:pt x="0" y="1"/>
                  </a:moveTo>
                  <a:cubicBezTo>
                    <a:pt x="0" y="1"/>
                    <a:pt x="3870" y="15278"/>
                    <a:pt x="6672" y="27454"/>
                  </a:cubicBezTo>
                  <a:lnTo>
                    <a:pt x="10541" y="27554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7039249" y="2850794"/>
              <a:ext cx="340206" cy="14194"/>
            </a:xfrm>
            <a:custGeom>
              <a:rect b="b" l="l" r="r" t="t"/>
              <a:pathLst>
                <a:path extrusionOk="0" h="650" w="15579">
                  <a:moveTo>
                    <a:pt x="501" y="0"/>
                  </a:moveTo>
                  <a:cubicBezTo>
                    <a:pt x="345" y="0"/>
                    <a:pt x="189" y="4"/>
                    <a:pt x="34" y="15"/>
                  </a:cubicBezTo>
                  <a:cubicBezTo>
                    <a:pt x="0" y="49"/>
                    <a:pt x="0" y="49"/>
                    <a:pt x="34" y="82"/>
                  </a:cubicBezTo>
                  <a:cubicBezTo>
                    <a:pt x="301" y="149"/>
                    <a:pt x="567" y="149"/>
                    <a:pt x="801" y="149"/>
                  </a:cubicBezTo>
                  <a:lnTo>
                    <a:pt x="1702" y="215"/>
                  </a:lnTo>
                  <a:cubicBezTo>
                    <a:pt x="2269" y="249"/>
                    <a:pt x="2836" y="282"/>
                    <a:pt x="3369" y="316"/>
                  </a:cubicBezTo>
                  <a:cubicBezTo>
                    <a:pt x="5404" y="449"/>
                    <a:pt x="7439" y="549"/>
                    <a:pt x="9440" y="616"/>
                  </a:cubicBezTo>
                  <a:cubicBezTo>
                    <a:pt x="10475" y="616"/>
                    <a:pt x="11442" y="649"/>
                    <a:pt x="12476" y="649"/>
                  </a:cubicBezTo>
                  <a:cubicBezTo>
                    <a:pt x="13143" y="649"/>
                    <a:pt x="13825" y="634"/>
                    <a:pt x="14512" y="634"/>
                  </a:cubicBezTo>
                  <a:cubicBezTo>
                    <a:pt x="14855" y="634"/>
                    <a:pt x="15200" y="638"/>
                    <a:pt x="15545" y="649"/>
                  </a:cubicBezTo>
                  <a:cubicBezTo>
                    <a:pt x="15578" y="649"/>
                    <a:pt x="15578" y="616"/>
                    <a:pt x="15545" y="616"/>
                  </a:cubicBezTo>
                  <a:cubicBezTo>
                    <a:pt x="14944" y="582"/>
                    <a:pt x="14344" y="516"/>
                    <a:pt x="13777" y="449"/>
                  </a:cubicBezTo>
                  <a:lnTo>
                    <a:pt x="12109" y="349"/>
                  </a:lnTo>
                  <a:cubicBezTo>
                    <a:pt x="10074" y="182"/>
                    <a:pt x="8039" y="115"/>
                    <a:pt x="6038" y="49"/>
                  </a:cubicBezTo>
                  <a:cubicBezTo>
                    <a:pt x="5004" y="49"/>
                    <a:pt x="4003" y="15"/>
                    <a:pt x="3003" y="15"/>
                  </a:cubicBezTo>
                  <a:lnTo>
                    <a:pt x="1435" y="15"/>
                  </a:lnTo>
                  <a:cubicBezTo>
                    <a:pt x="1123" y="15"/>
                    <a:pt x="812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459546" y="3889427"/>
              <a:ext cx="569653" cy="445529"/>
            </a:xfrm>
            <a:custGeom>
              <a:rect b="b" l="l" r="r" t="t"/>
              <a:pathLst>
                <a:path extrusionOk="0" h="20402" w="26086">
                  <a:moveTo>
                    <a:pt x="19610" y="1"/>
                  </a:moveTo>
                  <a:cubicBezTo>
                    <a:pt x="16250" y="1"/>
                    <a:pt x="11361" y="1186"/>
                    <a:pt x="9340" y="3289"/>
                  </a:cubicBezTo>
                  <a:cubicBezTo>
                    <a:pt x="8740" y="3922"/>
                    <a:pt x="8640" y="6791"/>
                    <a:pt x="8640" y="6791"/>
                  </a:cubicBezTo>
                  <a:lnTo>
                    <a:pt x="9441" y="9527"/>
                  </a:lnTo>
                  <a:cubicBezTo>
                    <a:pt x="9441" y="9527"/>
                    <a:pt x="1535" y="15864"/>
                    <a:pt x="834" y="16832"/>
                  </a:cubicBezTo>
                  <a:cubicBezTo>
                    <a:pt x="101" y="17799"/>
                    <a:pt x="0" y="20334"/>
                    <a:pt x="901" y="20401"/>
                  </a:cubicBezTo>
                  <a:cubicBezTo>
                    <a:pt x="906" y="20401"/>
                    <a:pt x="911" y="20401"/>
                    <a:pt x="917" y="20401"/>
                  </a:cubicBezTo>
                  <a:cubicBezTo>
                    <a:pt x="2019" y="20401"/>
                    <a:pt x="25156" y="14292"/>
                    <a:pt x="25886" y="13496"/>
                  </a:cubicBezTo>
                  <a:cubicBezTo>
                    <a:pt x="26086" y="13263"/>
                    <a:pt x="24651" y="6491"/>
                    <a:pt x="23717" y="2622"/>
                  </a:cubicBezTo>
                  <a:cubicBezTo>
                    <a:pt x="23517" y="1421"/>
                    <a:pt x="22617" y="487"/>
                    <a:pt x="21449" y="153"/>
                  </a:cubicBezTo>
                  <a:cubicBezTo>
                    <a:pt x="20926" y="51"/>
                    <a:pt x="20300" y="1"/>
                    <a:pt x="1961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458083" y="3949566"/>
              <a:ext cx="576226" cy="386109"/>
            </a:xfrm>
            <a:custGeom>
              <a:rect b="b" l="l" r="r" t="t"/>
              <a:pathLst>
                <a:path extrusionOk="0" h="17681" w="26387">
                  <a:moveTo>
                    <a:pt x="23985" y="1"/>
                  </a:moveTo>
                  <a:lnTo>
                    <a:pt x="8674" y="4037"/>
                  </a:lnTo>
                  <a:lnTo>
                    <a:pt x="9474" y="6773"/>
                  </a:lnTo>
                  <a:cubicBezTo>
                    <a:pt x="9474" y="6773"/>
                    <a:pt x="1569" y="13177"/>
                    <a:pt x="835" y="14144"/>
                  </a:cubicBezTo>
                  <a:cubicBezTo>
                    <a:pt x="101" y="15112"/>
                    <a:pt x="1" y="17647"/>
                    <a:pt x="901" y="17680"/>
                  </a:cubicBezTo>
                  <a:cubicBezTo>
                    <a:pt x="906" y="17681"/>
                    <a:pt x="912" y="17681"/>
                    <a:pt x="918" y="17681"/>
                  </a:cubicBezTo>
                  <a:cubicBezTo>
                    <a:pt x="2052" y="17681"/>
                    <a:pt x="25289" y="11538"/>
                    <a:pt x="26019" y="10742"/>
                  </a:cubicBezTo>
                  <a:cubicBezTo>
                    <a:pt x="26386" y="10375"/>
                    <a:pt x="25252" y="5338"/>
                    <a:pt x="23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477758" y="4178309"/>
              <a:ext cx="521589" cy="136965"/>
            </a:xfrm>
            <a:custGeom>
              <a:rect b="b" l="l" r="r" t="t"/>
              <a:pathLst>
                <a:path extrusionOk="0" h="6272" w="23885">
                  <a:moveTo>
                    <a:pt x="23851" y="0"/>
                  </a:moveTo>
                  <a:cubicBezTo>
                    <a:pt x="19881" y="834"/>
                    <a:pt x="4003" y="5070"/>
                    <a:pt x="67" y="6205"/>
                  </a:cubicBezTo>
                  <a:cubicBezTo>
                    <a:pt x="0" y="6205"/>
                    <a:pt x="0" y="6271"/>
                    <a:pt x="67" y="6271"/>
                  </a:cubicBezTo>
                  <a:cubicBezTo>
                    <a:pt x="4070" y="5337"/>
                    <a:pt x="19981" y="1234"/>
                    <a:pt x="23851" y="34"/>
                  </a:cubicBezTo>
                  <a:cubicBezTo>
                    <a:pt x="23884" y="0"/>
                    <a:pt x="23884" y="0"/>
                    <a:pt x="23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45554" y="4066853"/>
              <a:ext cx="110476" cy="18322"/>
            </a:xfrm>
            <a:custGeom>
              <a:rect b="b" l="l" r="r" t="t"/>
              <a:pathLst>
                <a:path extrusionOk="0" h="839" w="5059">
                  <a:moveTo>
                    <a:pt x="2951" y="1"/>
                  </a:moveTo>
                  <a:cubicBezTo>
                    <a:pt x="1969" y="1"/>
                    <a:pt x="963" y="252"/>
                    <a:pt x="122" y="634"/>
                  </a:cubicBezTo>
                  <a:cubicBezTo>
                    <a:pt x="0" y="695"/>
                    <a:pt x="45" y="839"/>
                    <a:pt x="129" y="839"/>
                  </a:cubicBezTo>
                  <a:cubicBezTo>
                    <a:pt x="138" y="839"/>
                    <a:pt x="146" y="837"/>
                    <a:pt x="155" y="834"/>
                  </a:cubicBezTo>
                  <a:cubicBezTo>
                    <a:pt x="1338" y="662"/>
                    <a:pt x="2521" y="562"/>
                    <a:pt x="3703" y="562"/>
                  </a:cubicBezTo>
                  <a:cubicBezTo>
                    <a:pt x="4122" y="562"/>
                    <a:pt x="4540" y="575"/>
                    <a:pt x="4959" y="601"/>
                  </a:cubicBezTo>
                  <a:cubicBezTo>
                    <a:pt x="5025" y="601"/>
                    <a:pt x="5059" y="501"/>
                    <a:pt x="5025" y="468"/>
                  </a:cubicBezTo>
                  <a:cubicBezTo>
                    <a:pt x="4399" y="140"/>
                    <a:pt x="3682" y="1"/>
                    <a:pt x="2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7624438" y="4088035"/>
              <a:ext cx="111197" cy="18278"/>
            </a:xfrm>
            <a:custGeom>
              <a:rect b="b" l="l" r="r" t="t"/>
              <a:pathLst>
                <a:path extrusionOk="0" h="837" w="5092">
                  <a:moveTo>
                    <a:pt x="2970" y="1"/>
                  </a:moveTo>
                  <a:cubicBezTo>
                    <a:pt x="1982" y="1"/>
                    <a:pt x="969" y="261"/>
                    <a:pt x="122" y="665"/>
                  </a:cubicBezTo>
                  <a:cubicBezTo>
                    <a:pt x="0" y="695"/>
                    <a:pt x="45" y="836"/>
                    <a:pt x="154" y="836"/>
                  </a:cubicBezTo>
                  <a:cubicBezTo>
                    <a:pt x="165" y="836"/>
                    <a:pt x="176" y="835"/>
                    <a:pt x="188" y="832"/>
                  </a:cubicBezTo>
                  <a:cubicBezTo>
                    <a:pt x="1346" y="659"/>
                    <a:pt x="2541" y="560"/>
                    <a:pt x="3731" y="560"/>
                  </a:cubicBezTo>
                  <a:cubicBezTo>
                    <a:pt x="4152" y="560"/>
                    <a:pt x="4573" y="572"/>
                    <a:pt x="4992" y="598"/>
                  </a:cubicBezTo>
                  <a:cubicBezTo>
                    <a:pt x="5025" y="598"/>
                    <a:pt x="5092" y="498"/>
                    <a:pt x="5025" y="465"/>
                  </a:cubicBezTo>
                  <a:cubicBezTo>
                    <a:pt x="4404" y="140"/>
                    <a:pt x="3694" y="1"/>
                    <a:pt x="2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7604697" y="4109304"/>
              <a:ext cx="110541" cy="18125"/>
            </a:xfrm>
            <a:custGeom>
              <a:rect b="b" l="l" r="r" t="t"/>
              <a:pathLst>
                <a:path extrusionOk="0" h="830" w="5062">
                  <a:moveTo>
                    <a:pt x="2905" y="1"/>
                  </a:moveTo>
                  <a:cubicBezTo>
                    <a:pt x="1928" y="1"/>
                    <a:pt x="928" y="259"/>
                    <a:pt x="92" y="658"/>
                  </a:cubicBezTo>
                  <a:cubicBezTo>
                    <a:pt x="1" y="689"/>
                    <a:pt x="20" y="830"/>
                    <a:pt x="125" y="830"/>
                  </a:cubicBezTo>
                  <a:cubicBezTo>
                    <a:pt x="135" y="830"/>
                    <a:pt x="146" y="828"/>
                    <a:pt x="158" y="825"/>
                  </a:cubicBezTo>
                  <a:cubicBezTo>
                    <a:pt x="1341" y="653"/>
                    <a:pt x="2524" y="553"/>
                    <a:pt x="3706" y="553"/>
                  </a:cubicBezTo>
                  <a:cubicBezTo>
                    <a:pt x="4125" y="553"/>
                    <a:pt x="4543" y="565"/>
                    <a:pt x="4962" y="592"/>
                  </a:cubicBezTo>
                  <a:cubicBezTo>
                    <a:pt x="4995" y="592"/>
                    <a:pt x="5062" y="492"/>
                    <a:pt x="4995" y="492"/>
                  </a:cubicBezTo>
                  <a:cubicBezTo>
                    <a:pt x="4364" y="147"/>
                    <a:pt x="3641" y="1"/>
                    <a:pt x="2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7583799" y="4130289"/>
              <a:ext cx="111044" cy="18475"/>
            </a:xfrm>
            <a:custGeom>
              <a:rect b="b" l="l" r="r" t="t"/>
              <a:pathLst>
                <a:path extrusionOk="0" h="846" w="5085">
                  <a:moveTo>
                    <a:pt x="2963" y="1"/>
                  </a:moveTo>
                  <a:cubicBezTo>
                    <a:pt x="1975" y="1"/>
                    <a:pt x="962" y="260"/>
                    <a:pt x="115" y="665"/>
                  </a:cubicBezTo>
                  <a:cubicBezTo>
                    <a:pt x="0" y="693"/>
                    <a:pt x="33" y="845"/>
                    <a:pt x="129" y="845"/>
                  </a:cubicBezTo>
                  <a:cubicBezTo>
                    <a:pt x="145" y="845"/>
                    <a:pt x="163" y="841"/>
                    <a:pt x="181" y="832"/>
                  </a:cubicBezTo>
                  <a:cubicBezTo>
                    <a:pt x="1339" y="659"/>
                    <a:pt x="2534" y="559"/>
                    <a:pt x="3724" y="559"/>
                  </a:cubicBezTo>
                  <a:cubicBezTo>
                    <a:pt x="4145" y="559"/>
                    <a:pt x="4566" y="572"/>
                    <a:pt x="4985" y="598"/>
                  </a:cubicBezTo>
                  <a:cubicBezTo>
                    <a:pt x="5018" y="598"/>
                    <a:pt x="5085" y="498"/>
                    <a:pt x="5018" y="465"/>
                  </a:cubicBezTo>
                  <a:cubicBezTo>
                    <a:pt x="4397" y="140"/>
                    <a:pt x="3687" y="1"/>
                    <a:pt x="2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7556415" y="4001735"/>
              <a:ext cx="134060" cy="76060"/>
            </a:xfrm>
            <a:custGeom>
              <a:rect b="b" l="l" r="r" t="t"/>
              <a:pathLst>
                <a:path extrusionOk="0" h="3483" w="6139">
                  <a:moveTo>
                    <a:pt x="1620" y="488"/>
                  </a:moveTo>
                  <a:cubicBezTo>
                    <a:pt x="2076" y="488"/>
                    <a:pt x="2594" y="633"/>
                    <a:pt x="2836" y="748"/>
                  </a:cubicBezTo>
                  <a:cubicBezTo>
                    <a:pt x="3203" y="948"/>
                    <a:pt x="3570" y="1181"/>
                    <a:pt x="3904" y="1448"/>
                  </a:cubicBezTo>
                  <a:cubicBezTo>
                    <a:pt x="4604" y="1948"/>
                    <a:pt x="5238" y="2516"/>
                    <a:pt x="5872" y="3116"/>
                  </a:cubicBezTo>
                  <a:cubicBezTo>
                    <a:pt x="5205" y="2983"/>
                    <a:pt x="4504" y="2949"/>
                    <a:pt x="3804" y="2849"/>
                  </a:cubicBezTo>
                  <a:cubicBezTo>
                    <a:pt x="3003" y="2749"/>
                    <a:pt x="1335" y="2582"/>
                    <a:pt x="935" y="1682"/>
                  </a:cubicBezTo>
                  <a:cubicBezTo>
                    <a:pt x="515" y="747"/>
                    <a:pt x="1012" y="488"/>
                    <a:pt x="1620" y="488"/>
                  </a:cubicBezTo>
                  <a:close/>
                  <a:moveTo>
                    <a:pt x="1699" y="0"/>
                  </a:moveTo>
                  <a:cubicBezTo>
                    <a:pt x="1143" y="0"/>
                    <a:pt x="607" y="217"/>
                    <a:pt x="368" y="814"/>
                  </a:cubicBezTo>
                  <a:cubicBezTo>
                    <a:pt x="1" y="1815"/>
                    <a:pt x="902" y="2482"/>
                    <a:pt x="1669" y="2816"/>
                  </a:cubicBezTo>
                  <a:cubicBezTo>
                    <a:pt x="2970" y="3383"/>
                    <a:pt x="4504" y="3349"/>
                    <a:pt x="5905" y="3483"/>
                  </a:cubicBezTo>
                  <a:cubicBezTo>
                    <a:pt x="6039" y="3483"/>
                    <a:pt x="6139" y="3349"/>
                    <a:pt x="6105" y="3249"/>
                  </a:cubicBezTo>
                  <a:cubicBezTo>
                    <a:pt x="6139" y="3216"/>
                    <a:pt x="6139" y="3183"/>
                    <a:pt x="6105" y="3183"/>
                  </a:cubicBezTo>
                  <a:cubicBezTo>
                    <a:pt x="5271" y="1915"/>
                    <a:pt x="4137" y="914"/>
                    <a:pt x="2770" y="247"/>
                  </a:cubicBezTo>
                  <a:cubicBezTo>
                    <a:pt x="2460" y="99"/>
                    <a:pt x="2075" y="0"/>
                    <a:pt x="1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7680995" y="3978653"/>
              <a:ext cx="121657" cy="98553"/>
            </a:xfrm>
            <a:custGeom>
              <a:rect b="b" l="l" r="r" t="t"/>
              <a:pathLst>
                <a:path extrusionOk="0" h="4513" w="5571">
                  <a:moveTo>
                    <a:pt x="4053" y="467"/>
                  </a:moveTo>
                  <a:cubicBezTo>
                    <a:pt x="4469" y="467"/>
                    <a:pt x="4770" y="719"/>
                    <a:pt x="4637" y="1504"/>
                  </a:cubicBezTo>
                  <a:cubicBezTo>
                    <a:pt x="4503" y="2472"/>
                    <a:pt x="2969" y="3072"/>
                    <a:pt x="2168" y="3372"/>
                  </a:cubicBezTo>
                  <a:cubicBezTo>
                    <a:pt x="1534" y="3606"/>
                    <a:pt x="867" y="3839"/>
                    <a:pt x="234" y="4140"/>
                  </a:cubicBezTo>
                  <a:cubicBezTo>
                    <a:pt x="701" y="3406"/>
                    <a:pt x="1201" y="2672"/>
                    <a:pt x="1735" y="2005"/>
                  </a:cubicBezTo>
                  <a:cubicBezTo>
                    <a:pt x="1968" y="1671"/>
                    <a:pt x="2268" y="1371"/>
                    <a:pt x="2569" y="1104"/>
                  </a:cubicBezTo>
                  <a:cubicBezTo>
                    <a:pt x="2828" y="863"/>
                    <a:pt x="3531" y="467"/>
                    <a:pt x="4053" y="467"/>
                  </a:cubicBezTo>
                  <a:close/>
                  <a:moveTo>
                    <a:pt x="3971" y="0"/>
                  </a:moveTo>
                  <a:cubicBezTo>
                    <a:pt x="3448" y="0"/>
                    <a:pt x="2890" y="274"/>
                    <a:pt x="2502" y="604"/>
                  </a:cubicBezTo>
                  <a:cubicBezTo>
                    <a:pt x="1368" y="1571"/>
                    <a:pt x="500" y="2839"/>
                    <a:pt x="33" y="4273"/>
                  </a:cubicBezTo>
                  <a:cubicBezTo>
                    <a:pt x="0" y="4273"/>
                    <a:pt x="33" y="4306"/>
                    <a:pt x="67" y="4306"/>
                  </a:cubicBezTo>
                  <a:cubicBezTo>
                    <a:pt x="67" y="4422"/>
                    <a:pt x="142" y="4513"/>
                    <a:pt x="250" y="4513"/>
                  </a:cubicBezTo>
                  <a:cubicBezTo>
                    <a:pt x="266" y="4513"/>
                    <a:pt x="283" y="4511"/>
                    <a:pt x="300" y="4507"/>
                  </a:cubicBezTo>
                  <a:cubicBezTo>
                    <a:pt x="1635" y="4040"/>
                    <a:pt x="3102" y="3673"/>
                    <a:pt x="4236" y="2772"/>
                  </a:cubicBezTo>
                  <a:cubicBezTo>
                    <a:pt x="4904" y="2272"/>
                    <a:pt x="5571" y="1338"/>
                    <a:pt x="4970" y="504"/>
                  </a:cubicBezTo>
                  <a:cubicBezTo>
                    <a:pt x="4705" y="141"/>
                    <a:pt x="4347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7140507" y="2325920"/>
              <a:ext cx="668708" cy="1107991"/>
            </a:xfrm>
            <a:custGeom>
              <a:rect b="b" l="l" r="r" t="t"/>
              <a:pathLst>
                <a:path extrusionOk="0" h="50738" w="30622">
                  <a:moveTo>
                    <a:pt x="21315" y="1"/>
                  </a:moveTo>
                  <a:lnTo>
                    <a:pt x="0" y="34"/>
                  </a:lnTo>
                  <a:cubicBezTo>
                    <a:pt x="0" y="34"/>
                    <a:pt x="901" y="4404"/>
                    <a:pt x="3036" y="7806"/>
                  </a:cubicBezTo>
                  <a:cubicBezTo>
                    <a:pt x="3036" y="7806"/>
                    <a:pt x="6104" y="9641"/>
                    <a:pt x="6938" y="10241"/>
                  </a:cubicBezTo>
                  <a:cubicBezTo>
                    <a:pt x="6938" y="10241"/>
                    <a:pt x="10474" y="38462"/>
                    <a:pt x="11241" y="41531"/>
                  </a:cubicBezTo>
                  <a:cubicBezTo>
                    <a:pt x="12009" y="44633"/>
                    <a:pt x="12943" y="47735"/>
                    <a:pt x="14010" y="50737"/>
                  </a:cubicBezTo>
                  <a:lnTo>
                    <a:pt x="30622" y="46234"/>
                  </a:lnTo>
                  <a:cubicBezTo>
                    <a:pt x="30622" y="46234"/>
                    <a:pt x="28787" y="40230"/>
                    <a:pt x="27653" y="36694"/>
                  </a:cubicBezTo>
                  <a:cubicBezTo>
                    <a:pt x="27186" y="35226"/>
                    <a:pt x="23483" y="12043"/>
                    <a:pt x="23550" y="11376"/>
                  </a:cubicBezTo>
                  <a:cubicBezTo>
                    <a:pt x="24584" y="3603"/>
                    <a:pt x="21315" y="1"/>
                    <a:pt x="21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7330621" y="2827254"/>
              <a:ext cx="32057" cy="258774"/>
            </a:xfrm>
            <a:custGeom>
              <a:rect b="b" l="l" r="r" t="t"/>
              <a:pathLst>
                <a:path extrusionOk="0" h="11850" w="1468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cubicBezTo>
                    <a:pt x="67" y="1994"/>
                    <a:pt x="267" y="3995"/>
                    <a:pt x="501" y="5997"/>
                  </a:cubicBezTo>
                  <a:cubicBezTo>
                    <a:pt x="601" y="6931"/>
                    <a:pt x="734" y="7898"/>
                    <a:pt x="868" y="8866"/>
                  </a:cubicBezTo>
                  <a:cubicBezTo>
                    <a:pt x="1034" y="9866"/>
                    <a:pt x="1234" y="10834"/>
                    <a:pt x="1401" y="11834"/>
                  </a:cubicBezTo>
                  <a:cubicBezTo>
                    <a:pt x="1401" y="11845"/>
                    <a:pt x="1409" y="11849"/>
                    <a:pt x="1419" y="11849"/>
                  </a:cubicBezTo>
                  <a:cubicBezTo>
                    <a:pt x="1438" y="11849"/>
                    <a:pt x="1468" y="11834"/>
                    <a:pt x="1468" y="11834"/>
                  </a:cubicBezTo>
                  <a:cubicBezTo>
                    <a:pt x="1335" y="10834"/>
                    <a:pt x="1268" y="9800"/>
                    <a:pt x="1168" y="8799"/>
                  </a:cubicBezTo>
                  <a:cubicBezTo>
                    <a:pt x="1034" y="7798"/>
                    <a:pt x="901" y="6831"/>
                    <a:pt x="801" y="5863"/>
                  </a:cubicBezTo>
                  <a:cubicBezTo>
                    <a:pt x="567" y="3895"/>
                    <a:pt x="334" y="1961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7621249" y="3464457"/>
              <a:ext cx="195970" cy="456753"/>
            </a:xfrm>
            <a:custGeom>
              <a:rect b="b" l="l" r="r" t="t"/>
              <a:pathLst>
                <a:path extrusionOk="0" h="20916" w="8974">
                  <a:moveTo>
                    <a:pt x="3136" y="0"/>
                  </a:moveTo>
                  <a:lnTo>
                    <a:pt x="1" y="934"/>
                  </a:lnTo>
                  <a:lnTo>
                    <a:pt x="5838" y="20915"/>
                  </a:lnTo>
                  <a:lnTo>
                    <a:pt x="8974" y="2001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7616882" y="3547547"/>
              <a:ext cx="128230" cy="75165"/>
            </a:xfrm>
            <a:custGeom>
              <a:rect b="b" l="l" r="r" t="t"/>
              <a:pathLst>
                <a:path extrusionOk="0" h="3442" w="5872">
                  <a:moveTo>
                    <a:pt x="5533" y="1"/>
                  </a:moveTo>
                  <a:cubicBezTo>
                    <a:pt x="4555" y="1"/>
                    <a:pt x="1220" y="370"/>
                    <a:pt x="167" y="1566"/>
                  </a:cubicBezTo>
                  <a:cubicBezTo>
                    <a:pt x="1" y="1699"/>
                    <a:pt x="1568" y="3367"/>
                    <a:pt x="2035" y="3434"/>
                  </a:cubicBezTo>
                  <a:cubicBezTo>
                    <a:pt x="2072" y="3439"/>
                    <a:pt x="2119" y="3441"/>
                    <a:pt x="2173" y="3441"/>
                  </a:cubicBezTo>
                  <a:cubicBezTo>
                    <a:pt x="2810" y="3441"/>
                    <a:pt x="4559" y="3091"/>
                    <a:pt x="5204" y="2600"/>
                  </a:cubicBezTo>
                  <a:cubicBezTo>
                    <a:pt x="5538" y="2333"/>
                    <a:pt x="5871" y="165"/>
                    <a:pt x="5805" y="31"/>
                  </a:cubicBezTo>
                  <a:cubicBezTo>
                    <a:pt x="5800" y="12"/>
                    <a:pt x="5701" y="1"/>
                    <a:pt x="553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7722508" y="3860384"/>
              <a:ext cx="127487" cy="75994"/>
            </a:xfrm>
            <a:custGeom>
              <a:rect b="b" l="l" r="r" t="t"/>
              <a:pathLst>
                <a:path extrusionOk="0" h="3480" w="5838">
                  <a:moveTo>
                    <a:pt x="3612" y="0"/>
                  </a:moveTo>
                  <a:cubicBezTo>
                    <a:pt x="2936" y="0"/>
                    <a:pt x="1266" y="374"/>
                    <a:pt x="668" y="883"/>
                  </a:cubicBezTo>
                  <a:cubicBezTo>
                    <a:pt x="334" y="1116"/>
                    <a:pt x="0" y="3284"/>
                    <a:pt x="67" y="3451"/>
                  </a:cubicBezTo>
                  <a:cubicBezTo>
                    <a:pt x="72" y="3470"/>
                    <a:pt x="160" y="3480"/>
                    <a:pt x="312" y="3480"/>
                  </a:cubicBezTo>
                  <a:cubicBezTo>
                    <a:pt x="1258" y="3480"/>
                    <a:pt x="4670" y="3086"/>
                    <a:pt x="5704" y="1850"/>
                  </a:cubicBezTo>
                  <a:cubicBezTo>
                    <a:pt x="5838" y="1683"/>
                    <a:pt x="4270" y="82"/>
                    <a:pt x="3803" y="15"/>
                  </a:cubicBezTo>
                  <a:cubicBezTo>
                    <a:pt x="3755" y="5"/>
                    <a:pt x="3690" y="0"/>
                    <a:pt x="3612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7408557" y="3274192"/>
              <a:ext cx="435331" cy="307428"/>
            </a:xfrm>
            <a:custGeom>
              <a:rect b="b" l="l" r="r" t="t"/>
              <a:pathLst>
                <a:path extrusionOk="0" h="14078" w="19935">
                  <a:moveTo>
                    <a:pt x="17830" y="1"/>
                  </a:moveTo>
                  <a:cubicBezTo>
                    <a:pt x="17824" y="1"/>
                    <a:pt x="17818" y="3"/>
                    <a:pt x="17813" y="7"/>
                  </a:cubicBezTo>
                  <a:cubicBezTo>
                    <a:pt x="16345" y="1141"/>
                    <a:pt x="11976" y="4877"/>
                    <a:pt x="901" y="5044"/>
                  </a:cubicBezTo>
                  <a:cubicBezTo>
                    <a:pt x="0" y="5044"/>
                    <a:pt x="3103" y="11982"/>
                    <a:pt x="4370" y="12916"/>
                  </a:cubicBezTo>
                  <a:cubicBezTo>
                    <a:pt x="5360" y="13620"/>
                    <a:pt x="7250" y="14078"/>
                    <a:pt x="9380" y="14078"/>
                  </a:cubicBezTo>
                  <a:cubicBezTo>
                    <a:pt x="10478" y="14078"/>
                    <a:pt x="11641" y="13956"/>
                    <a:pt x="12776" y="13683"/>
                  </a:cubicBezTo>
                  <a:cubicBezTo>
                    <a:pt x="15678" y="12983"/>
                    <a:pt x="18213" y="10648"/>
                    <a:pt x="19081" y="9380"/>
                  </a:cubicBezTo>
                  <a:cubicBezTo>
                    <a:pt x="19935" y="8165"/>
                    <a:pt x="18202" y="1"/>
                    <a:pt x="1783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7130310" y="2325920"/>
              <a:ext cx="594417" cy="609725"/>
            </a:xfrm>
            <a:custGeom>
              <a:rect b="b" l="l" r="r" t="t"/>
              <a:pathLst>
                <a:path extrusionOk="0" h="27921" w="27220">
                  <a:moveTo>
                    <a:pt x="0" y="1"/>
                  </a:moveTo>
                  <a:lnTo>
                    <a:pt x="3069" y="7640"/>
                  </a:lnTo>
                  <a:lnTo>
                    <a:pt x="6838" y="9841"/>
                  </a:lnTo>
                  <a:lnTo>
                    <a:pt x="8906" y="27921"/>
                  </a:lnTo>
                  <a:lnTo>
                    <a:pt x="27219" y="25753"/>
                  </a:lnTo>
                  <a:cubicBezTo>
                    <a:pt x="25485" y="19081"/>
                    <a:pt x="24417" y="11442"/>
                    <a:pt x="24417" y="11442"/>
                  </a:cubicBezTo>
                  <a:cubicBezTo>
                    <a:pt x="25118" y="7473"/>
                    <a:pt x="24351" y="3403"/>
                    <a:pt x="2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7412204" y="2359374"/>
              <a:ext cx="165375" cy="124648"/>
            </a:xfrm>
            <a:custGeom>
              <a:rect b="b" l="l" r="r" t="t"/>
              <a:pathLst>
                <a:path extrusionOk="0" h="5708" w="7573">
                  <a:moveTo>
                    <a:pt x="98" y="0"/>
                  </a:moveTo>
                  <a:cubicBezTo>
                    <a:pt x="51" y="0"/>
                    <a:pt x="0" y="29"/>
                    <a:pt x="0" y="70"/>
                  </a:cubicBezTo>
                  <a:cubicBezTo>
                    <a:pt x="501" y="3572"/>
                    <a:pt x="3903" y="5707"/>
                    <a:pt x="7272" y="5707"/>
                  </a:cubicBezTo>
                  <a:cubicBezTo>
                    <a:pt x="7572" y="5707"/>
                    <a:pt x="7572" y="5240"/>
                    <a:pt x="7272" y="5240"/>
                  </a:cubicBezTo>
                  <a:cubicBezTo>
                    <a:pt x="5638" y="5174"/>
                    <a:pt x="4036" y="4640"/>
                    <a:pt x="2702" y="3672"/>
                  </a:cubicBezTo>
                  <a:cubicBezTo>
                    <a:pt x="1468" y="2772"/>
                    <a:pt x="567" y="1504"/>
                    <a:pt x="167" y="37"/>
                  </a:cubicBezTo>
                  <a:cubicBezTo>
                    <a:pt x="154" y="11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7188571" y="2483998"/>
              <a:ext cx="126767" cy="77960"/>
            </a:xfrm>
            <a:custGeom>
              <a:rect b="b" l="l" r="r" t="t"/>
              <a:pathLst>
                <a:path extrusionOk="0" h="3570" w="5805">
                  <a:moveTo>
                    <a:pt x="67" y="0"/>
                  </a:moveTo>
                  <a:cubicBezTo>
                    <a:pt x="34" y="0"/>
                    <a:pt x="1" y="34"/>
                    <a:pt x="34" y="100"/>
                  </a:cubicBezTo>
                  <a:cubicBezTo>
                    <a:pt x="868" y="767"/>
                    <a:pt x="1802" y="1401"/>
                    <a:pt x="2769" y="1935"/>
                  </a:cubicBezTo>
                  <a:cubicBezTo>
                    <a:pt x="3737" y="2502"/>
                    <a:pt x="4771" y="3002"/>
                    <a:pt x="5771" y="3570"/>
                  </a:cubicBezTo>
                  <a:cubicBezTo>
                    <a:pt x="5805" y="3570"/>
                    <a:pt x="5805" y="3536"/>
                    <a:pt x="5805" y="3503"/>
                  </a:cubicBezTo>
                  <a:cubicBezTo>
                    <a:pt x="4871" y="2869"/>
                    <a:pt x="3970" y="2169"/>
                    <a:pt x="3003" y="1568"/>
                  </a:cubicBezTo>
                  <a:cubicBezTo>
                    <a:pt x="2069" y="934"/>
                    <a:pt x="1101" y="4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7179312" y="2354767"/>
              <a:ext cx="82851" cy="172778"/>
            </a:xfrm>
            <a:custGeom>
              <a:rect b="b" l="l" r="r" t="t"/>
              <a:pathLst>
                <a:path extrusionOk="0" h="7912" w="3794">
                  <a:moveTo>
                    <a:pt x="71" y="0"/>
                  </a:moveTo>
                  <a:cubicBezTo>
                    <a:pt x="44" y="0"/>
                    <a:pt x="1" y="24"/>
                    <a:pt x="24" y="47"/>
                  </a:cubicBezTo>
                  <a:cubicBezTo>
                    <a:pt x="158" y="781"/>
                    <a:pt x="258" y="1515"/>
                    <a:pt x="358" y="2249"/>
                  </a:cubicBezTo>
                  <a:cubicBezTo>
                    <a:pt x="425" y="2883"/>
                    <a:pt x="558" y="3517"/>
                    <a:pt x="758" y="4117"/>
                  </a:cubicBezTo>
                  <a:cubicBezTo>
                    <a:pt x="925" y="4684"/>
                    <a:pt x="1292" y="5151"/>
                    <a:pt x="1759" y="5518"/>
                  </a:cubicBezTo>
                  <a:cubicBezTo>
                    <a:pt x="1992" y="5718"/>
                    <a:pt x="2293" y="5918"/>
                    <a:pt x="2526" y="6085"/>
                  </a:cubicBezTo>
                  <a:cubicBezTo>
                    <a:pt x="2793" y="6218"/>
                    <a:pt x="3026" y="6419"/>
                    <a:pt x="3293" y="6552"/>
                  </a:cubicBezTo>
                  <a:cubicBezTo>
                    <a:pt x="3327" y="6619"/>
                    <a:pt x="3327" y="6719"/>
                    <a:pt x="3327" y="6786"/>
                  </a:cubicBezTo>
                  <a:cubicBezTo>
                    <a:pt x="3393" y="6952"/>
                    <a:pt x="3427" y="7153"/>
                    <a:pt x="3493" y="7319"/>
                  </a:cubicBezTo>
                  <a:cubicBezTo>
                    <a:pt x="3527" y="7519"/>
                    <a:pt x="3594" y="7720"/>
                    <a:pt x="3694" y="7886"/>
                  </a:cubicBezTo>
                  <a:cubicBezTo>
                    <a:pt x="3694" y="7903"/>
                    <a:pt x="3710" y="7911"/>
                    <a:pt x="3727" y="7911"/>
                  </a:cubicBezTo>
                  <a:cubicBezTo>
                    <a:pt x="3744" y="7911"/>
                    <a:pt x="3760" y="7903"/>
                    <a:pt x="3760" y="7886"/>
                  </a:cubicBezTo>
                  <a:cubicBezTo>
                    <a:pt x="3794" y="7686"/>
                    <a:pt x="3760" y="7486"/>
                    <a:pt x="3727" y="7319"/>
                  </a:cubicBezTo>
                  <a:cubicBezTo>
                    <a:pt x="3727" y="7119"/>
                    <a:pt x="3694" y="6919"/>
                    <a:pt x="3660" y="6719"/>
                  </a:cubicBezTo>
                  <a:cubicBezTo>
                    <a:pt x="3660" y="6552"/>
                    <a:pt x="3127" y="3984"/>
                    <a:pt x="2960" y="3450"/>
                  </a:cubicBezTo>
                  <a:cubicBezTo>
                    <a:pt x="2693" y="2382"/>
                    <a:pt x="2359" y="1348"/>
                    <a:pt x="2026" y="314"/>
                  </a:cubicBezTo>
                  <a:cubicBezTo>
                    <a:pt x="2026" y="281"/>
                    <a:pt x="2009" y="264"/>
                    <a:pt x="1992" y="264"/>
                  </a:cubicBezTo>
                  <a:cubicBezTo>
                    <a:pt x="1976" y="264"/>
                    <a:pt x="1959" y="281"/>
                    <a:pt x="1959" y="314"/>
                  </a:cubicBezTo>
                  <a:cubicBezTo>
                    <a:pt x="2226" y="1348"/>
                    <a:pt x="2426" y="2449"/>
                    <a:pt x="2660" y="3517"/>
                  </a:cubicBezTo>
                  <a:cubicBezTo>
                    <a:pt x="2760" y="4084"/>
                    <a:pt x="2860" y="4617"/>
                    <a:pt x="2993" y="5184"/>
                  </a:cubicBezTo>
                  <a:cubicBezTo>
                    <a:pt x="3060" y="5418"/>
                    <a:pt x="3093" y="5651"/>
                    <a:pt x="3160" y="5918"/>
                  </a:cubicBezTo>
                  <a:cubicBezTo>
                    <a:pt x="3160" y="5985"/>
                    <a:pt x="3193" y="6085"/>
                    <a:pt x="3227" y="6152"/>
                  </a:cubicBezTo>
                  <a:cubicBezTo>
                    <a:pt x="3060" y="6052"/>
                    <a:pt x="2926" y="5952"/>
                    <a:pt x="2760" y="5852"/>
                  </a:cubicBezTo>
                  <a:cubicBezTo>
                    <a:pt x="2493" y="5685"/>
                    <a:pt x="2226" y="5485"/>
                    <a:pt x="1992" y="5284"/>
                  </a:cubicBezTo>
                  <a:cubicBezTo>
                    <a:pt x="1525" y="4884"/>
                    <a:pt x="1225" y="4350"/>
                    <a:pt x="1058" y="3783"/>
                  </a:cubicBezTo>
                  <a:cubicBezTo>
                    <a:pt x="858" y="3183"/>
                    <a:pt x="758" y="2616"/>
                    <a:pt x="591" y="1949"/>
                  </a:cubicBezTo>
                  <a:cubicBezTo>
                    <a:pt x="425" y="1315"/>
                    <a:pt x="224" y="681"/>
                    <a:pt x="91" y="14"/>
                  </a:cubicBezTo>
                  <a:cubicBezTo>
                    <a:pt x="91" y="4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7348090" y="2832189"/>
              <a:ext cx="338743" cy="41535"/>
            </a:xfrm>
            <a:custGeom>
              <a:rect b="b" l="l" r="r" t="t"/>
              <a:pathLst>
                <a:path extrusionOk="0" h="1902" w="15512">
                  <a:moveTo>
                    <a:pt x="15445" y="0"/>
                  </a:moveTo>
                  <a:cubicBezTo>
                    <a:pt x="14878" y="100"/>
                    <a:pt x="14278" y="100"/>
                    <a:pt x="13677" y="133"/>
                  </a:cubicBezTo>
                  <a:lnTo>
                    <a:pt x="12009" y="300"/>
                  </a:lnTo>
                  <a:cubicBezTo>
                    <a:pt x="9975" y="467"/>
                    <a:pt x="7973" y="701"/>
                    <a:pt x="5972" y="967"/>
                  </a:cubicBezTo>
                  <a:cubicBezTo>
                    <a:pt x="4971" y="1067"/>
                    <a:pt x="3970" y="1201"/>
                    <a:pt x="2970" y="1368"/>
                  </a:cubicBezTo>
                  <a:cubicBezTo>
                    <a:pt x="2469" y="1468"/>
                    <a:pt x="1869" y="1534"/>
                    <a:pt x="1435" y="1601"/>
                  </a:cubicBezTo>
                  <a:cubicBezTo>
                    <a:pt x="968" y="1668"/>
                    <a:pt x="468" y="1701"/>
                    <a:pt x="34" y="1835"/>
                  </a:cubicBezTo>
                  <a:cubicBezTo>
                    <a:pt x="1" y="1835"/>
                    <a:pt x="1" y="1868"/>
                    <a:pt x="34" y="1901"/>
                  </a:cubicBezTo>
                  <a:cubicBezTo>
                    <a:pt x="301" y="1901"/>
                    <a:pt x="568" y="1835"/>
                    <a:pt x="835" y="1835"/>
                  </a:cubicBezTo>
                  <a:lnTo>
                    <a:pt x="1702" y="1768"/>
                  </a:lnTo>
                  <a:cubicBezTo>
                    <a:pt x="2269" y="1735"/>
                    <a:pt x="2836" y="1668"/>
                    <a:pt x="3370" y="1601"/>
                  </a:cubicBezTo>
                  <a:cubicBezTo>
                    <a:pt x="5405" y="1468"/>
                    <a:pt x="7439" y="1234"/>
                    <a:pt x="9441" y="967"/>
                  </a:cubicBezTo>
                  <a:cubicBezTo>
                    <a:pt x="10442" y="834"/>
                    <a:pt x="11409" y="701"/>
                    <a:pt x="12410" y="567"/>
                  </a:cubicBezTo>
                  <a:cubicBezTo>
                    <a:pt x="13410" y="400"/>
                    <a:pt x="14444" y="167"/>
                    <a:pt x="15445" y="67"/>
                  </a:cubicBezTo>
                  <a:cubicBezTo>
                    <a:pt x="15512" y="67"/>
                    <a:pt x="15512" y="0"/>
                    <a:pt x="15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7005009" y="1339434"/>
              <a:ext cx="495886" cy="623330"/>
            </a:xfrm>
            <a:custGeom>
              <a:rect b="b" l="l" r="r" t="t"/>
              <a:pathLst>
                <a:path extrusionOk="0" h="28544" w="22708">
                  <a:moveTo>
                    <a:pt x="12247" y="1"/>
                  </a:moveTo>
                  <a:cubicBezTo>
                    <a:pt x="11723" y="1"/>
                    <a:pt x="11195" y="69"/>
                    <a:pt x="10675" y="210"/>
                  </a:cubicBezTo>
                  <a:cubicBezTo>
                    <a:pt x="5505" y="1411"/>
                    <a:pt x="6405" y="9283"/>
                    <a:pt x="5871" y="10751"/>
                  </a:cubicBezTo>
                  <a:cubicBezTo>
                    <a:pt x="5104" y="12919"/>
                    <a:pt x="3937" y="13553"/>
                    <a:pt x="2803" y="15955"/>
                  </a:cubicBezTo>
                  <a:cubicBezTo>
                    <a:pt x="1702" y="18357"/>
                    <a:pt x="2602" y="20225"/>
                    <a:pt x="2502" y="21993"/>
                  </a:cubicBezTo>
                  <a:cubicBezTo>
                    <a:pt x="2402" y="23727"/>
                    <a:pt x="1" y="25195"/>
                    <a:pt x="568" y="25262"/>
                  </a:cubicBezTo>
                  <a:cubicBezTo>
                    <a:pt x="768" y="25295"/>
                    <a:pt x="1802" y="25462"/>
                    <a:pt x="3303" y="25695"/>
                  </a:cubicBezTo>
                  <a:cubicBezTo>
                    <a:pt x="4337" y="24261"/>
                    <a:pt x="4871" y="22526"/>
                    <a:pt x="4871" y="20758"/>
                  </a:cubicBezTo>
                  <a:cubicBezTo>
                    <a:pt x="4871" y="20725"/>
                    <a:pt x="4875" y="20708"/>
                    <a:pt x="4881" y="20708"/>
                  </a:cubicBezTo>
                  <a:cubicBezTo>
                    <a:pt x="4961" y="20708"/>
                    <a:pt x="5442" y="23006"/>
                    <a:pt x="4704" y="25929"/>
                  </a:cubicBezTo>
                  <a:cubicBezTo>
                    <a:pt x="7606" y="26396"/>
                    <a:pt x="11576" y="27029"/>
                    <a:pt x="15011" y="27563"/>
                  </a:cubicBezTo>
                  <a:cubicBezTo>
                    <a:pt x="15278" y="26196"/>
                    <a:pt x="15578" y="24962"/>
                    <a:pt x="15578" y="24961"/>
                  </a:cubicBezTo>
                  <a:lnTo>
                    <a:pt x="15578" y="24961"/>
                  </a:lnTo>
                  <a:cubicBezTo>
                    <a:pt x="15545" y="25862"/>
                    <a:pt x="15612" y="26763"/>
                    <a:pt x="15779" y="27663"/>
                  </a:cubicBezTo>
                  <a:lnTo>
                    <a:pt x="17146" y="27863"/>
                  </a:lnTo>
                  <a:cubicBezTo>
                    <a:pt x="17380" y="25929"/>
                    <a:pt x="17747" y="24027"/>
                    <a:pt x="18180" y="22159"/>
                  </a:cubicBezTo>
                  <a:cubicBezTo>
                    <a:pt x="18180" y="24194"/>
                    <a:pt x="18480" y="26229"/>
                    <a:pt x="19114" y="28164"/>
                  </a:cubicBezTo>
                  <a:cubicBezTo>
                    <a:pt x="20792" y="28392"/>
                    <a:pt x="22044" y="28544"/>
                    <a:pt x="22500" y="28544"/>
                  </a:cubicBezTo>
                  <a:cubicBezTo>
                    <a:pt x="22642" y="28544"/>
                    <a:pt x="22707" y="28529"/>
                    <a:pt x="22683" y="28497"/>
                  </a:cubicBezTo>
                  <a:cubicBezTo>
                    <a:pt x="19881" y="24227"/>
                    <a:pt x="22617" y="22359"/>
                    <a:pt x="22116" y="18890"/>
                  </a:cubicBezTo>
                  <a:cubicBezTo>
                    <a:pt x="21549" y="14721"/>
                    <a:pt x="18147" y="13586"/>
                    <a:pt x="18681" y="10584"/>
                  </a:cubicBezTo>
                  <a:cubicBezTo>
                    <a:pt x="19081" y="8116"/>
                    <a:pt x="19982" y="3713"/>
                    <a:pt x="17013" y="2312"/>
                  </a:cubicBezTo>
                  <a:cubicBezTo>
                    <a:pt x="15846" y="834"/>
                    <a:pt x="14074" y="1"/>
                    <a:pt x="12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7404910" y="1558175"/>
              <a:ext cx="110738" cy="391918"/>
            </a:xfrm>
            <a:custGeom>
              <a:rect b="b" l="l" r="r" t="t"/>
              <a:pathLst>
                <a:path extrusionOk="0" h="17947" w="5071">
                  <a:moveTo>
                    <a:pt x="134" y="0"/>
                  </a:moveTo>
                  <a:cubicBezTo>
                    <a:pt x="1" y="834"/>
                    <a:pt x="101" y="1701"/>
                    <a:pt x="468" y="2469"/>
                  </a:cubicBezTo>
                  <a:cubicBezTo>
                    <a:pt x="835" y="3203"/>
                    <a:pt x="1302" y="3903"/>
                    <a:pt x="1902" y="4503"/>
                  </a:cubicBezTo>
                  <a:cubicBezTo>
                    <a:pt x="2436" y="5104"/>
                    <a:pt x="2969" y="5704"/>
                    <a:pt x="3436" y="6371"/>
                  </a:cubicBezTo>
                  <a:cubicBezTo>
                    <a:pt x="3870" y="7005"/>
                    <a:pt x="4170" y="7739"/>
                    <a:pt x="4304" y="8506"/>
                  </a:cubicBezTo>
                  <a:cubicBezTo>
                    <a:pt x="4404" y="9274"/>
                    <a:pt x="4404" y="10074"/>
                    <a:pt x="4237" y="10841"/>
                  </a:cubicBezTo>
                  <a:cubicBezTo>
                    <a:pt x="4070" y="11609"/>
                    <a:pt x="3803" y="12376"/>
                    <a:pt x="3603" y="13176"/>
                  </a:cubicBezTo>
                  <a:cubicBezTo>
                    <a:pt x="3470" y="13577"/>
                    <a:pt x="3403" y="14010"/>
                    <a:pt x="3336" y="14444"/>
                  </a:cubicBezTo>
                  <a:cubicBezTo>
                    <a:pt x="3303" y="14878"/>
                    <a:pt x="3336" y="15311"/>
                    <a:pt x="3470" y="15712"/>
                  </a:cubicBezTo>
                  <a:cubicBezTo>
                    <a:pt x="3703" y="16512"/>
                    <a:pt x="4070" y="17279"/>
                    <a:pt x="4571" y="17946"/>
                  </a:cubicBezTo>
                  <a:cubicBezTo>
                    <a:pt x="4204" y="17213"/>
                    <a:pt x="3937" y="16445"/>
                    <a:pt x="3803" y="15645"/>
                  </a:cubicBezTo>
                  <a:cubicBezTo>
                    <a:pt x="3703" y="14878"/>
                    <a:pt x="3803" y="14077"/>
                    <a:pt x="4104" y="13343"/>
                  </a:cubicBezTo>
                  <a:cubicBezTo>
                    <a:pt x="4404" y="12576"/>
                    <a:pt x="4637" y="11775"/>
                    <a:pt x="4837" y="10975"/>
                  </a:cubicBezTo>
                  <a:cubicBezTo>
                    <a:pt x="5038" y="10141"/>
                    <a:pt x="5071" y="9240"/>
                    <a:pt x="4938" y="8406"/>
                  </a:cubicBezTo>
                  <a:cubicBezTo>
                    <a:pt x="4771" y="7539"/>
                    <a:pt x="4437" y="6738"/>
                    <a:pt x="3937" y="6038"/>
                  </a:cubicBezTo>
                  <a:cubicBezTo>
                    <a:pt x="3403" y="5371"/>
                    <a:pt x="2869" y="4737"/>
                    <a:pt x="2269" y="4170"/>
                  </a:cubicBezTo>
                  <a:cubicBezTo>
                    <a:pt x="1669" y="3636"/>
                    <a:pt x="1135" y="3002"/>
                    <a:pt x="735" y="2335"/>
                  </a:cubicBezTo>
                  <a:cubicBezTo>
                    <a:pt x="334" y="1601"/>
                    <a:pt x="101" y="801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6999178" y="1397192"/>
              <a:ext cx="170485" cy="482238"/>
            </a:xfrm>
            <a:custGeom>
              <a:rect b="b" l="l" r="r" t="t"/>
              <a:pathLst>
                <a:path extrusionOk="0" h="22083" w="7807">
                  <a:moveTo>
                    <a:pt x="7806" y="0"/>
                  </a:moveTo>
                  <a:lnTo>
                    <a:pt x="7806" y="0"/>
                  </a:lnTo>
                  <a:cubicBezTo>
                    <a:pt x="7339" y="901"/>
                    <a:pt x="6972" y="1835"/>
                    <a:pt x="6739" y="2836"/>
                  </a:cubicBezTo>
                  <a:cubicBezTo>
                    <a:pt x="6472" y="3803"/>
                    <a:pt x="6272" y="4804"/>
                    <a:pt x="6072" y="5804"/>
                  </a:cubicBezTo>
                  <a:lnTo>
                    <a:pt x="5738" y="7272"/>
                  </a:lnTo>
                  <a:cubicBezTo>
                    <a:pt x="5638" y="7739"/>
                    <a:pt x="5505" y="8206"/>
                    <a:pt x="5338" y="8673"/>
                  </a:cubicBezTo>
                  <a:cubicBezTo>
                    <a:pt x="4938" y="9540"/>
                    <a:pt x="4371" y="10341"/>
                    <a:pt x="3670" y="11008"/>
                  </a:cubicBezTo>
                  <a:cubicBezTo>
                    <a:pt x="3303" y="11408"/>
                    <a:pt x="2970" y="11809"/>
                    <a:pt x="2669" y="12209"/>
                  </a:cubicBezTo>
                  <a:cubicBezTo>
                    <a:pt x="2369" y="12676"/>
                    <a:pt x="2136" y="13143"/>
                    <a:pt x="1935" y="13610"/>
                  </a:cubicBezTo>
                  <a:cubicBezTo>
                    <a:pt x="1769" y="14110"/>
                    <a:pt x="1602" y="14611"/>
                    <a:pt x="1502" y="15144"/>
                  </a:cubicBezTo>
                  <a:cubicBezTo>
                    <a:pt x="1402" y="15645"/>
                    <a:pt x="1368" y="16179"/>
                    <a:pt x="1402" y="16679"/>
                  </a:cubicBezTo>
                  <a:cubicBezTo>
                    <a:pt x="1402" y="17213"/>
                    <a:pt x="1502" y="17713"/>
                    <a:pt x="1535" y="18213"/>
                  </a:cubicBezTo>
                  <a:cubicBezTo>
                    <a:pt x="1602" y="18714"/>
                    <a:pt x="1602" y="19214"/>
                    <a:pt x="1569" y="19681"/>
                  </a:cubicBezTo>
                  <a:cubicBezTo>
                    <a:pt x="1468" y="20715"/>
                    <a:pt x="868" y="21582"/>
                    <a:pt x="1" y="22083"/>
                  </a:cubicBezTo>
                  <a:cubicBezTo>
                    <a:pt x="968" y="21683"/>
                    <a:pt x="1669" y="20782"/>
                    <a:pt x="1835" y="19748"/>
                  </a:cubicBezTo>
                  <a:cubicBezTo>
                    <a:pt x="1935" y="19247"/>
                    <a:pt x="1969" y="18714"/>
                    <a:pt x="1935" y="18213"/>
                  </a:cubicBezTo>
                  <a:cubicBezTo>
                    <a:pt x="1902" y="17680"/>
                    <a:pt x="1835" y="17179"/>
                    <a:pt x="1869" y="16712"/>
                  </a:cubicBezTo>
                  <a:cubicBezTo>
                    <a:pt x="1902" y="15745"/>
                    <a:pt x="2102" y="14778"/>
                    <a:pt x="2469" y="13877"/>
                  </a:cubicBezTo>
                  <a:cubicBezTo>
                    <a:pt x="2669" y="13443"/>
                    <a:pt x="2903" y="13010"/>
                    <a:pt x="3170" y="12609"/>
                  </a:cubicBezTo>
                  <a:cubicBezTo>
                    <a:pt x="3470" y="12209"/>
                    <a:pt x="3770" y="11842"/>
                    <a:pt x="4104" y="11475"/>
                  </a:cubicBezTo>
                  <a:cubicBezTo>
                    <a:pt x="4437" y="11108"/>
                    <a:pt x="4804" y="10741"/>
                    <a:pt x="5104" y="10308"/>
                  </a:cubicBezTo>
                  <a:cubicBezTo>
                    <a:pt x="5438" y="9874"/>
                    <a:pt x="5671" y="9407"/>
                    <a:pt x="5905" y="8907"/>
                  </a:cubicBezTo>
                  <a:cubicBezTo>
                    <a:pt x="6072" y="8440"/>
                    <a:pt x="6205" y="7939"/>
                    <a:pt x="6305" y="7406"/>
                  </a:cubicBezTo>
                  <a:cubicBezTo>
                    <a:pt x="6405" y="6905"/>
                    <a:pt x="6472" y="6405"/>
                    <a:pt x="6572" y="5905"/>
                  </a:cubicBezTo>
                  <a:cubicBezTo>
                    <a:pt x="6706" y="4904"/>
                    <a:pt x="6872" y="3903"/>
                    <a:pt x="7039" y="2936"/>
                  </a:cubicBezTo>
                  <a:cubicBezTo>
                    <a:pt x="7173" y="1935"/>
                    <a:pt x="7439" y="934"/>
                    <a:pt x="7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6507780" y="1360921"/>
              <a:ext cx="826528" cy="455770"/>
            </a:xfrm>
            <a:custGeom>
              <a:rect b="b" l="l" r="r" t="t"/>
              <a:pathLst>
                <a:path extrusionOk="0" h="20871" w="37849">
                  <a:moveTo>
                    <a:pt x="10317" y="1"/>
                  </a:moveTo>
                  <a:cubicBezTo>
                    <a:pt x="7869" y="1"/>
                    <a:pt x="1" y="3636"/>
                    <a:pt x="621" y="4730"/>
                  </a:cubicBezTo>
                  <a:cubicBezTo>
                    <a:pt x="2189" y="7532"/>
                    <a:pt x="7193" y="14771"/>
                    <a:pt x="12363" y="18273"/>
                  </a:cubicBezTo>
                  <a:cubicBezTo>
                    <a:pt x="14662" y="19843"/>
                    <a:pt x="22352" y="20870"/>
                    <a:pt x="28492" y="20870"/>
                  </a:cubicBezTo>
                  <a:cubicBezTo>
                    <a:pt x="31617" y="20870"/>
                    <a:pt x="34340" y="20604"/>
                    <a:pt x="35747" y="20008"/>
                  </a:cubicBezTo>
                  <a:cubicBezTo>
                    <a:pt x="37848" y="19107"/>
                    <a:pt x="37848" y="16672"/>
                    <a:pt x="31477" y="14971"/>
                  </a:cubicBezTo>
                  <a:cubicBezTo>
                    <a:pt x="26707" y="13737"/>
                    <a:pt x="18201" y="10434"/>
                    <a:pt x="17300" y="9767"/>
                  </a:cubicBezTo>
                  <a:cubicBezTo>
                    <a:pt x="16366" y="9100"/>
                    <a:pt x="12930" y="2695"/>
                    <a:pt x="10962" y="194"/>
                  </a:cubicBezTo>
                  <a:cubicBezTo>
                    <a:pt x="10856" y="61"/>
                    <a:pt x="10631" y="1"/>
                    <a:pt x="10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6398245" y="1169913"/>
              <a:ext cx="349662" cy="369338"/>
            </a:xfrm>
            <a:custGeom>
              <a:rect b="b" l="l" r="r" t="t"/>
              <a:pathLst>
                <a:path extrusionOk="0" h="16913" w="16012">
                  <a:moveTo>
                    <a:pt x="8192" y="1"/>
                  </a:moveTo>
                  <a:cubicBezTo>
                    <a:pt x="8186" y="1"/>
                    <a:pt x="8179" y="1"/>
                    <a:pt x="8173" y="1"/>
                  </a:cubicBezTo>
                  <a:cubicBezTo>
                    <a:pt x="7038" y="68"/>
                    <a:pt x="7505" y="1902"/>
                    <a:pt x="7505" y="1902"/>
                  </a:cubicBezTo>
                  <a:cubicBezTo>
                    <a:pt x="7505" y="1902"/>
                    <a:pt x="6988" y="271"/>
                    <a:pt x="6066" y="271"/>
                  </a:cubicBezTo>
                  <a:cubicBezTo>
                    <a:pt x="5941" y="271"/>
                    <a:pt x="5810" y="300"/>
                    <a:pt x="5671" y="368"/>
                  </a:cubicBezTo>
                  <a:cubicBezTo>
                    <a:pt x="4537" y="902"/>
                    <a:pt x="4937" y="2936"/>
                    <a:pt x="4937" y="2936"/>
                  </a:cubicBezTo>
                  <a:cubicBezTo>
                    <a:pt x="4937" y="2936"/>
                    <a:pt x="4223" y="1508"/>
                    <a:pt x="3323" y="1508"/>
                  </a:cubicBezTo>
                  <a:cubicBezTo>
                    <a:pt x="3176" y="1508"/>
                    <a:pt x="3024" y="1546"/>
                    <a:pt x="2869" y="1635"/>
                  </a:cubicBezTo>
                  <a:cubicBezTo>
                    <a:pt x="1768" y="2269"/>
                    <a:pt x="2302" y="4204"/>
                    <a:pt x="2302" y="4204"/>
                  </a:cubicBezTo>
                  <a:cubicBezTo>
                    <a:pt x="2302" y="4204"/>
                    <a:pt x="1870" y="3455"/>
                    <a:pt x="1270" y="3455"/>
                  </a:cubicBezTo>
                  <a:cubicBezTo>
                    <a:pt x="1142" y="3455"/>
                    <a:pt x="1007" y="3488"/>
                    <a:pt x="867" y="3570"/>
                  </a:cubicBezTo>
                  <a:cubicBezTo>
                    <a:pt x="0" y="4037"/>
                    <a:pt x="1268" y="8374"/>
                    <a:pt x="1901" y="9875"/>
                  </a:cubicBezTo>
                  <a:cubicBezTo>
                    <a:pt x="3102" y="12743"/>
                    <a:pt x="7339" y="16379"/>
                    <a:pt x="7839" y="16913"/>
                  </a:cubicBezTo>
                  <a:lnTo>
                    <a:pt x="16012" y="11609"/>
                  </a:lnTo>
                  <a:cubicBezTo>
                    <a:pt x="16012" y="11609"/>
                    <a:pt x="11208" y="5305"/>
                    <a:pt x="10975" y="4971"/>
                  </a:cubicBezTo>
                  <a:cubicBezTo>
                    <a:pt x="10012" y="3444"/>
                    <a:pt x="9545" y="1"/>
                    <a:pt x="8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6559948" y="1209875"/>
              <a:ext cx="61014" cy="124976"/>
            </a:xfrm>
            <a:custGeom>
              <a:rect b="b" l="l" r="r" t="t"/>
              <a:pathLst>
                <a:path extrusionOk="0" h="5723" w="2794">
                  <a:moveTo>
                    <a:pt x="123" y="1"/>
                  </a:moveTo>
                  <a:cubicBezTo>
                    <a:pt x="96" y="1"/>
                    <a:pt x="67" y="34"/>
                    <a:pt x="67" y="106"/>
                  </a:cubicBezTo>
                  <a:cubicBezTo>
                    <a:pt x="0" y="2741"/>
                    <a:pt x="934" y="3942"/>
                    <a:pt x="2702" y="5710"/>
                  </a:cubicBezTo>
                  <a:cubicBezTo>
                    <a:pt x="2720" y="5719"/>
                    <a:pt x="2736" y="5723"/>
                    <a:pt x="2748" y="5723"/>
                  </a:cubicBezTo>
                  <a:cubicBezTo>
                    <a:pt x="2782" y="5723"/>
                    <a:pt x="2793" y="5692"/>
                    <a:pt x="2769" y="5643"/>
                  </a:cubicBezTo>
                  <a:cubicBezTo>
                    <a:pt x="1135" y="3708"/>
                    <a:pt x="534" y="2641"/>
                    <a:pt x="167" y="72"/>
                  </a:cubicBezTo>
                  <a:cubicBezTo>
                    <a:pt x="167" y="26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6505312" y="1232389"/>
              <a:ext cx="64137" cy="132357"/>
            </a:xfrm>
            <a:custGeom>
              <a:rect b="b" l="l" r="r" t="t"/>
              <a:pathLst>
                <a:path extrusionOk="0" h="6061" w="2937">
                  <a:moveTo>
                    <a:pt x="73" y="1"/>
                  </a:moveTo>
                  <a:cubicBezTo>
                    <a:pt x="37" y="1"/>
                    <a:pt x="1" y="49"/>
                    <a:pt x="1" y="109"/>
                  </a:cubicBezTo>
                  <a:cubicBezTo>
                    <a:pt x="234" y="2811"/>
                    <a:pt x="1168" y="4078"/>
                    <a:pt x="2869" y="6046"/>
                  </a:cubicBezTo>
                  <a:cubicBezTo>
                    <a:pt x="2879" y="6056"/>
                    <a:pt x="2889" y="6060"/>
                    <a:pt x="2898" y="6060"/>
                  </a:cubicBezTo>
                  <a:cubicBezTo>
                    <a:pt x="2919" y="6060"/>
                    <a:pt x="2936" y="6036"/>
                    <a:pt x="2936" y="6013"/>
                  </a:cubicBezTo>
                  <a:cubicBezTo>
                    <a:pt x="1368" y="3845"/>
                    <a:pt x="734" y="2711"/>
                    <a:pt x="134" y="75"/>
                  </a:cubicBezTo>
                  <a:cubicBezTo>
                    <a:pt x="121" y="22"/>
                    <a:pt x="97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6448099" y="1261497"/>
              <a:ext cx="72391" cy="128623"/>
            </a:xfrm>
            <a:custGeom>
              <a:rect b="b" l="l" r="r" t="t"/>
              <a:pathLst>
                <a:path extrusionOk="0" h="5890" w="3315">
                  <a:moveTo>
                    <a:pt x="32" y="0"/>
                  </a:moveTo>
                  <a:cubicBezTo>
                    <a:pt x="12" y="0"/>
                    <a:pt x="0" y="52"/>
                    <a:pt x="19" y="143"/>
                  </a:cubicBezTo>
                  <a:cubicBezTo>
                    <a:pt x="386" y="2512"/>
                    <a:pt x="1220" y="4113"/>
                    <a:pt x="3221" y="5881"/>
                  </a:cubicBezTo>
                  <a:cubicBezTo>
                    <a:pt x="3234" y="5887"/>
                    <a:pt x="3245" y="5890"/>
                    <a:pt x="3255" y="5890"/>
                  </a:cubicBezTo>
                  <a:cubicBezTo>
                    <a:pt x="3298" y="5890"/>
                    <a:pt x="3315" y="5841"/>
                    <a:pt x="3288" y="5814"/>
                  </a:cubicBezTo>
                  <a:cubicBezTo>
                    <a:pt x="1486" y="3913"/>
                    <a:pt x="853" y="2612"/>
                    <a:pt x="85" y="110"/>
                  </a:cubicBezTo>
                  <a:cubicBezTo>
                    <a:pt x="70" y="35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6212500" y="854936"/>
              <a:ext cx="540522" cy="605663"/>
            </a:xfrm>
            <a:custGeom>
              <a:rect b="b" l="l" r="r" t="t"/>
              <a:pathLst>
                <a:path extrusionOk="0" h="27735" w="24752">
                  <a:moveTo>
                    <a:pt x="12231" y="0"/>
                  </a:moveTo>
                  <a:cubicBezTo>
                    <a:pt x="5870" y="0"/>
                    <a:pt x="1616" y="5515"/>
                    <a:pt x="1034" y="9788"/>
                  </a:cubicBezTo>
                  <a:cubicBezTo>
                    <a:pt x="0" y="17227"/>
                    <a:pt x="4303" y="19729"/>
                    <a:pt x="4570" y="21864"/>
                  </a:cubicBezTo>
                  <a:cubicBezTo>
                    <a:pt x="4637" y="23164"/>
                    <a:pt x="4637" y="24499"/>
                    <a:pt x="4570" y="25800"/>
                  </a:cubicBezTo>
                  <a:lnTo>
                    <a:pt x="12109" y="27734"/>
                  </a:lnTo>
                  <a:cubicBezTo>
                    <a:pt x="12676" y="26567"/>
                    <a:pt x="13310" y="25399"/>
                    <a:pt x="14010" y="24299"/>
                  </a:cubicBezTo>
                  <a:cubicBezTo>
                    <a:pt x="15311" y="22597"/>
                    <a:pt x="20281" y="22464"/>
                    <a:pt x="22983" y="15459"/>
                  </a:cubicBezTo>
                  <a:cubicBezTo>
                    <a:pt x="24751" y="10856"/>
                    <a:pt x="23150" y="2450"/>
                    <a:pt x="15178" y="381"/>
                  </a:cubicBezTo>
                  <a:cubicBezTo>
                    <a:pt x="14153" y="120"/>
                    <a:pt x="13169" y="0"/>
                    <a:pt x="12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6347256" y="1165546"/>
              <a:ext cx="27690" cy="274650"/>
            </a:xfrm>
            <a:custGeom>
              <a:rect b="b" l="l" r="r" t="t"/>
              <a:pathLst>
                <a:path extrusionOk="0" h="12577" w="1268">
                  <a:moveTo>
                    <a:pt x="834" y="1"/>
                  </a:moveTo>
                  <a:lnTo>
                    <a:pt x="0" y="12543"/>
                  </a:lnTo>
                  <a:lnTo>
                    <a:pt x="400" y="12576"/>
                  </a:lnTo>
                  <a:lnTo>
                    <a:pt x="1268" y="34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6428097" y="1209263"/>
              <a:ext cx="124583" cy="253512"/>
            </a:xfrm>
            <a:custGeom>
              <a:rect b="b" l="l" r="r" t="t"/>
              <a:pathLst>
                <a:path extrusionOk="0" h="11609" w="5705">
                  <a:moveTo>
                    <a:pt x="5338" y="0"/>
                  </a:moveTo>
                  <a:lnTo>
                    <a:pt x="1" y="11408"/>
                  </a:lnTo>
                  <a:lnTo>
                    <a:pt x="368" y="11608"/>
                  </a:lnTo>
                  <a:lnTo>
                    <a:pt x="5705" y="200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6366189" y="1160763"/>
              <a:ext cx="179220" cy="115542"/>
            </a:xfrm>
            <a:custGeom>
              <a:rect b="b" l="l" r="r" t="t"/>
              <a:pathLst>
                <a:path extrusionOk="0" h="5291" w="8207">
                  <a:moveTo>
                    <a:pt x="2602" y="220"/>
                  </a:moveTo>
                  <a:cubicBezTo>
                    <a:pt x="2636" y="220"/>
                    <a:pt x="2669" y="253"/>
                    <a:pt x="2702" y="253"/>
                  </a:cubicBezTo>
                  <a:cubicBezTo>
                    <a:pt x="3203" y="387"/>
                    <a:pt x="3169" y="887"/>
                    <a:pt x="3069" y="1321"/>
                  </a:cubicBezTo>
                  <a:cubicBezTo>
                    <a:pt x="2869" y="1954"/>
                    <a:pt x="2502" y="2555"/>
                    <a:pt x="2002" y="3055"/>
                  </a:cubicBezTo>
                  <a:cubicBezTo>
                    <a:pt x="1868" y="2355"/>
                    <a:pt x="1868" y="1654"/>
                    <a:pt x="2002" y="954"/>
                  </a:cubicBezTo>
                  <a:cubicBezTo>
                    <a:pt x="2069" y="687"/>
                    <a:pt x="2235" y="220"/>
                    <a:pt x="2569" y="220"/>
                  </a:cubicBezTo>
                  <a:close/>
                  <a:moveTo>
                    <a:pt x="5871" y="1054"/>
                  </a:moveTo>
                  <a:cubicBezTo>
                    <a:pt x="5905" y="1054"/>
                    <a:pt x="5938" y="1087"/>
                    <a:pt x="5971" y="1087"/>
                  </a:cubicBezTo>
                  <a:cubicBezTo>
                    <a:pt x="6105" y="1120"/>
                    <a:pt x="6205" y="1220"/>
                    <a:pt x="6238" y="1354"/>
                  </a:cubicBezTo>
                  <a:cubicBezTo>
                    <a:pt x="6372" y="1954"/>
                    <a:pt x="5871" y="3155"/>
                    <a:pt x="5171" y="4056"/>
                  </a:cubicBezTo>
                  <a:cubicBezTo>
                    <a:pt x="4904" y="3422"/>
                    <a:pt x="4871" y="2722"/>
                    <a:pt x="5037" y="2088"/>
                  </a:cubicBezTo>
                  <a:cubicBezTo>
                    <a:pt x="5171" y="1587"/>
                    <a:pt x="5438" y="1054"/>
                    <a:pt x="5838" y="1054"/>
                  </a:cubicBezTo>
                  <a:close/>
                  <a:moveTo>
                    <a:pt x="2610" y="1"/>
                  </a:moveTo>
                  <a:cubicBezTo>
                    <a:pt x="2254" y="1"/>
                    <a:pt x="1981" y="304"/>
                    <a:pt x="1835" y="887"/>
                  </a:cubicBezTo>
                  <a:cubicBezTo>
                    <a:pt x="1668" y="1621"/>
                    <a:pt x="1668" y="2388"/>
                    <a:pt x="1835" y="3155"/>
                  </a:cubicBezTo>
                  <a:cubicBezTo>
                    <a:pt x="1661" y="3271"/>
                    <a:pt x="1462" y="3362"/>
                    <a:pt x="1282" y="3362"/>
                  </a:cubicBezTo>
                  <a:cubicBezTo>
                    <a:pt x="1254" y="3362"/>
                    <a:pt x="1228" y="3360"/>
                    <a:pt x="1201" y="3355"/>
                  </a:cubicBezTo>
                  <a:cubicBezTo>
                    <a:pt x="201" y="3088"/>
                    <a:pt x="367" y="753"/>
                    <a:pt x="367" y="720"/>
                  </a:cubicBezTo>
                  <a:lnTo>
                    <a:pt x="134" y="720"/>
                  </a:lnTo>
                  <a:cubicBezTo>
                    <a:pt x="134" y="820"/>
                    <a:pt x="0" y="3255"/>
                    <a:pt x="1135" y="3555"/>
                  </a:cubicBezTo>
                  <a:cubicBezTo>
                    <a:pt x="1195" y="3573"/>
                    <a:pt x="1257" y="3581"/>
                    <a:pt x="1321" y="3581"/>
                  </a:cubicBezTo>
                  <a:cubicBezTo>
                    <a:pt x="1504" y="3581"/>
                    <a:pt x="1695" y="3512"/>
                    <a:pt x="1868" y="3389"/>
                  </a:cubicBezTo>
                  <a:cubicBezTo>
                    <a:pt x="2102" y="4289"/>
                    <a:pt x="2569" y="5090"/>
                    <a:pt x="3236" y="5257"/>
                  </a:cubicBezTo>
                  <a:cubicBezTo>
                    <a:pt x="3336" y="5290"/>
                    <a:pt x="3436" y="5290"/>
                    <a:pt x="3536" y="5290"/>
                  </a:cubicBezTo>
                  <a:cubicBezTo>
                    <a:pt x="4137" y="5257"/>
                    <a:pt x="4670" y="4956"/>
                    <a:pt x="5071" y="4489"/>
                  </a:cubicBezTo>
                  <a:lnTo>
                    <a:pt x="5171" y="4389"/>
                  </a:lnTo>
                  <a:cubicBezTo>
                    <a:pt x="5338" y="4656"/>
                    <a:pt x="5604" y="4856"/>
                    <a:pt x="5905" y="4956"/>
                  </a:cubicBezTo>
                  <a:cubicBezTo>
                    <a:pt x="5956" y="4968"/>
                    <a:pt x="6007" y="4974"/>
                    <a:pt x="6060" y="4974"/>
                  </a:cubicBezTo>
                  <a:cubicBezTo>
                    <a:pt x="7032" y="4974"/>
                    <a:pt x="8175" y="3018"/>
                    <a:pt x="8206" y="2955"/>
                  </a:cubicBezTo>
                  <a:lnTo>
                    <a:pt x="8039" y="2855"/>
                  </a:lnTo>
                  <a:cubicBezTo>
                    <a:pt x="7727" y="3387"/>
                    <a:pt x="6797" y="4741"/>
                    <a:pt x="6105" y="4741"/>
                  </a:cubicBezTo>
                  <a:cubicBezTo>
                    <a:pt x="6059" y="4741"/>
                    <a:pt x="6015" y="4735"/>
                    <a:pt x="5971" y="4723"/>
                  </a:cubicBezTo>
                  <a:cubicBezTo>
                    <a:pt x="5704" y="4656"/>
                    <a:pt x="5438" y="4489"/>
                    <a:pt x="5304" y="4223"/>
                  </a:cubicBezTo>
                  <a:cubicBezTo>
                    <a:pt x="6105" y="3289"/>
                    <a:pt x="6638" y="1954"/>
                    <a:pt x="6472" y="1287"/>
                  </a:cubicBezTo>
                  <a:cubicBezTo>
                    <a:pt x="6405" y="1087"/>
                    <a:pt x="6238" y="920"/>
                    <a:pt x="6038" y="854"/>
                  </a:cubicBezTo>
                  <a:cubicBezTo>
                    <a:pt x="5991" y="844"/>
                    <a:pt x="5943" y="839"/>
                    <a:pt x="5897" y="839"/>
                  </a:cubicBezTo>
                  <a:cubicBezTo>
                    <a:pt x="5451" y="839"/>
                    <a:pt x="5052" y="1266"/>
                    <a:pt x="4871" y="2021"/>
                  </a:cubicBezTo>
                  <a:cubicBezTo>
                    <a:pt x="4670" y="2755"/>
                    <a:pt x="4737" y="3522"/>
                    <a:pt x="5037" y="4223"/>
                  </a:cubicBezTo>
                  <a:lnTo>
                    <a:pt x="4904" y="4356"/>
                  </a:lnTo>
                  <a:cubicBezTo>
                    <a:pt x="4422" y="4838"/>
                    <a:pt x="3940" y="5079"/>
                    <a:pt x="3519" y="5079"/>
                  </a:cubicBezTo>
                  <a:cubicBezTo>
                    <a:pt x="3445" y="5079"/>
                    <a:pt x="3373" y="5072"/>
                    <a:pt x="3303" y="5057"/>
                  </a:cubicBezTo>
                  <a:cubicBezTo>
                    <a:pt x="2702" y="4923"/>
                    <a:pt x="2269" y="4123"/>
                    <a:pt x="2069" y="3255"/>
                  </a:cubicBezTo>
                  <a:cubicBezTo>
                    <a:pt x="2636" y="2722"/>
                    <a:pt x="3069" y="2054"/>
                    <a:pt x="3269" y="1321"/>
                  </a:cubicBezTo>
                  <a:cubicBezTo>
                    <a:pt x="3436" y="620"/>
                    <a:pt x="3269" y="153"/>
                    <a:pt x="2769" y="20"/>
                  </a:cubicBezTo>
                  <a:cubicBezTo>
                    <a:pt x="2715" y="7"/>
                    <a:pt x="2662" y="1"/>
                    <a:pt x="2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6284606" y="1406648"/>
              <a:ext cx="213462" cy="91805"/>
            </a:xfrm>
            <a:custGeom>
              <a:rect b="b" l="l" r="r" t="t"/>
              <a:pathLst>
                <a:path extrusionOk="0" h="4204" w="9775">
                  <a:moveTo>
                    <a:pt x="467" y="1"/>
                  </a:moveTo>
                  <a:lnTo>
                    <a:pt x="0" y="1802"/>
                  </a:lnTo>
                  <a:lnTo>
                    <a:pt x="9307" y="4204"/>
                  </a:lnTo>
                  <a:lnTo>
                    <a:pt x="9774" y="2369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6272945" y="1452549"/>
              <a:ext cx="213462" cy="91805"/>
            </a:xfrm>
            <a:custGeom>
              <a:rect b="b" l="l" r="r" t="t"/>
              <a:pathLst>
                <a:path extrusionOk="0" h="4204" w="9775">
                  <a:moveTo>
                    <a:pt x="468" y="0"/>
                  </a:moveTo>
                  <a:lnTo>
                    <a:pt x="1" y="1802"/>
                  </a:lnTo>
                  <a:lnTo>
                    <a:pt x="9274" y="4203"/>
                  </a:lnTo>
                  <a:lnTo>
                    <a:pt x="9774" y="2402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6260563" y="1498429"/>
              <a:ext cx="213462" cy="92547"/>
            </a:xfrm>
            <a:custGeom>
              <a:rect b="b" l="l" r="r" t="t"/>
              <a:pathLst>
                <a:path extrusionOk="0" h="4238" w="9775">
                  <a:moveTo>
                    <a:pt x="468" y="1"/>
                  </a:moveTo>
                  <a:lnTo>
                    <a:pt x="1" y="1836"/>
                  </a:lnTo>
                  <a:lnTo>
                    <a:pt x="9307" y="4237"/>
                  </a:lnTo>
                  <a:lnTo>
                    <a:pt x="9774" y="240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6605828" y="1240752"/>
              <a:ext cx="187235" cy="237155"/>
            </a:xfrm>
            <a:custGeom>
              <a:rect b="b" l="l" r="r" t="t"/>
              <a:pathLst>
                <a:path extrusionOk="0" h="10860" w="8574">
                  <a:moveTo>
                    <a:pt x="1488" y="1"/>
                  </a:moveTo>
                  <a:cubicBezTo>
                    <a:pt x="1341" y="1"/>
                    <a:pt x="1221" y="40"/>
                    <a:pt x="1135" y="126"/>
                  </a:cubicBezTo>
                  <a:cubicBezTo>
                    <a:pt x="1" y="1260"/>
                    <a:pt x="2036" y="3995"/>
                    <a:pt x="3203" y="5196"/>
                  </a:cubicBezTo>
                  <a:cubicBezTo>
                    <a:pt x="3203" y="5196"/>
                    <a:pt x="568" y="7831"/>
                    <a:pt x="1602" y="10100"/>
                  </a:cubicBezTo>
                  <a:cubicBezTo>
                    <a:pt x="1861" y="10651"/>
                    <a:pt x="2406" y="10859"/>
                    <a:pt x="3082" y="10859"/>
                  </a:cubicBezTo>
                  <a:cubicBezTo>
                    <a:pt x="5189" y="10859"/>
                    <a:pt x="8574" y="8832"/>
                    <a:pt x="8574" y="8832"/>
                  </a:cubicBezTo>
                  <a:cubicBezTo>
                    <a:pt x="8574" y="8832"/>
                    <a:pt x="7706" y="5697"/>
                    <a:pt x="7006" y="4396"/>
                  </a:cubicBezTo>
                  <a:cubicBezTo>
                    <a:pt x="6405" y="3254"/>
                    <a:pt x="2826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6610938" y="1252238"/>
              <a:ext cx="68482" cy="209378"/>
            </a:xfrm>
            <a:custGeom>
              <a:rect b="b" l="l" r="r" t="t"/>
              <a:pathLst>
                <a:path extrusionOk="0" h="9588" w="3136">
                  <a:moveTo>
                    <a:pt x="634" y="0"/>
                  </a:moveTo>
                  <a:cubicBezTo>
                    <a:pt x="0" y="1835"/>
                    <a:pt x="1602" y="3403"/>
                    <a:pt x="2702" y="4637"/>
                  </a:cubicBezTo>
                  <a:cubicBezTo>
                    <a:pt x="1468" y="5871"/>
                    <a:pt x="534" y="7906"/>
                    <a:pt x="1168" y="9574"/>
                  </a:cubicBezTo>
                  <a:cubicBezTo>
                    <a:pt x="1178" y="9584"/>
                    <a:pt x="1190" y="9588"/>
                    <a:pt x="1202" y="9588"/>
                  </a:cubicBezTo>
                  <a:cubicBezTo>
                    <a:pt x="1232" y="9588"/>
                    <a:pt x="1258" y="9564"/>
                    <a:pt x="1235" y="9540"/>
                  </a:cubicBezTo>
                  <a:cubicBezTo>
                    <a:pt x="868" y="7939"/>
                    <a:pt x="1968" y="5971"/>
                    <a:pt x="3036" y="4770"/>
                  </a:cubicBezTo>
                  <a:cubicBezTo>
                    <a:pt x="3103" y="4737"/>
                    <a:pt x="3136" y="4604"/>
                    <a:pt x="3069" y="4537"/>
                  </a:cubicBezTo>
                  <a:cubicBezTo>
                    <a:pt x="2035" y="3303"/>
                    <a:pt x="367" y="1802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6476182" y="724133"/>
              <a:ext cx="12404" cy="67762"/>
            </a:xfrm>
            <a:custGeom>
              <a:rect b="b" l="l" r="r" t="t"/>
              <a:pathLst>
                <a:path extrusionOk="0" h="3103" w="568">
                  <a:moveTo>
                    <a:pt x="301" y="0"/>
                  </a:moveTo>
                  <a:cubicBezTo>
                    <a:pt x="0" y="1001"/>
                    <a:pt x="0" y="2068"/>
                    <a:pt x="301" y="3102"/>
                  </a:cubicBezTo>
                  <a:cubicBezTo>
                    <a:pt x="567" y="2068"/>
                    <a:pt x="567" y="1001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6293340" y="773659"/>
              <a:ext cx="33542" cy="59027"/>
            </a:xfrm>
            <a:custGeom>
              <a:rect b="b" l="l" r="r" t="t"/>
              <a:pathLst>
                <a:path extrusionOk="0" h="2703" w="1536">
                  <a:moveTo>
                    <a:pt x="1" y="1"/>
                  </a:moveTo>
                  <a:cubicBezTo>
                    <a:pt x="101" y="501"/>
                    <a:pt x="301" y="1001"/>
                    <a:pt x="601" y="1435"/>
                  </a:cubicBezTo>
                  <a:cubicBezTo>
                    <a:pt x="835" y="1902"/>
                    <a:pt x="1168" y="2336"/>
                    <a:pt x="1535" y="2702"/>
                  </a:cubicBezTo>
                  <a:cubicBezTo>
                    <a:pt x="1402" y="2169"/>
                    <a:pt x="1202" y="1702"/>
                    <a:pt x="935" y="1235"/>
                  </a:cubicBezTo>
                  <a:cubicBezTo>
                    <a:pt x="701" y="768"/>
                    <a:pt x="368" y="36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6153496" y="910599"/>
              <a:ext cx="59027" cy="33542"/>
            </a:xfrm>
            <a:custGeom>
              <a:rect b="b" l="l" r="r" t="t"/>
              <a:pathLst>
                <a:path extrusionOk="0" h="1536" w="2703">
                  <a:moveTo>
                    <a:pt x="0" y="1"/>
                  </a:moveTo>
                  <a:cubicBezTo>
                    <a:pt x="367" y="368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35"/>
                  </a:cubicBezTo>
                  <a:cubicBezTo>
                    <a:pt x="2335" y="1168"/>
                    <a:pt x="1935" y="835"/>
                    <a:pt x="1468" y="601"/>
                  </a:cubicBezTo>
                  <a:cubicBezTo>
                    <a:pt x="1001" y="301"/>
                    <a:pt x="534" y="1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6101764" y="1094903"/>
              <a:ext cx="67762" cy="8757"/>
            </a:xfrm>
            <a:custGeom>
              <a:rect b="b" l="l" r="r" t="t"/>
              <a:pathLst>
                <a:path extrusionOk="0" h="401" w="3103">
                  <a:moveTo>
                    <a:pt x="1564" y="0"/>
                  </a:moveTo>
                  <a:cubicBezTo>
                    <a:pt x="1043" y="0"/>
                    <a:pt x="518" y="67"/>
                    <a:pt x="1" y="200"/>
                  </a:cubicBezTo>
                  <a:cubicBezTo>
                    <a:pt x="501" y="334"/>
                    <a:pt x="1035" y="400"/>
                    <a:pt x="1569" y="400"/>
                  </a:cubicBezTo>
                  <a:cubicBezTo>
                    <a:pt x="2069" y="400"/>
                    <a:pt x="2603" y="334"/>
                    <a:pt x="3103" y="200"/>
                  </a:cubicBezTo>
                  <a:cubicBezTo>
                    <a:pt x="2603" y="67"/>
                    <a:pt x="2086" y="0"/>
                    <a:pt x="1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6151312" y="1254422"/>
              <a:ext cx="59005" cy="34263"/>
            </a:xfrm>
            <a:custGeom>
              <a:rect b="b" l="l" r="r" t="t"/>
              <a:pathLst>
                <a:path extrusionOk="0" h="1569" w="2702">
                  <a:moveTo>
                    <a:pt x="2702" y="0"/>
                  </a:moveTo>
                  <a:cubicBezTo>
                    <a:pt x="2168" y="134"/>
                    <a:pt x="1701" y="334"/>
                    <a:pt x="1234" y="601"/>
                  </a:cubicBezTo>
                  <a:cubicBezTo>
                    <a:pt x="767" y="868"/>
                    <a:pt x="367" y="1168"/>
                    <a:pt x="0" y="1568"/>
                  </a:cubicBezTo>
                  <a:cubicBezTo>
                    <a:pt x="500" y="1435"/>
                    <a:pt x="1001" y="1235"/>
                    <a:pt x="1434" y="968"/>
                  </a:cubicBezTo>
                  <a:cubicBezTo>
                    <a:pt x="1901" y="701"/>
                    <a:pt x="2335" y="401"/>
                    <a:pt x="2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6747157" y="1258790"/>
              <a:ext cx="59027" cy="34263"/>
            </a:xfrm>
            <a:custGeom>
              <a:rect b="b" l="l" r="r" t="t"/>
              <a:pathLst>
                <a:path extrusionOk="0" h="1569" w="2703">
                  <a:moveTo>
                    <a:pt x="0" y="0"/>
                  </a:moveTo>
                  <a:lnTo>
                    <a:pt x="0" y="0"/>
                  </a:lnTo>
                  <a:cubicBezTo>
                    <a:pt x="367" y="401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68"/>
                  </a:cubicBezTo>
                  <a:cubicBezTo>
                    <a:pt x="2335" y="1168"/>
                    <a:pt x="1902" y="868"/>
                    <a:pt x="1435" y="601"/>
                  </a:cubicBezTo>
                  <a:cubicBezTo>
                    <a:pt x="1001" y="334"/>
                    <a:pt x="501" y="1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6790132" y="1099445"/>
              <a:ext cx="67762" cy="9303"/>
            </a:xfrm>
            <a:custGeom>
              <a:rect b="b" l="l" r="r" t="t"/>
              <a:pathLst>
                <a:path extrusionOk="0" h="426" w="3103">
                  <a:moveTo>
                    <a:pt x="1539" y="1"/>
                  </a:moveTo>
                  <a:cubicBezTo>
                    <a:pt x="1018" y="1"/>
                    <a:pt x="501" y="76"/>
                    <a:pt x="0" y="226"/>
                  </a:cubicBezTo>
                  <a:cubicBezTo>
                    <a:pt x="501" y="359"/>
                    <a:pt x="1018" y="426"/>
                    <a:pt x="1539" y="426"/>
                  </a:cubicBezTo>
                  <a:cubicBezTo>
                    <a:pt x="2060" y="426"/>
                    <a:pt x="2585" y="359"/>
                    <a:pt x="3102" y="226"/>
                  </a:cubicBezTo>
                  <a:cubicBezTo>
                    <a:pt x="2585" y="76"/>
                    <a:pt x="2060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6750062" y="914966"/>
              <a:ext cx="58306" cy="34263"/>
            </a:xfrm>
            <a:custGeom>
              <a:rect b="b" l="l" r="r" t="t"/>
              <a:pathLst>
                <a:path extrusionOk="0" h="1569" w="2670">
                  <a:moveTo>
                    <a:pt x="2669" y="1"/>
                  </a:moveTo>
                  <a:cubicBezTo>
                    <a:pt x="1635" y="268"/>
                    <a:pt x="734" y="801"/>
                    <a:pt x="1" y="1569"/>
                  </a:cubicBezTo>
                  <a:cubicBezTo>
                    <a:pt x="501" y="1435"/>
                    <a:pt x="968" y="1235"/>
                    <a:pt x="1435" y="968"/>
                  </a:cubicBezTo>
                  <a:cubicBezTo>
                    <a:pt x="1869" y="701"/>
                    <a:pt x="2302" y="368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637164" y="775843"/>
              <a:ext cx="33521" cy="58306"/>
            </a:xfrm>
            <a:custGeom>
              <a:rect b="b" l="l" r="r" t="t"/>
              <a:pathLst>
                <a:path extrusionOk="0" h="2670" w="1535">
                  <a:moveTo>
                    <a:pt x="1535" y="1"/>
                  </a:moveTo>
                  <a:lnTo>
                    <a:pt x="1535" y="1"/>
                  </a:lnTo>
                  <a:cubicBezTo>
                    <a:pt x="1168" y="334"/>
                    <a:pt x="834" y="768"/>
                    <a:pt x="601" y="1235"/>
                  </a:cubicBezTo>
                  <a:cubicBezTo>
                    <a:pt x="334" y="1668"/>
                    <a:pt x="134" y="2169"/>
                    <a:pt x="0" y="2669"/>
                  </a:cubicBezTo>
                  <a:cubicBezTo>
                    <a:pt x="367" y="2302"/>
                    <a:pt x="701" y="1902"/>
                    <a:pt x="968" y="1435"/>
                  </a:cubicBezTo>
                  <a:cubicBezTo>
                    <a:pt x="1234" y="968"/>
                    <a:pt x="1435" y="50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6592005" y="1432874"/>
              <a:ext cx="769968" cy="389428"/>
            </a:xfrm>
            <a:custGeom>
              <a:rect b="b" l="l" r="r" t="t"/>
              <a:pathLst>
                <a:path extrusionOk="0" h="17833" w="35259">
                  <a:moveTo>
                    <a:pt x="9674" y="1"/>
                  </a:moveTo>
                  <a:cubicBezTo>
                    <a:pt x="9674" y="1"/>
                    <a:pt x="134" y="7840"/>
                    <a:pt x="0" y="8040"/>
                  </a:cubicBezTo>
                  <a:cubicBezTo>
                    <a:pt x="0" y="8040"/>
                    <a:pt x="5838" y="14044"/>
                    <a:pt x="8873" y="15645"/>
                  </a:cubicBezTo>
                  <a:cubicBezTo>
                    <a:pt x="11600" y="17067"/>
                    <a:pt x="18362" y="17832"/>
                    <a:pt x="24818" y="17832"/>
                  </a:cubicBezTo>
                  <a:cubicBezTo>
                    <a:pt x="25786" y="17832"/>
                    <a:pt x="26747" y="17815"/>
                    <a:pt x="27687" y="17780"/>
                  </a:cubicBezTo>
                  <a:cubicBezTo>
                    <a:pt x="34892" y="17547"/>
                    <a:pt x="35259" y="13877"/>
                    <a:pt x="30822" y="12543"/>
                  </a:cubicBezTo>
                  <a:cubicBezTo>
                    <a:pt x="26652" y="11276"/>
                    <a:pt x="14510" y="7039"/>
                    <a:pt x="13510" y="6105"/>
                  </a:cubicBezTo>
                  <a:cubicBezTo>
                    <a:pt x="12509" y="5205"/>
                    <a:pt x="9674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6637361" y="1485763"/>
              <a:ext cx="175159" cy="137554"/>
            </a:xfrm>
            <a:custGeom>
              <a:rect b="b" l="l" r="r" t="t"/>
              <a:pathLst>
                <a:path extrusionOk="0" h="6299" w="8021">
                  <a:moveTo>
                    <a:pt x="7991" y="0"/>
                  </a:moveTo>
                  <a:cubicBezTo>
                    <a:pt x="7983" y="0"/>
                    <a:pt x="7973" y="4"/>
                    <a:pt x="7964" y="14"/>
                  </a:cubicBezTo>
                  <a:cubicBezTo>
                    <a:pt x="7330" y="548"/>
                    <a:pt x="2893" y="3750"/>
                    <a:pt x="25" y="6218"/>
                  </a:cubicBezTo>
                  <a:cubicBezTo>
                    <a:pt x="0" y="6267"/>
                    <a:pt x="12" y="6298"/>
                    <a:pt x="32" y="6298"/>
                  </a:cubicBezTo>
                  <a:cubicBezTo>
                    <a:pt x="40" y="6298"/>
                    <a:pt x="49" y="6294"/>
                    <a:pt x="58" y="6285"/>
                  </a:cubicBezTo>
                  <a:cubicBezTo>
                    <a:pt x="3794" y="3783"/>
                    <a:pt x="7330" y="581"/>
                    <a:pt x="7997" y="47"/>
                  </a:cubicBezTo>
                  <a:cubicBezTo>
                    <a:pt x="8021" y="24"/>
                    <a:pt x="8011" y="0"/>
                    <a:pt x="79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7073490" y="1696294"/>
              <a:ext cx="552161" cy="679212"/>
            </a:xfrm>
            <a:custGeom>
              <a:rect b="b" l="l" r="r" t="t"/>
              <a:pathLst>
                <a:path extrusionOk="0" h="31103" w="25285">
                  <a:moveTo>
                    <a:pt x="10563" y="1"/>
                  </a:moveTo>
                  <a:cubicBezTo>
                    <a:pt x="9207" y="1"/>
                    <a:pt x="7959" y="610"/>
                    <a:pt x="7005" y="1648"/>
                  </a:cubicBezTo>
                  <a:cubicBezTo>
                    <a:pt x="6538" y="2181"/>
                    <a:pt x="934" y="10321"/>
                    <a:pt x="434" y="13356"/>
                  </a:cubicBezTo>
                  <a:cubicBezTo>
                    <a:pt x="0" y="16058"/>
                    <a:pt x="1835" y="18893"/>
                    <a:pt x="1835" y="18893"/>
                  </a:cubicBezTo>
                  <a:lnTo>
                    <a:pt x="634" y="31102"/>
                  </a:lnTo>
                  <a:cubicBezTo>
                    <a:pt x="634" y="31102"/>
                    <a:pt x="20381" y="30502"/>
                    <a:pt x="25285" y="29968"/>
                  </a:cubicBezTo>
                  <a:cubicBezTo>
                    <a:pt x="25285" y="29968"/>
                    <a:pt x="20281" y="7452"/>
                    <a:pt x="14744" y="1981"/>
                  </a:cubicBezTo>
                  <a:cubicBezTo>
                    <a:pt x="13365" y="602"/>
                    <a:pt x="11910" y="1"/>
                    <a:pt x="10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7196454" y="1720074"/>
              <a:ext cx="497677" cy="654776"/>
            </a:xfrm>
            <a:custGeom>
              <a:rect b="b" l="l" r="r" t="t"/>
              <a:pathLst>
                <a:path extrusionOk="0" h="29984" w="22790">
                  <a:moveTo>
                    <a:pt x="7551" y="0"/>
                  </a:moveTo>
                  <a:cubicBezTo>
                    <a:pt x="6813" y="0"/>
                    <a:pt x="6506" y="1036"/>
                    <a:pt x="7045" y="3794"/>
                  </a:cubicBezTo>
                  <a:cubicBezTo>
                    <a:pt x="7912" y="8064"/>
                    <a:pt x="10848" y="19239"/>
                    <a:pt x="10481" y="19239"/>
                  </a:cubicBezTo>
                  <a:cubicBezTo>
                    <a:pt x="10314" y="19239"/>
                    <a:pt x="6211" y="18305"/>
                    <a:pt x="4643" y="17771"/>
                  </a:cubicBezTo>
                  <a:cubicBezTo>
                    <a:pt x="4613" y="17761"/>
                    <a:pt x="4583" y="17757"/>
                    <a:pt x="4551" y="17757"/>
                  </a:cubicBezTo>
                  <a:cubicBezTo>
                    <a:pt x="3162" y="17757"/>
                    <a:pt x="1" y="26853"/>
                    <a:pt x="1207" y="27244"/>
                  </a:cubicBezTo>
                  <a:cubicBezTo>
                    <a:pt x="4600" y="28375"/>
                    <a:pt x="11924" y="29984"/>
                    <a:pt x="16413" y="29984"/>
                  </a:cubicBezTo>
                  <a:cubicBezTo>
                    <a:pt x="17486" y="29984"/>
                    <a:pt x="18397" y="29892"/>
                    <a:pt x="19053" y="29679"/>
                  </a:cubicBezTo>
                  <a:cubicBezTo>
                    <a:pt x="22789" y="28445"/>
                    <a:pt x="18019" y="11600"/>
                    <a:pt x="11215" y="3127"/>
                  </a:cubicBezTo>
                  <a:cubicBezTo>
                    <a:pt x="9851" y="1404"/>
                    <a:pt x="8410" y="0"/>
                    <a:pt x="7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6978782" y="2016293"/>
              <a:ext cx="327825" cy="302384"/>
            </a:xfrm>
            <a:custGeom>
              <a:rect b="b" l="l" r="r" t="t"/>
              <a:pathLst>
                <a:path extrusionOk="0" h="13847" w="15012">
                  <a:moveTo>
                    <a:pt x="5447" y="0"/>
                  </a:moveTo>
                  <a:cubicBezTo>
                    <a:pt x="3983" y="0"/>
                    <a:pt x="2369" y="234"/>
                    <a:pt x="1869" y="870"/>
                  </a:cubicBezTo>
                  <a:cubicBezTo>
                    <a:pt x="1502" y="1404"/>
                    <a:pt x="1502" y="2104"/>
                    <a:pt x="1869" y="2638"/>
                  </a:cubicBezTo>
                  <a:cubicBezTo>
                    <a:pt x="1368" y="2838"/>
                    <a:pt x="968" y="3172"/>
                    <a:pt x="701" y="3639"/>
                  </a:cubicBezTo>
                  <a:cubicBezTo>
                    <a:pt x="268" y="4473"/>
                    <a:pt x="1402" y="5540"/>
                    <a:pt x="1402" y="5540"/>
                  </a:cubicBezTo>
                  <a:cubicBezTo>
                    <a:pt x="901" y="5840"/>
                    <a:pt x="534" y="6274"/>
                    <a:pt x="301" y="6774"/>
                  </a:cubicBezTo>
                  <a:cubicBezTo>
                    <a:pt x="1" y="7608"/>
                    <a:pt x="968" y="8843"/>
                    <a:pt x="968" y="8843"/>
                  </a:cubicBezTo>
                  <a:cubicBezTo>
                    <a:pt x="701" y="9343"/>
                    <a:pt x="601" y="9943"/>
                    <a:pt x="735" y="10544"/>
                  </a:cubicBezTo>
                  <a:cubicBezTo>
                    <a:pt x="1135" y="12078"/>
                    <a:pt x="3437" y="12812"/>
                    <a:pt x="4904" y="13279"/>
                  </a:cubicBezTo>
                  <a:cubicBezTo>
                    <a:pt x="6372" y="13779"/>
                    <a:pt x="10975" y="13746"/>
                    <a:pt x="11843" y="13846"/>
                  </a:cubicBezTo>
                  <a:lnTo>
                    <a:pt x="15011" y="4473"/>
                  </a:lnTo>
                  <a:cubicBezTo>
                    <a:pt x="15011" y="4473"/>
                    <a:pt x="9074" y="470"/>
                    <a:pt x="7273" y="136"/>
                  </a:cubicBezTo>
                  <a:cubicBezTo>
                    <a:pt x="6784" y="51"/>
                    <a:pt x="6132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7021037" y="2070645"/>
              <a:ext cx="109733" cy="15133"/>
            </a:xfrm>
            <a:custGeom>
              <a:rect b="b" l="l" r="r" t="t"/>
              <a:pathLst>
                <a:path extrusionOk="0" h="693" w="5025">
                  <a:moveTo>
                    <a:pt x="565" y="0"/>
                  </a:moveTo>
                  <a:cubicBezTo>
                    <a:pt x="388" y="0"/>
                    <a:pt x="211" y="5"/>
                    <a:pt x="34" y="16"/>
                  </a:cubicBezTo>
                  <a:cubicBezTo>
                    <a:pt x="0" y="16"/>
                    <a:pt x="0" y="116"/>
                    <a:pt x="34" y="116"/>
                  </a:cubicBezTo>
                  <a:cubicBezTo>
                    <a:pt x="1702" y="383"/>
                    <a:pt x="3370" y="383"/>
                    <a:pt x="4971" y="683"/>
                  </a:cubicBezTo>
                  <a:cubicBezTo>
                    <a:pt x="4977" y="690"/>
                    <a:pt x="4984" y="692"/>
                    <a:pt x="4990" y="692"/>
                  </a:cubicBezTo>
                  <a:cubicBezTo>
                    <a:pt x="5013" y="692"/>
                    <a:pt x="5024" y="650"/>
                    <a:pt x="4971" y="650"/>
                  </a:cubicBezTo>
                  <a:cubicBezTo>
                    <a:pt x="3510" y="351"/>
                    <a:pt x="205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7009376" y="2134344"/>
              <a:ext cx="103466" cy="27712"/>
            </a:xfrm>
            <a:custGeom>
              <a:rect b="b" l="l" r="r" t="t"/>
              <a:pathLst>
                <a:path extrusionOk="0" h="1269" w="4738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401" y="234"/>
                    <a:pt x="768" y="334"/>
                    <a:pt x="1135" y="401"/>
                  </a:cubicBezTo>
                  <a:lnTo>
                    <a:pt x="2336" y="668"/>
                  </a:lnTo>
                  <a:cubicBezTo>
                    <a:pt x="3136" y="868"/>
                    <a:pt x="3937" y="1068"/>
                    <a:pt x="4704" y="1268"/>
                  </a:cubicBezTo>
                  <a:cubicBezTo>
                    <a:pt x="4737" y="1268"/>
                    <a:pt x="4737" y="1202"/>
                    <a:pt x="4704" y="1202"/>
                  </a:cubicBezTo>
                  <a:cubicBezTo>
                    <a:pt x="3937" y="968"/>
                    <a:pt x="3136" y="735"/>
                    <a:pt x="2369" y="501"/>
                  </a:cubicBezTo>
                  <a:cubicBezTo>
                    <a:pt x="1969" y="401"/>
                    <a:pt x="1569" y="301"/>
                    <a:pt x="1168" y="201"/>
                  </a:cubicBezTo>
                  <a:cubicBezTo>
                    <a:pt x="801" y="68"/>
                    <a:pt x="434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6999921" y="2209376"/>
              <a:ext cx="93989" cy="26249"/>
            </a:xfrm>
            <a:custGeom>
              <a:rect b="b" l="l" r="r" t="t"/>
              <a:pathLst>
                <a:path extrusionOk="0" h="1202" w="4304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334" y="201"/>
                    <a:pt x="634" y="334"/>
                    <a:pt x="967" y="401"/>
                  </a:cubicBezTo>
                  <a:lnTo>
                    <a:pt x="2068" y="668"/>
                  </a:lnTo>
                  <a:cubicBezTo>
                    <a:pt x="2802" y="835"/>
                    <a:pt x="3536" y="1001"/>
                    <a:pt x="4270" y="1201"/>
                  </a:cubicBezTo>
                  <a:cubicBezTo>
                    <a:pt x="4303" y="1201"/>
                    <a:pt x="4303" y="1135"/>
                    <a:pt x="4270" y="1135"/>
                  </a:cubicBezTo>
                  <a:cubicBezTo>
                    <a:pt x="3536" y="968"/>
                    <a:pt x="2835" y="768"/>
                    <a:pt x="2102" y="568"/>
                  </a:cubicBezTo>
                  <a:lnTo>
                    <a:pt x="1034" y="234"/>
                  </a:lnTo>
                  <a:cubicBezTo>
                    <a:pt x="701" y="101"/>
                    <a:pt x="367" y="34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7264323" y="1714309"/>
              <a:ext cx="391088" cy="668271"/>
            </a:xfrm>
            <a:custGeom>
              <a:rect b="b" l="l" r="r" t="t"/>
              <a:pathLst>
                <a:path extrusionOk="0" h="30602" w="17909">
                  <a:moveTo>
                    <a:pt x="4439" y="1"/>
                  </a:moveTo>
                  <a:cubicBezTo>
                    <a:pt x="3630" y="1"/>
                    <a:pt x="3290" y="1079"/>
                    <a:pt x="3637" y="3425"/>
                  </a:cubicBezTo>
                  <a:cubicBezTo>
                    <a:pt x="4371" y="8195"/>
                    <a:pt x="7573" y="18769"/>
                    <a:pt x="7039" y="19136"/>
                  </a:cubicBezTo>
                  <a:cubicBezTo>
                    <a:pt x="7030" y="19143"/>
                    <a:pt x="7006" y="19147"/>
                    <a:pt x="6969" y="19147"/>
                  </a:cubicBezTo>
                  <a:cubicBezTo>
                    <a:pt x="6369" y="19147"/>
                    <a:pt x="2336" y="18168"/>
                    <a:pt x="2336" y="18168"/>
                  </a:cubicBezTo>
                  <a:lnTo>
                    <a:pt x="1" y="28509"/>
                  </a:lnTo>
                  <a:cubicBezTo>
                    <a:pt x="3770" y="29443"/>
                    <a:pt x="7573" y="30110"/>
                    <a:pt x="11409" y="30477"/>
                  </a:cubicBezTo>
                  <a:cubicBezTo>
                    <a:pt x="12242" y="30561"/>
                    <a:pt x="12963" y="30601"/>
                    <a:pt x="13587" y="30601"/>
                  </a:cubicBezTo>
                  <a:cubicBezTo>
                    <a:pt x="17908" y="30601"/>
                    <a:pt x="17559" y="28677"/>
                    <a:pt x="17413" y="26141"/>
                  </a:cubicBezTo>
                  <a:cubicBezTo>
                    <a:pt x="16779" y="16867"/>
                    <a:pt x="11476" y="7494"/>
                    <a:pt x="8140" y="3158"/>
                  </a:cubicBezTo>
                  <a:cubicBezTo>
                    <a:pt x="6574" y="1120"/>
                    <a:pt x="5263" y="1"/>
                    <a:pt x="4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7314221" y="2135436"/>
              <a:ext cx="44832" cy="204181"/>
            </a:xfrm>
            <a:custGeom>
              <a:rect b="b" l="l" r="r" t="t"/>
              <a:pathLst>
                <a:path extrusionOk="0" h="9350" w="2053">
                  <a:moveTo>
                    <a:pt x="2036" y="1"/>
                  </a:moveTo>
                  <a:cubicBezTo>
                    <a:pt x="2027" y="1"/>
                    <a:pt x="2019" y="18"/>
                    <a:pt x="2019" y="51"/>
                  </a:cubicBezTo>
                  <a:cubicBezTo>
                    <a:pt x="1885" y="818"/>
                    <a:pt x="618" y="5822"/>
                    <a:pt x="17" y="9324"/>
                  </a:cubicBezTo>
                  <a:cubicBezTo>
                    <a:pt x="1" y="9341"/>
                    <a:pt x="17" y="9349"/>
                    <a:pt x="38" y="9349"/>
                  </a:cubicBezTo>
                  <a:cubicBezTo>
                    <a:pt x="59" y="9349"/>
                    <a:pt x="84" y="9341"/>
                    <a:pt x="84" y="9324"/>
                  </a:cubicBezTo>
                  <a:cubicBezTo>
                    <a:pt x="1252" y="5255"/>
                    <a:pt x="1885" y="818"/>
                    <a:pt x="2052" y="51"/>
                  </a:cubicBezTo>
                  <a:cubicBezTo>
                    <a:pt x="2052" y="18"/>
                    <a:pt x="2044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7313872" y="1911345"/>
              <a:ext cx="211977" cy="248533"/>
            </a:xfrm>
            <a:custGeom>
              <a:rect b="b" l="l" r="r" t="t"/>
              <a:pathLst>
                <a:path extrusionOk="0" h="11381" w="9707">
                  <a:moveTo>
                    <a:pt x="2579" y="0"/>
                  </a:moveTo>
                  <a:cubicBezTo>
                    <a:pt x="2563" y="0"/>
                    <a:pt x="2549" y="20"/>
                    <a:pt x="2569" y="39"/>
                  </a:cubicBezTo>
                  <a:cubicBezTo>
                    <a:pt x="2669" y="639"/>
                    <a:pt x="3236" y="3008"/>
                    <a:pt x="3302" y="3375"/>
                  </a:cubicBezTo>
                  <a:cubicBezTo>
                    <a:pt x="3369" y="3675"/>
                    <a:pt x="3436" y="3942"/>
                    <a:pt x="3503" y="4209"/>
                  </a:cubicBezTo>
                  <a:lnTo>
                    <a:pt x="3469" y="4175"/>
                  </a:lnTo>
                  <a:cubicBezTo>
                    <a:pt x="3336" y="3942"/>
                    <a:pt x="3202" y="3742"/>
                    <a:pt x="3069" y="3541"/>
                  </a:cubicBezTo>
                  <a:cubicBezTo>
                    <a:pt x="2802" y="3108"/>
                    <a:pt x="2502" y="2641"/>
                    <a:pt x="2302" y="2207"/>
                  </a:cubicBezTo>
                  <a:cubicBezTo>
                    <a:pt x="2288" y="2193"/>
                    <a:pt x="2268" y="2185"/>
                    <a:pt x="2253" y="2185"/>
                  </a:cubicBezTo>
                  <a:cubicBezTo>
                    <a:pt x="2230" y="2185"/>
                    <a:pt x="2215" y="2201"/>
                    <a:pt x="2235" y="2240"/>
                  </a:cubicBezTo>
                  <a:cubicBezTo>
                    <a:pt x="2435" y="2707"/>
                    <a:pt x="2635" y="3174"/>
                    <a:pt x="2869" y="3641"/>
                  </a:cubicBezTo>
                  <a:cubicBezTo>
                    <a:pt x="2969" y="3875"/>
                    <a:pt x="3102" y="4108"/>
                    <a:pt x="3236" y="4342"/>
                  </a:cubicBezTo>
                  <a:cubicBezTo>
                    <a:pt x="3336" y="4575"/>
                    <a:pt x="3503" y="4776"/>
                    <a:pt x="3636" y="4976"/>
                  </a:cubicBezTo>
                  <a:lnTo>
                    <a:pt x="3803" y="5676"/>
                  </a:lnTo>
                  <a:cubicBezTo>
                    <a:pt x="3970" y="6443"/>
                    <a:pt x="4136" y="7177"/>
                    <a:pt x="4303" y="7945"/>
                  </a:cubicBezTo>
                  <a:cubicBezTo>
                    <a:pt x="4470" y="8645"/>
                    <a:pt x="4603" y="9379"/>
                    <a:pt x="4770" y="10046"/>
                  </a:cubicBezTo>
                  <a:cubicBezTo>
                    <a:pt x="4003" y="9879"/>
                    <a:pt x="3269" y="9712"/>
                    <a:pt x="2502" y="9546"/>
                  </a:cubicBezTo>
                  <a:lnTo>
                    <a:pt x="1334" y="9312"/>
                  </a:lnTo>
                  <a:cubicBezTo>
                    <a:pt x="901" y="9245"/>
                    <a:pt x="467" y="9212"/>
                    <a:pt x="33" y="9079"/>
                  </a:cubicBezTo>
                  <a:cubicBezTo>
                    <a:pt x="0" y="9079"/>
                    <a:pt x="0" y="9145"/>
                    <a:pt x="33" y="9145"/>
                  </a:cubicBezTo>
                  <a:cubicBezTo>
                    <a:pt x="467" y="9212"/>
                    <a:pt x="867" y="9379"/>
                    <a:pt x="1268" y="9512"/>
                  </a:cubicBezTo>
                  <a:lnTo>
                    <a:pt x="2435" y="9813"/>
                  </a:lnTo>
                  <a:cubicBezTo>
                    <a:pt x="3236" y="10013"/>
                    <a:pt x="4036" y="10213"/>
                    <a:pt x="4870" y="10413"/>
                  </a:cubicBezTo>
                  <a:cubicBezTo>
                    <a:pt x="5671" y="10613"/>
                    <a:pt x="6471" y="10780"/>
                    <a:pt x="7272" y="10947"/>
                  </a:cubicBezTo>
                  <a:lnTo>
                    <a:pt x="8506" y="11180"/>
                  </a:lnTo>
                  <a:cubicBezTo>
                    <a:pt x="8906" y="11280"/>
                    <a:pt x="9273" y="11347"/>
                    <a:pt x="9707" y="11380"/>
                  </a:cubicBezTo>
                  <a:cubicBezTo>
                    <a:pt x="9307" y="11214"/>
                    <a:pt x="8906" y="11080"/>
                    <a:pt x="8473" y="11013"/>
                  </a:cubicBezTo>
                  <a:lnTo>
                    <a:pt x="7339" y="10680"/>
                  </a:lnTo>
                  <a:lnTo>
                    <a:pt x="6838" y="10546"/>
                  </a:lnTo>
                  <a:lnTo>
                    <a:pt x="6905" y="10546"/>
                  </a:lnTo>
                  <a:lnTo>
                    <a:pt x="7572" y="10513"/>
                  </a:lnTo>
                  <a:cubicBezTo>
                    <a:pt x="7806" y="10513"/>
                    <a:pt x="8039" y="10480"/>
                    <a:pt x="8273" y="10480"/>
                  </a:cubicBezTo>
                  <a:cubicBezTo>
                    <a:pt x="8306" y="10480"/>
                    <a:pt x="8306" y="10413"/>
                    <a:pt x="8273" y="10413"/>
                  </a:cubicBezTo>
                  <a:lnTo>
                    <a:pt x="6238" y="10413"/>
                  </a:lnTo>
                  <a:cubicBezTo>
                    <a:pt x="5871" y="10313"/>
                    <a:pt x="5504" y="10246"/>
                    <a:pt x="5137" y="10146"/>
                  </a:cubicBezTo>
                  <a:cubicBezTo>
                    <a:pt x="5037" y="9379"/>
                    <a:pt x="4837" y="8645"/>
                    <a:pt x="4670" y="7878"/>
                  </a:cubicBezTo>
                  <a:cubicBezTo>
                    <a:pt x="4503" y="7144"/>
                    <a:pt x="4303" y="6343"/>
                    <a:pt x="4103" y="5576"/>
                  </a:cubicBezTo>
                  <a:cubicBezTo>
                    <a:pt x="3936" y="4809"/>
                    <a:pt x="3703" y="4042"/>
                    <a:pt x="3503" y="3308"/>
                  </a:cubicBezTo>
                  <a:cubicBezTo>
                    <a:pt x="3369" y="2941"/>
                    <a:pt x="2802" y="639"/>
                    <a:pt x="2602" y="39"/>
                  </a:cubicBezTo>
                  <a:cubicBezTo>
                    <a:pt x="2602" y="11"/>
                    <a:pt x="2590" y="0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7265066" y="2336860"/>
              <a:ext cx="284106" cy="48829"/>
            </a:xfrm>
            <a:custGeom>
              <a:rect b="b" l="l" r="r" t="t"/>
              <a:pathLst>
                <a:path extrusionOk="0" h="2236" w="13010">
                  <a:moveTo>
                    <a:pt x="67" y="0"/>
                  </a:moveTo>
                  <a:cubicBezTo>
                    <a:pt x="33" y="0"/>
                    <a:pt x="0" y="67"/>
                    <a:pt x="67" y="67"/>
                  </a:cubicBezTo>
                  <a:cubicBezTo>
                    <a:pt x="4236" y="1334"/>
                    <a:pt x="8573" y="2068"/>
                    <a:pt x="12943" y="2235"/>
                  </a:cubicBezTo>
                  <a:cubicBezTo>
                    <a:pt x="13009" y="2235"/>
                    <a:pt x="13009" y="2102"/>
                    <a:pt x="12943" y="2102"/>
                  </a:cubicBezTo>
                  <a:cubicBezTo>
                    <a:pt x="9373" y="1668"/>
                    <a:pt x="3002" y="6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196585" y="1695551"/>
              <a:ext cx="161903" cy="122443"/>
            </a:xfrm>
            <a:custGeom>
              <a:rect b="b" l="l" r="r" t="t"/>
              <a:pathLst>
                <a:path extrusionOk="0" h="5607" w="7414">
                  <a:moveTo>
                    <a:pt x="5701" y="1"/>
                  </a:moveTo>
                  <a:cubicBezTo>
                    <a:pt x="5492" y="1"/>
                    <a:pt x="5260" y="27"/>
                    <a:pt x="5004" y="80"/>
                  </a:cubicBezTo>
                  <a:cubicBezTo>
                    <a:pt x="2769" y="547"/>
                    <a:pt x="1" y="3683"/>
                    <a:pt x="334" y="4250"/>
                  </a:cubicBezTo>
                  <a:cubicBezTo>
                    <a:pt x="402" y="4379"/>
                    <a:pt x="549" y="4428"/>
                    <a:pt x="736" y="4428"/>
                  </a:cubicBezTo>
                  <a:cubicBezTo>
                    <a:pt x="1372" y="4428"/>
                    <a:pt x="2469" y="3850"/>
                    <a:pt x="2469" y="3850"/>
                  </a:cubicBezTo>
                  <a:lnTo>
                    <a:pt x="2469" y="3850"/>
                  </a:lnTo>
                  <a:cubicBezTo>
                    <a:pt x="2469" y="3850"/>
                    <a:pt x="2302" y="5351"/>
                    <a:pt x="3203" y="5584"/>
                  </a:cubicBezTo>
                  <a:cubicBezTo>
                    <a:pt x="3262" y="5599"/>
                    <a:pt x="3326" y="5606"/>
                    <a:pt x="3392" y="5606"/>
                  </a:cubicBezTo>
                  <a:cubicBezTo>
                    <a:pt x="4366" y="5606"/>
                    <a:pt x="6012" y="4065"/>
                    <a:pt x="6605" y="2816"/>
                  </a:cubicBezTo>
                  <a:cubicBezTo>
                    <a:pt x="7414" y="1083"/>
                    <a:pt x="7047" y="1"/>
                    <a:pt x="5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241023" y="1575644"/>
              <a:ext cx="110017" cy="195992"/>
            </a:xfrm>
            <a:custGeom>
              <a:rect b="b" l="l" r="r" t="t"/>
              <a:pathLst>
                <a:path extrusionOk="0" h="8975" w="5038">
                  <a:moveTo>
                    <a:pt x="5037" y="1"/>
                  </a:moveTo>
                  <a:lnTo>
                    <a:pt x="4437" y="234"/>
                  </a:lnTo>
                  <a:lnTo>
                    <a:pt x="267" y="2102"/>
                  </a:lnTo>
                  <a:lnTo>
                    <a:pt x="501" y="5438"/>
                  </a:lnTo>
                  <a:lnTo>
                    <a:pt x="501" y="5672"/>
                  </a:lnTo>
                  <a:cubicBezTo>
                    <a:pt x="501" y="5672"/>
                    <a:pt x="0" y="8807"/>
                    <a:pt x="567" y="8941"/>
                  </a:cubicBezTo>
                  <a:cubicBezTo>
                    <a:pt x="689" y="8964"/>
                    <a:pt x="814" y="8974"/>
                    <a:pt x="939" y="8974"/>
                  </a:cubicBezTo>
                  <a:cubicBezTo>
                    <a:pt x="2630" y="8974"/>
                    <a:pt x="4546" y="7014"/>
                    <a:pt x="4670" y="6672"/>
                  </a:cubicBezTo>
                  <a:cubicBezTo>
                    <a:pt x="4870" y="5738"/>
                    <a:pt x="4971" y="4738"/>
                    <a:pt x="5037" y="3770"/>
                  </a:cubicBezTo>
                  <a:lnTo>
                    <a:pt x="5037" y="3370"/>
                  </a:lnTo>
                  <a:lnTo>
                    <a:pt x="5037" y="2936"/>
                  </a:lnTo>
                  <a:lnTo>
                    <a:pt x="5037" y="2436"/>
                  </a:lnTo>
                  <a:lnTo>
                    <a:pt x="5037" y="2236"/>
                  </a:lnTo>
                  <a:lnTo>
                    <a:pt x="5037" y="2069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246111" y="1575644"/>
              <a:ext cx="104929" cy="118774"/>
            </a:xfrm>
            <a:custGeom>
              <a:rect b="b" l="l" r="r" t="t"/>
              <a:pathLst>
                <a:path extrusionOk="0" h="5439" w="4805">
                  <a:moveTo>
                    <a:pt x="4771" y="1"/>
                  </a:moveTo>
                  <a:lnTo>
                    <a:pt x="4170" y="234"/>
                  </a:lnTo>
                  <a:lnTo>
                    <a:pt x="1" y="2102"/>
                  </a:lnTo>
                  <a:lnTo>
                    <a:pt x="234" y="5438"/>
                  </a:lnTo>
                  <a:cubicBezTo>
                    <a:pt x="2169" y="5038"/>
                    <a:pt x="3837" y="3804"/>
                    <a:pt x="4771" y="2069"/>
                  </a:cubicBezTo>
                  <a:cubicBezTo>
                    <a:pt x="4804" y="901"/>
                    <a:pt x="4771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142691" y="1363651"/>
              <a:ext cx="265173" cy="301925"/>
            </a:xfrm>
            <a:custGeom>
              <a:rect b="b" l="l" r="r" t="t"/>
              <a:pathLst>
                <a:path extrusionOk="0" h="13826" w="12143">
                  <a:moveTo>
                    <a:pt x="6133" y="1"/>
                  </a:moveTo>
                  <a:cubicBezTo>
                    <a:pt x="3733" y="1"/>
                    <a:pt x="1135" y="1575"/>
                    <a:pt x="601" y="6773"/>
                  </a:cubicBezTo>
                  <a:cubicBezTo>
                    <a:pt x="0" y="12644"/>
                    <a:pt x="3469" y="13678"/>
                    <a:pt x="4703" y="13778"/>
                  </a:cubicBezTo>
                  <a:cubicBezTo>
                    <a:pt x="4896" y="13800"/>
                    <a:pt x="5164" y="13825"/>
                    <a:pt x="5481" y="13825"/>
                  </a:cubicBezTo>
                  <a:cubicBezTo>
                    <a:pt x="7086" y="13825"/>
                    <a:pt x="9972" y="13192"/>
                    <a:pt x="10975" y="8375"/>
                  </a:cubicBezTo>
                  <a:cubicBezTo>
                    <a:pt x="12142" y="2604"/>
                    <a:pt x="9640" y="469"/>
                    <a:pt x="7005" y="69"/>
                  </a:cubicBezTo>
                  <a:cubicBezTo>
                    <a:pt x="6720" y="25"/>
                    <a:pt x="6428" y="1"/>
                    <a:pt x="6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172542" y="1465477"/>
              <a:ext cx="25528" cy="13321"/>
            </a:xfrm>
            <a:custGeom>
              <a:rect b="b" l="l" r="r" t="t"/>
              <a:pathLst>
                <a:path extrusionOk="0" h="610" w="1169">
                  <a:moveTo>
                    <a:pt x="720" y="1"/>
                  </a:moveTo>
                  <a:cubicBezTo>
                    <a:pt x="691" y="1"/>
                    <a:pt x="662" y="3"/>
                    <a:pt x="635" y="9"/>
                  </a:cubicBezTo>
                  <a:cubicBezTo>
                    <a:pt x="434" y="42"/>
                    <a:pt x="268" y="109"/>
                    <a:pt x="134" y="242"/>
                  </a:cubicBezTo>
                  <a:cubicBezTo>
                    <a:pt x="1" y="376"/>
                    <a:pt x="101" y="576"/>
                    <a:pt x="268" y="609"/>
                  </a:cubicBezTo>
                  <a:cubicBezTo>
                    <a:pt x="401" y="609"/>
                    <a:pt x="534" y="576"/>
                    <a:pt x="701" y="576"/>
                  </a:cubicBezTo>
                  <a:cubicBezTo>
                    <a:pt x="835" y="576"/>
                    <a:pt x="968" y="543"/>
                    <a:pt x="1102" y="443"/>
                  </a:cubicBezTo>
                  <a:cubicBezTo>
                    <a:pt x="1168" y="376"/>
                    <a:pt x="1168" y="276"/>
                    <a:pt x="1135" y="209"/>
                  </a:cubicBezTo>
                  <a:cubicBezTo>
                    <a:pt x="1024" y="70"/>
                    <a:pt x="86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244670" y="1472923"/>
              <a:ext cx="24611" cy="15417"/>
            </a:xfrm>
            <a:custGeom>
              <a:rect b="b" l="l" r="r" t="t"/>
              <a:pathLst>
                <a:path extrusionOk="0" h="706" w="1127">
                  <a:moveTo>
                    <a:pt x="414" y="0"/>
                  </a:moveTo>
                  <a:cubicBezTo>
                    <a:pt x="296" y="0"/>
                    <a:pt x="175" y="37"/>
                    <a:pt x="67" y="102"/>
                  </a:cubicBezTo>
                  <a:cubicBezTo>
                    <a:pt x="0" y="168"/>
                    <a:pt x="0" y="268"/>
                    <a:pt x="67" y="368"/>
                  </a:cubicBezTo>
                  <a:cubicBezTo>
                    <a:pt x="134" y="468"/>
                    <a:pt x="267" y="535"/>
                    <a:pt x="434" y="569"/>
                  </a:cubicBezTo>
                  <a:cubicBezTo>
                    <a:pt x="534" y="602"/>
                    <a:pt x="667" y="669"/>
                    <a:pt x="801" y="702"/>
                  </a:cubicBezTo>
                  <a:cubicBezTo>
                    <a:pt x="816" y="704"/>
                    <a:pt x="830" y="706"/>
                    <a:pt x="844" y="706"/>
                  </a:cubicBezTo>
                  <a:cubicBezTo>
                    <a:pt x="1019" y="706"/>
                    <a:pt x="1127" y="520"/>
                    <a:pt x="1034" y="335"/>
                  </a:cubicBezTo>
                  <a:cubicBezTo>
                    <a:pt x="934" y="202"/>
                    <a:pt x="767" y="68"/>
                    <a:pt x="601" y="35"/>
                  </a:cubicBezTo>
                  <a:cubicBezTo>
                    <a:pt x="541" y="11"/>
                    <a:pt x="478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238840" y="1518104"/>
              <a:ext cx="9477" cy="23344"/>
            </a:xfrm>
            <a:custGeom>
              <a:rect b="b" l="l" r="r" t="t"/>
              <a:pathLst>
                <a:path extrusionOk="0" h="1069" w="434">
                  <a:moveTo>
                    <a:pt x="134" y="1"/>
                  </a:moveTo>
                  <a:cubicBezTo>
                    <a:pt x="34" y="368"/>
                    <a:pt x="0" y="968"/>
                    <a:pt x="434" y="1068"/>
                  </a:cubicBezTo>
                  <a:cubicBezTo>
                    <a:pt x="100" y="901"/>
                    <a:pt x="100" y="468"/>
                    <a:pt x="167" y="34"/>
                  </a:cubicBezTo>
                  <a:cubicBezTo>
                    <a:pt x="167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236809" y="1510090"/>
              <a:ext cx="28083" cy="27712"/>
            </a:xfrm>
            <a:custGeom>
              <a:rect b="b" l="l" r="r" t="t"/>
              <a:pathLst>
                <a:path extrusionOk="0" h="1269" w="1286">
                  <a:moveTo>
                    <a:pt x="639" y="0"/>
                  </a:moveTo>
                  <a:cubicBezTo>
                    <a:pt x="91" y="0"/>
                    <a:pt x="1" y="1268"/>
                    <a:pt x="594" y="1268"/>
                  </a:cubicBezTo>
                  <a:cubicBezTo>
                    <a:pt x="601" y="1269"/>
                    <a:pt x="609" y="1269"/>
                    <a:pt x="617" y="1269"/>
                  </a:cubicBezTo>
                  <a:cubicBezTo>
                    <a:pt x="1197" y="1269"/>
                    <a:pt x="1286" y="34"/>
                    <a:pt x="660" y="1"/>
                  </a:cubicBezTo>
                  <a:cubicBezTo>
                    <a:pt x="653" y="0"/>
                    <a:pt x="646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254125" y="1511553"/>
              <a:ext cx="18977" cy="11749"/>
            </a:xfrm>
            <a:custGeom>
              <a:rect b="b" l="l" r="r" t="t"/>
              <a:pathLst>
                <a:path extrusionOk="0" h="538" w="869">
                  <a:moveTo>
                    <a:pt x="101" y="0"/>
                  </a:moveTo>
                  <a:cubicBezTo>
                    <a:pt x="67" y="0"/>
                    <a:pt x="1" y="34"/>
                    <a:pt x="34" y="67"/>
                  </a:cubicBezTo>
                  <a:cubicBezTo>
                    <a:pt x="34" y="317"/>
                    <a:pt x="151" y="537"/>
                    <a:pt x="412" y="537"/>
                  </a:cubicBezTo>
                  <a:cubicBezTo>
                    <a:pt x="430" y="537"/>
                    <a:pt x="448" y="536"/>
                    <a:pt x="468" y="534"/>
                  </a:cubicBezTo>
                  <a:cubicBezTo>
                    <a:pt x="735" y="534"/>
                    <a:pt x="868" y="301"/>
                    <a:pt x="868" y="34"/>
                  </a:cubicBezTo>
                  <a:lnTo>
                    <a:pt x="868" y="34"/>
                  </a:lnTo>
                  <a:cubicBezTo>
                    <a:pt x="749" y="153"/>
                    <a:pt x="603" y="272"/>
                    <a:pt x="478" y="272"/>
                  </a:cubicBezTo>
                  <a:cubicBezTo>
                    <a:pt x="463" y="272"/>
                    <a:pt x="448" y="271"/>
                    <a:pt x="434" y="267"/>
                  </a:cubicBezTo>
                  <a:cubicBezTo>
                    <a:pt x="301" y="234"/>
                    <a:pt x="201" y="10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180557" y="1512273"/>
              <a:ext cx="12404" cy="21881"/>
            </a:xfrm>
            <a:custGeom>
              <a:rect b="b" l="l" r="r" t="t"/>
              <a:pathLst>
                <a:path extrusionOk="0" h="1002" w="568">
                  <a:moveTo>
                    <a:pt x="534" y="1"/>
                  </a:moveTo>
                  <a:cubicBezTo>
                    <a:pt x="534" y="1"/>
                    <a:pt x="501" y="1"/>
                    <a:pt x="501" y="34"/>
                  </a:cubicBezTo>
                  <a:cubicBezTo>
                    <a:pt x="501" y="434"/>
                    <a:pt x="368" y="868"/>
                    <a:pt x="1" y="1001"/>
                  </a:cubicBezTo>
                  <a:cubicBezTo>
                    <a:pt x="468" y="968"/>
                    <a:pt x="568" y="36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167935" y="1501966"/>
              <a:ext cx="28367" cy="28607"/>
            </a:xfrm>
            <a:custGeom>
              <a:rect b="b" l="l" r="r" t="t"/>
              <a:pathLst>
                <a:path extrusionOk="0" h="1310" w="1299">
                  <a:moveTo>
                    <a:pt x="710" y="0"/>
                  </a:moveTo>
                  <a:cubicBezTo>
                    <a:pt x="134" y="0"/>
                    <a:pt x="0" y="1210"/>
                    <a:pt x="579" y="1307"/>
                  </a:cubicBezTo>
                  <a:cubicBezTo>
                    <a:pt x="594" y="1308"/>
                    <a:pt x="609" y="1309"/>
                    <a:pt x="624" y="1309"/>
                  </a:cubicBezTo>
                  <a:cubicBezTo>
                    <a:pt x="1186" y="1309"/>
                    <a:pt x="1299" y="103"/>
                    <a:pt x="779" y="6"/>
                  </a:cubicBezTo>
                  <a:cubicBezTo>
                    <a:pt x="755" y="2"/>
                    <a:pt x="73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163087" y="1500634"/>
              <a:ext cx="17383" cy="12971"/>
            </a:xfrm>
            <a:custGeom>
              <a:rect b="b" l="l" r="r" t="t"/>
              <a:pathLst>
                <a:path extrusionOk="0" h="594" w="796">
                  <a:moveTo>
                    <a:pt x="33" y="0"/>
                  </a:moveTo>
                  <a:cubicBezTo>
                    <a:pt x="0" y="234"/>
                    <a:pt x="33" y="500"/>
                    <a:pt x="300" y="567"/>
                  </a:cubicBezTo>
                  <a:cubicBezTo>
                    <a:pt x="342" y="585"/>
                    <a:pt x="382" y="593"/>
                    <a:pt x="419" y="593"/>
                  </a:cubicBezTo>
                  <a:cubicBezTo>
                    <a:pt x="590" y="593"/>
                    <a:pt x="713" y="419"/>
                    <a:pt x="767" y="200"/>
                  </a:cubicBezTo>
                  <a:cubicBezTo>
                    <a:pt x="796" y="200"/>
                    <a:pt x="776" y="127"/>
                    <a:pt x="748" y="127"/>
                  </a:cubicBezTo>
                  <a:cubicBezTo>
                    <a:pt x="744" y="127"/>
                    <a:pt x="739" y="129"/>
                    <a:pt x="734" y="133"/>
                  </a:cubicBezTo>
                  <a:cubicBezTo>
                    <a:pt x="601" y="200"/>
                    <a:pt x="500" y="300"/>
                    <a:pt x="367" y="300"/>
                  </a:cubicBezTo>
                  <a:cubicBezTo>
                    <a:pt x="234" y="267"/>
                    <a:pt x="134" y="133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219885" y="1587480"/>
              <a:ext cx="18234" cy="7993"/>
            </a:xfrm>
            <a:custGeom>
              <a:rect b="b" l="l" r="r" t="t"/>
              <a:pathLst>
                <a:path extrusionOk="0" h="366" w="835">
                  <a:moveTo>
                    <a:pt x="814" y="1"/>
                  </a:moveTo>
                  <a:cubicBezTo>
                    <a:pt x="802" y="1"/>
                    <a:pt x="785" y="9"/>
                    <a:pt x="768" y="26"/>
                  </a:cubicBezTo>
                  <a:cubicBezTo>
                    <a:pt x="668" y="126"/>
                    <a:pt x="568" y="226"/>
                    <a:pt x="435" y="259"/>
                  </a:cubicBezTo>
                  <a:cubicBezTo>
                    <a:pt x="268" y="226"/>
                    <a:pt x="134" y="193"/>
                    <a:pt x="1" y="126"/>
                  </a:cubicBezTo>
                  <a:lnTo>
                    <a:pt x="1" y="126"/>
                  </a:lnTo>
                  <a:cubicBezTo>
                    <a:pt x="117" y="271"/>
                    <a:pt x="259" y="366"/>
                    <a:pt x="425" y="366"/>
                  </a:cubicBezTo>
                  <a:cubicBezTo>
                    <a:pt x="450" y="366"/>
                    <a:pt x="475" y="364"/>
                    <a:pt x="501" y="359"/>
                  </a:cubicBezTo>
                  <a:cubicBezTo>
                    <a:pt x="668" y="326"/>
                    <a:pt x="802" y="193"/>
                    <a:pt x="835" y="26"/>
                  </a:cubicBezTo>
                  <a:cubicBezTo>
                    <a:pt x="835" y="9"/>
                    <a:pt x="827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188331" y="1468097"/>
              <a:ext cx="44701" cy="105759"/>
            </a:xfrm>
            <a:custGeom>
              <a:rect b="b" l="l" r="r" t="t"/>
              <a:pathLst>
                <a:path extrusionOk="0" h="4843" w="2047">
                  <a:moveTo>
                    <a:pt x="1237" y="0"/>
                  </a:moveTo>
                  <a:cubicBezTo>
                    <a:pt x="1224" y="0"/>
                    <a:pt x="1212" y="9"/>
                    <a:pt x="1212" y="22"/>
                  </a:cubicBezTo>
                  <a:cubicBezTo>
                    <a:pt x="679" y="1257"/>
                    <a:pt x="278" y="2557"/>
                    <a:pt x="12" y="3892"/>
                  </a:cubicBezTo>
                  <a:cubicBezTo>
                    <a:pt x="1" y="3946"/>
                    <a:pt x="56" y="3965"/>
                    <a:pt x="139" y="3965"/>
                  </a:cubicBezTo>
                  <a:cubicBezTo>
                    <a:pt x="314" y="3965"/>
                    <a:pt x="611" y="3881"/>
                    <a:pt x="679" y="3858"/>
                  </a:cubicBezTo>
                  <a:lnTo>
                    <a:pt x="679" y="3858"/>
                  </a:lnTo>
                  <a:cubicBezTo>
                    <a:pt x="612" y="4159"/>
                    <a:pt x="579" y="4459"/>
                    <a:pt x="512" y="4726"/>
                  </a:cubicBezTo>
                  <a:cubicBezTo>
                    <a:pt x="512" y="4759"/>
                    <a:pt x="579" y="4792"/>
                    <a:pt x="679" y="4792"/>
                  </a:cubicBezTo>
                  <a:cubicBezTo>
                    <a:pt x="806" y="4826"/>
                    <a:pt x="933" y="4843"/>
                    <a:pt x="1058" y="4843"/>
                  </a:cubicBezTo>
                  <a:cubicBezTo>
                    <a:pt x="1425" y="4843"/>
                    <a:pt x="1773" y="4699"/>
                    <a:pt x="2046" y="4425"/>
                  </a:cubicBezTo>
                  <a:cubicBezTo>
                    <a:pt x="2046" y="4402"/>
                    <a:pt x="2046" y="4378"/>
                    <a:pt x="2023" y="4378"/>
                  </a:cubicBezTo>
                  <a:cubicBezTo>
                    <a:pt x="2013" y="4378"/>
                    <a:pt x="1999" y="4382"/>
                    <a:pt x="1980" y="4392"/>
                  </a:cubicBezTo>
                  <a:cubicBezTo>
                    <a:pt x="1672" y="4560"/>
                    <a:pt x="1318" y="4634"/>
                    <a:pt x="956" y="4634"/>
                  </a:cubicBezTo>
                  <a:cubicBezTo>
                    <a:pt x="886" y="4634"/>
                    <a:pt x="816" y="4631"/>
                    <a:pt x="745" y="4626"/>
                  </a:cubicBezTo>
                  <a:cubicBezTo>
                    <a:pt x="745" y="4526"/>
                    <a:pt x="1012" y="3625"/>
                    <a:pt x="979" y="3592"/>
                  </a:cubicBezTo>
                  <a:cubicBezTo>
                    <a:pt x="745" y="3592"/>
                    <a:pt x="545" y="3625"/>
                    <a:pt x="312" y="3692"/>
                  </a:cubicBezTo>
                  <a:cubicBezTo>
                    <a:pt x="579" y="2424"/>
                    <a:pt x="1046" y="1290"/>
                    <a:pt x="1279" y="56"/>
                  </a:cubicBezTo>
                  <a:cubicBezTo>
                    <a:pt x="1279" y="17"/>
                    <a:pt x="1256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203878" y="1563263"/>
              <a:ext cx="29874" cy="21881"/>
            </a:xfrm>
            <a:custGeom>
              <a:rect b="b" l="l" r="r" t="t"/>
              <a:pathLst>
                <a:path extrusionOk="0" h="1002" w="1368">
                  <a:moveTo>
                    <a:pt x="1268" y="1"/>
                  </a:moveTo>
                  <a:cubicBezTo>
                    <a:pt x="990" y="178"/>
                    <a:pt x="655" y="259"/>
                    <a:pt x="320" y="259"/>
                  </a:cubicBezTo>
                  <a:cubicBezTo>
                    <a:pt x="213" y="259"/>
                    <a:pt x="105" y="250"/>
                    <a:pt x="0" y="234"/>
                  </a:cubicBezTo>
                  <a:lnTo>
                    <a:pt x="0" y="234"/>
                  </a:lnTo>
                  <a:cubicBezTo>
                    <a:pt x="100" y="501"/>
                    <a:pt x="300" y="701"/>
                    <a:pt x="534" y="868"/>
                  </a:cubicBezTo>
                  <a:cubicBezTo>
                    <a:pt x="667" y="968"/>
                    <a:pt x="801" y="1001"/>
                    <a:pt x="934" y="1001"/>
                  </a:cubicBezTo>
                  <a:cubicBezTo>
                    <a:pt x="1268" y="1001"/>
                    <a:pt x="1368" y="701"/>
                    <a:pt x="1334" y="434"/>
                  </a:cubicBezTo>
                  <a:cubicBezTo>
                    <a:pt x="1334" y="301"/>
                    <a:pt x="1334" y="134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15518" y="1572456"/>
              <a:ext cx="18234" cy="12688"/>
            </a:xfrm>
            <a:custGeom>
              <a:rect b="b" l="l" r="r" t="t"/>
              <a:pathLst>
                <a:path extrusionOk="0" h="581" w="835">
                  <a:moveTo>
                    <a:pt x="671" y="1"/>
                  </a:moveTo>
                  <a:cubicBezTo>
                    <a:pt x="384" y="1"/>
                    <a:pt x="117" y="186"/>
                    <a:pt x="1" y="447"/>
                  </a:cubicBezTo>
                  <a:cubicBezTo>
                    <a:pt x="134" y="547"/>
                    <a:pt x="268" y="580"/>
                    <a:pt x="401" y="580"/>
                  </a:cubicBezTo>
                  <a:cubicBezTo>
                    <a:pt x="735" y="580"/>
                    <a:pt x="835" y="280"/>
                    <a:pt x="801" y="13"/>
                  </a:cubicBezTo>
                  <a:cubicBezTo>
                    <a:pt x="758" y="5"/>
                    <a:pt x="714" y="1"/>
                    <a:pt x="671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155073" y="1345155"/>
              <a:ext cx="264365" cy="207238"/>
            </a:xfrm>
            <a:custGeom>
              <a:rect b="b" l="l" r="r" t="t"/>
              <a:pathLst>
                <a:path extrusionOk="0" h="9490" w="12106">
                  <a:moveTo>
                    <a:pt x="5791" y="1"/>
                  </a:moveTo>
                  <a:cubicBezTo>
                    <a:pt x="4428" y="1"/>
                    <a:pt x="3095" y="499"/>
                    <a:pt x="2168" y="1316"/>
                  </a:cubicBezTo>
                  <a:cubicBezTo>
                    <a:pt x="1001" y="2350"/>
                    <a:pt x="234" y="3784"/>
                    <a:pt x="0" y="5352"/>
                  </a:cubicBezTo>
                  <a:cubicBezTo>
                    <a:pt x="0" y="5405"/>
                    <a:pt x="27" y="5427"/>
                    <a:pt x="93" y="5427"/>
                  </a:cubicBezTo>
                  <a:cubicBezTo>
                    <a:pt x="192" y="5427"/>
                    <a:pt x="380" y="5379"/>
                    <a:pt x="701" y="5319"/>
                  </a:cubicBezTo>
                  <a:cubicBezTo>
                    <a:pt x="867" y="4618"/>
                    <a:pt x="1134" y="3951"/>
                    <a:pt x="1535" y="3384"/>
                  </a:cubicBezTo>
                  <a:cubicBezTo>
                    <a:pt x="1544" y="3370"/>
                    <a:pt x="1551" y="3363"/>
                    <a:pt x="1555" y="3363"/>
                  </a:cubicBezTo>
                  <a:lnTo>
                    <a:pt x="1555" y="3363"/>
                  </a:lnTo>
                  <a:cubicBezTo>
                    <a:pt x="1613" y="3363"/>
                    <a:pt x="1268" y="4509"/>
                    <a:pt x="1268" y="5252"/>
                  </a:cubicBezTo>
                  <a:lnTo>
                    <a:pt x="1668" y="5252"/>
                  </a:lnTo>
                  <a:cubicBezTo>
                    <a:pt x="1735" y="4885"/>
                    <a:pt x="1835" y="4552"/>
                    <a:pt x="1968" y="4218"/>
                  </a:cubicBezTo>
                  <a:cubicBezTo>
                    <a:pt x="1971" y="4205"/>
                    <a:pt x="1974" y="4199"/>
                    <a:pt x="1975" y="4199"/>
                  </a:cubicBezTo>
                  <a:lnTo>
                    <a:pt x="1975" y="4199"/>
                  </a:lnTo>
                  <a:cubicBezTo>
                    <a:pt x="1989" y="4199"/>
                    <a:pt x="1932" y="4739"/>
                    <a:pt x="1902" y="5252"/>
                  </a:cubicBezTo>
                  <a:cubicBezTo>
                    <a:pt x="2202" y="5252"/>
                    <a:pt x="2502" y="5252"/>
                    <a:pt x="2902" y="5285"/>
                  </a:cubicBezTo>
                  <a:cubicBezTo>
                    <a:pt x="4237" y="5419"/>
                    <a:pt x="5537" y="5686"/>
                    <a:pt x="6838" y="6119"/>
                  </a:cubicBezTo>
                  <a:cubicBezTo>
                    <a:pt x="7018" y="5491"/>
                    <a:pt x="7090" y="4755"/>
                    <a:pt x="7127" y="4755"/>
                  </a:cubicBezTo>
                  <a:cubicBezTo>
                    <a:pt x="7131" y="4755"/>
                    <a:pt x="7135" y="4764"/>
                    <a:pt x="7139" y="4785"/>
                  </a:cubicBezTo>
                  <a:cubicBezTo>
                    <a:pt x="7239" y="5252"/>
                    <a:pt x="7272" y="5752"/>
                    <a:pt x="7239" y="6253"/>
                  </a:cubicBezTo>
                  <a:lnTo>
                    <a:pt x="7506" y="6319"/>
                  </a:lnTo>
                  <a:cubicBezTo>
                    <a:pt x="7564" y="5968"/>
                    <a:pt x="7623" y="5668"/>
                    <a:pt x="7636" y="5668"/>
                  </a:cubicBezTo>
                  <a:cubicBezTo>
                    <a:pt x="7638" y="5668"/>
                    <a:pt x="7639" y="5674"/>
                    <a:pt x="7639" y="5686"/>
                  </a:cubicBezTo>
                  <a:cubicBezTo>
                    <a:pt x="7672" y="5919"/>
                    <a:pt x="7672" y="6153"/>
                    <a:pt x="7672" y="6386"/>
                  </a:cubicBezTo>
                  <a:cubicBezTo>
                    <a:pt x="7806" y="6453"/>
                    <a:pt x="7973" y="6486"/>
                    <a:pt x="8139" y="6486"/>
                  </a:cubicBezTo>
                  <a:cubicBezTo>
                    <a:pt x="8273" y="6420"/>
                    <a:pt x="8306" y="4485"/>
                    <a:pt x="8306" y="4118"/>
                  </a:cubicBezTo>
                  <a:cubicBezTo>
                    <a:pt x="8339" y="4718"/>
                    <a:pt x="8606" y="9388"/>
                    <a:pt x="10107" y="9488"/>
                  </a:cubicBezTo>
                  <a:cubicBezTo>
                    <a:pt x="10119" y="9489"/>
                    <a:pt x="10130" y="9490"/>
                    <a:pt x="10142" y="9490"/>
                  </a:cubicBezTo>
                  <a:cubicBezTo>
                    <a:pt x="11004" y="9490"/>
                    <a:pt x="12106" y="7029"/>
                    <a:pt x="11875" y="5219"/>
                  </a:cubicBezTo>
                  <a:cubicBezTo>
                    <a:pt x="11675" y="3351"/>
                    <a:pt x="9974" y="2150"/>
                    <a:pt x="9974" y="2150"/>
                  </a:cubicBezTo>
                  <a:cubicBezTo>
                    <a:pt x="8897" y="631"/>
                    <a:pt x="7325" y="1"/>
                    <a:pt x="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353200" y="1522995"/>
              <a:ext cx="72872" cy="79729"/>
            </a:xfrm>
            <a:custGeom>
              <a:rect b="b" l="l" r="r" t="t"/>
              <a:pathLst>
                <a:path extrusionOk="0" h="3651" w="3337">
                  <a:moveTo>
                    <a:pt x="2204" y="1"/>
                  </a:moveTo>
                  <a:cubicBezTo>
                    <a:pt x="1391" y="1"/>
                    <a:pt x="367" y="1444"/>
                    <a:pt x="367" y="1444"/>
                  </a:cubicBezTo>
                  <a:lnTo>
                    <a:pt x="0" y="3012"/>
                  </a:lnTo>
                  <a:cubicBezTo>
                    <a:pt x="153" y="3418"/>
                    <a:pt x="555" y="3650"/>
                    <a:pt x="960" y="3650"/>
                  </a:cubicBezTo>
                  <a:cubicBezTo>
                    <a:pt x="1087" y="3650"/>
                    <a:pt x="1215" y="3627"/>
                    <a:pt x="1335" y="3579"/>
                  </a:cubicBezTo>
                  <a:cubicBezTo>
                    <a:pt x="2335" y="3212"/>
                    <a:pt x="3336" y="577"/>
                    <a:pt x="2502" y="77"/>
                  </a:cubicBezTo>
                  <a:cubicBezTo>
                    <a:pt x="2408" y="24"/>
                    <a:pt x="2308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365101" y="1541426"/>
              <a:ext cx="36185" cy="49571"/>
            </a:xfrm>
            <a:custGeom>
              <a:rect b="b" l="l" r="r" t="t"/>
              <a:pathLst>
                <a:path extrusionOk="0" h="2270" w="1657">
                  <a:moveTo>
                    <a:pt x="1657" y="0"/>
                  </a:moveTo>
                  <a:cubicBezTo>
                    <a:pt x="723" y="67"/>
                    <a:pt x="22" y="1301"/>
                    <a:pt x="22" y="2168"/>
                  </a:cubicBezTo>
                  <a:cubicBezTo>
                    <a:pt x="1" y="2233"/>
                    <a:pt x="35" y="2270"/>
                    <a:pt x="71" y="2270"/>
                  </a:cubicBezTo>
                  <a:cubicBezTo>
                    <a:pt x="90" y="2270"/>
                    <a:pt x="111" y="2259"/>
                    <a:pt x="122" y="2235"/>
                  </a:cubicBezTo>
                  <a:cubicBezTo>
                    <a:pt x="223" y="2035"/>
                    <a:pt x="323" y="1868"/>
                    <a:pt x="456" y="1668"/>
                  </a:cubicBezTo>
                  <a:cubicBezTo>
                    <a:pt x="581" y="1518"/>
                    <a:pt x="763" y="1443"/>
                    <a:pt x="944" y="1443"/>
                  </a:cubicBezTo>
                  <a:cubicBezTo>
                    <a:pt x="1004" y="1443"/>
                    <a:pt x="1065" y="1451"/>
                    <a:pt x="1123" y="1468"/>
                  </a:cubicBezTo>
                  <a:cubicBezTo>
                    <a:pt x="1130" y="1474"/>
                    <a:pt x="1135" y="1477"/>
                    <a:pt x="1139" y="1477"/>
                  </a:cubicBezTo>
                  <a:cubicBezTo>
                    <a:pt x="1157" y="1477"/>
                    <a:pt x="1157" y="1434"/>
                    <a:pt x="1157" y="1434"/>
                  </a:cubicBezTo>
                  <a:cubicBezTo>
                    <a:pt x="1051" y="1355"/>
                    <a:pt x="925" y="1318"/>
                    <a:pt x="801" y="1318"/>
                  </a:cubicBezTo>
                  <a:cubicBezTo>
                    <a:pt x="610" y="1318"/>
                    <a:pt x="424" y="1406"/>
                    <a:pt x="323" y="1568"/>
                  </a:cubicBezTo>
                  <a:cubicBezTo>
                    <a:pt x="523" y="901"/>
                    <a:pt x="990" y="334"/>
                    <a:pt x="1657" y="33"/>
                  </a:cubicBezTo>
                  <a:lnTo>
                    <a:pt x="1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5607178" y="3780592"/>
              <a:ext cx="607541" cy="543361"/>
            </a:xfrm>
            <a:custGeom>
              <a:rect b="b" l="l" r="r" t="t"/>
              <a:pathLst>
                <a:path extrusionOk="0" h="24882" w="27821">
                  <a:moveTo>
                    <a:pt x="100" y="0"/>
                  </a:moveTo>
                  <a:cubicBezTo>
                    <a:pt x="100" y="0"/>
                    <a:pt x="0" y="6471"/>
                    <a:pt x="34" y="12743"/>
                  </a:cubicBezTo>
                  <a:lnTo>
                    <a:pt x="34" y="13110"/>
                  </a:lnTo>
                  <a:cubicBezTo>
                    <a:pt x="34" y="14044"/>
                    <a:pt x="67" y="14978"/>
                    <a:pt x="67" y="15878"/>
                  </a:cubicBezTo>
                  <a:lnTo>
                    <a:pt x="67" y="16012"/>
                  </a:lnTo>
                  <a:cubicBezTo>
                    <a:pt x="134" y="20348"/>
                    <a:pt x="300" y="23917"/>
                    <a:pt x="634" y="24117"/>
                  </a:cubicBezTo>
                  <a:cubicBezTo>
                    <a:pt x="1336" y="24594"/>
                    <a:pt x="15396" y="24882"/>
                    <a:pt x="22680" y="24882"/>
                  </a:cubicBezTo>
                  <a:cubicBezTo>
                    <a:pt x="25081" y="24882"/>
                    <a:pt x="26746" y="24851"/>
                    <a:pt x="26953" y="24785"/>
                  </a:cubicBezTo>
                  <a:cubicBezTo>
                    <a:pt x="27820" y="24518"/>
                    <a:pt x="27120" y="22016"/>
                    <a:pt x="26186" y="21249"/>
                  </a:cubicBezTo>
                  <a:cubicBezTo>
                    <a:pt x="25218" y="20481"/>
                    <a:pt x="15878" y="16178"/>
                    <a:pt x="15878" y="16178"/>
                  </a:cubicBezTo>
                  <a:lnTo>
                    <a:pt x="15878" y="15912"/>
                  </a:lnTo>
                  <a:lnTo>
                    <a:pt x="15978" y="13276"/>
                  </a:lnTo>
                  <a:lnTo>
                    <a:pt x="16012" y="12776"/>
                  </a:lnTo>
                  <a:lnTo>
                    <a:pt x="16512" y="1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5607898" y="4058839"/>
              <a:ext cx="606820" cy="265107"/>
            </a:xfrm>
            <a:custGeom>
              <a:rect b="b" l="l" r="r" t="t"/>
              <a:pathLst>
                <a:path extrusionOk="0" h="12140" w="27788">
                  <a:moveTo>
                    <a:pt x="1" y="1"/>
                  </a:moveTo>
                  <a:lnTo>
                    <a:pt x="1" y="368"/>
                  </a:lnTo>
                  <a:cubicBezTo>
                    <a:pt x="1" y="1302"/>
                    <a:pt x="34" y="2236"/>
                    <a:pt x="34" y="3136"/>
                  </a:cubicBezTo>
                  <a:lnTo>
                    <a:pt x="34" y="3270"/>
                  </a:lnTo>
                  <a:cubicBezTo>
                    <a:pt x="101" y="7606"/>
                    <a:pt x="267" y="11175"/>
                    <a:pt x="601" y="11375"/>
                  </a:cubicBezTo>
                  <a:cubicBezTo>
                    <a:pt x="1303" y="11852"/>
                    <a:pt x="15363" y="12140"/>
                    <a:pt x="22647" y="12140"/>
                  </a:cubicBezTo>
                  <a:cubicBezTo>
                    <a:pt x="25048" y="12140"/>
                    <a:pt x="26713" y="12109"/>
                    <a:pt x="26920" y="12043"/>
                  </a:cubicBezTo>
                  <a:cubicBezTo>
                    <a:pt x="27787" y="11776"/>
                    <a:pt x="27087" y="9274"/>
                    <a:pt x="26153" y="8507"/>
                  </a:cubicBezTo>
                  <a:cubicBezTo>
                    <a:pt x="25185" y="7739"/>
                    <a:pt x="15845" y="3436"/>
                    <a:pt x="15845" y="3436"/>
                  </a:cubicBezTo>
                  <a:lnTo>
                    <a:pt x="15845" y="3170"/>
                  </a:lnTo>
                  <a:lnTo>
                    <a:pt x="15945" y="534"/>
                  </a:lnTo>
                  <a:lnTo>
                    <a:pt x="15979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5608619" y="4127319"/>
              <a:ext cx="606100" cy="196581"/>
            </a:xfrm>
            <a:custGeom>
              <a:rect b="b" l="l" r="r" t="t"/>
              <a:pathLst>
                <a:path extrusionOk="0" h="9002" w="27755">
                  <a:moveTo>
                    <a:pt x="1" y="0"/>
                  </a:moveTo>
                  <a:lnTo>
                    <a:pt x="1" y="134"/>
                  </a:lnTo>
                  <a:lnTo>
                    <a:pt x="1" y="300"/>
                  </a:lnTo>
                  <a:cubicBezTo>
                    <a:pt x="68" y="4570"/>
                    <a:pt x="234" y="8039"/>
                    <a:pt x="568" y="8273"/>
                  </a:cubicBezTo>
                  <a:cubicBezTo>
                    <a:pt x="935" y="8473"/>
                    <a:pt x="4771" y="8673"/>
                    <a:pt x="9408" y="8806"/>
                  </a:cubicBezTo>
                  <a:cubicBezTo>
                    <a:pt x="13948" y="8929"/>
                    <a:pt x="19258" y="9001"/>
                    <a:pt x="22828" y="9001"/>
                  </a:cubicBezTo>
                  <a:cubicBezTo>
                    <a:pt x="25108" y="9001"/>
                    <a:pt x="26679" y="8972"/>
                    <a:pt x="26887" y="8907"/>
                  </a:cubicBezTo>
                  <a:cubicBezTo>
                    <a:pt x="27754" y="8640"/>
                    <a:pt x="27054" y="6138"/>
                    <a:pt x="26120" y="5371"/>
                  </a:cubicBezTo>
                  <a:cubicBezTo>
                    <a:pt x="25186" y="4603"/>
                    <a:pt x="15846" y="300"/>
                    <a:pt x="15846" y="300"/>
                  </a:cubicBezTo>
                  <a:lnTo>
                    <a:pt x="15846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5645043" y="4294700"/>
              <a:ext cx="547095" cy="7905"/>
            </a:xfrm>
            <a:custGeom>
              <a:rect b="b" l="l" r="r" t="t"/>
              <a:pathLst>
                <a:path extrusionOk="0" h="362" w="25053">
                  <a:moveTo>
                    <a:pt x="4046" y="1"/>
                  </a:moveTo>
                  <a:cubicBezTo>
                    <a:pt x="2310" y="1"/>
                    <a:pt x="895" y="13"/>
                    <a:pt x="34" y="41"/>
                  </a:cubicBezTo>
                  <a:cubicBezTo>
                    <a:pt x="1" y="41"/>
                    <a:pt x="1" y="74"/>
                    <a:pt x="34" y="74"/>
                  </a:cubicBezTo>
                  <a:cubicBezTo>
                    <a:pt x="3299" y="260"/>
                    <a:pt x="14529" y="361"/>
                    <a:pt x="21064" y="361"/>
                  </a:cubicBezTo>
                  <a:cubicBezTo>
                    <a:pt x="22740" y="361"/>
                    <a:pt x="24107" y="355"/>
                    <a:pt x="24952" y="341"/>
                  </a:cubicBezTo>
                  <a:cubicBezTo>
                    <a:pt x="25052" y="341"/>
                    <a:pt x="25052" y="274"/>
                    <a:pt x="24952" y="274"/>
                  </a:cubicBezTo>
                  <a:cubicBezTo>
                    <a:pt x="21684" y="169"/>
                    <a:pt x="10584" y="1"/>
                    <a:pt x="4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5884704" y="4126446"/>
              <a:ext cx="110017" cy="27843"/>
            </a:xfrm>
            <a:custGeom>
              <a:rect b="b" l="l" r="r" t="t"/>
              <a:pathLst>
                <a:path extrusionOk="0" h="1275" w="5038">
                  <a:moveTo>
                    <a:pt x="3543" y="1"/>
                  </a:moveTo>
                  <a:cubicBezTo>
                    <a:pt x="2270" y="1"/>
                    <a:pt x="965" y="349"/>
                    <a:pt x="67" y="1174"/>
                  </a:cubicBezTo>
                  <a:cubicBezTo>
                    <a:pt x="0" y="1208"/>
                    <a:pt x="67" y="1274"/>
                    <a:pt x="134" y="1274"/>
                  </a:cubicBezTo>
                  <a:cubicBezTo>
                    <a:pt x="1702" y="774"/>
                    <a:pt x="3303" y="474"/>
                    <a:pt x="4937" y="340"/>
                  </a:cubicBezTo>
                  <a:cubicBezTo>
                    <a:pt x="5037" y="307"/>
                    <a:pt x="5037" y="140"/>
                    <a:pt x="4937" y="140"/>
                  </a:cubicBezTo>
                  <a:cubicBezTo>
                    <a:pt x="4492" y="49"/>
                    <a:pt x="4020" y="1"/>
                    <a:pt x="35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5910472" y="4142081"/>
              <a:ext cx="110454" cy="27690"/>
            </a:xfrm>
            <a:custGeom>
              <a:rect b="b" l="l" r="r" t="t"/>
              <a:pathLst>
                <a:path extrusionOk="0" h="1268" w="5058">
                  <a:moveTo>
                    <a:pt x="3560" y="0"/>
                  </a:moveTo>
                  <a:cubicBezTo>
                    <a:pt x="2277" y="0"/>
                    <a:pt x="959" y="336"/>
                    <a:pt x="55" y="1192"/>
                  </a:cubicBezTo>
                  <a:cubicBezTo>
                    <a:pt x="1" y="1219"/>
                    <a:pt x="34" y="1268"/>
                    <a:pt x="84" y="1268"/>
                  </a:cubicBezTo>
                  <a:cubicBezTo>
                    <a:pt x="96" y="1268"/>
                    <a:pt x="109" y="1265"/>
                    <a:pt x="121" y="1259"/>
                  </a:cubicBezTo>
                  <a:cubicBezTo>
                    <a:pt x="1656" y="792"/>
                    <a:pt x="3290" y="458"/>
                    <a:pt x="4925" y="325"/>
                  </a:cubicBezTo>
                  <a:cubicBezTo>
                    <a:pt x="4934" y="327"/>
                    <a:pt x="4942" y="328"/>
                    <a:pt x="4950" y="328"/>
                  </a:cubicBezTo>
                  <a:cubicBezTo>
                    <a:pt x="5058" y="328"/>
                    <a:pt x="5049" y="125"/>
                    <a:pt x="4925" y="125"/>
                  </a:cubicBezTo>
                  <a:cubicBezTo>
                    <a:pt x="4489" y="45"/>
                    <a:pt x="4026" y="0"/>
                    <a:pt x="3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5935956" y="4157760"/>
              <a:ext cx="109013" cy="28039"/>
            </a:xfrm>
            <a:custGeom>
              <a:rect b="b" l="l" r="r" t="t"/>
              <a:pathLst>
                <a:path extrusionOk="0" h="1284" w="4992">
                  <a:moveTo>
                    <a:pt x="3531" y="1"/>
                  </a:moveTo>
                  <a:cubicBezTo>
                    <a:pt x="2258" y="1"/>
                    <a:pt x="953" y="349"/>
                    <a:pt x="55" y="1175"/>
                  </a:cubicBezTo>
                  <a:cubicBezTo>
                    <a:pt x="1" y="1229"/>
                    <a:pt x="35" y="1284"/>
                    <a:pt x="86" y="1284"/>
                  </a:cubicBezTo>
                  <a:cubicBezTo>
                    <a:pt x="97" y="1284"/>
                    <a:pt x="110" y="1281"/>
                    <a:pt x="122" y="1275"/>
                  </a:cubicBezTo>
                  <a:cubicBezTo>
                    <a:pt x="1656" y="774"/>
                    <a:pt x="3257" y="474"/>
                    <a:pt x="4892" y="341"/>
                  </a:cubicBezTo>
                  <a:cubicBezTo>
                    <a:pt x="4992" y="307"/>
                    <a:pt x="4992" y="174"/>
                    <a:pt x="4925" y="141"/>
                  </a:cubicBezTo>
                  <a:cubicBezTo>
                    <a:pt x="4480" y="50"/>
                    <a:pt x="4008" y="1"/>
                    <a:pt x="3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5929143" y="4040692"/>
              <a:ext cx="123840" cy="99164"/>
            </a:xfrm>
            <a:custGeom>
              <a:rect b="b" l="l" r="r" t="t"/>
              <a:pathLst>
                <a:path extrusionOk="0" h="4541" w="5671">
                  <a:moveTo>
                    <a:pt x="4132" y="492"/>
                  </a:moveTo>
                  <a:cubicBezTo>
                    <a:pt x="4559" y="492"/>
                    <a:pt x="4871" y="743"/>
                    <a:pt x="4737" y="1532"/>
                  </a:cubicBezTo>
                  <a:cubicBezTo>
                    <a:pt x="4570" y="2533"/>
                    <a:pt x="2969" y="3100"/>
                    <a:pt x="2202" y="3400"/>
                  </a:cubicBezTo>
                  <a:cubicBezTo>
                    <a:pt x="1535" y="3667"/>
                    <a:pt x="867" y="3867"/>
                    <a:pt x="200" y="4134"/>
                  </a:cubicBezTo>
                  <a:cubicBezTo>
                    <a:pt x="701" y="3433"/>
                    <a:pt x="1168" y="2700"/>
                    <a:pt x="1735" y="2032"/>
                  </a:cubicBezTo>
                  <a:cubicBezTo>
                    <a:pt x="2035" y="1699"/>
                    <a:pt x="2302" y="1399"/>
                    <a:pt x="2635" y="1098"/>
                  </a:cubicBezTo>
                  <a:cubicBezTo>
                    <a:pt x="2894" y="877"/>
                    <a:pt x="3602" y="492"/>
                    <a:pt x="4132" y="492"/>
                  </a:cubicBezTo>
                  <a:close/>
                  <a:moveTo>
                    <a:pt x="4040" y="1"/>
                  </a:moveTo>
                  <a:cubicBezTo>
                    <a:pt x="3513" y="1"/>
                    <a:pt x="2952" y="272"/>
                    <a:pt x="2569" y="598"/>
                  </a:cubicBezTo>
                  <a:cubicBezTo>
                    <a:pt x="1401" y="1565"/>
                    <a:pt x="534" y="2833"/>
                    <a:pt x="0" y="4267"/>
                  </a:cubicBezTo>
                  <a:cubicBezTo>
                    <a:pt x="0" y="4301"/>
                    <a:pt x="0" y="4334"/>
                    <a:pt x="33" y="4334"/>
                  </a:cubicBezTo>
                  <a:cubicBezTo>
                    <a:pt x="33" y="4450"/>
                    <a:pt x="134" y="4541"/>
                    <a:pt x="248" y="4541"/>
                  </a:cubicBezTo>
                  <a:cubicBezTo>
                    <a:pt x="265" y="4541"/>
                    <a:pt x="283" y="4539"/>
                    <a:pt x="300" y="4534"/>
                  </a:cubicBezTo>
                  <a:cubicBezTo>
                    <a:pt x="1635" y="4067"/>
                    <a:pt x="3169" y="3700"/>
                    <a:pt x="4303" y="2833"/>
                  </a:cubicBezTo>
                  <a:cubicBezTo>
                    <a:pt x="4970" y="2333"/>
                    <a:pt x="5671" y="1365"/>
                    <a:pt x="5070" y="531"/>
                  </a:cubicBezTo>
                  <a:cubicBezTo>
                    <a:pt x="4801" y="149"/>
                    <a:pt x="4430" y="1"/>
                    <a:pt x="40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5802379" y="4060869"/>
              <a:ext cx="135524" cy="78855"/>
            </a:xfrm>
            <a:custGeom>
              <a:rect b="b" l="l" r="r" t="t"/>
              <a:pathLst>
                <a:path extrusionOk="0" h="3611" w="6206">
                  <a:moveTo>
                    <a:pt x="1641" y="497"/>
                  </a:moveTo>
                  <a:cubicBezTo>
                    <a:pt x="2114" y="497"/>
                    <a:pt x="2655" y="662"/>
                    <a:pt x="2903" y="808"/>
                  </a:cubicBezTo>
                  <a:cubicBezTo>
                    <a:pt x="3270" y="1008"/>
                    <a:pt x="3637" y="1242"/>
                    <a:pt x="3970" y="1509"/>
                  </a:cubicBezTo>
                  <a:cubicBezTo>
                    <a:pt x="4671" y="2042"/>
                    <a:pt x="5305" y="2610"/>
                    <a:pt x="5939" y="3210"/>
                  </a:cubicBezTo>
                  <a:cubicBezTo>
                    <a:pt x="5271" y="3077"/>
                    <a:pt x="4571" y="3043"/>
                    <a:pt x="3870" y="2943"/>
                  </a:cubicBezTo>
                  <a:cubicBezTo>
                    <a:pt x="3036" y="2810"/>
                    <a:pt x="1335" y="2610"/>
                    <a:pt x="935" y="1709"/>
                  </a:cubicBezTo>
                  <a:cubicBezTo>
                    <a:pt x="541" y="770"/>
                    <a:pt x="1034" y="497"/>
                    <a:pt x="1641" y="497"/>
                  </a:cubicBezTo>
                  <a:close/>
                  <a:moveTo>
                    <a:pt x="1734" y="1"/>
                  </a:moveTo>
                  <a:cubicBezTo>
                    <a:pt x="1171" y="1"/>
                    <a:pt x="636" y="220"/>
                    <a:pt x="401" y="808"/>
                  </a:cubicBezTo>
                  <a:cubicBezTo>
                    <a:pt x="1" y="1809"/>
                    <a:pt x="902" y="2543"/>
                    <a:pt x="1669" y="2876"/>
                  </a:cubicBezTo>
                  <a:cubicBezTo>
                    <a:pt x="3003" y="3477"/>
                    <a:pt x="4538" y="3443"/>
                    <a:pt x="5972" y="3610"/>
                  </a:cubicBezTo>
                  <a:cubicBezTo>
                    <a:pt x="6105" y="3610"/>
                    <a:pt x="6205" y="3477"/>
                    <a:pt x="6172" y="3343"/>
                  </a:cubicBezTo>
                  <a:cubicBezTo>
                    <a:pt x="6205" y="3343"/>
                    <a:pt x="6205" y="3310"/>
                    <a:pt x="6205" y="3277"/>
                  </a:cubicBezTo>
                  <a:cubicBezTo>
                    <a:pt x="5371" y="2009"/>
                    <a:pt x="4204" y="975"/>
                    <a:pt x="2870" y="275"/>
                  </a:cubicBezTo>
                  <a:cubicBezTo>
                    <a:pt x="2539" y="109"/>
                    <a:pt x="2129" y="1"/>
                    <a:pt x="1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5608619" y="4133871"/>
              <a:ext cx="205447" cy="185772"/>
            </a:xfrm>
            <a:custGeom>
              <a:rect b="b" l="l" r="r" t="t"/>
              <a:pathLst>
                <a:path extrusionOk="0" h="8507" w="9408">
                  <a:moveTo>
                    <a:pt x="1" y="0"/>
                  </a:moveTo>
                  <a:cubicBezTo>
                    <a:pt x="68" y="4270"/>
                    <a:pt x="234" y="7739"/>
                    <a:pt x="568" y="7973"/>
                  </a:cubicBezTo>
                  <a:cubicBezTo>
                    <a:pt x="935" y="8173"/>
                    <a:pt x="4771" y="8373"/>
                    <a:pt x="9408" y="8506"/>
                  </a:cubicBezTo>
                  <a:cubicBezTo>
                    <a:pt x="6639" y="5938"/>
                    <a:pt x="1902" y="170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5498648" y="2237065"/>
              <a:ext cx="478591" cy="1858983"/>
            </a:xfrm>
            <a:custGeom>
              <a:rect b="b" l="l" r="r" t="t"/>
              <a:pathLst>
                <a:path extrusionOk="0" h="85128" w="21916">
                  <a:moveTo>
                    <a:pt x="14977" y="0"/>
                  </a:moveTo>
                  <a:lnTo>
                    <a:pt x="0" y="34"/>
                  </a:lnTo>
                  <a:cubicBezTo>
                    <a:pt x="0" y="34"/>
                    <a:pt x="3703" y="41463"/>
                    <a:pt x="4303" y="44632"/>
                  </a:cubicBezTo>
                  <a:cubicBezTo>
                    <a:pt x="4437" y="45366"/>
                    <a:pt x="4537" y="49269"/>
                    <a:pt x="4570" y="54306"/>
                  </a:cubicBezTo>
                  <a:cubicBezTo>
                    <a:pt x="4703" y="65314"/>
                    <a:pt x="4637" y="85128"/>
                    <a:pt x="4637" y="85128"/>
                  </a:cubicBezTo>
                  <a:lnTo>
                    <a:pt x="21916" y="85128"/>
                  </a:lnTo>
                  <a:cubicBezTo>
                    <a:pt x="21916" y="85128"/>
                    <a:pt x="21415" y="50770"/>
                    <a:pt x="20648" y="44465"/>
                  </a:cubicBezTo>
                  <a:cubicBezTo>
                    <a:pt x="19881" y="38127"/>
                    <a:pt x="14977" y="0"/>
                    <a:pt x="149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613729" y="4027699"/>
              <a:ext cx="348221" cy="7228"/>
            </a:xfrm>
            <a:custGeom>
              <a:rect b="b" l="l" r="r" t="t"/>
              <a:pathLst>
                <a:path extrusionOk="0" h="331" w="15946">
                  <a:moveTo>
                    <a:pt x="5613" y="1"/>
                  </a:moveTo>
                  <a:cubicBezTo>
                    <a:pt x="3119" y="1"/>
                    <a:pt x="634" y="26"/>
                    <a:pt x="0" y="126"/>
                  </a:cubicBezTo>
                  <a:cubicBezTo>
                    <a:pt x="0" y="126"/>
                    <a:pt x="0" y="192"/>
                    <a:pt x="0" y="192"/>
                  </a:cubicBezTo>
                  <a:cubicBezTo>
                    <a:pt x="682" y="300"/>
                    <a:pt x="3503" y="330"/>
                    <a:pt x="6174" y="330"/>
                  </a:cubicBezTo>
                  <a:cubicBezTo>
                    <a:pt x="8471" y="330"/>
                    <a:pt x="10658" y="308"/>
                    <a:pt x="11275" y="292"/>
                  </a:cubicBezTo>
                  <a:cubicBezTo>
                    <a:pt x="13977" y="259"/>
                    <a:pt x="13210" y="259"/>
                    <a:pt x="15912" y="192"/>
                  </a:cubicBezTo>
                  <a:cubicBezTo>
                    <a:pt x="15945" y="192"/>
                    <a:pt x="15945" y="126"/>
                    <a:pt x="15912" y="126"/>
                  </a:cubicBezTo>
                  <a:cubicBezTo>
                    <a:pt x="13210" y="59"/>
                    <a:pt x="13977" y="26"/>
                    <a:pt x="11275" y="26"/>
                  </a:cubicBezTo>
                  <a:cubicBezTo>
                    <a:pt x="10608" y="26"/>
                    <a:pt x="8106" y="1"/>
                    <a:pt x="56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5546711" y="2280215"/>
              <a:ext cx="127509" cy="1714047"/>
            </a:xfrm>
            <a:custGeom>
              <a:rect b="b" l="l" r="r" t="t"/>
              <a:pathLst>
                <a:path extrusionOk="0" h="78491" w="5839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801" y="9799"/>
                    <a:pt x="1735" y="19606"/>
                    <a:pt x="3069" y="29347"/>
                  </a:cubicBezTo>
                  <a:cubicBezTo>
                    <a:pt x="3403" y="31748"/>
                    <a:pt x="3770" y="34183"/>
                    <a:pt x="4170" y="36585"/>
                  </a:cubicBezTo>
                  <a:cubicBezTo>
                    <a:pt x="4604" y="39020"/>
                    <a:pt x="5004" y="41455"/>
                    <a:pt x="5171" y="43924"/>
                  </a:cubicBezTo>
                  <a:cubicBezTo>
                    <a:pt x="5371" y="46392"/>
                    <a:pt x="5404" y="48761"/>
                    <a:pt x="5438" y="51196"/>
                  </a:cubicBezTo>
                  <a:lnTo>
                    <a:pt x="5505" y="58701"/>
                  </a:lnTo>
                  <a:cubicBezTo>
                    <a:pt x="5571" y="64272"/>
                    <a:pt x="5605" y="72844"/>
                    <a:pt x="5671" y="78415"/>
                  </a:cubicBezTo>
                  <a:cubicBezTo>
                    <a:pt x="5671" y="78465"/>
                    <a:pt x="5713" y="78490"/>
                    <a:pt x="5755" y="78490"/>
                  </a:cubicBezTo>
                  <a:cubicBezTo>
                    <a:pt x="5796" y="78490"/>
                    <a:pt x="5838" y="78465"/>
                    <a:pt x="5838" y="78415"/>
                  </a:cubicBezTo>
                  <a:cubicBezTo>
                    <a:pt x="5805" y="73445"/>
                    <a:pt x="5771" y="65472"/>
                    <a:pt x="5705" y="60502"/>
                  </a:cubicBezTo>
                  <a:cubicBezTo>
                    <a:pt x="5705" y="58000"/>
                    <a:pt x="5671" y="55499"/>
                    <a:pt x="5671" y="52997"/>
                  </a:cubicBezTo>
                  <a:cubicBezTo>
                    <a:pt x="5671" y="50562"/>
                    <a:pt x="5671" y="48127"/>
                    <a:pt x="5538" y="45692"/>
                  </a:cubicBezTo>
                  <a:cubicBezTo>
                    <a:pt x="5304" y="40788"/>
                    <a:pt x="4304" y="35951"/>
                    <a:pt x="3603" y="31081"/>
                  </a:cubicBezTo>
                  <a:cubicBezTo>
                    <a:pt x="2869" y="26244"/>
                    <a:pt x="2302" y="21341"/>
                    <a:pt x="1769" y="16471"/>
                  </a:cubicBezTo>
                  <a:cubicBezTo>
                    <a:pt x="1168" y="11000"/>
                    <a:pt x="634" y="549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5419248" y="2237786"/>
              <a:ext cx="359860" cy="1185187"/>
            </a:xfrm>
            <a:custGeom>
              <a:rect b="b" l="l" r="r" t="t"/>
              <a:pathLst>
                <a:path extrusionOk="0" h="54273" w="16479">
                  <a:moveTo>
                    <a:pt x="0" y="1"/>
                  </a:moveTo>
                  <a:cubicBezTo>
                    <a:pt x="0" y="1"/>
                    <a:pt x="7339" y="41430"/>
                    <a:pt x="7939" y="44599"/>
                  </a:cubicBezTo>
                  <a:cubicBezTo>
                    <a:pt x="8073" y="45333"/>
                    <a:pt x="8139" y="49236"/>
                    <a:pt x="8206" y="54273"/>
                  </a:cubicBezTo>
                  <a:lnTo>
                    <a:pt x="164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5177403" y="3772577"/>
              <a:ext cx="599527" cy="581620"/>
            </a:xfrm>
            <a:custGeom>
              <a:rect b="b" l="l" r="r" t="t"/>
              <a:pathLst>
                <a:path extrusionOk="0" h="26634" w="27454">
                  <a:moveTo>
                    <a:pt x="1468" y="0"/>
                  </a:moveTo>
                  <a:cubicBezTo>
                    <a:pt x="1468" y="0"/>
                    <a:pt x="935" y="6438"/>
                    <a:pt x="501" y="12709"/>
                  </a:cubicBezTo>
                  <a:lnTo>
                    <a:pt x="501" y="13076"/>
                  </a:lnTo>
                  <a:cubicBezTo>
                    <a:pt x="434" y="14010"/>
                    <a:pt x="401" y="14944"/>
                    <a:pt x="334" y="15812"/>
                  </a:cubicBezTo>
                  <a:lnTo>
                    <a:pt x="334" y="15945"/>
                  </a:lnTo>
                  <a:cubicBezTo>
                    <a:pt x="101" y="20281"/>
                    <a:pt x="1" y="23851"/>
                    <a:pt x="334" y="24117"/>
                  </a:cubicBezTo>
                  <a:cubicBezTo>
                    <a:pt x="1193" y="24754"/>
                    <a:pt x="23462" y="26633"/>
                    <a:pt x="26283" y="26633"/>
                  </a:cubicBezTo>
                  <a:cubicBezTo>
                    <a:pt x="26421" y="26633"/>
                    <a:pt x="26512" y="26629"/>
                    <a:pt x="26553" y="26619"/>
                  </a:cubicBezTo>
                  <a:cubicBezTo>
                    <a:pt x="27453" y="26386"/>
                    <a:pt x="26886" y="23884"/>
                    <a:pt x="25986" y="23050"/>
                  </a:cubicBezTo>
                  <a:cubicBezTo>
                    <a:pt x="25085" y="22216"/>
                    <a:pt x="16079" y="17246"/>
                    <a:pt x="16079" y="17246"/>
                  </a:cubicBezTo>
                  <a:lnTo>
                    <a:pt x="16112" y="16979"/>
                  </a:lnTo>
                  <a:lnTo>
                    <a:pt x="16412" y="14377"/>
                  </a:lnTo>
                  <a:lnTo>
                    <a:pt x="16446" y="13877"/>
                  </a:lnTo>
                  <a:lnTo>
                    <a:pt x="17847" y="1334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5177403" y="4050104"/>
              <a:ext cx="599527" cy="304087"/>
            </a:xfrm>
            <a:custGeom>
              <a:rect b="b" l="l" r="r" t="t"/>
              <a:pathLst>
                <a:path extrusionOk="0" h="13925" w="27454">
                  <a:moveTo>
                    <a:pt x="501" y="0"/>
                  </a:moveTo>
                  <a:lnTo>
                    <a:pt x="501" y="367"/>
                  </a:lnTo>
                  <a:cubicBezTo>
                    <a:pt x="434" y="1301"/>
                    <a:pt x="401" y="2235"/>
                    <a:pt x="334" y="3103"/>
                  </a:cubicBezTo>
                  <a:lnTo>
                    <a:pt x="334" y="3236"/>
                  </a:lnTo>
                  <a:cubicBezTo>
                    <a:pt x="101" y="7572"/>
                    <a:pt x="1" y="11142"/>
                    <a:pt x="334" y="11408"/>
                  </a:cubicBezTo>
                  <a:cubicBezTo>
                    <a:pt x="1193" y="12045"/>
                    <a:pt x="23462" y="13924"/>
                    <a:pt x="26283" y="13924"/>
                  </a:cubicBezTo>
                  <a:cubicBezTo>
                    <a:pt x="26421" y="13924"/>
                    <a:pt x="26512" y="13920"/>
                    <a:pt x="26553" y="13910"/>
                  </a:cubicBezTo>
                  <a:cubicBezTo>
                    <a:pt x="27453" y="13677"/>
                    <a:pt x="26886" y="11175"/>
                    <a:pt x="25986" y="10341"/>
                  </a:cubicBezTo>
                  <a:cubicBezTo>
                    <a:pt x="25085" y="9507"/>
                    <a:pt x="16079" y="4537"/>
                    <a:pt x="16079" y="4537"/>
                  </a:cubicBezTo>
                  <a:lnTo>
                    <a:pt x="16112" y="4270"/>
                  </a:lnTo>
                  <a:lnTo>
                    <a:pt x="16412" y="1668"/>
                  </a:lnTo>
                  <a:lnTo>
                    <a:pt x="16446" y="116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5177403" y="4117842"/>
              <a:ext cx="599527" cy="236347"/>
            </a:xfrm>
            <a:custGeom>
              <a:rect b="b" l="l" r="r" t="t"/>
              <a:pathLst>
                <a:path extrusionOk="0" h="10823" w="27454">
                  <a:moveTo>
                    <a:pt x="334" y="1"/>
                  </a:moveTo>
                  <a:lnTo>
                    <a:pt x="334" y="134"/>
                  </a:lnTo>
                  <a:cubicBezTo>
                    <a:pt x="101" y="4470"/>
                    <a:pt x="1" y="8040"/>
                    <a:pt x="334" y="8306"/>
                  </a:cubicBezTo>
                  <a:cubicBezTo>
                    <a:pt x="1193" y="8943"/>
                    <a:pt x="23462" y="10822"/>
                    <a:pt x="26283" y="10822"/>
                  </a:cubicBezTo>
                  <a:cubicBezTo>
                    <a:pt x="26421" y="10822"/>
                    <a:pt x="26512" y="10818"/>
                    <a:pt x="26553" y="10808"/>
                  </a:cubicBezTo>
                  <a:cubicBezTo>
                    <a:pt x="27453" y="10575"/>
                    <a:pt x="26886" y="8073"/>
                    <a:pt x="26019" y="7239"/>
                  </a:cubicBezTo>
                  <a:cubicBezTo>
                    <a:pt x="25118" y="6405"/>
                    <a:pt x="16112" y="1435"/>
                    <a:pt x="16112" y="1435"/>
                  </a:cubicBezTo>
                  <a:lnTo>
                    <a:pt x="16145" y="11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5209460" y="4289022"/>
              <a:ext cx="545610" cy="45182"/>
            </a:xfrm>
            <a:custGeom>
              <a:rect b="b" l="l" r="r" t="t"/>
              <a:pathLst>
                <a:path extrusionOk="0" h="2069" w="24985">
                  <a:moveTo>
                    <a:pt x="34" y="0"/>
                  </a:moveTo>
                  <a:cubicBezTo>
                    <a:pt x="0" y="0"/>
                    <a:pt x="0" y="0"/>
                    <a:pt x="34" y="34"/>
                  </a:cubicBezTo>
                  <a:cubicBezTo>
                    <a:pt x="4103" y="568"/>
                    <a:pt x="20748" y="1835"/>
                    <a:pt x="24885" y="2069"/>
                  </a:cubicBezTo>
                  <a:cubicBezTo>
                    <a:pt x="24985" y="2069"/>
                    <a:pt x="24985" y="2002"/>
                    <a:pt x="24885" y="2002"/>
                  </a:cubicBezTo>
                  <a:cubicBezTo>
                    <a:pt x="20782" y="1535"/>
                    <a:pt x="4137" y="1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5459406" y="4141688"/>
              <a:ext cx="111371" cy="22951"/>
            </a:xfrm>
            <a:custGeom>
              <a:rect b="b" l="l" r="r" t="t"/>
              <a:pathLst>
                <a:path extrusionOk="0" h="1051" w="5100">
                  <a:moveTo>
                    <a:pt x="3141" y="1"/>
                  </a:moveTo>
                  <a:cubicBezTo>
                    <a:pt x="2017" y="1"/>
                    <a:pt x="886" y="280"/>
                    <a:pt x="29" y="943"/>
                  </a:cubicBezTo>
                  <a:cubicBezTo>
                    <a:pt x="0" y="972"/>
                    <a:pt x="21" y="1050"/>
                    <a:pt x="70" y="1050"/>
                  </a:cubicBezTo>
                  <a:cubicBezTo>
                    <a:pt x="78" y="1050"/>
                    <a:pt x="86" y="1048"/>
                    <a:pt x="96" y="1043"/>
                  </a:cubicBezTo>
                  <a:cubicBezTo>
                    <a:pt x="1697" y="676"/>
                    <a:pt x="3331" y="476"/>
                    <a:pt x="4966" y="443"/>
                  </a:cubicBezTo>
                  <a:cubicBezTo>
                    <a:pt x="5066" y="443"/>
                    <a:pt x="5099" y="276"/>
                    <a:pt x="4966" y="243"/>
                  </a:cubicBezTo>
                  <a:cubicBezTo>
                    <a:pt x="4393" y="87"/>
                    <a:pt x="3768" y="1"/>
                    <a:pt x="3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5483602" y="4159354"/>
              <a:ext cx="111218" cy="22798"/>
            </a:xfrm>
            <a:custGeom>
              <a:rect b="b" l="l" r="r" t="t"/>
              <a:pathLst>
                <a:path extrusionOk="0" h="1044" w="5093">
                  <a:moveTo>
                    <a:pt x="3115" y="1"/>
                  </a:moveTo>
                  <a:cubicBezTo>
                    <a:pt x="2008" y="1"/>
                    <a:pt x="899" y="281"/>
                    <a:pt x="55" y="935"/>
                  </a:cubicBezTo>
                  <a:cubicBezTo>
                    <a:pt x="1" y="989"/>
                    <a:pt x="35" y="1044"/>
                    <a:pt x="68" y="1044"/>
                  </a:cubicBezTo>
                  <a:cubicBezTo>
                    <a:pt x="75" y="1044"/>
                    <a:pt x="82" y="1041"/>
                    <a:pt x="89" y="1035"/>
                  </a:cubicBezTo>
                  <a:cubicBezTo>
                    <a:pt x="1690" y="668"/>
                    <a:pt x="3324" y="468"/>
                    <a:pt x="4959" y="468"/>
                  </a:cubicBezTo>
                  <a:cubicBezTo>
                    <a:pt x="5059" y="435"/>
                    <a:pt x="5092" y="268"/>
                    <a:pt x="4992" y="268"/>
                  </a:cubicBezTo>
                  <a:cubicBezTo>
                    <a:pt x="4403" y="96"/>
                    <a:pt x="3760" y="1"/>
                    <a:pt x="31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5507644" y="4176649"/>
              <a:ext cx="111197" cy="22995"/>
            </a:xfrm>
            <a:custGeom>
              <a:rect b="b" l="l" r="r" t="t"/>
              <a:pathLst>
                <a:path extrusionOk="0" h="1053" w="5092">
                  <a:moveTo>
                    <a:pt x="3167" y="1"/>
                  </a:moveTo>
                  <a:cubicBezTo>
                    <a:pt x="2043" y="1"/>
                    <a:pt x="911" y="280"/>
                    <a:pt x="55" y="943"/>
                  </a:cubicBezTo>
                  <a:cubicBezTo>
                    <a:pt x="1" y="998"/>
                    <a:pt x="35" y="1052"/>
                    <a:pt x="86" y="1052"/>
                  </a:cubicBezTo>
                  <a:cubicBezTo>
                    <a:pt x="97" y="1052"/>
                    <a:pt x="109" y="1050"/>
                    <a:pt x="122" y="1044"/>
                  </a:cubicBezTo>
                  <a:cubicBezTo>
                    <a:pt x="1690" y="677"/>
                    <a:pt x="3324" y="476"/>
                    <a:pt x="4959" y="476"/>
                  </a:cubicBezTo>
                  <a:cubicBezTo>
                    <a:pt x="5092" y="443"/>
                    <a:pt x="5092" y="276"/>
                    <a:pt x="4992" y="243"/>
                  </a:cubicBezTo>
                  <a:cubicBezTo>
                    <a:pt x="4418" y="88"/>
                    <a:pt x="3794" y="1"/>
                    <a:pt x="3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5504456" y="4060629"/>
              <a:ext cx="127509" cy="93268"/>
            </a:xfrm>
            <a:custGeom>
              <a:rect b="b" l="l" r="r" t="t"/>
              <a:pathLst>
                <a:path extrusionOk="0" h="4271" w="5839">
                  <a:moveTo>
                    <a:pt x="4306" y="501"/>
                  </a:moveTo>
                  <a:cubicBezTo>
                    <a:pt x="4780" y="501"/>
                    <a:pt x="5129" y="759"/>
                    <a:pt x="4938" y="1586"/>
                  </a:cubicBezTo>
                  <a:cubicBezTo>
                    <a:pt x="4671" y="2554"/>
                    <a:pt x="3036" y="3021"/>
                    <a:pt x="2236" y="3254"/>
                  </a:cubicBezTo>
                  <a:cubicBezTo>
                    <a:pt x="1569" y="3454"/>
                    <a:pt x="902" y="3621"/>
                    <a:pt x="234" y="3855"/>
                  </a:cubicBezTo>
                  <a:cubicBezTo>
                    <a:pt x="768" y="3188"/>
                    <a:pt x="1302" y="2487"/>
                    <a:pt x="1902" y="1853"/>
                  </a:cubicBezTo>
                  <a:cubicBezTo>
                    <a:pt x="2202" y="1553"/>
                    <a:pt x="2503" y="1286"/>
                    <a:pt x="2836" y="1019"/>
                  </a:cubicBezTo>
                  <a:cubicBezTo>
                    <a:pt x="3115" y="810"/>
                    <a:pt x="3786" y="501"/>
                    <a:pt x="4306" y="501"/>
                  </a:cubicBezTo>
                  <a:close/>
                  <a:moveTo>
                    <a:pt x="4191" y="1"/>
                  </a:moveTo>
                  <a:cubicBezTo>
                    <a:pt x="3706" y="1"/>
                    <a:pt x="3186" y="207"/>
                    <a:pt x="2803" y="486"/>
                  </a:cubicBezTo>
                  <a:cubicBezTo>
                    <a:pt x="1602" y="1386"/>
                    <a:pt x="635" y="2587"/>
                    <a:pt x="1" y="3988"/>
                  </a:cubicBezTo>
                  <a:cubicBezTo>
                    <a:pt x="1" y="4022"/>
                    <a:pt x="1" y="4055"/>
                    <a:pt x="34" y="4055"/>
                  </a:cubicBezTo>
                  <a:cubicBezTo>
                    <a:pt x="34" y="4139"/>
                    <a:pt x="105" y="4270"/>
                    <a:pt x="207" y="4270"/>
                  </a:cubicBezTo>
                  <a:cubicBezTo>
                    <a:pt x="226" y="4270"/>
                    <a:pt x="247" y="4266"/>
                    <a:pt x="268" y="4255"/>
                  </a:cubicBezTo>
                  <a:cubicBezTo>
                    <a:pt x="1669" y="3888"/>
                    <a:pt x="3203" y="3655"/>
                    <a:pt x="4404" y="2854"/>
                  </a:cubicBezTo>
                  <a:cubicBezTo>
                    <a:pt x="5105" y="2387"/>
                    <a:pt x="5838" y="1486"/>
                    <a:pt x="5305" y="619"/>
                  </a:cubicBezTo>
                  <a:cubicBezTo>
                    <a:pt x="5050" y="173"/>
                    <a:pt x="4635" y="1"/>
                    <a:pt x="4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5379898" y="4068185"/>
              <a:ext cx="133340" cy="85472"/>
            </a:xfrm>
            <a:custGeom>
              <a:rect b="b" l="l" r="r" t="t"/>
              <a:pathLst>
                <a:path extrusionOk="0" h="3914" w="6106">
                  <a:moveTo>
                    <a:pt x="1625" y="493"/>
                  </a:moveTo>
                  <a:cubicBezTo>
                    <a:pt x="2123" y="493"/>
                    <a:pt x="2731" y="714"/>
                    <a:pt x="3003" y="874"/>
                  </a:cubicBezTo>
                  <a:cubicBezTo>
                    <a:pt x="3337" y="1107"/>
                    <a:pt x="3670" y="1374"/>
                    <a:pt x="4004" y="1641"/>
                  </a:cubicBezTo>
                  <a:cubicBezTo>
                    <a:pt x="4671" y="2241"/>
                    <a:pt x="5271" y="2842"/>
                    <a:pt x="5872" y="3509"/>
                  </a:cubicBezTo>
                  <a:cubicBezTo>
                    <a:pt x="5171" y="3342"/>
                    <a:pt x="4471" y="3209"/>
                    <a:pt x="3770" y="3075"/>
                  </a:cubicBezTo>
                  <a:cubicBezTo>
                    <a:pt x="2970" y="2908"/>
                    <a:pt x="1302" y="2608"/>
                    <a:pt x="968" y="1641"/>
                  </a:cubicBezTo>
                  <a:cubicBezTo>
                    <a:pt x="673" y="754"/>
                    <a:pt x="1084" y="493"/>
                    <a:pt x="1625" y="493"/>
                  </a:cubicBezTo>
                  <a:close/>
                  <a:moveTo>
                    <a:pt x="1702" y="0"/>
                  </a:moveTo>
                  <a:cubicBezTo>
                    <a:pt x="1204" y="0"/>
                    <a:pt x="733" y="194"/>
                    <a:pt x="468" y="707"/>
                  </a:cubicBezTo>
                  <a:cubicBezTo>
                    <a:pt x="1" y="1674"/>
                    <a:pt x="868" y="2475"/>
                    <a:pt x="1602" y="2875"/>
                  </a:cubicBezTo>
                  <a:cubicBezTo>
                    <a:pt x="2903" y="3542"/>
                    <a:pt x="4437" y="3642"/>
                    <a:pt x="5838" y="3909"/>
                  </a:cubicBezTo>
                  <a:cubicBezTo>
                    <a:pt x="5853" y="3912"/>
                    <a:pt x="5867" y="3913"/>
                    <a:pt x="5880" y="3913"/>
                  </a:cubicBezTo>
                  <a:cubicBezTo>
                    <a:pt x="6016" y="3913"/>
                    <a:pt x="6072" y="3767"/>
                    <a:pt x="6072" y="3676"/>
                  </a:cubicBezTo>
                  <a:cubicBezTo>
                    <a:pt x="6105" y="3642"/>
                    <a:pt x="6105" y="3609"/>
                    <a:pt x="6105" y="3609"/>
                  </a:cubicBezTo>
                  <a:cubicBezTo>
                    <a:pt x="5371" y="2275"/>
                    <a:pt x="4271" y="1140"/>
                    <a:pt x="2970" y="373"/>
                  </a:cubicBezTo>
                  <a:cubicBezTo>
                    <a:pt x="2609" y="153"/>
                    <a:pt x="2144" y="0"/>
                    <a:pt x="1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5167926" y="2237065"/>
              <a:ext cx="658532" cy="1879379"/>
            </a:xfrm>
            <a:custGeom>
              <a:rect b="b" l="l" r="r" t="t"/>
              <a:pathLst>
                <a:path extrusionOk="0" h="86062" w="30156">
                  <a:moveTo>
                    <a:pt x="9041" y="0"/>
                  </a:moveTo>
                  <a:cubicBezTo>
                    <a:pt x="9041" y="0"/>
                    <a:pt x="5038" y="39028"/>
                    <a:pt x="4804" y="45066"/>
                  </a:cubicBezTo>
                  <a:cubicBezTo>
                    <a:pt x="4704" y="47434"/>
                    <a:pt x="1" y="85328"/>
                    <a:pt x="1" y="85328"/>
                  </a:cubicBezTo>
                  <a:lnTo>
                    <a:pt x="17280" y="86062"/>
                  </a:lnTo>
                  <a:cubicBezTo>
                    <a:pt x="17280" y="86062"/>
                    <a:pt x="19915" y="52138"/>
                    <a:pt x="20082" y="45766"/>
                  </a:cubicBezTo>
                  <a:cubicBezTo>
                    <a:pt x="20149" y="42564"/>
                    <a:pt x="22150" y="16746"/>
                    <a:pt x="22150" y="16746"/>
                  </a:cubicBezTo>
                  <a:cubicBezTo>
                    <a:pt x="23551" y="15945"/>
                    <a:pt x="25019" y="15278"/>
                    <a:pt x="26553" y="14744"/>
                  </a:cubicBezTo>
                  <a:cubicBezTo>
                    <a:pt x="28821" y="9007"/>
                    <a:pt x="30156" y="0"/>
                    <a:pt x="301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5188322" y="4032066"/>
              <a:ext cx="347500" cy="17317"/>
            </a:xfrm>
            <a:custGeom>
              <a:rect b="b" l="l" r="r" t="t"/>
              <a:pathLst>
                <a:path extrusionOk="0" h="793" w="15913">
                  <a:moveTo>
                    <a:pt x="878" y="0"/>
                  </a:moveTo>
                  <a:cubicBezTo>
                    <a:pt x="490" y="0"/>
                    <a:pt x="197" y="8"/>
                    <a:pt x="34" y="26"/>
                  </a:cubicBezTo>
                  <a:cubicBezTo>
                    <a:pt x="1" y="26"/>
                    <a:pt x="1" y="92"/>
                    <a:pt x="34" y="92"/>
                  </a:cubicBezTo>
                  <a:cubicBezTo>
                    <a:pt x="1268" y="359"/>
                    <a:pt x="9941" y="626"/>
                    <a:pt x="11276" y="693"/>
                  </a:cubicBezTo>
                  <a:cubicBezTo>
                    <a:pt x="13944" y="760"/>
                    <a:pt x="13177" y="726"/>
                    <a:pt x="15879" y="793"/>
                  </a:cubicBezTo>
                  <a:cubicBezTo>
                    <a:pt x="15912" y="760"/>
                    <a:pt x="15912" y="726"/>
                    <a:pt x="15879" y="693"/>
                  </a:cubicBezTo>
                  <a:cubicBezTo>
                    <a:pt x="13177" y="526"/>
                    <a:pt x="13978" y="526"/>
                    <a:pt x="11276" y="393"/>
                  </a:cubicBezTo>
                  <a:cubicBezTo>
                    <a:pt x="10117" y="335"/>
                    <a:pt x="3430" y="0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5221842" y="2286308"/>
              <a:ext cx="179941" cy="1698106"/>
            </a:xfrm>
            <a:custGeom>
              <a:rect b="b" l="l" r="r" t="t"/>
              <a:pathLst>
                <a:path extrusionOk="0" h="77761" w="8240">
                  <a:moveTo>
                    <a:pt x="8197" y="0"/>
                  </a:moveTo>
                  <a:cubicBezTo>
                    <a:pt x="8170" y="0"/>
                    <a:pt x="8139" y="25"/>
                    <a:pt x="8139" y="80"/>
                  </a:cubicBezTo>
                  <a:cubicBezTo>
                    <a:pt x="7339" y="9887"/>
                    <a:pt x="6538" y="19728"/>
                    <a:pt x="5638" y="29535"/>
                  </a:cubicBezTo>
                  <a:cubicBezTo>
                    <a:pt x="4704" y="39375"/>
                    <a:pt x="3670" y="49249"/>
                    <a:pt x="2369" y="59056"/>
                  </a:cubicBezTo>
                  <a:cubicBezTo>
                    <a:pt x="1668" y="64526"/>
                    <a:pt x="868" y="72265"/>
                    <a:pt x="0" y="77736"/>
                  </a:cubicBezTo>
                  <a:cubicBezTo>
                    <a:pt x="0" y="77752"/>
                    <a:pt x="17" y="77761"/>
                    <a:pt x="34" y="77761"/>
                  </a:cubicBezTo>
                  <a:cubicBezTo>
                    <a:pt x="50" y="77761"/>
                    <a:pt x="67" y="77752"/>
                    <a:pt x="67" y="77736"/>
                  </a:cubicBezTo>
                  <a:cubicBezTo>
                    <a:pt x="1802" y="68029"/>
                    <a:pt x="3103" y="55987"/>
                    <a:pt x="4170" y="46180"/>
                  </a:cubicBezTo>
                  <a:cubicBezTo>
                    <a:pt x="5271" y="36373"/>
                    <a:pt x="6171" y="26566"/>
                    <a:pt x="6939" y="16725"/>
                  </a:cubicBezTo>
                  <a:cubicBezTo>
                    <a:pt x="7406" y="11155"/>
                    <a:pt x="7806" y="5617"/>
                    <a:pt x="8240" y="47"/>
                  </a:cubicBezTo>
                  <a:cubicBezTo>
                    <a:pt x="8240" y="17"/>
                    <a:pt x="8219" y="0"/>
                    <a:pt x="8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5649716" y="2549989"/>
              <a:ext cx="118774" cy="55096"/>
            </a:xfrm>
            <a:custGeom>
              <a:rect b="b" l="l" r="r" t="t"/>
              <a:pathLst>
                <a:path extrusionOk="0" h="2523" w="5439">
                  <a:moveTo>
                    <a:pt x="5277" y="0"/>
                  </a:moveTo>
                  <a:cubicBezTo>
                    <a:pt x="5261" y="0"/>
                    <a:pt x="5243" y="4"/>
                    <a:pt x="5224" y="14"/>
                  </a:cubicBezTo>
                  <a:cubicBezTo>
                    <a:pt x="3456" y="648"/>
                    <a:pt x="1722" y="1448"/>
                    <a:pt x="87" y="2416"/>
                  </a:cubicBezTo>
                  <a:cubicBezTo>
                    <a:pt x="1" y="2444"/>
                    <a:pt x="38" y="2522"/>
                    <a:pt x="93" y="2522"/>
                  </a:cubicBezTo>
                  <a:cubicBezTo>
                    <a:pt x="102" y="2522"/>
                    <a:pt x="111" y="2520"/>
                    <a:pt x="120" y="2516"/>
                  </a:cubicBezTo>
                  <a:cubicBezTo>
                    <a:pt x="1855" y="1782"/>
                    <a:pt x="3623" y="1048"/>
                    <a:pt x="5324" y="214"/>
                  </a:cubicBezTo>
                  <a:cubicBezTo>
                    <a:pt x="5439" y="157"/>
                    <a:pt x="5381" y="0"/>
                    <a:pt x="5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5688018" y="2288120"/>
              <a:ext cx="93268" cy="255106"/>
            </a:xfrm>
            <a:custGeom>
              <a:rect b="b" l="l" r="r" t="t"/>
              <a:pathLst>
                <a:path extrusionOk="0" h="11682" w="4271">
                  <a:moveTo>
                    <a:pt x="3966" y="1"/>
                  </a:moveTo>
                  <a:cubicBezTo>
                    <a:pt x="3941" y="1"/>
                    <a:pt x="3922" y="19"/>
                    <a:pt x="3937" y="64"/>
                  </a:cubicBezTo>
                  <a:cubicBezTo>
                    <a:pt x="3937" y="2099"/>
                    <a:pt x="3804" y="3933"/>
                    <a:pt x="3637" y="5868"/>
                  </a:cubicBezTo>
                  <a:cubicBezTo>
                    <a:pt x="3540" y="6737"/>
                    <a:pt x="2886" y="11358"/>
                    <a:pt x="1433" y="11358"/>
                  </a:cubicBezTo>
                  <a:cubicBezTo>
                    <a:pt x="1379" y="11358"/>
                    <a:pt x="1324" y="11352"/>
                    <a:pt x="1268" y="11339"/>
                  </a:cubicBezTo>
                  <a:cubicBezTo>
                    <a:pt x="1002" y="11305"/>
                    <a:pt x="868" y="11038"/>
                    <a:pt x="868" y="10638"/>
                  </a:cubicBezTo>
                  <a:cubicBezTo>
                    <a:pt x="868" y="10138"/>
                    <a:pt x="935" y="9637"/>
                    <a:pt x="1068" y="9137"/>
                  </a:cubicBezTo>
                  <a:cubicBezTo>
                    <a:pt x="1235" y="8070"/>
                    <a:pt x="1369" y="7036"/>
                    <a:pt x="1469" y="6001"/>
                  </a:cubicBezTo>
                  <a:cubicBezTo>
                    <a:pt x="1669" y="4033"/>
                    <a:pt x="1635" y="2065"/>
                    <a:pt x="1402" y="131"/>
                  </a:cubicBezTo>
                  <a:cubicBezTo>
                    <a:pt x="1402" y="97"/>
                    <a:pt x="1377" y="81"/>
                    <a:pt x="1352" y="81"/>
                  </a:cubicBezTo>
                  <a:cubicBezTo>
                    <a:pt x="1327" y="81"/>
                    <a:pt x="1302" y="97"/>
                    <a:pt x="1302" y="131"/>
                  </a:cubicBezTo>
                  <a:cubicBezTo>
                    <a:pt x="1335" y="2833"/>
                    <a:pt x="1202" y="5534"/>
                    <a:pt x="835" y="8236"/>
                  </a:cubicBezTo>
                  <a:cubicBezTo>
                    <a:pt x="635" y="9537"/>
                    <a:pt x="1" y="11472"/>
                    <a:pt x="1335" y="11672"/>
                  </a:cubicBezTo>
                  <a:cubicBezTo>
                    <a:pt x="1375" y="11678"/>
                    <a:pt x="1414" y="11681"/>
                    <a:pt x="1452" y="11681"/>
                  </a:cubicBezTo>
                  <a:cubicBezTo>
                    <a:pt x="2722" y="11681"/>
                    <a:pt x="3575" y="8578"/>
                    <a:pt x="3737" y="7736"/>
                  </a:cubicBezTo>
                  <a:cubicBezTo>
                    <a:pt x="4171" y="5201"/>
                    <a:pt x="4271" y="2599"/>
                    <a:pt x="4037" y="64"/>
                  </a:cubicBezTo>
                  <a:cubicBezTo>
                    <a:pt x="4037" y="27"/>
                    <a:pt x="3997" y="1"/>
                    <a:pt x="3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5705510" y="2536560"/>
              <a:ext cx="18671" cy="44090"/>
            </a:xfrm>
            <a:custGeom>
              <a:rect b="b" l="l" r="r" t="t"/>
              <a:pathLst>
                <a:path extrusionOk="0" h="2019" w="855">
                  <a:moveTo>
                    <a:pt x="666" y="1"/>
                  </a:moveTo>
                  <a:cubicBezTo>
                    <a:pt x="604" y="1"/>
                    <a:pt x="540" y="30"/>
                    <a:pt x="501" y="95"/>
                  </a:cubicBezTo>
                  <a:cubicBezTo>
                    <a:pt x="367" y="429"/>
                    <a:pt x="267" y="796"/>
                    <a:pt x="167" y="1129"/>
                  </a:cubicBezTo>
                  <a:cubicBezTo>
                    <a:pt x="67" y="1396"/>
                    <a:pt x="0" y="1696"/>
                    <a:pt x="0" y="1963"/>
                  </a:cubicBezTo>
                  <a:cubicBezTo>
                    <a:pt x="20" y="2002"/>
                    <a:pt x="51" y="2018"/>
                    <a:pt x="80" y="2018"/>
                  </a:cubicBezTo>
                  <a:cubicBezTo>
                    <a:pt x="101" y="2018"/>
                    <a:pt x="120" y="2010"/>
                    <a:pt x="134" y="1996"/>
                  </a:cubicBezTo>
                  <a:cubicBezTo>
                    <a:pt x="301" y="1730"/>
                    <a:pt x="401" y="1463"/>
                    <a:pt x="501" y="1163"/>
                  </a:cubicBezTo>
                  <a:cubicBezTo>
                    <a:pt x="601" y="829"/>
                    <a:pt x="734" y="529"/>
                    <a:pt x="834" y="195"/>
                  </a:cubicBezTo>
                  <a:cubicBezTo>
                    <a:pt x="855" y="73"/>
                    <a:pt x="763" y="1"/>
                    <a:pt x="6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5425057" y="2310088"/>
              <a:ext cx="138428" cy="147709"/>
            </a:xfrm>
            <a:custGeom>
              <a:rect b="b" l="l" r="r" t="t"/>
              <a:pathLst>
                <a:path extrusionOk="0" h="6764" w="6339">
                  <a:moveTo>
                    <a:pt x="6218" y="0"/>
                  </a:moveTo>
                  <a:cubicBezTo>
                    <a:pt x="6205" y="0"/>
                    <a:pt x="6189" y="9"/>
                    <a:pt x="6172" y="25"/>
                  </a:cubicBezTo>
                  <a:cubicBezTo>
                    <a:pt x="6139" y="192"/>
                    <a:pt x="6105" y="392"/>
                    <a:pt x="6105" y="592"/>
                  </a:cubicBezTo>
                  <a:cubicBezTo>
                    <a:pt x="6105" y="792"/>
                    <a:pt x="6072" y="993"/>
                    <a:pt x="6039" y="1226"/>
                  </a:cubicBezTo>
                  <a:cubicBezTo>
                    <a:pt x="6005" y="1660"/>
                    <a:pt x="5905" y="2093"/>
                    <a:pt x="5805" y="2527"/>
                  </a:cubicBezTo>
                  <a:cubicBezTo>
                    <a:pt x="5605" y="3328"/>
                    <a:pt x="5205" y="4061"/>
                    <a:pt x="4638" y="4662"/>
                  </a:cubicBezTo>
                  <a:cubicBezTo>
                    <a:pt x="4037" y="5229"/>
                    <a:pt x="3370" y="5663"/>
                    <a:pt x="2603" y="5963"/>
                  </a:cubicBezTo>
                  <a:cubicBezTo>
                    <a:pt x="1769" y="6263"/>
                    <a:pt x="902" y="6497"/>
                    <a:pt x="34" y="6697"/>
                  </a:cubicBezTo>
                  <a:cubicBezTo>
                    <a:pt x="1" y="6730"/>
                    <a:pt x="1" y="6763"/>
                    <a:pt x="34" y="6763"/>
                  </a:cubicBezTo>
                  <a:cubicBezTo>
                    <a:pt x="1002" y="6763"/>
                    <a:pt x="1936" y="6597"/>
                    <a:pt x="2836" y="6230"/>
                  </a:cubicBezTo>
                  <a:cubicBezTo>
                    <a:pt x="3604" y="5929"/>
                    <a:pt x="4304" y="5462"/>
                    <a:pt x="4904" y="4895"/>
                  </a:cubicBezTo>
                  <a:cubicBezTo>
                    <a:pt x="5505" y="4262"/>
                    <a:pt x="5939" y="3528"/>
                    <a:pt x="6139" y="2694"/>
                  </a:cubicBezTo>
                  <a:cubicBezTo>
                    <a:pt x="6239" y="2260"/>
                    <a:pt x="6272" y="1827"/>
                    <a:pt x="6305" y="1393"/>
                  </a:cubicBezTo>
                  <a:cubicBezTo>
                    <a:pt x="6305" y="1159"/>
                    <a:pt x="6339" y="893"/>
                    <a:pt x="6305" y="659"/>
                  </a:cubicBezTo>
                  <a:cubicBezTo>
                    <a:pt x="6305" y="459"/>
                    <a:pt x="6305" y="225"/>
                    <a:pt x="6239" y="25"/>
                  </a:cubicBezTo>
                  <a:cubicBezTo>
                    <a:pt x="6239" y="9"/>
                    <a:pt x="6230" y="0"/>
                    <a:pt x="6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5620826" y="1730185"/>
              <a:ext cx="833385" cy="537115"/>
            </a:xfrm>
            <a:custGeom>
              <a:rect b="b" l="l" r="r" t="t"/>
              <a:pathLst>
                <a:path extrusionOk="0" h="24596" w="38163">
                  <a:moveTo>
                    <a:pt x="1501" y="0"/>
                  </a:moveTo>
                  <a:cubicBezTo>
                    <a:pt x="409" y="0"/>
                    <a:pt x="0" y="1429"/>
                    <a:pt x="576" y="3798"/>
                  </a:cubicBezTo>
                  <a:cubicBezTo>
                    <a:pt x="1343" y="7034"/>
                    <a:pt x="8782" y="23012"/>
                    <a:pt x="13752" y="24380"/>
                  </a:cubicBezTo>
                  <a:cubicBezTo>
                    <a:pt x="14292" y="24528"/>
                    <a:pt x="14930" y="24595"/>
                    <a:pt x="15641" y="24595"/>
                  </a:cubicBezTo>
                  <a:cubicBezTo>
                    <a:pt x="21791" y="24595"/>
                    <a:pt x="33441" y="19595"/>
                    <a:pt x="34667" y="19176"/>
                  </a:cubicBezTo>
                  <a:cubicBezTo>
                    <a:pt x="38162" y="17948"/>
                    <a:pt x="31671" y="8161"/>
                    <a:pt x="29333" y="8161"/>
                  </a:cubicBezTo>
                  <a:cubicBezTo>
                    <a:pt x="29194" y="8161"/>
                    <a:pt x="29070" y="8195"/>
                    <a:pt x="28963" y="8268"/>
                  </a:cubicBezTo>
                  <a:cubicBezTo>
                    <a:pt x="26002" y="10273"/>
                    <a:pt x="19418" y="13676"/>
                    <a:pt x="17257" y="13676"/>
                  </a:cubicBezTo>
                  <a:cubicBezTo>
                    <a:pt x="17081" y="13676"/>
                    <a:pt x="16934" y="13653"/>
                    <a:pt x="16821" y="13605"/>
                  </a:cubicBezTo>
                  <a:cubicBezTo>
                    <a:pt x="13685" y="12238"/>
                    <a:pt x="7948" y="5133"/>
                    <a:pt x="3645" y="1163"/>
                  </a:cubicBezTo>
                  <a:cubicBezTo>
                    <a:pt x="2781" y="367"/>
                    <a:pt x="2054" y="0"/>
                    <a:pt x="1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6235079" y="1812882"/>
              <a:ext cx="386808" cy="342630"/>
            </a:xfrm>
            <a:custGeom>
              <a:rect b="b" l="l" r="r" t="t"/>
              <a:pathLst>
                <a:path extrusionOk="0" h="15690" w="17713">
                  <a:moveTo>
                    <a:pt x="11434" y="0"/>
                  </a:moveTo>
                  <a:cubicBezTo>
                    <a:pt x="10224" y="0"/>
                    <a:pt x="8607" y="2602"/>
                    <a:pt x="7239" y="3514"/>
                  </a:cubicBezTo>
                  <a:cubicBezTo>
                    <a:pt x="6905" y="3747"/>
                    <a:pt x="0" y="7650"/>
                    <a:pt x="0" y="7650"/>
                  </a:cubicBezTo>
                  <a:lnTo>
                    <a:pt x="5671" y="15689"/>
                  </a:lnTo>
                  <a:cubicBezTo>
                    <a:pt x="6305" y="15422"/>
                    <a:pt x="11442" y="13754"/>
                    <a:pt x="13643" y="11620"/>
                  </a:cubicBezTo>
                  <a:cubicBezTo>
                    <a:pt x="14811" y="10485"/>
                    <a:pt x="17713" y="7016"/>
                    <a:pt x="17112" y="6216"/>
                  </a:cubicBezTo>
                  <a:cubicBezTo>
                    <a:pt x="16929" y="5978"/>
                    <a:pt x="16700" y="5898"/>
                    <a:pt x="16474" y="5898"/>
                  </a:cubicBezTo>
                  <a:cubicBezTo>
                    <a:pt x="16002" y="5898"/>
                    <a:pt x="15545" y="6249"/>
                    <a:pt x="15545" y="6249"/>
                  </a:cubicBezTo>
                  <a:cubicBezTo>
                    <a:pt x="15545" y="6249"/>
                    <a:pt x="16779" y="4681"/>
                    <a:pt x="16012" y="3647"/>
                  </a:cubicBezTo>
                  <a:cubicBezTo>
                    <a:pt x="15815" y="3379"/>
                    <a:pt x="15551" y="3281"/>
                    <a:pt x="15271" y="3281"/>
                  </a:cubicBezTo>
                  <a:cubicBezTo>
                    <a:pt x="14504" y="3281"/>
                    <a:pt x="13610" y="4014"/>
                    <a:pt x="13610" y="4014"/>
                  </a:cubicBezTo>
                  <a:cubicBezTo>
                    <a:pt x="13610" y="4014"/>
                    <a:pt x="14777" y="2313"/>
                    <a:pt x="13943" y="1379"/>
                  </a:cubicBezTo>
                  <a:cubicBezTo>
                    <a:pt x="13748" y="1161"/>
                    <a:pt x="13525" y="1077"/>
                    <a:pt x="13295" y="1077"/>
                  </a:cubicBezTo>
                  <a:cubicBezTo>
                    <a:pt x="12504" y="1077"/>
                    <a:pt x="11642" y="2079"/>
                    <a:pt x="11642" y="2079"/>
                  </a:cubicBezTo>
                  <a:cubicBezTo>
                    <a:pt x="11642" y="2079"/>
                    <a:pt x="12809" y="578"/>
                    <a:pt x="11775" y="78"/>
                  </a:cubicBezTo>
                  <a:cubicBezTo>
                    <a:pt x="11666" y="25"/>
                    <a:pt x="11552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6386781" y="1857014"/>
              <a:ext cx="104143" cy="92482"/>
            </a:xfrm>
            <a:custGeom>
              <a:rect b="b" l="l" r="r" t="t"/>
              <a:pathLst>
                <a:path extrusionOk="0" h="4235" w="4769">
                  <a:moveTo>
                    <a:pt x="4710" y="0"/>
                  </a:moveTo>
                  <a:cubicBezTo>
                    <a:pt x="4686" y="0"/>
                    <a:pt x="4654" y="19"/>
                    <a:pt x="4628" y="58"/>
                  </a:cubicBezTo>
                  <a:cubicBezTo>
                    <a:pt x="3294" y="2260"/>
                    <a:pt x="2326" y="2994"/>
                    <a:pt x="58" y="4161"/>
                  </a:cubicBezTo>
                  <a:cubicBezTo>
                    <a:pt x="1" y="4161"/>
                    <a:pt x="42" y="4235"/>
                    <a:pt x="55" y="4235"/>
                  </a:cubicBezTo>
                  <a:cubicBezTo>
                    <a:pt x="57" y="4235"/>
                    <a:pt x="58" y="4233"/>
                    <a:pt x="58" y="4228"/>
                  </a:cubicBezTo>
                  <a:cubicBezTo>
                    <a:pt x="2393" y="3294"/>
                    <a:pt x="3761" y="2560"/>
                    <a:pt x="4728" y="125"/>
                  </a:cubicBezTo>
                  <a:cubicBezTo>
                    <a:pt x="4769" y="44"/>
                    <a:pt x="4748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6422266" y="1899618"/>
              <a:ext cx="111262" cy="97810"/>
            </a:xfrm>
            <a:custGeom>
              <a:rect b="b" l="l" r="r" t="t"/>
              <a:pathLst>
                <a:path extrusionOk="0" h="4479" w="5095">
                  <a:moveTo>
                    <a:pt x="5015" y="1"/>
                  </a:moveTo>
                  <a:cubicBezTo>
                    <a:pt x="4994" y="1"/>
                    <a:pt x="4967" y="13"/>
                    <a:pt x="4938" y="42"/>
                  </a:cubicBezTo>
                  <a:cubicBezTo>
                    <a:pt x="3370" y="2210"/>
                    <a:pt x="2336" y="3044"/>
                    <a:pt x="34" y="4412"/>
                  </a:cubicBezTo>
                  <a:cubicBezTo>
                    <a:pt x="1" y="4412"/>
                    <a:pt x="34" y="4479"/>
                    <a:pt x="68" y="4479"/>
                  </a:cubicBezTo>
                  <a:cubicBezTo>
                    <a:pt x="2436" y="3311"/>
                    <a:pt x="3737" y="2511"/>
                    <a:pt x="5071" y="142"/>
                  </a:cubicBezTo>
                  <a:cubicBezTo>
                    <a:pt x="5095" y="71"/>
                    <a:pt x="5068" y="1"/>
                    <a:pt x="5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6457249" y="1948992"/>
              <a:ext cx="117398" cy="90691"/>
            </a:xfrm>
            <a:custGeom>
              <a:rect b="b" l="l" r="r" t="t"/>
              <a:pathLst>
                <a:path extrusionOk="0" h="4153" w="5376">
                  <a:moveTo>
                    <a:pt x="5349" y="0"/>
                  </a:moveTo>
                  <a:cubicBezTo>
                    <a:pt x="5331" y="0"/>
                    <a:pt x="5293" y="27"/>
                    <a:pt x="5237" y="83"/>
                  </a:cubicBezTo>
                  <a:cubicBezTo>
                    <a:pt x="3569" y="2084"/>
                    <a:pt x="2468" y="2985"/>
                    <a:pt x="67" y="4086"/>
                  </a:cubicBezTo>
                  <a:cubicBezTo>
                    <a:pt x="0" y="4086"/>
                    <a:pt x="33" y="4152"/>
                    <a:pt x="100" y="4152"/>
                  </a:cubicBezTo>
                  <a:cubicBezTo>
                    <a:pt x="2635" y="3318"/>
                    <a:pt x="4036" y="2151"/>
                    <a:pt x="5304" y="150"/>
                  </a:cubicBezTo>
                  <a:cubicBezTo>
                    <a:pt x="5362" y="52"/>
                    <a:pt x="5375" y="0"/>
                    <a:pt x="5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6190641" y="1853062"/>
              <a:ext cx="236762" cy="210907"/>
            </a:xfrm>
            <a:custGeom>
              <a:rect b="b" l="l" r="r" t="t"/>
              <a:pathLst>
                <a:path extrusionOk="0" h="9658" w="10842">
                  <a:moveTo>
                    <a:pt x="9261" y="0"/>
                  </a:moveTo>
                  <a:cubicBezTo>
                    <a:pt x="7510" y="0"/>
                    <a:pt x="4014" y="1277"/>
                    <a:pt x="3136" y="1974"/>
                  </a:cubicBezTo>
                  <a:cubicBezTo>
                    <a:pt x="2002" y="2908"/>
                    <a:pt x="0" y="5443"/>
                    <a:pt x="0" y="5443"/>
                  </a:cubicBezTo>
                  <a:cubicBezTo>
                    <a:pt x="0" y="5443"/>
                    <a:pt x="3029" y="9658"/>
                    <a:pt x="5046" y="9658"/>
                  </a:cubicBezTo>
                  <a:cubicBezTo>
                    <a:pt x="5349" y="9658"/>
                    <a:pt x="5628" y="9563"/>
                    <a:pt x="5871" y="9346"/>
                  </a:cubicBezTo>
                  <a:cubicBezTo>
                    <a:pt x="7739" y="7678"/>
                    <a:pt x="6338" y="4209"/>
                    <a:pt x="6338" y="4209"/>
                  </a:cubicBezTo>
                  <a:cubicBezTo>
                    <a:pt x="7873" y="3575"/>
                    <a:pt x="10841" y="1874"/>
                    <a:pt x="10241" y="373"/>
                  </a:cubicBezTo>
                  <a:cubicBezTo>
                    <a:pt x="10135" y="109"/>
                    <a:pt x="9773" y="0"/>
                    <a:pt x="9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6320440" y="1871383"/>
              <a:ext cx="94578" cy="187431"/>
            </a:xfrm>
            <a:custGeom>
              <a:rect b="b" l="l" r="r" t="t"/>
              <a:pathLst>
                <a:path extrusionOk="0" h="8583" w="4331">
                  <a:moveTo>
                    <a:pt x="4330" y="1"/>
                  </a:moveTo>
                  <a:cubicBezTo>
                    <a:pt x="3897" y="1769"/>
                    <a:pt x="1795" y="2469"/>
                    <a:pt x="327" y="3203"/>
                  </a:cubicBezTo>
                  <a:cubicBezTo>
                    <a:pt x="227" y="3237"/>
                    <a:pt x="194" y="3370"/>
                    <a:pt x="261" y="3437"/>
                  </a:cubicBezTo>
                  <a:cubicBezTo>
                    <a:pt x="761" y="4938"/>
                    <a:pt x="1028" y="7206"/>
                    <a:pt x="27" y="8507"/>
                  </a:cubicBezTo>
                  <a:cubicBezTo>
                    <a:pt x="0" y="8534"/>
                    <a:pt x="39" y="8583"/>
                    <a:pt x="72" y="8583"/>
                  </a:cubicBezTo>
                  <a:cubicBezTo>
                    <a:pt x="80" y="8583"/>
                    <a:pt x="88" y="8580"/>
                    <a:pt x="94" y="8574"/>
                  </a:cubicBezTo>
                  <a:cubicBezTo>
                    <a:pt x="1328" y="7306"/>
                    <a:pt x="1261" y="5071"/>
                    <a:pt x="628" y="3470"/>
                  </a:cubicBezTo>
                  <a:cubicBezTo>
                    <a:pt x="2129" y="2736"/>
                    <a:pt x="4197" y="1936"/>
                    <a:pt x="4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5600299" y="1721057"/>
              <a:ext cx="296095" cy="365254"/>
            </a:xfrm>
            <a:custGeom>
              <a:rect b="b" l="l" r="r" t="t"/>
              <a:pathLst>
                <a:path extrusionOk="0" h="16726" w="13559">
                  <a:moveTo>
                    <a:pt x="2095" y="0"/>
                  </a:moveTo>
                  <a:cubicBezTo>
                    <a:pt x="585" y="0"/>
                    <a:pt x="1" y="1851"/>
                    <a:pt x="1516" y="6418"/>
                  </a:cubicBezTo>
                  <a:cubicBezTo>
                    <a:pt x="3985" y="13890"/>
                    <a:pt x="5519" y="16725"/>
                    <a:pt x="5519" y="16725"/>
                  </a:cubicBezTo>
                  <a:lnTo>
                    <a:pt x="13558" y="10121"/>
                  </a:lnTo>
                  <a:cubicBezTo>
                    <a:pt x="13558" y="10121"/>
                    <a:pt x="9388" y="5217"/>
                    <a:pt x="5752" y="1981"/>
                  </a:cubicBezTo>
                  <a:cubicBezTo>
                    <a:pt x="4362" y="732"/>
                    <a:pt x="3045" y="0"/>
                    <a:pt x="20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5614449" y="1768683"/>
              <a:ext cx="19697" cy="18955"/>
            </a:xfrm>
            <a:custGeom>
              <a:rect b="b" l="l" r="r" t="t"/>
              <a:pathLst>
                <a:path extrusionOk="0" h="868" w="902">
                  <a:moveTo>
                    <a:pt x="1" y="1"/>
                  </a:moveTo>
                  <a:cubicBezTo>
                    <a:pt x="1" y="167"/>
                    <a:pt x="1" y="367"/>
                    <a:pt x="34" y="534"/>
                  </a:cubicBezTo>
                  <a:cubicBezTo>
                    <a:pt x="134" y="734"/>
                    <a:pt x="334" y="868"/>
                    <a:pt x="535" y="868"/>
                  </a:cubicBezTo>
                  <a:lnTo>
                    <a:pt x="901" y="868"/>
                  </a:lnTo>
                  <a:lnTo>
                    <a:pt x="901" y="734"/>
                  </a:lnTo>
                  <a:lnTo>
                    <a:pt x="535" y="734"/>
                  </a:lnTo>
                  <a:cubicBezTo>
                    <a:pt x="268" y="734"/>
                    <a:pt x="68" y="534"/>
                    <a:pt x="68" y="267"/>
                  </a:cubicBezTo>
                  <a:cubicBezTo>
                    <a:pt x="68" y="167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5773248" y="1859001"/>
              <a:ext cx="38631" cy="25528"/>
            </a:xfrm>
            <a:custGeom>
              <a:rect b="b" l="l" r="r" t="t"/>
              <a:pathLst>
                <a:path extrusionOk="0" h="1169" w="1769">
                  <a:moveTo>
                    <a:pt x="1" y="1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4" y="101"/>
                    <a:pt x="835" y="334"/>
                    <a:pt x="835" y="568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5"/>
                    <a:pt x="968" y="568"/>
                  </a:cubicBezTo>
                  <a:cubicBezTo>
                    <a:pt x="968" y="268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5728810" y="2043306"/>
              <a:ext cx="12404" cy="34984"/>
            </a:xfrm>
            <a:custGeom>
              <a:rect b="b" l="l" r="r" t="t"/>
              <a:pathLst>
                <a:path extrusionOk="0" h="1602" w="568">
                  <a:moveTo>
                    <a:pt x="101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68" y="534"/>
                    <a:pt x="468" y="834"/>
                    <a:pt x="268" y="1034"/>
                  </a:cubicBezTo>
                  <a:cubicBezTo>
                    <a:pt x="134" y="1168"/>
                    <a:pt x="68" y="1401"/>
                    <a:pt x="134" y="1601"/>
                  </a:cubicBezTo>
                  <a:lnTo>
                    <a:pt x="234" y="1501"/>
                  </a:lnTo>
                  <a:cubicBezTo>
                    <a:pt x="201" y="1368"/>
                    <a:pt x="234" y="1201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5682930" y="1816026"/>
              <a:ext cx="45182" cy="12404"/>
            </a:xfrm>
            <a:custGeom>
              <a:rect b="b" l="l" r="r" t="t"/>
              <a:pathLst>
                <a:path extrusionOk="0" h="568" w="2069">
                  <a:moveTo>
                    <a:pt x="2002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5795107" y="1968274"/>
              <a:ext cx="45902" cy="13124"/>
            </a:xfrm>
            <a:custGeom>
              <a:rect b="b" l="l" r="r" t="t"/>
              <a:pathLst>
                <a:path extrusionOk="0" h="601" w="2102">
                  <a:moveTo>
                    <a:pt x="2002" y="0"/>
                  </a:moveTo>
                  <a:lnTo>
                    <a:pt x="1768" y="267"/>
                  </a:lnTo>
                  <a:cubicBezTo>
                    <a:pt x="1668" y="367"/>
                    <a:pt x="1543" y="417"/>
                    <a:pt x="1422" y="417"/>
                  </a:cubicBezTo>
                  <a:cubicBezTo>
                    <a:pt x="1301" y="417"/>
                    <a:pt x="1185" y="367"/>
                    <a:pt x="1101" y="267"/>
                  </a:cubicBezTo>
                  <a:cubicBezTo>
                    <a:pt x="984" y="150"/>
                    <a:pt x="826" y="92"/>
                    <a:pt x="672" y="92"/>
                  </a:cubicBezTo>
                  <a:cubicBezTo>
                    <a:pt x="517" y="92"/>
                    <a:pt x="367" y="150"/>
                    <a:pt x="267" y="267"/>
                  </a:cubicBezTo>
                  <a:lnTo>
                    <a:pt x="0" y="534"/>
                  </a:lnTo>
                  <a:lnTo>
                    <a:pt x="100" y="601"/>
                  </a:lnTo>
                  <a:lnTo>
                    <a:pt x="334" y="367"/>
                  </a:lnTo>
                  <a:cubicBezTo>
                    <a:pt x="417" y="267"/>
                    <a:pt x="534" y="217"/>
                    <a:pt x="655" y="217"/>
                  </a:cubicBezTo>
                  <a:cubicBezTo>
                    <a:pt x="776" y="217"/>
                    <a:pt x="901" y="267"/>
                    <a:pt x="1001" y="367"/>
                  </a:cubicBezTo>
                  <a:cubicBezTo>
                    <a:pt x="1118" y="467"/>
                    <a:pt x="1268" y="517"/>
                    <a:pt x="1418" y="517"/>
                  </a:cubicBezTo>
                  <a:cubicBezTo>
                    <a:pt x="1568" y="517"/>
                    <a:pt x="1718" y="467"/>
                    <a:pt x="1835" y="367"/>
                  </a:cubicBezTo>
                  <a:lnTo>
                    <a:pt x="2102" y="100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5705510" y="1929666"/>
              <a:ext cx="26249" cy="38631"/>
            </a:xfrm>
            <a:custGeom>
              <a:rect b="b" l="l" r="r" t="t"/>
              <a:pathLst>
                <a:path extrusionOk="0" h="1769" w="1202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5600233" y="1721210"/>
              <a:ext cx="233508" cy="365101"/>
            </a:xfrm>
            <a:custGeom>
              <a:rect b="b" l="l" r="r" t="t"/>
              <a:pathLst>
                <a:path extrusionOk="0" h="16719" w="10693">
                  <a:moveTo>
                    <a:pt x="2111" y="1"/>
                  </a:moveTo>
                  <a:cubicBezTo>
                    <a:pt x="589" y="1"/>
                    <a:pt x="0" y="1854"/>
                    <a:pt x="1519" y="6411"/>
                  </a:cubicBezTo>
                  <a:cubicBezTo>
                    <a:pt x="3988" y="13883"/>
                    <a:pt x="5522" y="16718"/>
                    <a:pt x="5522" y="16718"/>
                  </a:cubicBezTo>
                  <a:lnTo>
                    <a:pt x="10692" y="12482"/>
                  </a:lnTo>
                  <a:cubicBezTo>
                    <a:pt x="9125" y="9880"/>
                    <a:pt x="5755" y="4276"/>
                    <a:pt x="3420" y="340"/>
                  </a:cubicBezTo>
                  <a:cubicBezTo>
                    <a:pt x="2937" y="118"/>
                    <a:pt x="2495" y="1"/>
                    <a:pt x="21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5706230" y="1918442"/>
              <a:ext cx="150591" cy="125915"/>
            </a:xfrm>
            <a:custGeom>
              <a:rect b="b" l="l" r="r" t="t"/>
              <a:pathLst>
                <a:path extrusionOk="0" h="5766" w="6896">
                  <a:moveTo>
                    <a:pt x="6867" y="0"/>
                  </a:moveTo>
                  <a:cubicBezTo>
                    <a:pt x="6859" y="0"/>
                    <a:pt x="6849" y="4"/>
                    <a:pt x="6839" y="14"/>
                  </a:cubicBezTo>
                  <a:cubicBezTo>
                    <a:pt x="6305" y="481"/>
                    <a:pt x="2469" y="3450"/>
                    <a:pt x="1" y="5718"/>
                  </a:cubicBezTo>
                  <a:cubicBezTo>
                    <a:pt x="1" y="5742"/>
                    <a:pt x="1" y="5765"/>
                    <a:pt x="13" y="5765"/>
                  </a:cubicBezTo>
                  <a:cubicBezTo>
                    <a:pt x="17" y="5765"/>
                    <a:pt x="24" y="5761"/>
                    <a:pt x="34" y="5752"/>
                  </a:cubicBezTo>
                  <a:cubicBezTo>
                    <a:pt x="2436" y="3984"/>
                    <a:pt x="4704" y="2049"/>
                    <a:pt x="6872" y="47"/>
                  </a:cubicBezTo>
                  <a:cubicBezTo>
                    <a:pt x="6896" y="24"/>
                    <a:pt x="6886" y="0"/>
                    <a:pt x="6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5316527" y="1705902"/>
              <a:ext cx="578410" cy="730857"/>
            </a:xfrm>
            <a:custGeom>
              <a:rect b="b" l="l" r="r" t="t"/>
              <a:pathLst>
                <a:path extrusionOk="0" h="33468" w="26487">
                  <a:moveTo>
                    <a:pt x="13304" y="0"/>
                  </a:moveTo>
                  <a:cubicBezTo>
                    <a:pt x="12189" y="0"/>
                    <a:pt x="11088" y="298"/>
                    <a:pt x="10442" y="974"/>
                  </a:cubicBezTo>
                  <a:cubicBezTo>
                    <a:pt x="6272" y="5311"/>
                    <a:pt x="5471" y="8413"/>
                    <a:pt x="4471" y="11315"/>
                  </a:cubicBezTo>
                  <a:cubicBezTo>
                    <a:pt x="3737" y="13450"/>
                    <a:pt x="2903" y="17086"/>
                    <a:pt x="2169" y="20788"/>
                  </a:cubicBezTo>
                  <a:cubicBezTo>
                    <a:pt x="935" y="26893"/>
                    <a:pt x="1" y="33231"/>
                    <a:pt x="201" y="33464"/>
                  </a:cubicBezTo>
                  <a:cubicBezTo>
                    <a:pt x="204" y="33467"/>
                    <a:pt x="247" y="33468"/>
                    <a:pt x="327" y="33468"/>
                  </a:cubicBezTo>
                  <a:cubicBezTo>
                    <a:pt x="2269" y="33468"/>
                    <a:pt x="25962" y="32720"/>
                    <a:pt x="26186" y="32463"/>
                  </a:cubicBezTo>
                  <a:cubicBezTo>
                    <a:pt x="26486" y="32096"/>
                    <a:pt x="20982" y="6578"/>
                    <a:pt x="16646" y="1174"/>
                  </a:cubicBezTo>
                  <a:cubicBezTo>
                    <a:pt x="16041" y="441"/>
                    <a:pt x="14662" y="0"/>
                    <a:pt x="1330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5724442" y="2171511"/>
              <a:ext cx="38631" cy="25506"/>
            </a:xfrm>
            <a:custGeom>
              <a:rect b="b" l="l" r="r" t="t"/>
              <a:pathLst>
                <a:path extrusionOk="0" h="1168" w="1769">
                  <a:moveTo>
                    <a:pt x="1" y="0"/>
                  </a:moveTo>
                  <a:lnTo>
                    <a:pt x="1" y="100"/>
                  </a:lnTo>
                  <a:lnTo>
                    <a:pt x="368" y="100"/>
                  </a:lnTo>
                  <a:cubicBezTo>
                    <a:pt x="635" y="100"/>
                    <a:pt x="835" y="300"/>
                    <a:pt x="835" y="567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34"/>
                  </a:lnTo>
                  <a:lnTo>
                    <a:pt x="1402" y="1034"/>
                  </a:lnTo>
                  <a:cubicBezTo>
                    <a:pt x="1168" y="1034"/>
                    <a:pt x="935" y="834"/>
                    <a:pt x="935" y="567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5595517" y="1762132"/>
              <a:ext cx="38631" cy="25506"/>
            </a:xfrm>
            <a:custGeom>
              <a:rect b="b" l="l" r="r" t="t"/>
              <a:pathLst>
                <a:path extrusionOk="0" h="1168" w="1769">
                  <a:moveTo>
                    <a:pt x="1" y="0"/>
                  </a:moveTo>
                  <a:lnTo>
                    <a:pt x="1" y="100"/>
                  </a:lnTo>
                  <a:lnTo>
                    <a:pt x="367" y="100"/>
                  </a:lnTo>
                  <a:cubicBezTo>
                    <a:pt x="601" y="100"/>
                    <a:pt x="834" y="301"/>
                    <a:pt x="834" y="567"/>
                  </a:cubicBezTo>
                  <a:cubicBezTo>
                    <a:pt x="834" y="901"/>
                    <a:pt x="1101" y="1168"/>
                    <a:pt x="1402" y="1168"/>
                  </a:cubicBezTo>
                  <a:lnTo>
                    <a:pt x="1768" y="1168"/>
                  </a:lnTo>
                  <a:lnTo>
                    <a:pt x="1768" y="1034"/>
                  </a:lnTo>
                  <a:lnTo>
                    <a:pt x="1402" y="1034"/>
                  </a:lnTo>
                  <a:cubicBezTo>
                    <a:pt x="1135" y="1034"/>
                    <a:pt x="935" y="834"/>
                    <a:pt x="935" y="567"/>
                  </a:cubicBezTo>
                  <a:cubicBezTo>
                    <a:pt x="935" y="234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5422873" y="2041842"/>
              <a:ext cx="38631" cy="25506"/>
            </a:xfrm>
            <a:custGeom>
              <a:rect b="b" l="l" r="r" t="t"/>
              <a:pathLst>
                <a:path extrusionOk="0" h="1168" w="1769">
                  <a:moveTo>
                    <a:pt x="1" y="0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5" y="101"/>
                    <a:pt x="835" y="334"/>
                    <a:pt x="835" y="568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4"/>
                    <a:pt x="968" y="568"/>
                  </a:cubicBezTo>
                  <a:cubicBezTo>
                    <a:pt x="968" y="267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5615192" y="2006881"/>
              <a:ext cx="38631" cy="25506"/>
            </a:xfrm>
            <a:custGeom>
              <a:rect b="b" l="l" r="r" t="t"/>
              <a:pathLst>
                <a:path extrusionOk="0" h="1168" w="1769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5518301" y="2208655"/>
              <a:ext cx="38631" cy="26249"/>
            </a:xfrm>
            <a:custGeom>
              <a:rect b="b" l="l" r="r" t="t"/>
              <a:pathLst>
                <a:path extrusionOk="0" h="1202" w="1769">
                  <a:moveTo>
                    <a:pt x="1" y="0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01" y="134"/>
                    <a:pt x="835" y="334"/>
                    <a:pt x="835" y="601"/>
                  </a:cubicBezTo>
                  <a:cubicBezTo>
                    <a:pt x="835" y="934"/>
                    <a:pt x="1101" y="1201"/>
                    <a:pt x="1402" y="1201"/>
                  </a:cubicBezTo>
                  <a:lnTo>
                    <a:pt x="1769" y="1201"/>
                  </a:lnTo>
                  <a:lnTo>
                    <a:pt x="1769" y="1068"/>
                  </a:lnTo>
                  <a:lnTo>
                    <a:pt x="1402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5638492" y="2379093"/>
              <a:ext cx="38631" cy="25528"/>
            </a:xfrm>
            <a:custGeom>
              <a:rect b="b" l="l" r="r" t="t"/>
              <a:pathLst>
                <a:path extrusionOk="0" h="1169" w="1769">
                  <a:moveTo>
                    <a:pt x="1" y="1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34" y="134"/>
                    <a:pt x="835" y="334"/>
                    <a:pt x="835" y="601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5376994" y="2366712"/>
              <a:ext cx="38631" cy="26249"/>
            </a:xfrm>
            <a:custGeom>
              <a:rect b="b" l="l" r="r" t="t"/>
              <a:pathLst>
                <a:path extrusionOk="0" h="1202" w="1769">
                  <a:moveTo>
                    <a:pt x="0" y="1"/>
                  </a:moveTo>
                  <a:lnTo>
                    <a:pt x="0" y="134"/>
                  </a:lnTo>
                  <a:lnTo>
                    <a:pt x="367" y="134"/>
                  </a:lnTo>
                  <a:cubicBezTo>
                    <a:pt x="634" y="134"/>
                    <a:pt x="834" y="334"/>
                    <a:pt x="834" y="601"/>
                  </a:cubicBezTo>
                  <a:cubicBezTo>
                    <a:pt x="834" y="935"/>
                    <a:pt x="1101" y="1202"/>
                    <a:pt x="1435" y="1202"/>
                  </a:cubicBezTo>
                  <a:lnTo>
                    <a:pt x="1768" y="1202"/>
                  </a:lnTo>
                  <a:lnTo>
                    <a:pt x="1768" y="1068"/>
                  </a:lnTo>
                  <a:lnTo>
                    <a:pt x="1435" y="1068"/>
                  </a:lnTo>
                  <a:cubicBezTo>
                    <a:pt x="1168" y="1068"/>
                    <a:pt x="968" y="868"/>
                    <a:pt x="968" y="601"/>
                  </a:cubicBezTo>
                  <a:cubicBezTo>
                    <a:pt x="968" y="268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5654520" y="2226125"/>
              <a:ext cx="12404" cy="45924"/>
            </a:xfrm>
            <a:custGeom>
              <a:rect b="b" l="l" r="r" t="t"/>
              <a:pathLst>
                <a:path extrusionOk="0" h="2103" w="568">
                  <a:moveTo>
                    <a:pt x="67" y="1"/>
                  </a:moveTo>
                  <a:lnTo>
                    <a:pt x="0" y="101"/>
                  </a:lnTo>
                  <a:lnTo>
                    <a:pt x="267" y="368"/>
                  </a:lnTo>
                  <a:cubicBezTo>
                    <a:pt x="434" y="535"/>
                    <a:pt x="434" y="835"/>
                    <a:pt x="267" y="1035"/>
                  </a:cubicBezTo>
                  <a:cubicBezTo>
                    <a:pt x="34" y="1235"/>
                    <a:pt x="34" y="1635"/>
                    <a:pt x="267" y="1869"/>
                  </a:cubicBezTo>
                  <a:lnTo>
                    <a:pt x="501" y="2102"/>
                  </a:lnTo>
                  <a:lnTo>
                    <a:pt x="568" y="2036"/>
                  </a:lnTo>
                  <a:lnTo>
                    <a:pt x="334" y="1769"/>
                  </a:lnTo>
                  <a:cubicBezTo>
                    <a:pt x="167" y="1602"/>
                    <a:pt x="167" y="1302"/>
                    <a:pt x="334" y="1102"/>
                  </a:cubicBezTo>
                  <a:cubicBezTo>
                    <a:pt x="434" y="1002"/>
                    <a:pt x="501" y="835"/>
                    <a:pt x="501" y="701"/>
                  </a:cubicBezTo>
                  <a:cubicBezTo>
                    <a:pt x="501" y="535"/>
                    <a:pt x="434" y="368"/>
                    <a:pt x="334" y="2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5805305" y="2352146"/>
              <a:ext cx="13124" cy="45924"/>
            </a:xfrm>
            <a:custGeom>
              <a:rect b="b" l="l" r="r" t="t"/>
              <a:pathLst>
                <a:path extrusionOk="0" h="2103" w="601">
                  <a:moveTo>
                    <a:pt x="100" y="1"/>
                  </a:moveTo>
                  <a:lnTo>
                    <a:pt x="0" y="67"/>
                  </a:lnTo>
                  <a:lnTo>
                    <a:pt x="267" y="334"/>
                  </a:lnTo>
                  <a:cubicBezTo>
                    <a:pt x="467" y="534"/>
                    <a:pt x="467" y="835"/>
                    <a:pt x="267" y="1001"/>
                  </a:cubicBezTo>
                  <a:cubicBezTo>
                    <a:pt x="34" y="1235"/>
                    <a:pt x="34" y="1602"/>
                    <a:pt x="267" y="1835"/>
                  </a:cubicBezTo>
                  <a:lnTo>
                    <a:pt x="534" y="2102"/>
                  </a:lnTo>
                  <a:lnTo>
                    <a:pt x="601" y="2002"/>
                  </a:lnTo>
                  <a:lnTo>
                    <a:pt x="367" y="1769"/>
                  </a:lnTo>
                  <a:cubicBezTo>
                    <a:pt x="167" y="1568"/>
                    <a:pt x="167" y="1268"/>
                    <a:pt x="367" y="1101"/>
                  </a:cubicBezTo>
                  <a:cubicBezTo>
                    <a:pt x="567" y="868"/>
                    <a:pt x="567" y="501"/>
                    <a:pt x="367" y="26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728810" y="2043306"/>
              <a:ext cx="13146" cy="45902"/>
            </a:xfrm>
            <a:custGeom>
              <a:rect b="b" l="l" r="r" t="t"/>
              <a:pathLst>
                <a:path extrusionOk="0" h="2102" w="602">
                  <a:moveTo>
                    <a:pt x="101" y="0"/>
                  </a:moveTo>
                  <a:lnTo>
                    <a:pt x="1" y="67"/>
                  </a:lnTo>
                  <a:lnTo>
                    <a:pt x="268" y="334"/>
                  </a:lnTo>
                  <a:cubicBezTo>
                    <a:pt x="468" y="534"/>
                    <a:pt x="468" y="834"/>
                    <a:pt x="268" y="1001"/>
                  </a:cubicBezTo>
                  <a:cubicBezTo>
                    <a:pt x="34" y="1234"/>
                    <a:pt x="34" y="1601"/>
                    <a:pt x="268" y="1835"/>
                  </a:cubicBezTo>
                  <a:lnTo>
                    <a:pt x="501" y="2102"/>
                  </a:lnTo>
                  <a:lnTo>
                    <a:pt x="601" y="2002"/>
                  </a:lnTo>
                  <a:lnTo>
                    <a:pt x="368" y="1768"/>
                  </a:lnTo>
                  <a:cubicBezTo>
                    <a:pt x="168" y="1568"/>
                    <a:pt x="168" y="1268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5460040" y="1896168"/>
              <a:ext cx="13124" cy="45902"/>
            </a:xfrm>
            <a:custGeom>
              <a:rect b="b" l="l" r="r" t="t"/>
              <a:pathLst>
                <a:path extrusionOk="0" h="2102" w="601">
                  <a:moveTo>
                    <a:pt x="100" y="0"/>
                  </a:moveTo>
                  <a:lnTo>
                    <a:pt x="0" y="100"/>
                  </a:lnTo>
                  <a:lnTo>
                    <a:pt x="267" y="334"/>
                  </a:lnTo>
                  <a:cubicBezTo>
                    <a:pt x="467" y="534"/>
                    <a:pt x="467" y="834"/>
                    <a:pt x="267" y="1034"/>
                  </a:cubicBezTo>
                  <a:cubicBezTo>
                    <a:pt x="33" y="1234"/>
                    <a:pt x="33" y="1635"/>
                    <a:pt x="267" y="1868"/>
                  </a:cubicBezTo>
                  <a:lnTo>
                    <a:pt x="500" y="2102"/>
                  </a:lnTo>
                  <a:lnTo>
                    <a:pt x="601" y="2035"/>
                  </a:lnTo>
                  <a:lnTo>
                    <a:pt x="334" y="1768"/>
                  </a:lnTo>
                  <a:cubicBezTo>
                    <a:pt x="167" y="1601"/>
                    <a:pt x="167" y="1301"/>
                    <a:pt x="334" y="1101"/>
                  </a:cubicBezTo>
                  <a:cubicBezTo>
                    <a:pt x="467" y="1001"/>
                    <a:pt x="534" y="834"/>
                    <a:pt x="534" y="701"/>
                  </a:cubicBezTo>
                  <a:cubicBezTo>
                    <a:pt x="534" y="534"/>
                    <a:pt x="467" y="367"/>
                    <a:pt x="334" y="267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623206" y="1871383"/>
              <a:ext cx="13124" cy="45924"/>
            </a:xfrm>
            <a:custGeom>
              <a:rect b="b" l="l" r="r" t="t"/>
              <a:pathLst>
                <a:path extrusionOk="0" h="2103" w="601">
                  <a:moveTo>
                    <a:pt x="100" y="1"/>
                  </a:moveTo>
                  <a:lnTo>
                    <a:pt x="0" y="101"/>
                  </a:lnTo>
                  <a:lnTo>
                    <a:pt x="267" y="334"/>
                  </a:lnTo>
                  <a:cubicBezTo>
                    <a:pt x="467" y="535"/>
                    <a:pt x="467" y="835"/>
                    <a:pt x="267" y="1035"/>
                  </a:cubicBezTo>
                  <a:cubicBezTo>
                    <a:pt x="33" y="1235"/>
                    <a:pt x="33" y="1635"/>
                    <a:pt x="267" y="1869"/>
                  </a:cubicBezTo>
                  <a:lnTo>
                    <a:pt x="534" y="2102"/>
                  </a:lnTo>
                  <a:lnTo>
                    <a:pt x="601" y="2036"/>
                  </a:lnTo>
                  <a:lnTo>
                    <a:pt x="367" y="1769"/>
                  </a:lnTo>
                  <a:cubicBezTo>
                    <a:pt x="167" y="1602"/>
                    <a:pt x="167" y="1302"/>
                    <a:pt x="367" y="1102"/>
                  </a:cubicBezTo>
                  <a:cubicBezTo>
                    <a:pt x="467" y="1002"/>
                    <a:pt x="534" y="835"/>
                    <a:pt x="534" y="701"/>
                  </a:cubicBezTo>
                  <a:cubicBezTo>
                    <a:pt x="534" y="535"/>
                    <a:pt x="467" y="368"/>
                    <a:pt x="367" y="26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445453" y="2145284"/>
              <a:ext cx="12426" cy="45902"/>
            </a:xfrm>
            <a:custGeom>
              <a:rect b="b" l="l" r="r" t="t"/>
              <a:pathLst>
                <a:path extrusionOk="0" h="2102" w="569">
                  <a:moveTo>
                    <a:pt x="68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35" y="534"/>
                    <a:pt x="435" y="834"/>
                    <a:pt x="268" y="1034"/>
                  </a:cubicBezTo>
                  <a:cubicBezTo>
                    <a:pt x="34" y="1268"/>
                    <a:pt x="34" y="1635"/>
                    <a:pt x="268" y="1868"/>
                  </a:cubicBezTo>
                  <a:lnTo>
                    <a:pt x="501" y="2102"/>
                  </a:lnTo>
                  <a:lnTo>
                    <a:pt x="568" y="2035"/>
                  </a:lnTo>
                  <a:lnTo>
                    <a:pt x="335" y="1768"/>
                  </a:lnTo>
                  <a:cubicBezTo>
                    <a:pt x="134" y="1601"/>
                    <a:pt x="134" y="1301"/>
                    <a:pt x="335" y="1101"/>
                  </a:cubicBezTo>
                  <a:cubicBezTo>
                    <a:pt x="568" y="867"/>
                    <a:pt x="568" y="501"/>
                    <a:pt x="335" y="2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5706230" y="2306267"/>
              <a:ext cx="45182" cy="12404"/>
            </a:xfrm>
            <a:custGeom>
              <a:rect b="b" l="l" r="r" t="t"/>
              <a:pathLst>
                <a:path extrusionOk="0" h="568" w="2069">
                  <a:moveTo>
                    <a:pt x="2002" y="0"/>
                  </a:moveTo>
                  <a:lnTo>
                    <a:pt x="1735" y="267"/>
                  </a:lnTo>
                  <a:cubicBezTo>
                    <a:pt x="1635" y="350"/>
                    <a:pt x="1510" y="392"/>
                    <a:pt x="1389" y="392"/>
                  </a:cubicBezTo>
                  <a:cubicBezTo>
                    <a:pt x="1268" y="392"/>
                    <a:pt x="1152" y="350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567"/>
                  </a:lnTo>
                  <a:lnTo>
                    <a:pt x="301" y="334"/>
                  </a:lnTo>
                  <a:cubicBezTo>
                    <a:pt x="401" y="250"/>
                    <a:pt x="526" y="209"/>
                    <a:pt x="647" y="209"/>
                  </a:cubicBezTo>
                  <a:cubicBezTo>
                    <a:pt x="768" y="209"/>
                    <a:pt x="885" y="250"/>
                    <a:pt x="968" y="334"/>
                  </a:cubicBezTo>
                  <a:cubicBezTo>
                    <a:pt x="1102" y="434"/>
                    <a:pt x="1235" y="500"/>
                    <a:pt x="1402" y="500"/>
                  </a:cubicBezTo>
                  <a:cubicBezTo>
                    <a:pt x="1569" y="500"/>
                    <a:pt x="1702" y="434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5440365" y="2282224"/>
              <a:ext cx="45182" cy="12404"/>
            </a:xfrm>
            <a:custGeom>
              <a:rect b="b" l="l" r="r" t="t"/>
              <a:pathLst>
                <a:path extrusionOk="0" h="568" w="2069">
                  <a:moveTo>
                    <a:pt x="2002" y="0"/>
                  </a:moveTo>
                  <a:lnTo>
                    <a:pt x="1735" y="267"/>
                  </a:lnTo>
                  <a:cubicBezTo>
                    <a:pt x="1635" y="351"/>
                    <a:pt x="1510" y="392"/>
                    <a:pt x="1389" y="392"/>
                  </a:cubicBezTo>
                  <a:cubicBezTo>
                    <a:pt x="1268" y="392"/>
                    <a:pt x="1151" y="351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0" y="501"/>
                  </a:lnTo>
                  <a:lnTo>
                    <a:pt x="67" y="567"/>
                  </a:lnTo>
                  <a:lnTo>
                    <a:pt x="301" y="334"/>
                  </a:lnTo>
                  <a:cubicBezTo>
                    <a:pt x="401" y="234"/>
                    <a:pt x="526" y="184"/>
                    <a:pt x="647" y="184"/>
                  </a:cubicBezTo>
                  <a:cubicBezTo>
                    <a:pt x="768" y="184"/>
                    <a:pt x="884" y="234"/>
                    <a:pt x="968" y="334"/>
                  </a:cubicBezTo>
                  <a:cubicBezTo>
                    <a:pt x="1085" y="451"/>
                    <a:pt x="1235" y="509"/>
                    <a:pt x="1385" y="509"/>
                  </a:cubicBezTo>
                  <a:cubicBezTo>
                    <a:pt x="1535" y="509"/>
                    <a:pt x="1685" y="451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519043" y="2097920"/>
              <a:ext cx="45182" cy="13146"/>
            </a:xfrm>
            <a:custGeom>
              <a:rect b="b" l="l" r="r" t="t"/>
              <a:pathLst>
                <a:path extrusionOk="0" h="602" w="2069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5487707" y="2390754"/>
              <a:ext cx="45182" cy="12404"/>
            </a:xfrm>
            <a:custGeom>
              <a:rect b="b" l="l" r="r" t="t"/>
              <a:pathLst>
                <a:path extrusionOk="0" h="568" w="2069">
                  <a:moveTo>
                    <a:pt x="2002" y="1"/>
                  </a:moveTo>
                  <a:lnTo>
                    <a:pt x="1735" y="234"/>
                  </a:lnTo>
                  <a:cubicBezTo>
                    <a:pt x="1652" y="334"/>
                    <a:pt x="1535" y="384"/>
                    <a:pt x="1414" y="384"/>
                  </a:cubicBezTo>
                  <a:cubicBezTo>
                    <a:pt x="1293" y="384"/>
                    <a:pt x="1168" y="334"/>
                    <a:pt x="1068" y="234"/>
                  </a:cubicBezTo>
                  <a:cubicBezTo>
                    <a:pt x="951" y="117"/>
                    <a:pt x="801" y="59"/>
                    <a:pt x="651" y="59"/>
                  </a:cubicBezTo>
                  <a:cubicBezTo>
                    <a:pt x="501" y="59"/>
                    <a:pt x="351" y="117"/>
                    <a:pt x="234" y="234"/>
                  </a:cubicBezTo>
                  <a:lnTo>
                    <a:pt x="1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8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2" y="509"/>
                    <a:pt x="1406" y="509"/>
                  </a:cubicBezTo>
                  <a:cubicBezTo>
                    <a:pt x="1560" y="509"/>
                    <a:pt x="1719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5682930" y="1816026"/>
              <a:ext cx="44461" cy="12404"/>
            </a:xfrm>
            <a:custGeom>
              <a:rect b="b" l="l" r="r" t="t"/>
              <a:pathLst>
                <a:path extrusionOk="0" h="568" w="2036">
                  <a:moveTo>
                    <a:pt x="1968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35" y="134"/>
                  </a:lnTo>
                  <a:cubicBezTo>
                    <a:pt x="2002" y="101"/>
                    <a:pt x="2002" y="34"/>
                    <a:pt x="1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5798011" y="2116678"/>
              <a:ext cx="26991" cy="10416"/>
            </a:xfrm>
            <a:custGeom>
              <a:rect b="b" l="l" r="r" t="t"/>
              <a:pathLst>
                <a:path extrusionOk="0" h="477" w="1236">
                  <a:moveTo>
                    <a:pt x="651" y="1"/>
                  </a:moveTo>
                  <a:cubicBezTo>
                    <a:pt x="501" y="1"/>
                    <a:pt x="351" y="59"/>
                    <a:pt x="234" y="176"/>
                  </a:cubicBezTo>
                  <a:lnTo>
                    <a:pt x="1" y="410"/>
                  </a:lnTo>
                  <a:lnTo>
                    <a:pt x="68" y="476"/>
                  </a:lnTo>
                  <a:lnTo>
                    <a:pt x="301" y="243"/>
                  </a:lnTo>
                  <a:cubicBezTo>
                    <a:pt x="401" y="159"/>
                    <a:pt x="526" y="118"/>
                    <a:pt x="647" y="118"/>
                  </a:cubicBezTo>
                  <a:cubicBezTo>
                    <a:pt x="768" y="118"/>
                    <a:pt x="885" y="159"/>
                    <a:pt x="968" y="243"/>
                  </a:cubicBezTo>
                  <a:cubicBezTo>
                    <a:pt x="1068" y="309"/>
                    <a:pt x="1135" y="376"/>
                    <a:pt x="1235" y="410"/>
                  </a:cubicBezTo>
                  <a:cubicBezTo>
                    <a:pt x="1235" y="343"/>
                    <a:pt x="1202" y="309"/>
                    <a:pt x="1202" y="276"/>
                  </a:cubicBezTo>
                  <a:cubicBezTo>
                    <a:pt x="1168" y="243"/>
                    <a:pt x="1102" y="209"/>
                    <a:pt x="1068" y="176"/>
                  </a:cubicBezTo>
                  <a:cubicBezTo>
                    <a:pt x="951" y="59"/>
                    <a:pt x="801" y="1"/>
                    <a:pt x="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5514654" y="1837164"/>
              <a:ext cx="45924" cy="13124"/>
            </a:xfrm>
            <a:custGeom>
              <a:rect b="b" l="l" r="r" t="t"/>
              <a:pathLst>
                <a:path extrusionOk="0" h="601" w="2103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5805305" y="2237786"/>
              <a:ext cx="25506" cy="38631"/>
            </a:xfrm>
            <a:custGeom>
              <a:rect b="b" l="l" r="r" t="t"/>
              <a:pathLst>
                <a:path extrusionOk="0" h="1769" w="1168">
                  <a:moveTo>
                    <a:pt x="1068" y="1"/>
                  </a:moveTo>
                  <a:lnTo>
                    <a:pt x="1068" y="334"/>
                  </a:lnTo>
                  <a:cubicBezTo>
                    <a:pt x="1068" y="601"/>
                    <a:pt x="834" y="801"/>
                    <a:pt x="601" y="801"/>
                  </a:cubicBezTo>
                  <a:cubicBezTo>
                    <a:pt x="267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34" y="1768"/>
                  </a:lnTo>
                  <a:lnTo>
                    <a:pt x="134" y="1402"/>
                  </a:lnTo>
                  <a:cubicBezTo>
                    <a:pt x="100" y="1135"/>
                    <a:pt x="334" y="935"/>
                    <a:pt x="601" y="935"/>
                  </a:cubicBezTo>
                  <a:cubicBezTo>
                    <a:pt x="901" y="935"/>
                    <a:pt x="1168" y="668"/>
                    <a:pt x="1168" y="334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5561276" y="2304083"/>
              <a:ext cx="26249" cy="38609"/>
            </a:xfrm>
            <a:custGeom>
              <a:rect b="b" l="l" r="r" t="t"/>
              <a:pathLst>
                <a:path extrusionOk="0" h="1768" w="1202">
                  <a:moveTo>
                    <a:pt x="1068" y="0"/>
                  </a:moveTo>
                  <a:lnTo>
                    <a:pt x="1068" y="334"/>
                  </a:lnTo>
                  <a:cubicBezTo>
                    <a:pt x="1068" y="600"/>
                    <a:pt x="868" y="801"/>
                    <a:pt x="601" y="801"/>
                  </a:cubicBezTo>
                  <a:cubicBezTo>
                    <a:pt x="268" y="801"/>
                    <a:pt x="1" y="1067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34"/>
                    <a:pt x="368" y="934"/>
                    <a:pt x="601" y="934"/>
                  </a:cubicBezTo>
                  <a:cubicBezTo>
                    <a:pt x="935" y="934"/>
                    <a:pt x="1202" y="667"/>
                    <a:pt x="1202" y="334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5621743" y="2121242"/>
              <a:ext cx="25506" cy="38631"/>
            </a:xfrm>
            <a:custGeom>
              <a:rect b="b" l="l" r="r" t="t"/>
              <a:pathLst>
                <a:path extrusionOk="0" h="1769" w="1168">
                  <a:moveTo>
                    <a:pt x="1034" y="0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67" y="801"/>
                    <a:pt x="0" y="1068"/>
                    <a:pt x="0" y="1401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1"/>
                  </a:lnTo>
                  <a:cubicBezTo>
                    <a:pt x="100" y="1135"/>
                    <a:pt x="301" y="934"/>
                    <a:pt x="567" y="934"/>
                  </a:cubicBezTo>
                  <a:cubicBezTo>
                    <a:pt x="901" y="934"/>
                    <a:pt x="1168" y="668"/>
                    <a:pt x="1168" y="334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5364612" y="2207192"/>
              <a:ext cx="25506" cy="38631"/>
            </a:xfrm>
            <a:custGeom>
              <a:rect b="b" l="l" r="r" t="t"/>
              <a:pathLst>
                <a:path extrusionOk="0" h="1769" w="1168">
                  <a:moveTo>
                    <a:pt x="1034" y="1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34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2"/>
                  </a:lnTo>
                  <a:cubicBezTo>
                    <a:pt x="100" y="1135"/>
                    <a:pt x="301" y="935"/>
                    <a:pt x="567" y="935"/>
                  </a:cubicBezTo>
                  <a:cubicBezTo>
                    <a:pt x="901" y="935"/>
                    <a:pt x="1168" y="668"/>
                    <a:pt x="1168" y="367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5528499" y="1963906"/>
              <a:ext cx="26249" cy="38631"/>
            </a:xfrm>
            <a:custGeom>
              <a:rect b="b" l="l" r="r" t="t"/>
              <a:pathLst>
                <a:path extrusionOk="0" h="1769" w="1202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5705510" y="1929666"/>
              <a:ext cx="26249" cy="38631"/>
            </a:xfrm>
            <a:custGeom>
              <a:rect b="b" l="l" r="r" t="t"/>
              <a:pathLst>
                <a:path extrusionOk="0" h="1769" w="1202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5543064" y="1611173"/>
              <a:ext cx="145722" cy="191406"/>
            </a:xfrm>
            <a:custGeom>
              <a:rect b="b" l="l" r="r" t="t"/>
              <a:pathLst>
                <a:path extrusionOk="0" h="8765" w="6673">
                  <a:moveTo>
                    <a:pt x="123" y="1"/>
                  </a:moveTo>
                  <a:cubicBezTo>
                    <a:pt x="50" y="1"/>
                    <a:pt x="1" y="20"/>
                    <a:pt x="1" y="75"/>
                  </a:cubicBezTo>
                  <a:cubicBezTo>
                    <a:pt x="134" y="976"/>
                    <a:pt x="168" y="1976"/>
                    <a:pt x="201" y="2877"/>
                  </a:cubicBezTo>
                  <a:cubicBezTo>
                    <a:pt x="234" y="4378"/>
                    <a:pt x="234" y="5612"/>
                    <a:pt x="301" y="5746"/>
                  </a:cubicBezTo>
                  <a:cubicBezTo>
                    <a:pt x="1373" y="7196"/>
                    <a:pt x="3665" y="8764"/>
                    <a:pt x="4815" y="8764"/>
                  </a:cubicBezTo>
                  <a:cubicBezTo>
                    <a:pt x="4882" y="8764"/>
                    <a:pt x="4945" y="8759"/>
                    <a:pt x="5004" y="8748"/>
                  </a:cubicBezTo>
                  <a:cubicBezTo>
                    <a:pt x="6672" y="8414"/>
                    <a:pt x="6139" y="5479"/>
                    <a:pt x="5905" y="4778"/>
                  </a:cubicBezTo>
                  <a:lnTo>
                    <a:pt x="5905" y="4712"/>
                  </a:lnTo>
                  <a:cubicBezTo>
                    <a:pt x="5872" y="4578"/>
                    <a:pt x="5838" y="4478"/>
                    <a:pt x="5838" y="4345"/>
                  </a:cubicBezTo>
                  <a:cubicBezTo>
                    <a:pt x="5705" y="3144"/>
                    <a:pt x="5772" y="1943"/>
                    <a:pt x="5938" y="742"/>
                  </a:cubicBezTo>
                  <a:lnTo>
                    <a:pt x="1902" y="275"/>
                  </a:lnTo>
                  <a:lnTo>
                    <a:pt x="668" y="142"/>
                  </a:lnTo>
                  <a:cubicBezTo>
                    <a:pt x="668" y="142"/>
                    <a:pt x="315" y="1"/>
                    <a:pt x="12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5550358" y="1617178"/>
              <a:ext cx="121679" cy="101042"/>
            </a:xfrm>
            <a:custGeom>
              <a:rect b="b" l="l" r="r" t="t"/>
              <a:pathLst>
                <a:path extrusionOk="0" h="4627" w="5572">
                  <a:moveTo>
                    <a:pt x="1535" y="0"/>
                  </a:moveTo>
                  <a:lnTo>
                    <a:pt x="0" y="134"/>
                  </a:lnTo>
                  <a:cubicBezTo>
                    <a:pt x="0" y="134"/>
                    <a:pt x="1016" y="4627"/>
                    <a:pt x="4555" y="4627"/>
                  </a:cubicBezTo>
                  <a:cubicBezTo>
                    <a:pt x="4700" y="4627"/>
                    <a:pt x="4850" y="4619"/>
                    <a:pt x="5004" y="4603"/>
                  </a:cubicBezTo>
                  <a:cubicBezTo>
                    <a:pt x="5204" y="4570"/>
                    <a:pt x="5371" y="4537"/>
                    <a:pt x="5571" y="4503"/>
                  </a:cubicBezTo>
                  <a:lnTo>
                    <a:pt x="5571" y="4437"/>
                  </a:lnTo>
                  <a:cubicBezTo>
                    <a:pt x="5538" y="4303"/>
                    <a:pt x="5471" y="4203"/>
                    <a:pt x="5471" y="4070"/>
                  </a:cubicBezTo>
                  <a:cubicBezTo>
                    <a:pt x="5338" y="2869"/>
                    <a:pt x="5371" y="1668"/>
                    <a:pt x="5571" y="467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5685114" y="1378980"/>
              <a:ext cx="59027" cy="150853"/>
            </a:xfrm>
            <a:custGeom>
              <a:rect b="b" l="l" r="r" t="t"/>
              <a:pathLst>
                <a:path extrusionOk="0" h="6908" w="2703">
                  <a:moveTo>
                    <a:pt x="0" y="0"/>
                  </a:moveTo>
                  <a:cubicBezTo>
                    <a:pt x="1" y="1"/>
                    <a:pt x="1899" y="6907"/>
                    <a:pt x="2097" y="6907"/>
                  </a:cubicBezTo>
                  <a:cubicBezTo>
                    <a:pt x="2099" y="6907"/>
                    <a:pt x="2100" y="6907"/>
                    <a:pt x="2102" y="6905"/>
                  </a:cubicBezTo>
                  <a:cubicBezTo>
                    <a:pt x="2269" y="6805"/>
                    <a:pt x="2702" y="4704"/>
                    <a:pt x="2335" y="2736"/>
                  </a:cubicBezTo>
                  <a:cubicBezTo>
                    <a:pt x="1935" y="76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5583135" y="1679807"/>
              <a:ext cx="22" cy="22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5506640" y="1370093"/>
              <a:ext cx="247703" cy="308062"/>
            </a:xfrm>
            <a:custGeom>
              <a:rect b="b" l="l" r="r" t="t"/>
              <a:pathLst>
                <a:path extrusionOk="0" h="14107" w="11343">
                  <a:moveTo>
                    <a:pt x="5525" y="1"/>
                  </a:moveTo>
                  <a:cubicBezTo>
                    <a:pt x="3437" y="1"/>
                    <a:pt x="1244" y="1253"/>
                    <a:pt x="601" y="3343"/>
                  </a:cubicBezTo>
                  <a:cubicBezTo>
                    <a:pt x="1" y="5411"/>
                    <a:pt x="1102" y="11349"/>
                    <a:pt x="2569" y="12649"/>
                  </a:cubicBezTo>
                  <a:cubicBezTo>
                    <a:pt x="3585" y="13584"/>
                    <a:pt x="4928" y="14107"/>
                    <a:pt x="6225" y="14107"/>
                  </a:cubicBezTo>
                  <a:cubicBezTo>
                    <a:pt x="7612" y="14107"/>
                    <a:pt x="8947" y="13510"/>
                    <a:pt x="9775" y="12182"/>
                  </a:cubicBezTo>
                  <a:cubicBezTo>
                    <a:pt x="11342" y="9714"/>
                    <a:pt x="9775" y="2009"/>
                    <a:pt x="8140" y="808"/>
                  </a:cubicBezTo>
                  <a:cubicBezTo>
                    <a:pt x="7392" y="257"/>
                    <a:pt x="6469" y="1"/>
                    <a:pt x="552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5634124" y="1515200"/>
              <a:ext cx="9499" cy="24786"/>
            </a:xfrm>
            <a:custGeom>
              <a:rect b="b" l="l" r="r" t="t"/>
              <a:pathLst>
                <a:path extrusionOk="0" h="1135" w="435">
                  <a:moveTo>
                    <a:pt x="234" y="0"/>
                  </a:moveTo>
                  <a:cubicBezTo>
                    <a:pt x="234" y="0"/>
                    <a:pt x="201" y="34"/>
                    <a:pt x="201" y="34"/>
                  </a:cubicBezTo>
                  <a:cubicBezTo>
                    <a:pt x="301" y="467"/>
                    <a:pt x="334" y="901"/>
                    <a:pt x="0" y="1101"/>
                  </a:cubicBezTo>
                  <a:lnTo>
                    <a:pt x="0" y="1134"/>
                  </a:lnTo>
                  <a:cubicBezTo>
                    <a:pt x="434" y="968"/>
                    <a:pt x="401" y="367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5616262" y="1507164"/>
              <a:ext cx="30092" cy="28498"/>
            </a:xfrm>
            <a:custGeom>
              <a:rect b="b" l="l" r="r" t="t"/>
              <a:pathLst>
                <a:path extrusionOk="0" h="1305" w="1378">
                  <a:moveTo>
                    <a:pt x="640" y="1"/>
                  </a:moveTo>
                  <a:cubicBezTo>
                    <a:pt x="633" y="1"/>
                    <a:pt x="626" y="1"/>
                    <a:pt x="618" y="1"/>
                  </a:cubicBezTo>
                  <a:cubicBezTo>
                    <a:pt x="1" y="99"/>
                    <a:pt x="175" y="1305"/>
                    <a:pt x="740" y="1305"/>
                  </a:cubicBezTo>
                  <a:cubicBezTo>
                    <a:pt x="755" y="1305"/>
                    <a:pt x="770" y="1304"/>
                    <a:pt x="785" y="1302"/>
                  </a:cubicBezTo>
                  <a:cubicBezTo>
                    <a:pt x="1378" y="1236"/>
                    <a:pt x="1190" y="1"/>
                    <a:pt x="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5690944" y="1505002"/>
              <a:ext cx="13124" cy="21859"/>
            </a:xfrm>
            <a:custGeom>
              <a:rect b="b" l="l" r="r" t="t"/>
              <a:pathLst>
                <a:path extrusionOk="0" h="1001" w="601">
                  <a:moveTo>
                    <a:pt x="0" y="0"/>
                  </a:moveTo>
                  <a:cubicBezTo>
                    <a:pt x="0" y="400"/>
                    <a:pt x="134" y="1001"/>
                    <a:pt x="601" y="1001"/>
                  </a:cubicBezTo>
                  <a:lnTo>
                    <a:pt x="601" y="968"/>
                  </a:lnTo>
                  <a:cubicBezTo>
                    <a:pt x="234" y="901"/>
                    <a:pt x="100" y="467"/>
                    <a:pt x="34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5686533" y="1494585"/>
              <a:ext cx="30005" cy="28236"/>
            </a:xfrm>
            <a:custGeom>
              <a:rect b="b" l="l" r="r" t="t"/>
              <a:pathLst>
                <a:path extrusionOk="0" h="1293" w="1374">
                  <a:moveTo>
                    <a:pt x="595" y="0"/>
                  </a:moveTo>
                  <a:cubicBezTo>
                    <a:pt x="565" y="0"/>
                    <a:pt x="534" y="4"/>
                    <a:pt x="503" y="10"/>
                  </a:cubicBezTo>
                  <a:cubicBezTo>
                    <a:pt x="1" y="136"/>
                    <a:pt x="177" y="1293"/>
                    <a:pt x="699" y="1293"/>
                  </a:cubicBezTo>
                  <a:cubicBezTo>
                    <a:pt x="732" y="1293"/>
                    <a:pt x="767" y="1288"/>
                    <a:pt x="803" y="1278"/>
                  </a:cubicBezTo>
                  <a:cubicBezTo>
                    <a:pt x="1373" y="1151"/>
                    <a:pt x="1161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5606064" y="1473993"/>
              <a:ext cx="30987" cy="22798"/>
            </a:xfrm>
            <a:custGeom>
              <a:rect b="b" l="l" r="r" t="t"/>
              <a:pathLst>
                <a:path extrusionOk="0" h="1044" w="1419">
                  <a:moveTo>
                    <a:pt x="968" y="1"/>
                  </a:moveTo>
                  <a:cubicBezTo>
                    <a:pt x="831" y="1"/>
                    <a:pt x="697" y="44"/>
                    <a:pt x="585" y="119"/>
                  </a:cubicBezTo>
                  <a:cubicBezTo>
                    <a:pt x="351" y="219"/>
                    <a:pt x="185" y="419"/>
                    <a:pt x="85" y="653"/>
                  </a:cubicBezTo>
                  <a:cubicBezTo>
                    <a:pt x="1" y="848"/>
                    <a:pt x="174" y="1044"/>
                    <a:pt x="370" y="1044"/>
                  </a:cubicBezTo>
                  <a:cubicBezTo>
                    <a:pt x="408" y="1044"/>
                    <a:pt x="447" y="1036"/>
                    <a:pt x="485" y="1020"/>
                  </a:cubicBezTo>
                  <a:cubicBezTo>
                    <a:pt x="652" y="953"/>
                    <a:pt x="818" y="853"/>
                    <a:pt x="952" y="753"/>
                  </a:cubicBezTo>
                  <a:cubicBezTo>
                    <a:pt x="1152" y="686"/>
                    <a:pt x="1285" y="553"/>
                    <a:pt x="1386" y="419"/>
                  </a:cubicBezTo>
                  <a:cubicBezTo>
                    <a:pt x="1419" y="286"/>
                    <a:pt x="1386" y="153"/>
                    <a:pt x="1285" y="86"/>
                  </a:cubicBezTo>
                  <a:cubicBezTo>
                    <a:pt x="1183" y="27"/>
                    <a:pt x="1074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5680004" y="1464800"/>
              <a:ext cx="34263" cy="17645"/>
            </a:xfrm>
            <a:custGeom>
              <a:rect b="b" l="l" r="r" t="t"/>
              <a:pathLst>
                <a:path extrusionOk="0" h="808" w="1569">
                  <a:moveTo>
                    <a:pt x="643" y="0"/>
                  </a:moveTo>
                  <a:cubicBezTo>
                    <a:pt x="434" y="0"/>
                    <a:pt x="213" y="95"/>
                    <a:pt x="68" y="240"/>
                  </a:cubicBezTo>
                  <a:cubicBezTo>
                    <a:pt x="1" y="340"/>
                    <a:pt x="34" y="507"/>
                    <a:pt x="101" y="574"/>
                  </a:cubicBezTo>
                  <a:cubicBezTo>
                    <a:pt x="268" y="707"/>
                    <a:pt x="468" y="740"/>
                    <a:pt x="635" y="740"/>
                  </a:cubicBezTo>
                  <a:cubicBezTo>
                    <a:pt x="835" y="774"/>
                    <a:pt x="1002" y="807"/>
                    <a:pt x="1202" y="807"/>
                  </a:cubicBezTo>
                  <a:cubicBezTo>
                    <a:pt x="1435" y="807"/>
                    <a:pt x="1569" y="507"/>
                    <a:pt x="1402" y="307"/>
                  </a:cubicBezTo>
                  <a:cubicBezTo>
                    <a:pt x="1235" y="140"/>
                    <a:pt x="1002" y="40"/>
                    <a:pt x="735" y="7"/>
                  </a:cubicBezTo>
                  <a:cubicBezTo>
                    <a:pt x="705" y="2"/>
                    <a:pt x="674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5642859" y="1597503"/>
              <a:ext cx="18234" cy="7316"/>
            </a:xfrm>
            <a:custGeom>
              <a:rect b="b" l="l" r="r" t="t"/>
              <a:pathLst>
                <a:path extrusionOk="0" h="335" w="835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34" y="201"/>
                    <a:pt x="168" y="334"/>
                    <a:pt x="368" y="334"/>
                  </a:cubicBezTo>
                  <a:cubicBezTo>
                    <a:pt x="568" y="334"/>
                    <a:pt x="735" y="234"/>
                    <a:pt x="835" y="34"/>
                  </a:cubicBezTo>
                  <a:lnTo>
                    <a:pt x="835" y="34"/>
                  </a:lnTo>
                  <a:cubicBezTo>
                    <a:pt x="701" y="101"/>
                    <a:pt x="568" y="167"/>
                    <a:pt x="434" y="201"/>
                  </a:cubicBezTo>
                  <a:cubicBezTo>
                    <a:pt x="268" y="201"/>
                    <a:pt x="168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5648690" y="1468818"/>
              <a:ext cx="51209" cy="111218"/>
            </a:xfrm>
            <a:custGeom>
              <a:rect b="b" l="l" r="r" t="t"/>
              <a:pathLst>
                <a:path extrusionOk="0" h="5093" w="2345">
                  <a:moveTo>
                    <a:pt x="1119" y="1"/>
                  </a:moveTo>
                  <a:cubicBezTo>
                    <a:pt x="1097" y="1"/>
                    <a:pt x="1082" y="17"/>
                    <a:pt x="1101" y="56"/>
                  </a:cubicBezTo>
                  <a:cubicBezTo>
                    <a:pt x="1302" y="1324"/>
                    <a:pt x="1769" y="2558"/>
                    <a:pt x="2002" y="3859"/>
                  </a:cubicBezTo>
                  <a:cubicBezTo>
                    <a:pt x="1769" y="3792"/>
                    <a:pt x="1568" y="3759"/>
                    <a:pt x="1335" y="3759"/>
                  </a:cubicBezTo>
                  <a:cubicBezTo>
                    <a:pt x="1268" y="3759"/>
                    <a:pt x="1535" y="4659"/>
                    <a:pt x="1535" y="4793"/>
                  </a:cubicBezTo>
                  <a:cubicBezTo>
                    <a:pt x="1368" y="4837"/>
                    <a:pt x="1198" y="4859"/>
                    <a:pt x="1028" y="4859"/>
                  </a:cubicBezTo>
                  <a:cubicBezTo>
                    <a:pt x="690" y="4859"/>
                    <a:pt x="356" y="4771"/>
                    <a:pt x="67" y="4593"/>
                  </a:cubicBezTo>
                  <a:cubicBezTo>
                    <a:pt x="1" y="4593"/>
                    <a:pt x="1" y="4626"/>
                    <a:pt x="1" y="4626"/>
                  </a:cubicBezTo>
                  <a:cubicBezTo>
                    <a:pt x="267" y="4926"/>
                    <a:pt x="634" y="5093"/>
                    <a:pt x="1035" y="5093"/>
                  </a:cubicBezTo>
                  <a:cubicBezTo>
                    <a:pt x="1201" y="5093"/>
                    <a:pt x="1368" y="5093"/>
                    <a:pt x="1502" y="5060"/>
                  </a:cubicBezTo>
                  <a:lnTo>
                    <a:pt x="1602" y="5026"/>
                  </a:lnTo>
                  <a:lnTo>
                    <a:pt x="1702" y="4993"/>
                  </a:lnTo>
                  <a:cubicBezTo>
                    <a:pt x="1735" y="4960"/>
                    <a:pt x="1769" y="4926"/>
                    <a:pt x="1769" y="4893"/>
                  </a:cubicBezTo>
                  <a:cubicBezTo>
                    <a:pt x="1769" y="4859"/>
                    <a:pt x="1769" y="4859"/>
                    <a:pt x="1769" y="4859"/>
                  </a:cubicBezTo>
                  <a:lnTo>
                    <a:pt x="1769" y="4826"/>
                  </a:lnTo>
                  <a:cubicBezTo>
                    <a:pt x="1735" y="4493"/>
                    <a:pt x="1602" y="4026"/>
                    <a:pt x="1602" y="4026"/>
                  </a:cubicBezTo>
                  <a:lnTo>
                    <a:pt x="1602" y="4026"/>
                  </a:lnTo>
                  <a:cubicBezTo>
                    <a:pt x="1698" y="4050"/>
                    <a:pt x="2055" y="4143"/>
                    <a:pt x="2234" y="4143"/>
                  </a:cubicBezTo>
                  <a:cubicBezTo>
                    <a:pt x="2303" y="4143"/>
                    <a:pt x="2345" y="4129"/>
                    <a:pt x="2336" y="4092"/>
                  </a:cubicBezTo>
                  <a:cubicBezTo>
                    <a:pt x="2069" y="2691"/>
                    <a:pt x="1668" y="1324"/>
                    <a:pt x="1168" y="23"/>
                  </a:cubicBezTo>
                  <a:cubicBezTo>
                    <a:pt x="1154" y="9"/>
                    <a:pt x="1135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5646506" y="1569814"/>
              <a:ext cx="30616" cy="21881"/>
            </a:xfrm>
            <a:custGeom>
              <a:rect b="b" l="l" r="r" t="t"/>
              <a:pathLst>
                <a:path extrusionOk="0" h="1002" w="1402">
                  <a:moveTo>
                    <a:pt x="134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1" y="668"/>
                    <a:pt x="67" y="968"/>
                    <a:pt x="401" y="1002"/>
                  </a:cubicBezTo>
                  <a:cubicBezTo>
                    <a:pt x="534" y="1002"/>
                    <a:pt x="701" y="968"/>
                    <a:pt x="834" y="902"/>
                  </a:cubicBezTo>
                  <a:cubicBezTo>
                    <a:pt x="1068" y="768"/>
                    <a:pt x="1268" y="535"/>
                    <a:pt x="1402" y="301"/>
                  </a:cubicBezTo>
                  <a:lnTo>
                    <a:pt x="1402" y="301"/>
                  </a:lnTo>
                  <a:cubicBezTo>
                    <a:pt x="1347" y="305"/>
                    <a:pt x="1293" y="307"/>
                    <a:pt x="1238" y="307"/>
                  </a:cubicBezTo>
                  <a:cubicBezTo>
                    <a:pt x="853" y="307"/>
                    <a:pt x="455" y="205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5646506" y="1578483"/>
              <a:ext cx="18234" cy="13212"/>
            </a:xfrm>
            <a:custGeom>
              <a:rect b="b" l="l" r="r" t="t"/>
              <a:pathLst>
                <a:path extrusionOk="0" h="605" w="835">
                  <a:moveTo>
                    <a:pt x="106" y="1"/>
                  </a:moveTo>
                  <a:cubicBezTo>
                    <a:pt x="82" y="1"/>
                    <a:pt x="58" y="2"/>
                    <a:pt x="34" y="4"/>
                  </a:cubicBezTo>
                  <a:cubicBezTo>
                    <a:pt x="1" y="271"/>
                    <a:pt x="67" y="571"/>
                    <a:pt x="401" y="605"/>
                  </a:cubicBezTo>
                  <a:cubicBezTo>
                    <a:pt x="534" y="605"/>
                    <a:pt x="701" y="571"/>
                    <a:pt x="834" y="505"/>
                  </a:cubicBezTo>
                  <a:cubicBezTo>
                    <a:pt x="711" y="195"/>
                    <a:pt x="415" y="1"/>
                    <a:pt x="106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5492817" y="1329039"/>
              <a:ext cx="220733" cy="219773"/>
            </a:xfrm>
            <a:custGeom>
              <a:rect b="b" l="l" r="r" t="t"/>
              <a:pathLst>
                <a:path extrusionOk="0" h="10064" w="10108">
                  <a:moveTo>
                    <a:pt x="6184" y="0"/>
                  </a:moveTo>
                  <a:cubicBezTo>
                    <a:pt x="6067" y="0"/>
                    <a:pt x="5951" y="6"/>
                    <a:pt x="5838" y="19"/>
                  </a:cubicBezTo>
                  <a:cubicBezTo>
                    <a:pt x="4070" y="186"/>
                    <a:pt x="2035" y="2788"/>
                    <a:pt x="2035" y="2788"/>
                  </a:cubicBezTo>
                  <a:cubicBezTo>
                    <a:pt x="2268" y="2421"/>
                    <a:pt x="2469" y="2054"/>
                    <a:pt x="2635" y="1620"/>
                  </a:cubicBezTo>
                  <a:lnTo>
                    <a:pt x="2635" y="1620"/>
                  </a:lnTo>
                  <a:cubicBezTo>
                    <a:pt x="2035" y="1887"/>
                    <a:pt x="1601" y="2387"/>
                    <a:pt x="1468" y="3021"/>
                  </a:cubicBezTo>
                  <a:cubicBezTo>
                    <a:pt x="1468" y="3021"/>
                    <a:pt x="1535" y="1987"/>
                    <a:pt x="1435" y="1987"/>
                  </a:cubicBezTo>
                  <a:cubicBezTo>
                    <a:pt x="1334" y="1987"/>
                    <a:pt x="601" y="2988"/>
                    <a:pt x="901" y="3622"/>
                  </a:cubicBezTo>
                  <a:cubicBezTo>
                    <a:pt x="901" y="3622"/>
                    <a:pt x="0" y="4656"/>
                    <a:pt x="67" y="5656"/>
                  </a:cubicBezTo>
                  <a:cubicBezTo>
                    <a:pt x="134" y="6624"/>
                    <a:pt x="968" y="9960"/>
                    <a:pt x="1768" y="10060"/>
                  </a:cubicBezTo>
                  <a:cubicBezTo>
                    <a:pt x="1784" y="10062"/>
                    <a:pt x="1799" y="10063"/>
                    <a:pt x="1815" y="10063"/>
                  </a:cubicBezTo>
                  <a:cubicBezTo>
                    <a:pt x="2455" y="10063"/>
                    <a:pt x="2871" y="8073"/>
                    <a:pt x="2969" y="7291"/>
                  </a:cubicBezTo>
                  <a:cubicBezTo>
                    <a:pt x="3069" y="6590"/>
                    <a:pt x="2936" y="4456"/>
                    <a:pt x="2969" y="4322"/>
                  </a:cubicBezTo>
                  <a:cubicBezTo>
                    <a:pt x="2971" y="4314"/>
                    <a:pt x="2980" y="4310"/>
                    <a:pt x="2998" y="4310"/>
                  </a:cubicBezTo>
                  <a:cubicBezTo>
                    <a:pt x="3251" y="4310"/>
                    <a:pt x="5130" y="5186"/>
                    <a:pt x="6634" y="5186"/>
                  </a:cubicBezTo>
                  <a:cubicBezTo>
                    <a:pt x="7015" y="5186"/>
                    <a:pt x="7372" y="5130"/>
                    <a:pt x="7672" y="4989"/>
                  </a:cubicBezTo>
                  <a:cubicBezTo>
                    <a:pt x="9240" y="4255"/>
                    <a:pt x="10107" y="2621"/>
                    <a:pt x="10007" y="1920"/>
                  </a:cubicBezTo>
                  <a:cubicBezTo>
                    <a:pt x="9914" y="1296"/>
                    <a:pt x="7892" y="0"/>
                    <a:pt x="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5541011" y="1410928"/>
              <a:ext cx="143407" cy="43413"/>
            </a:xfrm>
            <a:custGeom>
              <a:rect b="b" l="l" r="r" t="t"/>
              <a:pathLst>
                <a:path extrusionOk="0" h="1988" w="6567">
                  <a:moveTo>
                    <a:pt x="168" y="1"/>
                  </a:moveTo>
                  <a:cubicBezTo>
                    <a:pt x="78" y="1"/>
                    <a:pt x="1" y="147"/>
                    <a:pt x="61" y="239"/>
                  </a:cubicBezTo>
                  <a:cubicBezTo>
                    <a:pt x="962" y="1139"/>
                    <a:pt x="2130" y="1740"/>
                    <a:pt x="3397" y="1940"/>
                  </a:cubicBezTo>
                  <a:cubicBezTo>
                    <a:pt x="3590" y="1972"/>
                    <a:pt x="3783" y="1988"/>
                    <a:pt x="3974" y="1988"/>
                  </a:cubicBezTo>
                  <a:cubicBezTo>
                    <a:pt x="4973" y="1988"/>
                    <a:pt x="5922" y="1556"/>
                    <a:pt x="6566" y="772"/>
                  </a:cubicBezTo>
                  <a:cubicBezTo>
                    <a:pt x="6566" y="772"/>
                    <a:pt x="6566" y="739"/>
                    <a:pt x="6533" y="739"/>
                  </a:cubicBezTo>
                  <a:cubicBezTo>
                    <a:pt x="6099" y="1073"/>
                    <a:pt x="5599" y="1339"/>
                    <a:pt x="5098" y="1540"/>
                  </a:cubicBezTo>
                  <a:cubicBezTo>
                    <a:pt x="4798" y="1606"/>
                    <a:pt x="4490" y="1640"/>
                    <a:pt x="4181" y="1640"/>
                  </a:cubicBezTo>
                  <a:cubicBezTo>
                    <a:pt x="3873" y="1640"/>
                    <a:pt x="3564" y="1606"/>
                    <a:pt x="3264" y="1540"/>
                  </a:cubicBezTo>
                  <a:cubicBezTo>
                    <a:pt x="2663" y="1406"/>
                    <a:pt x="2096" y="1173"/>
                    <a:pt x="1596" y="839"/>
                  </a:cubicBezTo>
                  <a:cubicBezTo>
                    <a:pt x="1129" y="572"/>
                    <a:pt x="695" y="239"/>
                    <a:pt x="195" y="5"/>
                  </a:cubicBezTo>
                  <a:cubicBezTo>
                    <a:pt x="186" y="2"/>
                    <a:pt x="17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5682210" y="1469822"/>
              <a:ext cx="60468" cy="81279"/>
            </a:xfrm>
            <a:custGeom>
              <a:rect b="b" l="l" r="r" t="t"/>
              <a:pathLst>
                <a:path extrusionOk="0" h="3722" w="2769">
                  <a:moveTo>
                    <a:pt x="1212" y="239"/>
                  </a:moveTo>
                  <a:cubicBezTo>
                    <a:pt x="1722" y="239"/>
                    <a:pt x="2241" y="853"/>
                    <a:pt x="2368" y="1678"/>
                  </a:cubicBezTo>
                  <a:cubicBezTo>
                    <a:pt x="2502" y="2579"/>
                    <a:pt x="2202" y="3346"/>
                    <a:pt x="1668" y="3446"/>
                  </a:cubicBezTo>
                  <a:cubicBezTo>
                    <a:pt x="1630" y="3453"/>
                    <a:pt x="1592" y="3456"/>
                    <a:pt x="1555" y="3456"/>
                  </a:cubicBezTo>
                  <a:cubicBezTo>
                    <a:pt x="1031" y="3456"/>
                    <a:pt x="556" y="2821"/>
                    <a:pt x="400" y="2011"/>
                  </a:cubicBezTo>
                  <a:cubicBezTo>
                    <a:pt x="267" y="1144"/>
                    <a:pt x="567" y="344"/>
                    <a:pt x="1134" y="244"/>
                  </a:cubicBezTo>
                  <a:cubicBezTo>
                    <a:pt x="1160" y="240"/>
                    <a:pt x="1186" y="239"/>
                    <a:pt x="1212" y="239"/>
                  </a:cubicBezTo>
                  <a:close/>
                  <a:moveTo>
                    <a:pt x="1190" y="1"/>
                  </a:moveTo>
                  <a:cubicBezTo>
                    <a:pt x="1149" y="1"/>
                    <a:pt x="1108" y="4"/>
                    <a:pt x="1067" y="10"/>
                  </a:cubicBezTo>
                  <a:cubicBezTo>
                    <a:pt x="400" y="110"/>
                    <a:pt x="0" y="1044"/>
                    <a:pt x="167" y="2045"/>
                  </a:cubicBezTo>
                  <a:cubicBezTo>
                    <a:pt x="323" y="3016"/>
                    <a:pt x="921" y="3722"/>
                    <a:pt x="1546" y="3722"/>
                  </a:cubicBezTo>
                  <a:cubicBezTo>
                    <a:pt x="1586" y="3722"/>
                    <a:pt x="1627" y="3719"/>
                    <a:pt x="1668" y="3713"/>
                  </a:cubicBezTo>
                  <a:cubicBezTo>
                    <a:pt x="2368" y="3579"/>
                    <a:pt x="2769" y="2679"/>
                    <a:pt x="2602" y="1645"/>
                  </a:cubicBezTo>
                  <a:cubicBezTo>
                    <a:pt x="2445" y="705"/>
                    <a:pt x="1818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5582480" y="1489563"/>
              <a:ext cx="89556" cy="76278"/>
            </a:xfrm>
            <a:custGeom>
              <a:rect b="b" l="l" r="r" t="t"/>
              <a:pathLst>
                <a:path extrusionOk="0" h="3493" w="4101">
                  <a:moveTo>
                    <a:pt x="1837" y="15"/>
                  </a:moveTo>
                  <a:cubicBezTo>
                    <a:pt x="2960" y="15"/>
                    <a:pt x="3713" y="1322"/>
                    <a:pt x="3033" y="2342"/>
                  </a:cubicBezTo>
                  <a:cubicBezTo>
                    <a:pt x="2737" y="2792"/>
                    <a:pt x="2268" y="3005"/>
                    <a:pt x="1801" y="3005"/>
                  </a:cubicBezTo>
                  <a:cubicBezTo>
                    <a:pt x="1161" y="3005"/>
                    <a:pt x="523" y="2607"/>
                    <a:pt x="331" y="1875"/>
                  </a:cubicBezTo>
                  <a:cubicBezTo>
                    <a:pt x="164" y="1041"/>
                    <a:pt x="698" y="207"/>
                    <a:pt x="1565" y="40"/>
                  </a:cubicBezTo>
                  <a:cubicBezTo>
                    <a:pt x="1658" y="23"/>
                    <a:pt x="1749" y="15"/>
                    <a:pt x="1837" y="15"/>
                  </a:cubicBezTo>
                  <a:close/>
                  <a:moveTo>
                    <a:pt x="1834" y="1"/>
                  </a:moveTo>
                  <a:cubicBezTo>
                    <a:pt x="884" y="1"/>
                    <a:pt x="1" y="797"/>
                    <a:pt x="97" y="1908"/>
                  </a:cubicBezTo>
                  <a:cubicBezTo>
                    <a:pt x="220" y="2827"/>
                    <a:pt x="988" y="3492"/>
                    <a:pt x="1862" y="3492"/>
                  </a:cubicBezTo>
                  <a:cubicBezTo>
                    <a:pt x="1940" y="3492"/>
                    <a:pt x="2019" y="3487"/>
                    <a:pt x="2099" y="3476"/>
                  </a:cubicBezTo>
                  <a:cubicBezTo>
                    <a:pt x="3633" y="3209"/>
                    <a:pt x="4100" y="1308"/>
                    <a:pt x="2899" y="374"/>
                  </a:cubicBezTo>
                  <a:cubicBezTo>
                    <a:pt x="2568" y="116"/>
                    <a:pt x="2196" y="1"/>
                    <a:pt x="1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5654520" y="1503167"/>
              <a:ext cx="34984" cy="12054"/>
            </a:xfrm>
            <a:custGeom>
              <a:rect b="b" l="l" r="r" t="t"/>
              <a:pathLst>
                <a:path extrusionOk="0" h="552" w="1602">
                  <a:moveTo>
                    <a:pt x="1115" y="0"/>
                  </a:moveTo>
                  <a:cubicBezTo>
                    <a:pt x="846" y="0"/>
                    <a:pt x="471" y="67"/>
                    <a:pt x="0" y="318"/>
                  </a:cubicBezTo>
                  <a:lnTo>
                    <a:pt x="134" y="551"/>
                  </a:lnTo>
                  <a:cubicBezTo>
                    <a:pt x="568" y="318"/>
                    <a:pt x="901" y="259"/>
                    <a:pt x="1126" y="259"/>
                  </a:cubicBezTo>
                  <a:cubicBezTo>
                    <a:pt x="1351" y="259"/>
                    <a:pt x="1468" y="318"/>
                    <a:pt x="1468" y="318"/>
                  </a:cubicBezTo>
                  <a:lnTo>
                    <a:pt x="1602" y="84"/>
                  </a:lnTo>
                  <a:cubicBezTo>
                    <a:pt x="1584" y="84"/>
                    <a:pt x="1417" y="0"/>
                    <a:pt x="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5481156" y="1520812"/>
              <a:ext cx="105650" cy="22820"/>
            </a:xfrm>
            <a:custGeom>
              <a:rect b="b" l="l" r="r" t="t"/>
              <a:pathLst>
                <a:path extrusionOk="0" h="1045" w="4838">
                  <a:moveTo>
                    <a:pt x="1956" y="1"/>
                  </a:moveTo>
                  <a:cubicBezTo>
                    <a:pt x="1724" y="1"/>
                    <a:pt x="1548" y="3"/>
                    <a:pt x="1468" y="10"/>
                  </a:cubicBezTo>
                  <a:cubicBezTo>
                    <a:pt x="1035" y="43"/>
                    <a:pt x="134" y="777"/>
                    <a:pt x="0" y="877"/>
                  </a:cubicBezTo>
                  <a:lnTo>
                    <a:pt x="167" y="1044"/>
                  </a:lnTo>
                  <a:cubicBezTo>
                    <a:pt x="568" y="711"/>
                    <a:pt x="1001" y="444"/>
                    <a:pt x="1468" y="244"/>
                  </a:cubicBezTo>
                  <a:cubicBezTo>
                    <a:pt x="1538" y="237"/>
                    <a:pt x="1653" y="234"/>
                    <a:pt x="1803" y="234"/>
                  </a:cubicBezTo>
                  <a:cubicBezTo>
                    <a:pt x="2439" y="234"/>
                    <a:pt x="3704" y="283"/>
                    <a:pt x="4837" y="310"/>
                  </a:cubicBezTo>
                  <a:lnTo>
                    <a:pt x="4837" y="43"/>
                  </a:lnTo>
                  <a:cubicBezTo>
                    <a:pt x="4704" y="43"/>
                    <a:pt x="2884" y="1"/>
                    <a:pt x="1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5480436" y="1516270"/>
              <a:ext cx="75776" cy="83004"/>
            </a:xfrm>
            <a:custGeom>
              <a:rect b="b" l="l" r="r" t="t"/>
              <a:pathLst>
                <a:path extrusionOk="0" h="3801" w="3470">
                  <a:moveTo>
                    <a:pt x="1178" y="1"/>
                  </a:moveTo>
                  <a:cubicBezTo>
                    <a:pt x="1069" y="1"/>
                    <a:pt x="964" y="26"/>
                    <a:pt x="867" y="85"/>
                  </a:cubicBezTo>
                  <a:cubicBezTo>
                    <a:pt x="0" y="585"/>
                    <a:pt x="1068" y="3354"/>
                    <a:pt x="2102" y="3721"/>
                  </a:cubicBezTo>
                  <a:cubicBezTo>
                    <a:pt x="2227" y="3775"/>
                    <a:pt x="2357" y="3801"/>
                    <a:pt x="2486" y="3801"/>
                  </a:cubicBezTo>
                  <a:cubicBezTo>
                    <a:pt x="2908" y="3801"/>
                    <a:pt x="3316" y="3529"/>
                    <a:pt x="3469" y="3120"/>
                  </a:cubicBezTo>
                  <a:lnTo>
                    <a:pt x="3102" y="1486"/>
                  </a:lnTo>
                  <a:cubicBezTo>
                    <a:pt x="3102" y="1486"/>
                    <a:pt x="2008" y="1"/>
                    <a:pt x="117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5505919" y="1535595"/>
              <a:ext cx="38368" cy="51034"/>
            </a:xfrm>
            <a:custGeom>
              <a:rect b="b" l="l" r="r" t="t"/>
              <a:pathLst>
                <a:path extrusionOk="0" h="2337" w="1757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668" y="334"/>
                    <a:pt x="1201" y="934"/>
                    <a:pt x="1402" y="1635"/>
                  </a:cubicBezTo>
                  <a:cubicBezTo>
                    <a:pt x="1303" y="1457"/>
                    <a:pt x="1110" y="1361"/>
                    <a:pt x="914" y="1361"/>
                  </a:cubicBezTo>
                  <a:cubicBezTo>
                    <a:pt x="779" y="1361"/>
                    <a:pt x="643" y="1406"/>
                    <a:pt x="534" y="1501"/>
                  </a:cubicBezTo>
                  <a:cubicBezTo>
                    <a:pt x="534" y="1501"/>
                    <a:pt x="534" y="1535"/>
                    <a:pt x="534" y="1535"/>
                  </a:cubicBezTo>
                  <a:cubicBezTo>
                    <a:pt x="606" y="1508"/>
                    <a:pt x="677" y="1495"/>
                    <a:pt x="748" y="1495"/>
                  </a:cubicBezTo>
                  <a:cubicBezTo>
                    <a:pt x="939" y="1495"/>
                    <a:pt x="1122" y="1588"/>
                    <a:pt x="1268" y="1735"/>
                  </a:cubicBezTo>
                  <a:cubicBezTo>
                    <a:pt x="1402" y="1902"/>
                    <a:pt x="1502" y="2102"/>
                    <a:pt x="1602" y="2302"/>
                  </a:cubicBezTo>
                  <a:cubicBezTo>
                    <a:pt x="1614" y="2325"/>
                    <a:pt x="1638" y="2337"/>
                    <a:pt x="1663" y="2337"/>
                  </a:cubicBezTo>
                  <a:cubicBezTo>
                    <a:pt x="1709" y="2337"/>
                    <a:pt x="1757" y="2300"/>
                    <a:pt x="1735" y="2235"/>
                  </a:cubicBezTo>
                  <a:cubicBezTo>
                    <a:pt x="1735" y="1334"/>
                    <a:pt x="1001" y="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5464407" y="1777746"/>
              <a:ext cx="547619" cy="831506"/>
            </a:xfrm>
            <a:custGeom>
              <a:rect b="b" l="l" r="r" t="t"/>
              <a:pathLst>
                <a:path extrusionOk="0" h="38077" w="25077">
                  <a:moveTo>
                    <a:pt x="2698" y="0"/>
                  </a:moveTo>
                  <a:cubicBezTo>
                    <a:pt x="1494" y="0"/>
                    <a:pt x="507" y="1799"/>
                    <a:pt x="334" y="5290"/>
                  </a:cubicBezTo>
                  <a:cubicBezTo>
                    <a:pt x="167" y="8058"/>
                    <a:pt x="0" y="22936"/>
                    <a:pt x="2702" y="26438"/>
                  </a:cubicBezTo>
                  <a:cubicBezTo>
                    <a:pt x="6705" y="31675"/>
                    <a:pt x="14677" y="36512"/>
                    <a:pt x="17713" y="38046"/>
                  </a:cubicBezTo>
                  <a:cubicBezTo>
                    <a:pt x="17756" y="38067"/>
                    <a:pt x="17804" y="38077"/>
                    <a:pt x="17856" y="38077"/>
                  </a:cubicBezTo>
                  <a:cubicBezTo>
                    <a:pt x="19431" y="38077"/>
                    <a:pt x="25076" y="29143"/>
                    <a:pt x="23817" y="28239"/>
                  </a:cubicBezTo>
                  <a:cubicBezTo>
                    <a:pt x="21015" y="26305"/>
                    <a:pt x="11842" y="21101"/>
                    <a:pt x="11075" y="20167"/>
                  </a:cubicBezTo>
                  <a:cubicBezTo>
                    <a:pt x="10341" y="19266"/>
                    <a:pt x="7739" y="9693"/>
                    <a:pt x="6138" y="4756"/>
                  </a:cubicBezTo>
                  <a:cubicBezTo>
                    <a:pt x="5125" y="1557"/>
                    <a:pt x="3818" y="0"/>
                    <a:pt x="2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5851927" y="2374726"/>
              <a:ext cx="443629" cy="278756"/>
            </a:xfrm>
            <a:custGeom>
              <a:rect b="b" l="l" r="r" t="t"/>
              <a:pathLst>
                <a:path extrusionOk="0" h="12765" w="20315">
                  <a:moveTo>
                    <a:pt x="4670" y="1"/>
                  </a:moveTo>
                  <a:lnTo>
                    <a:pt x="0" y="10708"/>
                  </a:lnTo>
                  <a:cubicBezTo>
                    <a:pt x="2786" y="12344"/>
                    <a:pt x="7432" y="12764"/>
                    <a:pt x="10589" y="12764"/>
                  </a:cubicBezTo>
                  <a:cubicBezTo>
                    <a:pt x="12196" y="12764"/>
                    <a:pt x="13416" y="12656"/>
                    <a:pt x="13810" y="12543"/>
                  </a:cubicBezTo>
                  <a:cubicBezTo>
                    <a:pt x="14811" y="12276"/>
                    <a:pt x="15311" y="12109"/>
                    <a:pt x="15311" y="12109"/>
                  </a:cubicBezTo>
                  <a:cubicBezTo>
                    <a:pt x="17079" y="11609"/>
                    <a:pt x="17546" y="10642"/>
                    <a:pt x="17546" y="10642"/>
                  </a:cubicBezTo>
                  <a:cubicBezTo>
                    <a:pt x="17546" y="10642"/>
                    <a:pt x="17551" y="10642"/>
                    <a:pt x="17561" y="10642"/>
                  </a:cubicBezTo>
                  <a:cubicBezTo>
                    <a:pt x="17754" y="10642"/>
                    <a:pt x="19792" y="10611"/>
                    <a:pt x="20015" y="9341"/>
                  </a:cubicBezTo>
                  <a:cubicBezTo>
                    <a:pt x="20315" y="7873"/>
                    <a:pt x="17146" y="8073"/>
                    <a:pt x="15311" y="7139"/>
                  </a:cubicBezTo>
                  <a:cubicBezTo>
                    <a:pt x="11142" y="5004"/>
                    <a:pt x="5838" y="768"/>
                    <a:pt x="4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6053897" y="2548679"/>
              <a:ext cx="181928" cy="59180"/>
            </a:xfrm>
            <a:custGeom>
              <a:rect b="b" l="l" r="r" t="t"/>
              <a:pathLst>
                <a:path extrusionOk="0" h="2710" w="8331">
                  <a:moveTo>
                    <a:pt x="96" y="0"/>
                  </a:moveTo>
                  <a:cubicBezTo>
                    <a:pt x="42" y="0"/>
                    <a:pt x="1" y="74"/>
                    <a:pt x="58" y="74"/>
                  </a:cubicBezTo>
                  <a:cubicBezTo>
                    <a:pt x="2526" y="1675"/>
                    <a:pt x="5362" y="2576"/>
                    <a:pt x="8264" y="2709"/>
                  </a:cubicBezTo>
                  <a:cubicBezTo>
                    <a:pt x="8330" y="2709"/>
                    <a:pt x="8330" y="2609"/>
                    <a:pt x="8264" y="2609"/>
                  </a:cubicBezTo>
                  <a:cubicBezTo>
                    <a:pt x="6796" y="2409"/>
                    <a:pt x="5328" y="2075"/>
                    <a:pt x="3861" y="1675"/>
                  </a:cubicBezTo>
                  <a:cubicBezTo>
                    <a:pt x="2593" y="1175"/>
                    <a:pt x="1325" y="641"/>
                    <a:pt x="125" y="7"/>
                  </a:cubicBezTo>
                  <a:cubicBezTo>
                    <a:pt x="115" y="2"/>
                    <a:pt x="10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6017277" y="2599079"/>
              <a:ext cx="169022" cy="39984"/>
            </a:xfrm>
            <a:custGeom>
              <a:rect b="b" l="l" r="r" t="t"/>
              <a:pathLst>
                <a:path extrusionOk="0" h="1831" w="7740">
                  <a:moveTo>
                    <a:pt x="134" y="1"/>
                  </a:moveTo>
                  <a:cubicBezTo>
                    <a:pt x="34" y="1"/>
                    <a:pt x="0" y="101"/>
                    <a:pt x="67" y="134"/>
                  </a:cubicBezTo>
                  <a:cubicBezTo>
                    <a:pt x="2166" y="1257"/>
                    <a:pt x="4474" y="1830"/>
                    <a:pt x="6829" y="1830"/>
                  </a:cubicBezTo>
                  <a:cubicBezTo>
                    <a:pt x="7132" y="1830"/>
                    <a:pt x="7435" y="1821"/>
                    <a:pt x="7739" y="1802"/>
                  </a:cubicBezTo>
                  <a:cubicBezTo>
                    <a:pt x="3536" y="1435"/>
                    <a:pt x="1368" y="534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5951722" y="2371035"/>
              <a:ext cx="292841" cy="109231"/>
            </a:xfrm>
            <a:custGeom>
              <a:rect b="b" l="l" r="r" t="t"/>
              <a:pathLst>
                <a:path extrusionOk="0" h="5002" w="13410">
                  <a:moveTo>
                    <a:pt x="3631" y="1"/>
                  </a:moveTo>
                  <a:cubicBezTo>
                    <a:pt x="1877" y="1"/>
                    <a:pt x="0" y="170"/>
                    <a:pt x="0" y="170"/>
                  </a:cubicBezTo>
                  <a:cubicBezTo>
                    <a:pt x="1134" y="904"/>
                    <a:pt x="3770" y="2938"/>
                    <a:pt x="5904" y="4406"/>
                  </a:cubicBezTo>
                  <a:cubicBezTo>
                    <a:pt x="5586" y="4038"/>
                    <a:pt x="5627" y="3815"/>
                    <a:pt x="6135" y="3815"/>
                  </a:cubicBezTo>
                  <a:cubicBezTo>
                    <a:pt x="6318" y="3815"/>
                    <a:pt x="6562" y="3844"/>
                    <a:pt x="6872" y="3906"/>
                  </a:cubicBezTo>
                  <a:cubicBezTo>
                    <a:pt x="7672" y="4047"/>
                    <a:pt x="10081" y="5001"/>
                    <a:pt x="11608" y="5001"/>
                  </a:cubicBezTo>
                  <a:cubicBezTo>
                    <a:pt x="12245" y="5001"/>
                    <a:pt x="12729" y="4835"/>
                    <a:pt x="12876" y="4373"/>
                  </a:cubicBezTo>
                  <a:cubicBezTo>
                    <a:pt x="13410" y="2805"/>
                    <a:pt x="7205" y="303"/>
                    <a:pt x="5271" y="70"/>
                  </a:cubicBezTo>
                  <a:cubicBezTo>
                    <a:pt x="4787" y="20"/>
                    <a:pt x="4216" y="1"/>
                    <a:pt x="3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5450562" y="1773378"/>
              <a:ext cx="223660" cy="367569"/>
            </a:xfrm>
            <a:custGeom>
              <a:rect b="b" l="l" r="r" t="t"/>
              <a:pathLst>
                <a:path extrusionOk="0" h="16832" w="10242">
                  <a:moveTo>
                    <a:pt x="3278" y="0"/>
                  </a:moveTo>
                  <a:cubicBezTo>
                    <a:pt x="2124" y="0"/>
                    <a:pt x="1122" y="1666"/>
                    <a:pt x="734" y="5790"/>
                  </a:cubicBezTo>
                  <a:cubicBezTo>
                    <a:pt x="0" y="13595"/>
                    <a:pt x="234" y="16831"/>
                    <a:pt x="234" y="16831"/>
                  </a:cubicBezTo>
                  <a:lnTo>
                    <a:pt x="10241" y="13996"/>
                  </a:lnTo>
                  <a:cubicBezTo>
                    <a:pt x="10241" y="13996"/>
                    <a:pt x="8440" y="7825"/>
                    <a:pt x="6405" y="3421"/>
                  </a:cubicBezTo>
                  <a:cubicBezTo>
                    <a:pt x="5461" y="1329"/>
                    <a:pt x="4309" y="0"/>
                    <a:pt x="3278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5615192" y="2006881"/>
              <a:ext cx="38631" cy="25506"/>
            </a:xfrm>
            <a:custGeom>
              <a:rect b="b" l="l" r="r" t="t"/>
              <a:pathLst>
                <a:path extrusionOk="0" h="1168" w="1769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5463665" y="1900535"/>
              <a:ext cx="9499" cy="41535"/>
            </a:xfrm>
            <a:custGeom>
              <a:rect b="b" l="l" r="r" t="t"/>
              <a:pathLst>
                <a:path extrusionOk="0" h="1902" w="435">
                  <a:moveTo>
                    <a:pt x="101" y="0"/>
                  </a:moveTo>
                  <a:lnTo>
                    <a:pt x="101" y="167"/>
                  </a:lnTo>
                  <a:cubicBezTo>
                    <a:pt x="301" y="334"/>
                    <a:pt x="301" y="634"/>
                    <a:pt x="101" y="834"/>
                  </a:cubicBezTo>
                  <a:cubicBezTo>
                    <a:pt x="68" y="867"/>
                    <a:pt x="68" y="867"/>
                    <a:pt x="34" y="901"/>
                  </a:cubicBezTo>
                  <a:lnTo>
                    <a:pt x="1" y="1501"/>
                  </a:lnTo>
                  <a:cubicBezTo>
                    <a:pt x="1" y="1535"/>
                    <a:pt x="68" y="1601"/>
                    <a:pt x="101" y="1668"/>
                  </a:cubicBezTo>
                  <a:lnTo>
                    <a:pt x="334" y="1902"/>
                  </a:lnTo>
                  <a:lnTo>
                    <a:pt x="435" y="1835"/>
                  </a:lnTo>
                  <a:lnTo>
                    <a:pt x="168" y="1601"/>
                  </a:lnTo>
                  <a:cubicBezTo>
                    <a:pt x="1" y="1401"/>
                    <a:pt x="1" y="1101"/>
                    <a:pt x="168" y="901"/>
                  </a:cubicBezTo>
                  <a:cubicBezTo>
                    <a:pt x="268" y="801"/>
                    <a:pt x="334" y="667"/>
                    <a:pt x="334" y="501"/>
                  </a:cubicBezTo>
                  <a:cubicBezTo>
                    <a:pt x="334" y="334"/>
                    <a:pt x="268" y="200"/>
                    <a:pt x="168" y="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5519043" y="2097920"/>
              <a:ext cx="45182" cy="13146"/>
            </a:xfrm>
            <a:custGeom>
              <a:rect b="b" l="l" r="r" t="t"/>
              <a:pathLst>
                <a:path extrusionOk="0" h="602" w="2069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5514654" y="1837164"/>
              <a:ext cx="45924" cy="13124"/>
            </a:xfrm>
            <a:custGeom>
              <a:rect b="b" l="l" r="r" t="t"/>
              <a:pathLst>
                <a:path extrusionOk="0" h="601" w="2103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5528499" y="1963906"/>
              <a:ext cx="26249" cy="38631"/>
            </a:xfrm>
            <a:custGeom>
              <a:rect b="b" l="l" r="r" t="t"/>
              <a:pathLst>
                <a:path extrusionOk="0" h="1769" w="1202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5455650" y="2065143"/>
              <a:ext cx="5852" cy="2206"/>
            </a:xfrm>
            <a:custGeom>
              <a:rect b="b" l="l" r="r" t="t"/>
              <a:pathLst>
                <a:path extrusionOk="0" h="101" w="268">
                  <a:moveTo>
                    <a:pt x="1" y="1"/>
                  </a:moveTo>
                  <a:cubicBezTo>
                    <a:pt x="1" y="34"/>
                    <a:pt x="1" y="68"/>
                    <a:pt x="1" y="101"/>
                  </a:cubicBezTo>
                  <a:lnTo>
                    <a:pt x="268" y="101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5462267" y="2038938"/>
              <a:ext cx="190095" cy="54113"/>
            </a:xfrm>
            <a:custGeom>
              <a:rect b="b" l="l" r="r" t="t"/>
              <a:pathLst>
                <a:path extrusionOk="0" h="2478" w="8705">
                  <a:moveTo>
                    <a:pt x="8671" y="0"/>
                  </a:moveTo>
                  <a:cubicBezTo>
                    <a:pt x="7971" y="234"/>
                    <a:pt x="3234" y="1368"/>
                    <a:pt x="65" y="2435"/>
                  </a:cubicBezTo>
                  <a:cubicBezTo>
                    <a:pt x="12" y="2435"/>
                    <a:pt x="1" y="2478"/>
                    <a:pt x="33" y="2478"/>
                  </a:cubicBezTo>
                  <a:cubicBezTo>
                    <a:pt x="41" y="2478"/>
                    <a:pt x="52" y="2475"/>
                    <a:pt x="65" y="2468"/>
                  </a:cubicBezTo>
                  <a:cubicBezTo>
                    <a:pt x="2967" y="1835"/>
                    <a:pt x="5836" y="1034"/>
                    <a:pt x="8671" y="67"/>
                  </a:cubicBezTo>
                  <a:cubicBezTo>
                    <a:pt x="8704" y="67"/>
                    <a:pt x="8671" y="0"/>
                    <a:pt x="8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5451283" y="1932767"/>
              <a:ext cx="24786" cy="210361"/>
            </a:xfrm>
            <a:custGeom>
              <a:rect b="b" l="l" r="r" t="t"/>
              <a:pathLst>
                <a:path extrusionOk="0" h="9633" w="1135">
                  <a:moveTo>
                    <a:pt x="685" y="0"/>
                  </a:moveTo>
                  <a:cubicBezTo>
                    <a:pt x="676" y="0"/>
                    <a:pt x="668" y="9"/>
                    <a:pt x="668" y="25"/>
                  </a:cubicBezTo>
                  <a:cubicBezTo>
                    <a:pt x="501" y="692"/>
                    <a:pt x="401" y="1393"/>
                    <a:pt x="368" y="2093"/>
                  </a:cubicBezTo>
                  <a:lnTo>
                    <a:pt x="368" y="2027"/>
                  </a:lnTo>
                  <a:cubicBezTo>
                    <a:pt x="301" y="1660"/>
                    <a:pt x="268" y="1326"/>
                    <a:pt x="234" y="959"/>
                  </a:cubicBezTo>
                  <a:cubicBezTo>
                    <a:pt x="234" y="943"/>
                    <a:pt x="218" y="934"/>
                    <a:pt x="201" y="934"/>
                  </a:cubicBezTo>
                  <a:cubicBezTo>
                    <a:pt x="184" y="934"/>
                    <a:pt x="168" y="943"/>
                    <a:pt x="168" y="959"/>
                  </a:cubicBezTo>
                  <a:cubicBezTo>
                    <a:pt x="168" y="1326"/>
                    <a:pt x="168" y="1693"/>
                    <a:pt x="201" y="2027"/>
                  </a:cubicBezTo>
                  <a:cubicBezTo>
                    <a:pt x="201" y="2193"/>
                    <a:pt x="234" y="2360"/>
                    <a:pt x="268" y="2527"/>
                  </a:cubicBezTo>
                  <a:lnTo>
                    <a:pt x="301" y="2660"/>
                  </a:lnTo>
                  <a:cubicBezTo>
                    <a:pt x="234" y="3361"/>
                    <a:pt x="168" y="4095"/>
                    <a:pt x="134" y="4795"/>
                  </a:cubicBezTo>
                  <a:cubicBezTo>
                    <a:pt x="68" y="5563"/>
                    <a:pt x="34" y="6363"/>
                    <a:pt x="34" y="7164"/>
                  </a:cubicBezTo>
                  <a:cubicBezTo>
                    <a:pt x="1" y="7998"/>
                    <a:pt x="34" y="8798"/>
                    <a:pt x="134" y="9632"/>
                  </a:cubicBezTo>
                  <a:cubicBezTo>
                    <a:pt x="468" y="9565"/>
                    <a:pt x="801" y="9465"/>
                    <a:pt x="1102" y="9332"/>
                  </a:cubicBezTo>
                  <a:cubicBezTo>
                    <a:pt x="1102" y="9332"/>
                    <a:pt x="1135" y="9265"/>
                    <a:pt x="1102" y="9265"/>
                  </a:cubicBezTo>
                  <a:cubicBezTo>
                    <a:pt x="801" y="9332"/>
                    <a:pt x="501" y="9399"/>
                    <a:pt x="234" y="9499"/>
                  </a:cubicBezTo>
                  <a:cubicBezTo>
                    <a:pt x="234" y="7931"/>
                    <a:pt x="334" y="6396"/>
                    <a:pt x="434" y="4829"/>
                  </a:cubicBezTo>
                  <a:cubicBezTo>
                    <a:pt x="468" y="4028"/>
                    <a:pt x="535" y="3228"/>
                    <a:pt x="568" y="2427"/>
                  </a:cubicBezTo>
                  <a:cubicBezTo>
                    <a:pt x="635" y="1660"/>
                    <a:pt x="701" y="826"/>
                    <a:pt x="701" y="25"/>
                  </a:cubicBezTo>
                  <a:cubicBezTo>
                    <a:pt x="701" y="9"/>
                    <a:pt x="69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5618817" y="1918747"/>
              <a:ext cx="56122" cy="163912"/>
            </a:xfrm>
            <a:custGeom>
              <a:rect b="b" l="l" r="r" t="t"/>
              <a:pathLst>
                <a:path extrusionOk="0" h="7506" w="2570">
                  <a:moveTo>
                    <a:pt x="1" y="0"/>
                  </a:moveTo>
                  <a:cubicBezTo>
                    <a:pt x="401" y="1201"/>
                    <a:pt x="835" y="2435"/>
                    <a:pt x="1235" y="3636"/>
                  </a:cubicBezTo>
                  <a:cubicBezTo>
                    <a:pt x="1669" y="4870"/>
                    <a:pt x="2102" y="6071"/>
                    <a:pt x="2503" y="7305"/>
                  </a:cubicBezTo>
                  <a:cubicBezTo>
                    <a:pt x="2503" y="7305"/>
                    <a:pt x="1869" y="7505"/>
                    <a:pt x="1869" y="7505"/>
                  </a:cubicBezTo>
                  <a:cubicBezTo>
                    <a:pt x="2102" y="7472"/>
                    <a:pt x="2369" y="7439"/>
                    <a:pt x="2569" y="7372"/>
                  </a:cubicBezTo>
                  <a:cubicBezTo>
                    <a:pt x="2236" y="6138"/>
                    <a:pt x="1902" y="4804"/>
                    <a:pt x="1469" y="3603"/>
                  </a:cubicBezTo>
                  <a:cubicBezTo>
                    <a:pt x="1335" y="3169"/>
                    <a:pt x="1168" y="2769"/>
                    <a:pt x="1002" y="2335"/>
                  </a:cubicBezTo>
                  <a:cubicBezTo>
                    <a:pt x="902" y="1835"/>
                    <a:pt x="768" y="1368"/>
                    <a:pt x="635" y="867"/>
                  </a:cubicBezTo>
                  <a:cubicBezTo>
                    <a:pt x="635" y="856"/>
                    <a:pt x="627" y="853"/>
                    <a:pt x="617" y="853"/>
                  </a:cubicBezTo>
                  <a:cubicBezTo>
                    <a:pt x="598" y="853"/>
                    <a:pt x="568" y="867"/>
                    <a:pt x="568" y="867"/>
                  </a:cubicBezTo>
                  <a:cubicBezTo>
                    <a:pt x="635" y="1168"/>
                    <a:pt x="701" y="1434"/>
                    <a:pt x="768" y="1701"/>
                  </a:cubicBezTo>
                  <a:cubicBezTo>
                    <a:pt x="535" y="1134"/>
                    <a:pt x="268" y="5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4862732" y="3271680"/>
              <a:ext cx="237483" cy="545392"/>
            </a:xfrm>
            <a:custGeom>
              <a:rect b="b" l="l" r="r" t="t"/>
              <a:pathLst>
                <a:path extrusionOk="0" h="24975" w="10875">
                  <a:moveTo>
                    <a:pt x="6819" y="0"/>
                  </a:moveTo>
                  <a:cubicBezTo>
                    <a:pt x="6544" y="0"/>
                    <a:pt x="6261" y="38"/>
                    <a:pt x="5971" y="122"/>
                  </a:cubicBezTo>
                  <a:cubicBezTo>
                    <a:pt x="4137" y="622"/>
                    <a:pt x="3403" y="2624"/>
                    <a:pt x="3102" y="4292"/>
                  </a:cubicBezTo>
                  <a:cubicBezTo>
                    <a:pt x="2669" y="6460"/>
                    <a:pt x="2335" y="8628"/>
                    <a:pt x="2002" y="10796"/>
                  </a:cubicBezTo>
                  <a:cubicBezTo>
                    <a:pt x="1668" y="12998"/>
                    <a:pt x="1335" y="15199"/>
                    <a:pt x="1001" y="17401"/>
                  </a:cubicBezTo>
                  <a:cubicBezTo>
                    <a:pt x="834" y="18635"/>
                    <a:pt x="634" y="19869"/>
                    <a:pt x="467" y="21137"/>
                  </a:cubicBezTo>
                  <a:cubicBezTo>
                    <a:pt x="401" y="21737"/>
                    <a:pt x="300" y="22371"/>
                    <a:pt x="234" y="22972"/>
                  </a:cubicBezTo>
                  <a:cubicBezTo>
                    <a:pt x="134" y="23605"/>
                    <a:pt x="34" y="24206"/>
                    <a:pt x="0" y="24806"/>
                  </a:cubicBezTo>
                  <a:cubicBezTo>
                    <a:pt x="0" y="24915"/>
                    <a:pt x="88" y="24974"/>
                    <a:pt x="174" y="24974"/>
                  </a:cubicBezTo>
                  <a:cubicBezTo>
                    <a:pt x="247" y="24974"/>
                    <a:pt x="319" y="24931"/>
                    <a:pt x="334" y="24840"/>
                  </a:cubicBezTo>
                  <a:cubicBezTo>
                    <a:pt x="567" y="23805"/>
                    <a:pt x="667" y="22738"/>
                    <a:pt x="834" y="21704"/>
                  </a:cubicBezTo>
                  <a:cubicBezTo>
                    <a:pt x="968" y="20637"/>
                    <a:pt x="1134" y="19569"/>
                    <a:pt x="1268" y="18535"/>
                  </a:cubicBezTo>
                  <a:cubicBezTo>
                    <a:pt x="1601" y="16434"/>
                    <a:pt x="1902" y="14332"/>
                    <a:pt x="2235" y="12231"/>
                  </a:cubicBezTo>
                  <a:cubicBezTo>
                    <a:pt x="2535" y="10129"/>
                    <a:pt x="2869" y="8028"/>
                    <a:pt x="3203" y="5926"/>
                  </a:cubicBezTo>
                  <a:cubicBezTo>
                    <a:pt x="3503" y="4158"/>
                    <a:pt x="3636" y="1957"/>
                    <a:pt x="5204" y="789"/>
                  </a:cubicBezTo>
                  <a:cubicBezTo>
                    <a:pt x="5724" y="429"/>
                    <a:pt x="6329" y="249"/>
                    <a:pt x="6938" y="249"/>
                  </a:cubicBezTo>
                  <a:cubicBezTo>
                    <a:pt x="7344" y="249"/>
                    <a:pt x="7752" y="329"/>
                    <a:pt x="8139" y="489"/>
                  </a:cubicBezTo>
                  <a:cubicBezTo>
                    <a:pt x="9140" y="956"/>
                    <a:pt x="10041" y="1590"/>
                    <a:pt x="10808" y="2390"/>
                  </a:cubicBezTo>
                  <a:cubicBezTo>
                    <a:pt x="10841" y="2390"/>
                    <a:pt x="10875" y="2357"/>
                    <a:pt x="10875" y="2323"/>
                  </a:cubicBezTo>
                  <a:cubicBezTo>
                    <a:pt x="9765" y="1271"/>
                    <a:pt x="8414" y="0"/>
                    <a:pt x="6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4947962" y="3213725"/>
              <a:ext cx="294304" cy="309765"/>
            </a:xfrm>
            <a:custGeom>
              <a:rect b="b" l="l" r="r" t="t"/>
              <a:pathLst>
                <a:path extrusionOk="0" h="14185" w="13477">
                  <a:moveTo>
                    <a:pt x="6788" y="1"/>
                  </a:moveTo>
                  <a:cubicBezTo>
                    <a:pt x="5261" y="1"/>
                    <a:pt x="4248" y="1592"/>
                    <a:pt x="5204" y="3710"/>
                  </a:cubicBezTo>
                  <a:cubicBezTo>
                    <a:pt x="5204" y="3710"/>
                    <a:pt x="4565" y="3480"/>
                    <a:pt x="3762" y="3480"/>
                  </a:cubicBezTo>
                  <a:cubicBezTo>
                    <a:pt x="2944" y="3480"/>
                    <a:pt x="1957" y="3718"/>
                    <a:pt x="1301" y="4677"/>
                  </a:cubicBezTo>
                  <a:cubicBezTo>
                    <a:pt x="0" y="6579"/>
                    <a:pt x="1534" y="11449"/>
                    <a:pt x="13476" y="14184"/>
                  </a:cubicBezTo>
                  <a:cubicBezTo>
                    <a:pt x="13109" y="10448"/>
                    <a:pt x="12142" y="6812"/>
                    <a:pt x="10608" y="3410"/>
                  </a:cubicBezTo>
                  <a:cubicBezTo>
                    <a:pt x="9482" y="969"/>
                    <a:pt x="7979" y="1"/>
                    <a:pt x="6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5031139" y="3290962"/>
              <a:ext cx="195817" cy="216497"/>
            </a:xfrm>
            <a:custGeom>
              <a:rect b="b" l="l" r="r" t="t"/>
              <a:pathLst>
                <a:path extrusionOk="0" h="9914" w="8967">
                  <a:moveTo>
                    <a:pt x="4770" y="1"/>
                  </a:moveTo>
                  <a:cubicBezTo>
                    <a:pt x="4759" y="1"/>
                    <a:pt x="4745" y="11"/>
                    <a:pt x="4730" y="39"/>
                  </a:cubicBezTo>
                  <a:cubicBezTo>
                    <a:pt x="4430" y="1174"/>
                    <a:pt x="4263" y="2374"/>
                    <a:pt x="4297" y="3575"/>
                  </a:cubicBezTo>
                  <a:cubicBezTo>
                    <a:pt x="4063" y="3308"/>
                    <a:pt x="3796" y="3042"/>
                    <a:pt x="3530" y="2741"/>
                  </a:cubicBezTo>
                  <a:cubicBezTo>
                    <a:pt x="2963" y="2141"/>
                    <a:pt x="2362" y="1507"/>
                    <a:pt x="1762" y="907"/>
                  </a:cubicBezTo>
                  <a:cubicBezTo>
                    <a:pt x="1728" y="907"/>
                    <a:pt x="1695" y="907"/>
                    <a:pt x="1728" y="940"/>
                  </a:cubicBezTo>
                  <a:cubicBezTo>
                    <a:pt x="2729" y="2041"/>
                    <a:pt x="3696" y="3142"/>
                    <a:pt x="4630" y="4276"/>
                  </a:cubicBezTo>
                  <a:cubicBezTo>
                    <a:pt x="3897" y="4276"/>
                    <a:pt x="3163" y="4309"/>
                    <a:pt x="2429" y="4376"/>
                  </a:cubicBezTo>
                  <a:cubicBezTo>
                    <a:pt x="1628" y="4409"/>
                    <a:pt x="828" y="4543"/>
                    <a:pt x="27" y="4643"/>
                  </a:cubicBezTo>
                  <a:cubicBezTo>
                    <a:pt x="0" y="4643"/>
                    <a:pt x="16" y="4685"/>
                    <a:pt x="24" y="4685"/>
                  </a:cubicBezTo>
                  <a:cubicBezTo>
                    <a:pt x="26" y="4685"/>
                    <a:pt x="27" y="4683"/>
                    <a:pt x="27" y="4676"/>
                  </a:cubicBezTo>
                  <a:cubicBezTo>
                    <a:pt x="828" y="4576"/>
                    <a:pt x="1628" y="4509"/>
                    <a:pt x="2429" y="4476"/>
                  </a:cubicBezTo>
                  <a:cubicBezTo>
                    <a:pt x="2685" y="4465"/>
                    <a:pt x="2940" y="4461"/>
                    <a:pt x="3197" y="4461"/>
                  </a:cubicBezTo>
                  <a:cubicBezTo>
                    <a:pt x="3711" y="4461"/>
                    <a:pt x="4230" y="4476"/>
                    <a:pt x="4764" y="4476"/>
                  </a:cubicBezTo>
                  <a:cubicBezTo>
                    <a:pt x="5264" y="5110"/>
                    <a:pt x="5765" y="5744"/>
                    <a:pt x="6232" y="6344"/>
                  </a:cubicBezTo>
                  <a:lnTo>
                    <a:pt x="5598" y="6344"/>
                  </a:lnTo>
                  <a:cubicBezTo>
                    <a:pt x="5231" y="6344"/>
                    <a:pt x="4864" y="6377"/>
                    <a:pt x="4497" y="6411"/>
                  </a:cubicBezTo>
                  <a:cubicBezTo>
                    <a:pt x="3763" y="6477"/>
                    <a:pt x="3029" y="6577"/>
                    <a:pt x="2295" y="6744"/>
                  </a:cubicBezTo>
                  <a:cubicBezTo>
                    <a:pt x="2295" y="6744"/>
                    <a:pt x="2295" y="6778"/>
                    <a:pt x="2295" y="6811"/>
                  </a:cubicBezTo>
                  <a:cubicBezTo>
                    <a:pt x="3029" y="6711"/>
                    <a:pt x="3763" y="6644"/>
                    <a:pt x="4497" y="6611"/>
                  </a:cubicBezTo>
                  <a:lnTo>
                    <a:pt x="6098" y="6611"/>
                  </a:lnTo>
                  <a:cubicBezTo>
                    <a:pt x="6148" y="6627"/>
                    <a:pt x="6198" y="6636"/>
                    <a:pt x="6248" y="6636"/>
                  </a:cubicBezTo>
                  <a:cubicBezTo>
                    <a:pt x="6298" y="6636"/>
                    <a:pt x="6348" y="6627"/>
                    <a:pt x="6398" y="6611"/>
                  </a:cubicBezTo>
                  <a:cubicBezTo>
                    <a:pt x="6732" y="7011"/>
                    <a:pt x="7065" y="7445"/>
                    <a:pt x="7366" y="7845"/>
                  </a:cubicBezTo>
                  <a:cubicBezTo>
                    <a:pt x="7633" y="8179"/>
                    <a:pt x="7866" y="8512"/>
                    <a:pt x="8100" y="8846"/>
                  </a:cubicBezTo>
                  <a:cubicBezTo>
                    <a:pt x="8366" y="9179"/>
                    <a:pt x="8600" y="9580"/>
                    <a:pt x="8867" y="9913"/>
                  </a:cubicBezTo>
                  <a:cubicBezTo>
                    <a:pt x="8933" y="9913"/>
                    <a:pt x="8967" y="9880"/>
                    <a:pt x="8967" y="9846"/>
                  </a:cubicBezTo>
                  <a:cubicBezTo>
                    <a:pt x="8800" y="9513"/>
                    <a:pt x="8600" y="9179"/>
                    <a:pt x="8366" y="8879"/>
                  </a:cubicBezTo>
                  <a:cubicBezTo>
                    <a:pt x="8166" y="8579"/>
                    <a:pt x="7966" y="8279"/>
                    <a:pt x="7766" y="7978"/>
                  </a:cubicBezTo>
                  <a:cubicBezTo>
                    <a:pt x="7599" y="7745"/>
                    <a:pt x="7466" y="7511"/>
                    <a:pt x="7299" y="7278"/>
                  </a:cubicBezTo>
                  <a:lnTo>
                    <a:pt x="7299" y="7111"/>
                  </a:lnTo>
                  <a:cubicBezTo>
                    <a:pt x="7299" y="7044"/>
                    <a:pt x="7332" y="6911"/>
                    <a:pt x="7332" y="6811"/>
                  </a:cubicBezTo>
                  <a:cubicBezTo>
                    <a:pt x="7366" y="6577"/>
                    <a:pt x="7399" y="6377"/>
                    <a:pt x="7432" y="6144"/>
                  </a:cubicBezTo>
                  <a:cubicBezTo>
                    <a:pt x="7466" y="5910"/>
                    <a:pt x="7499" y="5677"/>
                    <a:pt x="7532" y="5477"/>
                  </a:cubicBezTo>
                  <a:cubicBezTo>
                    <a:pt x="7566" y="5243"/>
                    <a:pt x="7633" y="5010"/>
                    <a:pt x="7699" y="4776"/>
                  </a:cubicBezTo>
                  <a:cubicBezTo>
                    <a:pt x="7699" y="4757"/>
                    <a:pt x="7688" y="4738"/>
                    <a:pt x="7679" y="4738"/>
                  </a:cubicBezTo>
                  <a:cubicBezTo>
                    <a:pt x="7672" y="4738"/>
                    <a:pt x="7666" y="4748"/>
                    <a:pt x="7666" y="4776"/>
                  </a:cubicBezTo>
                  <a:cubicBezTo>
                    <a:pt x="7633" y="4910"/>
                    <a:pt x="7599" y="5043"/>
                    <a:pt x="7532" y="5176"/>
                  </a:cubicBezTo>
                  <a:cubicBezTo>
                    <a:pt x="7532" y="5277"/>
                    <a:pt x="7499" y="5377"/>
                    <a:pt x="7466" y="5477"/>
                  </a:cubicBezTo>
                  <a:cubicBezTo>
                    <a:pt x="7399" y="5710"/>
                    <a:pt x="7366" y="5910"/>
                    <a:pt x="7299" y="6144"/>
                  </a:cubicBezTo>
                  <a:cubicBezTo>
                    <a:pt x="7232" y="6377"/>
                    <a:pt x="7199" y="6577"/>
                    <a:pt x="7166" y="6778"/>
                  </a:cubicBezTo>
                  <a:cubicBezTo>
                    <a:pt x="7166" y="6878"/>
                    <a:pt x="7132" y="6978"/>
                    <a:pt x="7132" y="7078"/>
                  </a:cubicBezTo>
                  <a:cubicBezTo>
                    <a:pt x="6932" y="6778"/>
                    <a:pt x="6699" y="6477"/>
                    <a:pt x="6465" y="6177"/>
                  </a:cubicBezTo>
                  <a:cubicBezTo>
                    <a:pt x="5831" y="5343"/>
                    <a:pt x="5164" y="4543"/>
                    <a:pt x="4497" y="3775"/>
                  </a:cubicBezTo>
                  <a:lnTo>
                    <a:pt x="4497" y="3742"/>
                  </a:lnTo>
                  <a:cubicBezTo>
                    <a:pt x="4464" y="2508"/>
                    <a:pt x="4597" y="1240"/>
                    <a:pt x="4797" y="39"/>
                  </a:cubicBezTo>
                  <a:cubicBezTo>
                    <a:pt x="4797" y="20"/>
                    <a:pt x="4786" y="1"/>
                    <a:pt x="4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5030986" y="3352281"/>
              <a:ext cx="56122" cy="2206"/>
            </a:xfrm>
            <a:custGeom>
              <a:rect b="b" l="l" r="r" t="t"/>
              <a:pathLst>
                <a:path extrusionOk="0" h="101" w="2570">
                  <a:moveTo>
                    <a:pt x="1268" y="0"/>
                  </a:moveTo>
                  <a:cubicBezTo>
                    <a:pt x="868" y="0"/>
                    <a:pt x="434" y="0"/>
                    <a:pt x="34" y="33"/>
                  </a:cubicBezTo>
                  <a:cubicBezTo>
                    <a:pt x="1" y="33"/>
                    <a:pt x="1" y="100"/>
                    <a:pt x="34" y="100"/>
                  </a:cubicBezTo>
                  <a:cubicBezTo>
                    <a:pt x="434" y="67"/>
                    <a:pt x="901" y="67"/>
                    <a:pt x="1335" y="67"/>
                  </a:cubicBezTo>
                  <a:cubicBezTo>
                    <a:pt x="1769" y="67"/>
                    <a:pt x="2169" y="100"/>
                    <a:pt x="2569" y="100"/>
                  </a:cubicBezTo>
                  <a:lnTo>
                    <a:pt x="2569" y="67"/>
                  </a:lnTo>
                  <a:cubicBezTo>
                    <a:pt x="2136" y="0"/>
                    <a:pt x="1702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5163559" y="3347346"/>
              <a:ext cx="8779" cy="53567"/>
            </a:xfrm>
            <a:custGeom>
              <a:rect b="b" l="l" r="r" t="t"/>
              <a:pathLst>
                <a:path extrusionOk="0" h="2453" w="402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68" y="460"/>
                    <a:pt x="201" y="827"/>
                    <a:pt x="134" y="1227"/>
                  </a:cubicBezTo>
                  <a:cubicBezTo>
                    <a:pt x="101" y="1427"/>
                    <a:pt x="101" y="1660"/>
                    <a:pt x="67" y="1861"/>
                  </a:cubicBezTo>
                  <a:cubicBezTo>
                    <a:pt x="34" y="2027"/>
                    <a:pt x="1" y="2228"/>
                    <a:pt x="1" y="2428"/>
                  </a:cubicBezTo>
                  <a:cubicBezTo>
                    <a:pt x="17" y="2444"/>
                    <a:pt x="34" y="2453"/>
                    <a:pt x="47" y="2453"/>
                  </a:cubicBezTo>
                  <a:cubicBezTo>
                    <a:pt x="59" y="2453"/>
                    <a:pt x="67" y="2444"/>
                    <a:pt x="67" y="2428"/>
                  </a:cubicBezTo>
                  <a:cubicBezTo>
                    <a:pt x="134" y="2228"/>
                    <a:pt x="134" y="2027"/>
                    <a:pt x="134" y="1861"/>
                  </a:cubicBezTo>
                  <a:cubicBezTo>
                    <a:pt x="168" y="1660"/>
                    <a:pt x="201" y="1460"/>
                    <a:pt x="201" y="1260"/>
                  </a:cubicBezTo>
                  <a:cubicBezTo>
                    <a:pt x="268" y="827"/>
                    <a:pt x="301" y="426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5141722" y="3275960"/>
              <a:ext cx="10569" cy="53021"/>
            </a:xfrm>
            <a:custGeom>
              <a:rect b="b" l="l" r="r" t="t"/>
              <a:pathLst>
                <a:path extrusionOk="0" h="2428" w="484">
                  <a:moveTo>
                    <a:pt x="463" y="1"/>
                  </a:moveTo>
                  <a:cubicBezTo>
                    <a:pt x="450" y="1"/>
                    <a:pt x="434" y="9"/>
                    <a:pt x="434" y="26"/>
                  </a:cubicBezTo>
                  <a:cubicBezTo>
                    <a:pt x="334" y="426"/>
                    <a:pt x="234" y="827"/>
                    <a:pt x="133" y="1227"/>
                  </a:cubicBezTo>
                  <a:cubicBezTo>
                    <a:pt x="100" y="1427"/>
                    <a:pt x="67" y="1627"/>
                    <a:pt x="33" y="1827"/>
                  </a:cubicBezTo>
                  <a:cubicBezTo>
                    <a:pt x="0" y="2027"/>
                    <a:pt x="0" y="2228"/>
                    <a:pt x="0" y="2428"/>
                  </a:cubicBezTo>
                  <a:lnTo>
                    <a:pt x="33" y="2428"/>
                  </a:lnTo>
                  <a:cubicBezTo>
                    <a:pt x="100" y="2228"/>
                    <a:pt x="133" y="2061"/>
                    <a:pt x="133" y="1861"/>
                  </a:cubicBezTo>
                  <a:cubicBezTo>
                    <a:pt x="167" y="1660"/>
                    <a:pt x="200" y="1460"/>
                    <a:pt x="234" y="1260"/>
                  </a:cubicBezTo>
                  <a:cubicBezTo>
                    <a:pt x="300" y="860"/>
                    <a:pt x="367" y="426"/>
                    <a:pt x="467" y="26"/>
                  </a:cubicBezTo>
                  <a:cubicBezTo>
                    <a:pt x="484" y="9"/>
                    <a:pt x="475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4684258" y="3487954"/>
              <a:ext cx="131156" cy="369884"/>
            </a:xfrm>
            <a:custGeom>
              <a:rect b="b" l="l" r="r" t="t"/>
              <a:pathLst>
                <a:path extrusionOk="0" h="16938" w="6006">
                  <a:moveTo>
                    <a:pt x="2366" y="1"/>
                  </a:moveTo>
                  <a:cubicBezTo>
                    <a:pt x="1259" y="1"/>
                    <a:pt x="492" y="1197"/>
                    <a:pt x="1" y="2093"/>
                  </a:cubicBezTo>
                  <a:cubicBezTo>
                    <a:pt x="1" y="2117"/>
                    <a:pt x="17" y="2140"/>
                    <a:pt x="27" y="2140"/>
                  </a:cubicBezTo>
                  <a:cubicBezTo>
                    <a:pt x="31" y="2140"/>
                    <a:pt x="34" y="2136"/>
                    <a:pt x="34" y="2126"/>
                  </a:cubicBezTo>
                  <a:cubicBezTo>
                    <a:pt x="360" y="1638"/>
                    <a:pt x="1290" y="323"/>
                    <a:pt x="2296" y="323"/>
                  </a:cubicBezTo>
                  <a:cubicBezTo>
                    <a:pt x="2320" y="323"/>
                    <a:pt x="2345" y="324"/>
                    <a:pt x="2369" y="325"/>
                  </a:cubicBezTo>
                  <a:cubicBezTo>
                    <a:pt x="3103" y="392"/>
                    <a:pt x="3670" y="892"/>
                    <a:pt x="4004" y="2660"/>
                  </a:cubicBezTo>
                  <a:cubicBezTo>
                    <a:pt x="4838" y="7097"/>
                    <a:pt x="5638" y="16136"/>
                    <a:pt x="5738" y="16703"/>
                  </a:cubicBezTo>
                  <a:cubicBezTo>
                    <a:pt x="5754" y="16862"/>
                    <a:pt x="5815" y="16938"/>
                    <a:pt x="5875" y="16938"/>
                  </a:cubicBezTo>
                  <a:cubicBezTo>
                    <a:pt x="5941" y="16938"/>
                    <a:pt x="6005" y="16845"/>
                    <a:pt x="6005" y="16670"/>
                  </a:cubicBezTo>
                  <a:cubicBezTo>
                    <a:pt x="6005" y="15936"/>
                    <a:pt x="5938" y="15202"/>
                    <a:pt x="5872" y="14469"/>
                  </a:cubicBezTo>
                  <a:cubicBezTo>
                    <a:pt x="5805" y="13735"/>
                    <a:pt x="5738" y="12967"/>
                    <a:pt x="5638" y="12234"/>
                  </a:cubicBezTo>
                  <a:cubicBezTo>
                    <a:pt x="5471" y="10733"/>
                    <a:pt x="5305" y="9265"/>
                    <a:pt x="5104" y="7764"/>
                  </a:cubicBezTo>
                  <a:cubicBezTo>
                    <a:pt x="4904" y="6296"/>
                    <a:pt x="4704" y="4828"/>
                    <a:pt x="4471" y="3361"/>
                  </a:cubicBezTo>
                  <a:cubicBezTo>
                    <a:pt x="4404" y="2660"/>
                    <a:pt x="4237" y="1993"/>
                    <a:pt x="4037" y="1359"/>
                  </a:cubicBezTo>
                  <a:cubicBezTo>
                    <a:pt x="3870" y="792"/>
                    <a:pt x="3470" y="325"/>
                    <a:pt x="2903" y="92"/>
                  </a:cubicBezTo>
                  <a:cubicBezTo>
                    <a:pt x="2716" y="29"/>
                    <a:pt x="2537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4558979" y="3461313"/>
              <a:ext cx="210557" cy="262487"/>
            </a:xfrm>
            <a:custGeom>
              <a:rect b="b" l="l" r="r" t="t"/>
              <a:pathLst>
                <a:path extrusionOk="0" h="12020" w="9642">
                  <a:moveTo>
                    <a:pt x="5832" y="1"/>
                  </a:moveTo>
                  <a:cubicBezTo>
                    <a:pt x="5565" y="1"/>
                    <a:pt x="5181" y="175"/>
                    <a:pt x="4637" y="611"/>
                  </a:cubicBezTo>
                  <a:cubicBezTo>
                    <a:pt x="134" y="4214"/>
                    <a:pt x="0" y="12019"/>
                    <a:pt x="0" y="12019"/>
                  </a:cubicBezTo>
                  <a:cubicBezTo>
                    <a:pt x="0" y="12019"/>
                    <a:pt x="8006" y="7383"/>
                    <a:pt x="9007" y="4314"/>
                  </a:cubicBezTo>
                  <a:cubicBezTo>
                    <a:pt x="9641" y="2339"/>
                    <a:pt x="9185" y="1778"/>
                    <a:pt x="8463" y="1778"/>
                  </a:cubicBezTo>
                  <a:cubicBezTo>
                    <a:pt x="7514" y="1778"/>
                    <a:pt x="6105" y="2746"/>
                    <a:pt x="6105" y="2746"/>
                  </a:cubicBezTo>
                  <a:cubicBezTo>
                    <a:pt x="6105" y="2746"/>
                    <a:pt x="6892" y="1"/>
                    <a:pt x="5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4569897" y="3510009"/>
              <a:ext cx="157361" cy="192956"/>
            </a:xfrm>
            <a:custGeom>
              <a:rect b="b" l="l" r="r" t="t"/>
              <a:pathLst>
                <a:path extrusionOk="0" h="8836" w="7206">
                  <a:moveTo>
                    <a:pt x="7206" y="2684"/>
                  </a:moveTo>
                  <a:cubicBezTo>
                    <a:pt x="7197" y="2686"/>
                    <a:pt x="7188" y="2687"/>
                    <a:pt x="7179" y="2688"/>
                  </a:cubicBezTo>
                  <a:lnTo>
                    <a:pt x="7179" y="2688"/>
                  </a:lnTo>
                  <a:cubicBezTo>
                    <a:pt x="7182" y="2692"/>
                    <a:pt x="7185" y="2694"/>
                    <a:pt x="7189" y="2694"/>
                  </a:cubicBezTo>
                  <a:cubicBezTo>
                    <a:pt x="7194" y="2694"/>
                    <a:pt x="7199" y="2691"/>
                    <a:pt x="7206" y="2684"/>
                  </a:cubicBezTo>
                  <a:close/>
                  <a:moveTo>
                    <a:pt x="3352" y="1"/>
                  </a:moveTo>
                  <a:cubicBezTo>
                    <a:pt x="3333" y="1"/>
                    <a:pt x="3303" y="16"/>
                    <a:pt x="3303" y="16"/>
                  </a:cubicBezTo>
                  <a:cubicBezTo>
                    <a:pt x="3403" y="416"/>
                    <a:pt x="3503" y="816"/>
                    <a:pt x="3603" y="1216"/>
                  </a:cubicBezTo>
                  <a:cubicBezTo>
                    <a:pt x="3703" y="1583"/>
                    <a:pt x="3837" y="1950"/>
                    <a:pt x="3970" y="2351"/>
                  </a:cubicBezTo>
                  <a:cubicBezTo>
                    <a:pt x="3670" y="2718"/>
                    <a:pt x="3370" y="3118"/>
                    <a:pt x="3136" y="3518"/>
                  </a:cubicBezTo>
                  <a:cubicBezTo>
                    <a:pt x="3003" y="3118"/>
                    <a:pt x="2803" y="2751"/>
                    <a:pt x="2703" y="2351"/>
                  </a:cubicBezTo>
                  <a:cubicBezTo>
                    <a:pt x="2703" y="2339"/>
                    <a:pt x="2695" y="2336"/>
                    <a:pt x="2687" y="2336"/>
                  </a:cubicBezTo>
                  <a:cubicBezTo>
                    <a:pt x="2669" y="2336"/>
                    <a:pt x="2647" y="2351"/>
                    <a:pt x="2669" y="2351"/>
                  </a:cubicBezTo>
                  <a:cubicBezTo>
                    <a:pt x="2803" y="2784"/>
                    <a:pt x="2869" y="3218"/>
                    <a:pt x="3003" y="3685"/>
                  </a:cubicBezTo>
                  <a:cubicBezTo>
                    <a:pt x="2836" y="3952"/>
                    <a:pt x="2636" y="4219"/>
                    <a:pt x="2469" y="4485"/>
                  </a:cubicBezTo>
                  <a:cubicBezTo>
                    <a:pt x="2136" y="4986"/>
                    <a:pt x="1835" y="5486"/>
                    <a:pt x="1535" y="5987"/>
                  </a:cubicBezTo>
                  <a:cubicBezTo>
                    <a:pt x="1502" y="6020"/>
                    <a:pt x="1468" y="6087"/>
                    <a:pt x="1468" y="6120"/>
                  </a:cubicBezTo>
                  <a:cubicBezTo>
                    <a:pt x="968" y="6987"/>
                    <a:pt x="468" y="7888"/>
                    <a:pt x="1" y="8789"/>
                  </a:cubicBezTo>
                  <a:cubicBezTo>
                    <a:pt x="1" y="8812"/>
                    <a:pt x="17" y="8836"/>
                    <a:pt x="39" y="8836"/>
                  </a:cubicBezTo>
                  <a:cubicBezTo>
                    <a:pt x="48" y="8836"/>
                    <a:pt x="58" y="8832"/>
                    <a:pt x="67" y="8822"/>
                  </a:cubicBezTo>
                  <a:cubicBezTo>
                    <a:pt x="534" y="7921"/>
                    <a:pt x="1068" y="7054"/>
                    <a:pt x="1602" y="6220"/>
                  </a:cubicBezTo>
                  <a:cubicBezTo>
                    <a:pt x="1702" y="6187"/>
                    <a:pt x="1769" y="6187"/>
                    <a:pt x="1869" y="6153"/>
                  </a:cubicBezTo>
                  <a:lnTo>
                    <a:pt x="2136" y="6120"/>
                  </a:lnTo>
                  <a:cubicBezTo>
                    <a:pt x="2369" y="6053"/>
                    <a:pt x="2569" y="6020"/>
                    <a:pt x="2769" y="5953"/>
                  </a:cubicBezTo>
                  <a:cubicBezTo>
                    <a:pt x="3203" y="5853"/>
                    <a:pt x="3570" y="5753"/>
                    <a:pt x="4004" y="5686"/>
                  </a:cubicBezTo>
                  <a:cubicBezTo>
                    <a:pt x="4037" y="5686"/>
                    <a:pt x="4004" y="5653"/>
                    <a:pt x="4004" y="5653"/>
                  </a:cubicBezTo>
                  <a:cubicBezTo>
                    <a:pt x="3503" y="5720"/>
                    <a:pt x="3036" y="5786"/>
                    <a:pt x="2536" y="5853"/>
                  </a:cubicBezTo>
                  <a:cubicBezTo>
                    <a:pt x="2302" y="5886"/>
                    <a:pt x="2069" y="5886"/>
                    <a:pt x="1835" y="5953"/>
                  </a:cubicBezTo>
                  <a:lnTo>
                    <a:pt x="1802" y="5953"/>
                  </a:lnTo>
                  <a:cubicBezTo>
                    <a:pt x="2102" y="5520"/>
                    <a:pt x="2369" y="5053"/>
                    <a:pt x="2669" y="4652"/>
                  </a:cubicBezTo>
                  <a:cubicBezTo>
                    <a:pt x="2969" y="4219"/>
                    <a:pt x="3270" y="3818"/>
                    <a:pt x="3570" y="3385"/>
                  </a:cubicBezTo>
                  <a:cubicBezTo>
                    <a:pt x="3837" y="3351"/>
                    <a:pt x="4137" y="3285"/>
                    <a:pt x="4404" y="3218"/>
                  </a:cubicBezTo>
                  <a:lnTo>
                    <a:pt x="5338" y="3051"/>
                  </a:lnTo>
                  <a:cubicBezTo>
                    <a:pt x="5963" y="2920"/>
                    <a:pt x="6555" y="2788"/>
                    <a:pt x="7179" y="2688"/>
                  </a:cubicBezTo>
                  <a:lnTo>
                    <a:pt x="7179" y="2688"/>
                  </a:lnTo>
                  <a:cubicBezTo>
                    <a:pt x="7168" y="2677"/>
                    <a:pt x="7160" y="2651"/>
                    <a:pt x="7139" y="2651"/>
                  </a:cubicBezTo>
                  <a:cubicBezTo>
                    <a:pt x="6505" y="2784"/>
                    <a:pt x="5872" y="2851"/>
                    <a:pt x="5238" y="2951"/>
                  </a:cubicBezTo>
                  <a:cubicBezTo>
                    <a:pt x="4938" y="2984"/>
                    <a:pt x="4637" y="3051"/>
                    <a:pt x="4337" y="3084"/>
                  </a:cubicBezTo>
                  <a:cubicBezTo>
                    <a:pt x="4137" y="3118"/>
                    <a:pt x="3903" y="3118"/>
                    <a:pt x="3703" y="3151"/>
                  </a:cubicBezTo>
                  <a:cubicBezTo>
                    <a:pt x="4304" y="2317"/>
                    <a:pt x="4904" y="1517"/>
                    <a:pt x="5505" y="683"/>
                  </a:cubicBezTo>
                  <a:cubicBezTo>
                    <a:pt x="5505" y="659"/>
                    <a:pt x="5488" y="636"/>
                    <a:pt x="5466" y="636"/>
                  </a:cubicBezTo>
                  <a:cubicBezTo>
                    <a:pt x="5457" y="636"/>
                    <a:pt x="5448" y="640"/>
                    <a:pt x="5438" y="649"/>
                  </a:cubicBezTo>
                  <a:cubicBezTo>
                    <a:pt x="4971" y="1116"/>
                    <a:pt x="4504" y="1650"/>
                    <a:pt x="4104" y="2184"/>
                  </a:cubicBezTo>
                  <a:cubicBezTo>
                    <a:pt x="3970" y="1850"/>
                    <a:pt x="3870" y="1517"/>
                    <a:pt x="3737" y="1183"/>
                  </a:cubicBezTo>
                  <a:cubicBezTo>
                    <a:pt x="3603" y="783"/>
                    <a:pt x="3470" y="416"/>
                    <a:pt x="3370" y="16"/>
                  </a:cubicBezTo>
                  <a:cubicBezTo>
                    <a:pt x="3370" y="4"/>
                    <a:pt x="3362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4612873" y="3553727"/>
              <a:ext cx="10220" cy="32451"/>
            </a:xfrm>
            <a:custGeom>
              <a:rect b="b" l="l" r="r" t="t"/>
              <a:pathLst>
                <a:path extrusionOk="0" h="1486" w="468">
                  <a:moveTo>
                    <a:pt x="50" y="0"/>
                  </a:moveTo>
                  <a:cubicBezTo>
                    <a:pt x="30" y="0"/>
                    <a:pt x="1" y="15"/>
                    <a:pt x="1" y="15"/>
                  </a:cubicBezTo>
                  <a:cubicBezTo>
                    <a:pt x="67" y="249"/>
                    <a:pt x="134" y="482"/>
                    <a:pt x="168" y="749"/>
                  </a:cubicBezTo>
                  <a:cubicBezTo>
                    <a:pt x="234" y="982"/>
                    <a:pt x="301" y="1216"/>
                    <a:pt x="368" y="1449"/>
                  </a:cubicBezTo>
                  <a:cubicBezTo>
                    <a:pt x="380" y="1475"/>
                    <a:pt x="398" y="1486"/>
                    <a:pt x="415" y="1486"/>
                  </a:cubicBezTo>
                  <a:cubicBezTo>
                    <a:pt x="442" y="1486"/>
                    <a:pt x="468" y="1457"/>
                    <a:pt x="468" y="1416"/>
                  </a:cubicBezTo>
                  <a:cubicBezTo>
                    <a:pt x="434" y="1316"/>
                    <a:pt x="401" y="1216"/>
                    <a:pt x="368" y="1082"/>
                  </a:cubicBezTo>
                  <a:lnTo>
                    <a:pt x="234" y="749"/>
                  </a:lnTo>
                  <a:cubicBezTo>
                    <a:pt x="168" y="482"/>
                    <a:pt x="101" y="249"/>
                    <a:pt x="67" y="15"/>
                  </a:cubicBezTo>
                  <a:cubicBezTo>
                    <a:pt x="67" y="4"/>
                    <a:pt x="6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4695198" y="3546040"/>
              <a:ext cx="49265" cy="5831"/>
            </a:xfrm>
            <a:custGeom>
              <a:rect b="b" l="l" r="r" t="t"/>
              <a:pathLst>
                <a:path extrusionOk="0" h="267" w="2256">
                  <a:moveTo>
                    <a:pt x="2202" y="0"/>
                  </a:moveTo>
                  <a:cubicBezTo>
                    <a:pt x="1868" y="33"/>
                    <a:pt x="1468" y="67"/>
                    <a:pt x="1101" y="100"/>
                  </a:cubicBezTo>
                  <a:cubicBezTo>
                    <a:pt x="734" y="134"/>
                    <a:pt x="367" y="167"/>
                    <a:pt x="0" y="234"/>
                  </a:cubicBezTo>
                  <a:cubicBezTo>
                    <a:pt x="0" y="234"/>
                    <a:pt x="0" y="267"/>
                    <a:pt x="0" y="267"/>
                  </a:cubicBezTo>
                  <a:cubicBezTo>
                    <a:pt x="400" y="234"/>
                    <a:pt x="734" y="200"/>
                    <a:pt x="1134" y="167"/>
                  </a:cubicBezTo>
                  <a:cubicBezTo>
                    <a:pt x="1501" y="134"/>
                    <a:pt x="1835" y="67"/>
                    <a:pt x="2235" y="33"/>
                  </a:cubicBezTo>
                  <a:cubicBezTo>
                    <a:pt x="2242" y="40"/>
                    <a:pt x="2246" y="43"/>
                    <a:pt x="2248" y="43"/>
                  </a:cubicBezTo>
                  <a:cubicBezTo>
                    <a:pt x="2255" y="43"/>
                    <a:pt x="2228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4633268" y="3172082"/>
              <a:ext cx="319810" cy="725813"/>
            </a:xfrm>
            <a:custGeom>
              <a:rect b="b" l="l" r="r" t="t"/>
              <a:pathLst>
                <a:path extrusionOk="0" h="33237" w="14645">
                  <a:moveTo>
                    <a:pt x="7641" y="0"/>
                  </a:moveTo>
                  <a:cubicBezTo>
                    <a:pt x="7541" y="0"/>
                    <a:pt x="7440" y="4"/>
                    <a:pt x="7339" y="13"/>
                  </a:cubicBezTo>
                  <a:cubicBezTo>
                    <a:pt x="5972" y="213"/>
                    <a:pt x="4838" y="1080"/>
                    <a:pt x="3870" y="2048"/>
                  </a:cubicBezTo>
                  <a:cubicBezTo>
                    <a:pt x="2769" y="3115"/>
                    <a:pt x="1769" y="4283"/>
                    <a:pt x="768" y="5417"/>
                  </a:cubicBezTo>
                  <a:cubicBezTo>
                    <a:pt x="501" y="5717"/>
                    <a:pt x="268" y="5984"/>
                    <a:pt x="1" y="6284"/>
                  </a:cubicBezTo>
                  <a:cubicBezTo>
                    <a:pt x="1" y="6308"/>
                    <a:pt x="1" y="6331"/>
                    <a:pt x="24" y="6331"/>
                  </a:cubicBezTo>
                  <a:cubicBezTo>
                    <a:pt x="34" y="6331"/>
                    <a:pt x="48" y="6327"/>
                    <a:pt x="67" y="6317"/>
                  </a:cubicBezTo>
                  <a:cubicBezTo>
                    <a:pt x="1035" y="5183"/>
                    <a:pt x="2069" y="4082"/>
                    <a:pt x="3136" y="3048"/>
                  </a:cubicBezTo>
                  <a:cubicBezTo>
                    <a:pt x="4137" y="2081"/>
                    <a:pt x="5138" y="1014"/>
                    <a:pt x="6505" y="613"/>
                  </a:cubicBezTo>
                  <a:cubicBezTo>
                    <a:pt x="6865" y="500"/>
                    <a:pt x="7247" y="440"/>
                    <a:pt x="7625" y="440"/>
                  </a:cubicBezTo>
                  <a:cubicBezTo>
                    <a:pt x="7913" y="440"/>
                    <a:pt x="8199" y="474"/>
                    <a:pt x="8473" y="547"/>
                  </a:cubicBezTo>
                  <a:cubicBezTo>
                    <a:pt x="9007" y="713"/>
                    <a:pt x="9441" y="1014"/>
                    <a:pt x="9808" y="1380"/>
                  </a:cubicBezTo>
                  <a:cubicBezTo>
                    <a:pt x="10575" y="2248"/>
                    <a:pt x="11075" y="3249"/>
                    <a:pt x="11342" y="4349"/>
                  </a:cubicBezTo>
                  <a:cubicBezTo>
                    <a:pt x="12176" y="7251"/>
                    <a:pt x="12510" y="10320"/>
                    <a:pt x="12810" y="13356"/>
                  </a:cubicBezTo>
                  <a:cubicBezTo>
                    <a:pt x="13143" y="16391"/>
                    <a:pt x="13377" y="19493"/>
                    <a:pt x="13510" y="22596"/>
                  </a:cubicBezTo>
                  <a:cubicBezTo>
                    <a:pt x="13677" y="25665"/>
                    <a:pt x="13777" y="28800"/>
                    <a:pt x="14077" y="31902"/>
                  </a:cubicBezTo>
                  <a:cubicBezTo>
                    <a:pt x="14144" y="32269"/>
                    <a:pt x="14178" y="32670"/>
                    <a:pt x="14211" y="33036"/>
                  </a:cubicBezTo>
                  <a:cubicBezTo>
                    <a:pt x="14228" y="33170"/>
                    <a:pt x="14336" y="33237"/>
                    <a:pt x="14440" y="33237"/>
                  </a:cubicBezTo>
                  <a:cubicBezTo>
                    <a:pt x="14544" y="33237"/>
                    <a:pt x="14645" y="33170"/>
                    <a:pt x="14645" y="33036"/>
                  </a:cubicBezTo>
                  <a:cubicBezTo>
                    <a:pt x="14378" y="29868"/>
                    <a:pt x="14244" y="26665"/>
                    <a:pt x="14111" y="23463"/>
                  </a:cubicBezTo>
                  <a:cubicBezTo>
                    <a:pt x="13944" y="20261"/>
                    <a:pt x="13744" y="17092"/>
                    <a:pt x="13444" y="13923"/>
                  </a:cubicBezTo>
                  <a:cubicBezTo>
                    <a:pt x="13277" y="12355"/>
                    <a:pt x="13077" y="10754"/>
                    <a:pt x="12877" y="9186"/>
                  </a:cubicBezTo>
                  <a:cubicBezTo>
                    <a:pt x="12676" y="7652"/>
                    <a:pt x="12376" y="6117"/>
                    <a:pt x="11943" y="4616"/>
                  </a:cubicBezTo>
                  <a:cubicBezTo>
                    <a:pt x="11676" y="3449"/>
                    <a:pt x="11142" y="2348"/>
                    <a:pt x="10442" y="1380"/>
                  </a:cubicBezTo>
                  <a:cubicBezTo>
                    <a:pt x="9769" y="495"/>
                    <a:pt x="8734" y="0"/>
                    <a:pt x="7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4457000" y="3125110"/>
              <a:ext cx="397574" cy="410021"/>
            </a:xfrm>
            <a:custGeom>
              <a:rect b="b" l="l" r="r" t="t"/>
              <a:pathLst>
                <a:path extrusionOk="0" h="18776" w="18206">
                  <a:moveTo>
                    <a:pt x="11001" y="0"/>
                  </a:moveTo>
                  <a:cubicBezTo>
                    <a:pt x="8433" y="0"/>
                    <a:pt x="1976" y="7737"/>
                    <a:pt x="0" y="18776"/>
                  </a:cubicBezTo>
                  <a:cubicBezTo>
                    <a:pt x="0" y="18776"/>
                    <a:pt x="11609" y="13639"/>
                    <a:pt x="15545" y="8535"/>
                  </a:cubicBezTo>
                  <a:cubicBezTo>
                    <a:pt x="18205" y="5063"/>
                    <a:pt x="17025" y="3419"/>
                    <a:pt x="14982" y="3419"/>
                  </a:cubicBezTo>
                  <a:cubicBezTo>
                    <a:pt x="14002" y="3419"/>
                    <a:pt x="12824" y="3797"/>
                    <a:pt x="11775" y="4532"/>
                  </a:cubicBezTo>
                  <a:cubicBezTo>
                    <a:pt x="11775" y="4532"/>
                    <a:pt x="13577" y="1163"/>
                    <a:pt x="11442" y="96"/>
                  </a:cubicBezTo>
                  <a:cubicBezTo>
                    <a:pt x="11312" y="32"/>
                    <a:pt x="11164" y="0"/>
                    <a:pt x="1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4497049" y="3210406"/>
              <a:ext cx="254975" cy="274039"/>
            </a:xfrm>
            <a:custGeom>
              <a:rect b="b" l="l" r="r" t="t"/>
              <a:pathLst>
                <a:path extrusionOk="0" h="12549" w="11676">
                  <a:moveTo>
                    <a:pt x="6051" y="1"/>
                  </a:moveTo>
                  <a:cubicBezTo>
                    <a:pt x="6039" y="1"/>
                    <a:pt x="6022" y="9"/>
                    <a:pt x="6005" y="26"/>
                  </a:cubicBezTo>
                  <a:cubicBezTo>
                    <a:pt x="5972" y="926"/>
                    <a:pt x="5872" y="1827"/>
                    <a:pt x="5805" y="2728"/>
                  </a:cubicBezTo>
                  <a:cubicBezTo>
                    <a:pt x="5805" y="3161"/>
                    <a:pt x="5805" y="3595"/>
                    <a:pt x="5772" y="4062"/>
                  </a:cubicBezTo>
                  <a:lnTo>
                    <a:pt x="5772" y="4729"/>
                  </a:lnTo>
                  <a:lnTo>
                    <a:pt x="5772" y="5129"/>
                  </a:lnTo>
                  <a:cubicBezTo>
                    <a:pt x="5705" y="5196"/>
                    <a:pt x="5638" y="5296"/>
                    <a:pt x="5538" y="5363"/>
                  </a:cubicBezTo>
                  <a:cubicBezTo>
                    <a:pt x="4504" y="6564"/>
                    <a:pt x="3503" y="7798"/>
                    <a:pt x="2569" y="9032"/>
                  </a:cubicBezTo>
                  <a:lnTo>
                    <a:pt x="2569" y="8832"/>
                  </a:lnTo>
                  <a:cubicBezTo>
                    <a:pt x="2569" y="8699"/>
                    <a:pt x="2536" y="8565"/>
                    <a:pt x="2503" y="8432"/>
                  </a:cubicBezTo>
                  <a:cubicBezTo>
                    <a:pt x="2469" y="8132"/>
                    <a:pt x="2436" y="7831"/>
                    <a:pt x="2403" y="7531"/>
                  </a:cubicBezTo>
                  <a:cubicBezTo>
                    <a:pt x="2336" y="7231"/>
                    <a:pt x="2303" y="6964"/>
                    <a:pt x="2269" y="6697"/>
                  </a:cubicBezTo>
                  <a:cubicBezTo>
                    <a:pt x="2203" y="6430"/>
                    <a:pt x="2136" y="6063"/>
                    <a:pt x="2102" y="5730"/>
                  </a:cubicBezTo>
                  <a:cubicBezTo>
                    <a:pt x="2102" y="5713"/>
                    <a:pt x="2086" y="5705"/>
                    <a:pt x="2069" y="5705"/>
                  </a:cubicBezTo>
                  <a:cubicBezTo>
                    <a:pt x="2052" y="5705"/>
                    <a:pt x="2036" y="5713"/>
                    <a:pt x="2036" y="5730"/>
                  </a:cubicBezTo>
                  <a:cubicBezTo>
                    <a:pt x="2102" y="6063"/>
                    <a:pt x="2136" y="6364"/>
                    <a:pt x="2169" y="6697"/>
                  </a:cubicBezTo>
                  <a:cubicBezTo>
                    <a:pt x="2203" y="6997"/>
                    <a:pt x="2203" y="7264"/>
                    <a:pt x="2236" y="7565"/>
                  </a:cubicBezTo>
                  <a:cubicBezTo>
                    <a:pt x="2269" y="7831"/>
                    <a:pt x="2303" y="8132"/>
                    <a:pt x="2303" y="8432"/>
                  </a:cubicBezTo>
                  <a:cubicBezTo>
                    <a:pt x="2303" y="8565"/>
                    <a:pt x="2336" y="8699"/>
                    <a:pt x="2369" y="8832"/>
                  </a:cubicBezTo>
                  <a:lnTo>
                    <a:pt x="2403" y="9032"/>
                  </a:lnTo>
                  <a:cubicBezTo>
                    <a:pt x="2403" y="9099"/>
                    <a:pt x="2403" y="9166"/>
                    <a:pt x="2436" y="9199"/>
                  </a:cubicBezTo>
                  <a:lnTo>
                    <a:pt x="1936" y="9866"/>
                  </a:lnTo>
                  <a:cubicBezTo>
                    <a:pt x="1302" y="10733"/>
                    <a:pt x="635" y="11601"/>
                    <a:pt x="1" y="12501"/>
                  </a:cubicBezTo>
                  <a:cubicBezTo>
                    <a:pt x="1" y="12525"/>
                    <a:pt x="1" y="12549"/>
                    <a:pt x="13" y="12549"/>
                  </a:cubicBezTo>
                  <a:cubicBezTo>
                    <a:pt x="18" y="12549"/>
                    <a:pt x="25" y="12545"/>
                    <a:pt x="34" y="12535"/>
                  </a:cubicBezTo>
                  <a:cubicBezTo>
                    <a:pt x="635" y="11734"/>
                    <a:pt x="1302" y="10934"/>
                    <a:pt x="1902" y="10166"/>
                  </a:cubicBezTo>
                  <a:cubicBezTo>
                    <a:pt x="2403" y="10166"/>
                    <a:pt x="2870" y="10166"/>
                    <a:pt x="3370" y="10133"/>
                  </a:cubicBezTo>
                  <a:lnTo>
                    <a:pt x="4871" y="10133"/>
                  </a:lnTo>
                  <a:cubicBezTo>
                    <a:pt x="4904" y="10133"/>
                    <a:pt x="4904" y="10100"/>
                    <a:pt x="4871" y="10100"/>
                  </a:cubicBezTo>
                  <a:lnTo>
                    <a:pt x="1969" y="10100"/>
                  </a:lnTo>
                  <a:cubicBezTo>
                    <a:pt x="2536" y="9433"/>
                    <a:pt x="3103" y="8765"/>
                    <a:pt x="3670" y="8065"/>
                  </a:cubicBezTo>
                  <a:lnTo>
                    <a:pt x="4304" y="7331"/>
                  </a:lnTo>
                  <a:cubicBezTo>
                    <a:pt x="4404" y="7348"/>
                    <a:pt x="4496" y="7356"/>
                    <a:pt x="4588" y="7356"/>
                  </a:cubicBezTo>
                  <a:cubicBezTo>
                    <a:pt x="4679" y="7356"/>
                    <a:pt x="4771" y="7348"/>
                    <a:pt x="4871" y="7331"/>
                  </a:cubicBezTo>
                  <a:lnTo>
                    <a:pt x="6839" y="7331"/>
                  </a:lnTo>
                  <a:cubicBezTo>
                    <a:pt x="7740" y="7331"/>
                    <a:pt x="8640" y="7298"/>
                    <a:pt x="9508" y="7298"/>
                  </a:cubicBezTo>
                  <a:cubicBezTo>
                    <a:pt x="9541" y="7264"/>
                    <a:pt x="9541" y="7231"/>
                    <a:pt x="9508" y="7231"/>
                  </a:cubicBezTo>
                  <a:cubicBezTo>
                    <a:pt x="8640" y="7231"/>
                    <a:pt x="7740" y="7198"/>
                    <a:pt x="6839" y="7164"/>
                  </a:cubicBezTo>
                  <a:lnTo>
                    <a:pt x="5572" y="7131"/>
                  </a:lnTo>
                  <a:lnTo>
                    <a:pt x="4437" y="7131"/>
                  </a:lnTo>
                  <a:lnTo>
                    <a:pt x="5905" y="5396"/>
                  </a:lnTo>
                  <a:cubicBezTo>
                    <a:pt x="5905" y="5396"/>
                    <a:pt x="5939" y="5396"/>
                    <a:pt x="5939" y="5363"/>
                  </a:cubicBezTo>
                  <a:cubicBezTo>
                    <a:pt x="6406" y="4796"/>
                    <a:pt x="6873" y="4229"/>
                    <a:pt x="7373" y="3695"/>
                  </a:cubicBezTo>
                  <a:lnTo>
                    <a:pt x="7573" y="3462"/>
                  </a:lnTo>
                  <a:cubicBezTo>
                    <a:pt x="7922" y="3479"/>
                    <a:pt x="8273" y="3485"/>
                    <a:pt x="8626" y="3485"/>
                  </a:cubicBezTo>
                  <a:cubicBezTo>
                    <a:pt x="9418" y="3485"/>
                    <a:pt x="10215" y="3455"/>
                    <a:pt x="11005" y="3455"/>
                  </a:cubicBezTo>
                  <a:cubicBezTo>
                    <a:pt x="11207" y="3455"/>
                    <a:pt x="11408" y="3457"/>
                    <a:pt x="11609" y="3462"/>
                  </a:cubicBezTo>
                  <a:cubicBezTo>
                    <a:pt x="11676" y="3428"/>
                    <a:pt x="11676" y="3362"/>
                    <a:pt x="11643" y="3362"/>
                  </a:cubicBezTo>
                  <a:cubicBezTo>
                    <a:pt x="10528" y="3362"/>
                    <a:pt x="9412" y="3288"/>
                    <a:pt x="8297" y="3288"/>
                  </a:cubicBezTo>
                  <a:cubicBezTo>
                    <a:pt x="8111" y="3288"/>
                    <a:pt x="7926" y="3290"/>
                    <a:pt x="7740" y="3295"/>
                  </a:cubicBezTo>
                  <a:lnTo>
                    <a:pt x="8474" y="2461"/>
                  </a:lnTo>
                  <a:cubicBezTo>
                    <a:pt x="8841" y="2061"/>
                    <a:pt x="9174" y="1660"/>
                    <a:pt x="9508" y="1260"/>
                  </a:cubicBezTo>
                  <a:cubicBezTo>
                    <a:pt x="9508" y="1236"/>
                    <a:pt x="9508" y="1213"/>
                    <a:pt x="9484" y="1213"/>
                  </a:cubicBezTo>
                  <a:cubicBezTo>
                    <a:pt x="9474" y="1213"/>
                    <a:pt x="9461" y="1217"/>
                    <a:pt x="9441" y="1227"/>
                  </a:cubicBezTo>
                  <a:cubicBezTo>
                    <a:pt x="9074" y="1527"/>
                    <a:pt x="8774" y="1860"/>
                    <a:pt x="8474" y="2194"/>
                  </a:cubicBezTo>
                  <a:cubicBezTo>
                    <a:pt x="8140" y="2561"/>
                    <a:pt x="7807" y="2895"/>
                    <a:pt x="7473" y="3261"/>
                  </a:cubicBezTo>
                  <a:cubicBezTo>
                    <a:pt x="6973" y="3795"/>
                    <a:pt x="6506" y="4329"/>
                    <a:pt x="6005" y="4896"/>
                  </a:cubicBezTo>
                  <a:lnTo>
                    <a:pt x="6005" y="4729"/>
                  </a:lnTo>
                  <a:lnTo>
                    <a:pt x="6005" y="4029"/>
                  </a:lnTo>
                  <a:lnTo>
                    <a:pt x="6005" y="2728"/>
                  </a:lnTo>
                  <a:cubicBezTo>
                    <a:pt x="6005" y="1827"/>
                    <a:pt x="6005" y="926"/>
                    <a:pt x="6072" y="26"/>
                  </a:cubicBezTo>
                  <a:cubicBezTo>
                    <a:pt x="6072" y="9"/>
                    <a:pt x="6064" y="1"/>
                    <a:pt x="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4728696" y="3334789"/>
              <a:ext cx="8757" cy="742"/>
            </a:xfrm>
            <a:custGeom>
              <a:rect b="b" l="l" r="r" t="t"/>
              <a:pathLst>
                <a:path extrusionOk="0" h="34" w="401">
                  <a:moveTo>
                    <a:pt x="34" y="1"/>
                  </a:moveTo>
                  <a:cubicBezTo>
                    <a:pt x="1" y="1"/>
                    <a:pt x="1" y="34"/>
                    <a:pt x="34" y="34"/>
                  </a:cubicBezTo>
                  <a:lnTo>
                    <a:pt x="367" y="34"/>
                  </a:lnTo>
                  <a:cubicBezTo>
                    <a:pt x="401" y="34"/>
                    <a:pt x="401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4667509" y="3332780"/>
              <a:ext cx="53917" cy="2752"/>
            </a:xfrm>
            <a:custGeom>
              <a:rect b="b" l="l" r="r" t="t"/>
              <a:pathLst>
                <a:path extrusionOk="0" h="126" w="2469">
                  <a:moveTo>
                    <a:pt x="297" y="1"/>
                  </a:moveTo>
                  <a:cubicBezTo>
                    <a:pt x="201" y="1"/>
                    <a:pt x="101" y="9"/>
                    <a:pt x="1" y="26"/>
                  </a:cubicBezTo>
                  <a:lnTo>
                    <a:pt x="1" y="93"/>
                  </a:lnTo>
                  <a:cubicBezTo>
                    <a:pt x="201" y="126"/>
                    <a:pt x="401" y="126"/>
                    <a:pt x="568" y="126"/>
                  </a:cubicBezTo>
                  <a:lnTo>
                    <a:pt x="2469" y="126"/>
                  </a:lnTo>
                  <a:cubicBezTo>
                    <a:pt x="2469" y="93"/>
                    <a:pt x="2469" y="93"/>
                    <a:pt x="2469" y="93"/>
                  </a:cubicBezTo>
                  <a:lnTo>
                    <a:pt x="1201" y="59"/>
                  </a:lnTo>
                  <a:lnTo>
                    <a:pt x="568" y="26"/>
                  </a:lnTo>
                  <a:cubicBezTo>
                    <a:pt x="484" y="9"/>
                    <a:pt x="39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4585205" y="3414909"/>
              <a:ext cx="56799" cy="6049"/>
            </a:xfrm>
            <a:custGeom>
              <a:rect b="b" l="l" r="r" t="t"/>
              <a:pathLst>
                <a:path extrusionOk="0" h="277" w="2601">
                  <a:moveTo>
                    <a:pt x="0" y="1"/>
                  </a:moveTo>
                  <a:lnTo>
                    <a:pt x="0" y="1"/>
                  </a:lnTo>
                  <a:cubicBezTo>
                    <a:pt x="834" y="101"/>
                    <a:pt x="1701" y="134"/>
                    <a:pt x="2569" y="268"/>
                  </a:cubicBezTo>
                  <a:cubicBezTo>
                    <a:pt x="2575" y="274"/>
                    <a:pt x="2581" y="277"/>
                    <a:pt x="2585" y="277"/>
                  </a:cubicBezTo>
                  <a:cubicBezTo>
                    <a:pt x="2601" y="277"/>
                    <a:pt x="2595" y="234"/>
                    <a:pt x="2569" y="234"/>
                  </a:cubicBezTo>
                  <a:cubicBezTo>
                    <a:pt x="1735" y="101"/>
                    <a:pt x="867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4558236" y="3301684"/>
              <a:ext cx="7316" cy="43151"/>
            </a:xfrm>
            <a:custGeom>
              <a:rect b="b" l="l" r="r" t="t"/>
              <a:pathLst>
                <a:path extrusionOk="0" h="1976" w="335">
                  <a:moveTo>
                    <a:pt x="50" y="1"/>
                  </a:moveTo>
                  <a:cubicBezTo>
                    <a:pt x="31" y="1"/>
                    <a:pt x="1" y="15"/>
                    <a:pt x="1" y="15"/>
                  </a:cubicBezTo>
                  <a:cubicBezTo>
                    <a:pt x="34" y="349"/>
                    <a:pt x="68" y="649"/>
                    <a:pt x="101" y="983"/>
                  </a:cubicBezTo>
                  <a:cubicBezTo>
                    <a:pt x="101" y="1150"/>
                    <a:pt x="134" y="1316"/>
                    <a:pt x="134" y="1483"/>
                  </a:cubicBezTo>
                  <a:cubicBezTo>
                    <a:pt x="134" y="1617"/>
                    <a:pt x="168" y="1783"/>
                    <a:pt x="201" y="1950"/>
                  </a:cubicBezTo>
                  <a:cubicBezTo>
                    <a:pt x="218" y="1967"/>
                    <a:pt x="243" y="1975"/>
                    <a:pt x="268" y="1975"/>
                  </a:cubicBezTo>
                  <a:cubicBezTo>
                    <a:pt x="293" y="1975"/>
                    <a:pt x="318" y="1967"/>
                    <a:pt x="335" y="1950"/>
                  </a:cubicBezTo>
                  <a:cubicBezTo>
                    <a:pt x="335" y="1850"/>
                    <a:pt x="335" y="1783"/>
                    <a:pt x="335" y="1683"/>
                  </a:cubicBezTo>
                  <a:lnTo>
                    <a:pt x="301" y="1450"/>
                  </a:lnTo>
                  <a:cubicBezTo>
                    <a:pt x="301" y="1283"/>
                    <a:pt x="234" y="1116"/>
                    <a:pt x="201" y="949"/>
                  </a:cubicBezTo>
                  <a:cubicBezTo>
                    <a:pt x="168" y="649"/>
                    <a:pt x="101" y="316"/>
                    <a:pt x="68" y="15"/>
                  </a:cubicBezTo>
                  <a:cubicBezTo>
                    <a:pt x="68" y="4"/>
                    <a:pt x="60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4837969" y="3092158"/>
              <a:ext cx="101260" cy="684082"/>
            </a:xfrm>
            <a:custGeom>
              <a:rect b="b" l="l" r="r" t="t"/>
              <a:pathLst>
                <a:path extrusionOk="0" h="31326" w="4637">
                  <a:moveTo>
                    <a:pt x="2733" y="0"/>
                  </a:moveTo>
                  <a:cubicBezTo>
                    <a:pt x="2701" y="0"/>
                    <a:pt x="2668" y="1"/>
                    <a:pt x="2635" y="4"/>
                  </a:cubicBezTo>
                  <a:cubicBezTo>
                    <a:pt x="1768" y="37"/>
                    <a:pt x="1368" y="938"/>
                    <a:pt x="1201" y="1671"/>
                  </a:cubicBezTo>
                  <a:cubicBezTo>
                    <a:pt x="634" y="3906"/>
                    <a:pt x="601" y="6241"/>
                    <a:pt x="467" y="8543"/>
                  </a:cubicBezTo>
                  <a:cubicBezTo>
                    <a:pt x="234" y="13380"/>
                    <a:pt x="33" y="18250"/>
                    <a:pt x="0" y="23087"/>
                  </a:cubicBezTo>
                  <a:lnTo>
                    <a:pt x="0" y="27123"/>
                  </a:lnTo>
                  <a:cubicBezTo>
                    <a:pt x="0" y="28491"/>
                    <a:pt x="0" y="29858"/>
                    <a:pt x="100" y="31226"/>
                  </a:cubicBezTo>
                  <a:cubicBezTo>
                    <a:pt x="100" y="31293"/>
                    <a:pt x="150" y="31326"/>
                    <a:pt x="200" y="31326"/>
                  </a:cubicBezTo>
                  <a:cubicBezTo>
                    <a:pt x="250" y="31326"/>
                    <a:pt x="300" y="31293"/>
                    <a:pt x="300" y="31226"/>
                  </a:cubicBezTo>
                  <a:cubicBezTo>
                    <a:pt x="300" y="30058"/>
                    <a:pt x="267" y="28891"/>
                    <a:pt x="267" y="27723"/>
                  </a:cubicBezTo>
                  <a:cubicBezTo>
                    <a:pt x="267" y="26556"/>
                    <a:pt x="267" y="25422"/>
                    <a:pt x="267" y="24288"/>
                  </a:cubicBezTo>
                  <a:cubicBezTo>
                    <a:pt x="300" y="21953"/>
                    <a:pt x="367" y="19651"/>
                    <a:pt x="467" y="17349"/>
                  </a:cubicBezTo>
                  <a:cubicBezTo>
                    <a:pt x="534" y="15048"/>
                    <a:pt x="634" y="12746"/>
                    <a:pt x="734" y="10444"/>
                  </a:cubicBezTo>
                  <a:cubicBezTo>
                    <a:pt x="801" y="9277"/>
                    <a:pt x="834" y="8143"/>
                    <a:pt x="901" y="6975"/>
                  </a:cubicBezTo>
                  <a:cubicBezTo>
                    <a:pt x="934" y="5841"/>
                    <a:pt x="1001" y="4740"/>
                    <a:pt x="1101" y="3639"/>
                  </a:cubicBezTo>
                  <a:cubicBezTo>
                    <a:pt x="1201" y="3039"/>
                    <a:pt x="1268" y="2405"/>
                    <a:pt x="1401" y="1805"/>
                  </a:cubicBezTo>
                  <a:cubicBezTo>
                    <a:pt x="1468" y="1338"/>
                    <a:pt x="1668" y="904"/>
                    <a:pt x="1935" y="537"/>
                  </a:cubicBezTo>
                  <a:cubicBezTo>
                    <a:pt x="2153" y="319"/>
                    <a:pt x="2451" y="210"/>
                    <a:pt x="2752" y="210"/>
                  </a:cubicBezTo>
                  <a:cubicBezTo>
                    <a:pt x="3003" y="210"/>
                    <a:pt x="3257" y="286"/>
                    <a:pt x="3469" y="437"/>
                  </a:cubicBezTo>
                  <a:cubicBezTo>
                    <a:pt x="3936" y="771"/>
                    <a:pt x="4303" y="1238"/>
                    <a:pt x="4537" y="1771"/>
                  </a:cubicBezTo>
                  <a:cubicBezTo>
                    <a:pt x="4570" y="1771"/>
                    <a:pt x="4637" y="1738"/>
                    <a:pt x="4603" y="1738"/>
                  </a:cubicBezTo>
                  <a:cubicBezTo>
                    <a:pt x="4216" y="963"/>
                    <a:pt x="3703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4879262" y="3079471"/>
              <a:ext cx="146661" cy="183238"/>
            </a:xfrm>
            <a:custGeom>
              <a:rect b="b" l="l" r="r" t="t"/>
              <a:pathLst>
                <a:path extrusionOk="0" h="8391" w="6716">
                  <a:moveTo>
                    <a:pt x="2660" y="1"/>
                  </a:moveTo>
                  <a:cubicBezTo>
                    <a:pt x="1909" y="1"/>
                    <a:pt x="2446" y="1952"/>
                    <a:pt x="2446" y="1952"/>
                  </a:cubicBezTo>
                  <a:cubicBezTo>
                    <a:pt x="2446" y="1952"/>
                    <a:pt x="1454" y="1255"/>
                    <a:pt x="798" y="1255"/>
                  </a:cubicBezTo>
                  <a:cubicBezTo>
                    <a:pt x="305" y="1255"/>
                    <a:pt x="1" y="1647"/>
                    <a:pt x="444" y="3020"/>
                  </a:cubicBezTo>
                  <a:cubicBezTo>
                    <a:pt x="1145" y="5154"/>
                    <a:pt x="6715" y="8390"/>
                    <a:pt x="6715" y="8390"/>
                  </a:cubicBezTo>
                  <a:cubicBezTo>
                    <a:pt x="6715" y="8390"/>
                    <a:pt x="6615" y="2920"/>
                    <a:pt x="3480" y="418"/>
                  </a:cubicBezTo>
                  <a:cubicBezTo>
                    <a:pt x="3109" y="120"/>
                    <a:pt x="2845" y="1"/>
                    <a:pt x="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4914442" y="3126879"/>
              <a:ext cx="105650" cy="119801"/>
            </a:xfrm>
            <a:custGeom>
              <a:rect b="b" l="l" r="r" t="t"/>
              <a:pathLst>
                <a:path extrusionOk="0" h="5486" w="4838">
                  <a:moveTo>
                    <a:pt x="1028" y="1"/>
                  </a:moveTo>
                  <a:cubicBezTo>
                    <a:pt x="1018" y="1"/>
                    <a:pt x="1001" y="24"/>
                    <a:pt x="1001" y="48"/>
                  </a:cubicBezTo>
                  <a:cubicBezTo>
                    <a:pt x="1368" y="515"/>
                    <a:pt x="1702" y="982"/>
                    <a:pt x="2035" y="1449"/>
                  </a:cubicBezTo>
                  <a:cubicBezTo>
                    <a:pt x="1402" y="1282"/>
                    <a:pt x="734" y="1182"/>
                    <a:pt x="67" y="1115"/>
                  </a:cubicBezTo>
                  <a:cubicBezTo>
                    <a:pt x="34" y="1115"/>
                    <a:pt x="1" y="1149"/>
                    <a:pt x="67" y="1149"/>
                  </a:cubicBezTo>
                  <a:cubicBezTo>
                    <a:pt x="768" y="1249"/>
                    <a:pt x="1468" y="1449"/>
                    <a:pt x="2135" y="1582"/>
                  </a:cubicBezTo>
                  <a:cubicBezTo>
                    <a:pt x="2402" y="1949"/>
                    <a:pt x="2669" y="2350"/>
                    <a:pt x="2936" y="2717"/>
                  </a:cubicBezTo>
                  <a:lnTo>
                    <a:pt x="3236" y="3184"/>
                  </a:lnTo>
                  <a:lnTo>
                    <a:pt x="3003" y="3150"/>
                  </a:lnTo>
                  <a:lnTo>
                    <a:pt x="2536" y="3117"/>
                  </a:lnTo>
                  <a:cubicBezTo>
                    <a:pt x="2202" y="3084"/>
                    <a:pt x="1902" y="3084"/>
                    <a:pt x="1568" y="3050"/>
                  </a:cubicBezTo>
                  <a:cubicBezTo>
                    <a:pt x="1535" y="3050"/>
                    <a:pt x="1535" y="3117"/>
                    <a:pt x="1568" y="3117"/>
                  </a:cubicBezTo>
                  <a:cubicBezTo>
                    <a:pt x="1902" y="3117"/>
                    <a:pt x="2202" y="3150"/>
                    <a:pt x="2502" y="3184"/>
                  </a:cubicBezTo>
                  <a:lnTo>
                    <a:pt x="3003" y="3250"/>
                  </a:lnTo>
                  <a:lnTo>
                    <a:pt x="3303" y="3250"/>
                  </a:lnTo>
                  <a:lnTo>
                    <a:pt x="3837" y="4051"/>
                  </a:lnTo>
                  <a:cubicBezTo>
                    <a:pt x="4137" y="4518"/>
                    <a:pt x="4437" y="5018"/>
                    <a:pt x="4771" y="5485"/>
                  </a:cubicBezTo>
                  <a:cubicBezTo>
                    <a:pt x="4771" y="5485"/>
                    <a:pt x="4837" y="5485"/>
                    <a:pt x="4804" y="5452"/>
                  </a:cubicBezTo>
                  <a:cubicBezTo>
                    <a:pt x="4537" y="4952"/>
                    <a:pt x="4237" y="4451"/>
                    <a:pt x="3937" y="3984"/>
                  </a:cubicBezTo>
                  <a:cubicBezTo>
                    <a:pt x="3870" y="3917"/>
                    <a:pt x="3837" y="3817"/>
                    <a:pt x="3770" y="3751"/>
                  </a:cubicBezTo>
                  <a:cubicBezTo>
                    <a:pt x="3770" y="3651"/>
                    <a:pt x="3770" y="3584"/>
                    <a:pt x="3770" y="3484"/>
                  </a:cubicBezTo>
                  <a:lnTo>
                    <a:pt x="3770" y="3084"/>
                  </a:lnTo>
                  <a:cubicBezTo>
                    <a:pt x="3770" y="2850"/>
                    <a:pt x="3770" y="2583"/>
                    <a:pt x="3803" y="2316"/>
                  </a:cubicBezTo>
                  <a:cubicBezTo>
                    <a:pt x="3803" y="2300"/>
                    <a:pt x="3787" y="2291"/>
                    <a:pt x="3770" y="2291"/>
                  </a:cubicBezTo>
                  <a:cubicBezTo>
                    <a:pt x="3753" y="2291"/>
                    <a:pt x="3737" y="2300"/>
                    <a:pt x="3737" y="2316"/>
                  </a:cubicBezTo>
                  <a:cubicBezTo>
                    <a:pt x="3737" y="2583"/>
                    <a:pt x="3737" y="2817"/>
                    <a:pt x="3737" y="3084"/>
                  </a:cubicBezTo>
                  <a:lnTo>
                    <a:pt x="3737" y="3450"/>
                  </a:lnTo>
                  <a:lnTo>
                    <a:pt x="3737" y="3617"/>
                  </a:lnTo>
                  <a:cubicBezTo>
                    <a:pt x="3503" y="3284"/>
                    <a:pt x="3270" y="2917"/>
                    <a:pt x="3036" y="2617"/>
                  </a:cubicBezTo>
                  <a:lnTo>
                    <a:pt x="2836" y="2316"/>
                  </a:lnTo>
                  <a:cubicBezTo>
                    <a:pt x="2803" y="1983"/>
                    <a:pt x="2803" y="1649"/>
                    <a:pt x="2836" y="1349"/>
                  </a:cubicBezTo>
                  <a:lnTo>
                    <a:pt x="2836" y="282"/>
                  </a:lnTo>
                  <a:cubicBezTo>
                    <a:pt x="2836" y="265"/>
                    <a:pt x="2828" y="257"/>
                    <a:pt x="2815" y="257"/>
                  </a:cubicBezTo>
                  <a:cubicBezTo>
                    <a:pt x="2803" y="257"/>
                    <a:pt x="2786" y="265"/>
                    <a:pt x="2769" y="282"/>
                  </a:cubicBezTo>
                  <a:cubicBezTo>
                    <a:pt x="2769" y="648"/>
                    <a:pt x="2769" y="1015"/>
                    <a:pt x="2736" y="1382"/>
                  </a:cubicBezTo>
                  <a:cubicBezTo>
                    <a:pt x="2736" y="1649"/>
                    <a:pt x="2736" y="1883"/>
                    <a:pt x="2736" y="2150"/>
                  </a:cubicBezTo>
                  <a:cubicBezTo>
                    <a:pt x="2202" y="1416"/>
                    <a:pt x="1635" y="715"/>
                    <a:pt x="1035" y="15"/>
                  </a:cubicBezTo>
                  <a:cubicBezTo>
                    <a:pt x="1035" y="5"/>
                    <a:pt x="103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4968357" y="3114978"/>
              <a:ext cx="2555" cy="32625"/>
            </a:xfrm>
            <a:custGeom>
              <a:rect b="b" l="l" r="r" t="t"/>
              <a:pathLst>
                <a:path extrusionOk="0" h="1494" w="117">
                  <a:moveTo>
                    <a:pt x="83" y="1"/>
                  </a:moveTo>
                  <a:cubicBezTo>
                    <a:pt x="67" y="1"/>
                    <a:pt x="50" y="9"/>
                    <a:pt x="67" y="26"/>
                  </a:cubicBezTo>
                  <a:cubicBezTo>
                    <a:pt x="67" y="293"/>
                    <a:pt x="33" y="526"/>
                    <a:pt x="0" y="760"/>
                  </a:cubicBezTo>
                  <a:lnTo>
                    <a:pt x="0" y="1127"/>
                  </a:lnTo>
                  <a:lnTo>
                    <a:pt x="0" y="1294"/>
                  </a:lnTo>
                  <a:cubicBezTo>
                    <a:pt x="0" y="1360"/>
                    <a:pt x="0" y="1427"/>
                    <a:pt x="0" y="1494"/>
                  </a:cubicBezTo>
                  <a:lnTo>
                    <a:pt x="67" y="1494"/>
                  </a:lnTo>
                  <a:cubicBezTo>
                    <a:pt x="67" y="1427"/>
                    <a:pt x="67" y="1360"/>
                    <a:pt x="67" y="1327"/>
                  </a:cubicBezTo>
                  <a:lnTo>
                    <a:pt x="67" y="1127"/>
                  </a:lnTo>
                  <a:lnTo>
                    <a:pt x="67" y="793"/>
                  </a:lnTo>
                  <a:cubicBezTo>
                    <a:pt x="67" y="526"/>
                    <a:pt x="67" y="293"/>
                    <a:pt x="100" y="26"/>
                  </a:cubicBezTo>
                  <a:cubicBezTo>
                    <a:pt x="117" y="9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4925360" y="3163609"/>
              <a:ext cx="29896" cy="4389"/>
            </a:xfrm>
            <a:custGeom>
              <a:rect b="b" l="l" r="r" t="t"/>
              <a:pathLst>
                <a:path extrusionOk="0" h="201" w="1369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468" y="101"/>
                    <a:pt x="902" y="167"/>
                    <a:pt x="1369" y="201"/>
                  </a:cubicBezTo>
                  <a:cubicBezTo>
                    <a:pt x="1369" y="201"/>
                    <a:pt x="1369" y="134"/>
                    <a:pt x="1369" y="134"/>
                  </a:cubicBezTo>
                  <a:cubicBezTo>
                    <a:pt x="1135" y="101"/>
                    <a:pt x="935" y="101"/>
                    <a:pt x="735" y="67"/>
                  </a:cubicBezTo>
                  <a:cubicBezTo>
                    <a:pt x="501" y="67"/>
                    <a:pt x="268" y="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4992749" y="3166710"/>
              <a:ext cx="393" cy="568"/>
            </a:xfrm>
            <a:custGeom>
              <a:rect b="b" l="l" r="r" t="t"/>
              <a:pathLst>
                <a:path extrusionOk="0" h="26" w="18">
                  <a:moveTo>
                    <a:pt x="5" y="0"/>
                  </a:moveTo>
                  <a:cubicBezTo>
                    <a:pt x="0" y="0"/>
                    <a:pt x="0" y="9"/>
                    <a:pt x="17" y="25"/>
                  </a:cubicBezTo>
                  <a:cubicBezTo>
                    <a:pt x="17" y="9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4731600" y="3432379"/>
              <a:ext cx="210557" cy="373203"/>
            </a:xfrm>
            <a:custGeom>
              <a:rect b="b" l="l" r="r" t="t"/>
              <a:pathLst>
                <a:path extrusionOk="0" h="17090" w="9642">
                  <a:moveTo>
                    <a:pt x="5707" y="1"/>
                  </a:moveTo>
                  <a:cubicBezTo>
                    <a:pt x="4441" y="1"/>
                    <a:pt x="3561" y="954"/>
                    <a:pt x="3036" y="2036"/>
                  </a:cubicBezTo>
                  <a:cubicBezTo>
                    <a:pt x="2770" y="2603"/>
                    <a:pt x="2569" y="3204"/>
                    <a:pt x="2403" y="3837"/>
                  </a:cubicBezTo>
                  <a:cubicBezTo>
                    <a:pt x="2169" y="4671"/>
                    <a:pt x="1936" y="5505"/>
                    <a:pt x="1736" y="6339"/>
                  </a:cubicBezTo>
                  <a:cubicBezTo>
                    <a:pt x="1335" y="7974"/>
                    <a:pt x="968" y="9642"/>
                    <a:pt x="701" y="11309"/>
                  </a:cubicBezTo>
                  <a:cubicBezTo>
                    <a:pt x="535" y="12210"/>
                    <a:pt x="368" y="13144"/>
                    <a:pt x="268" y="14078"/>
                  </a:cubicBezTo>
                  <a:cubicBezTo>
                    <a:pt x="134" y="15012"/>
                    <a:pt x="34" y="15979"/>
                    <a:pt x="1" y="16947"/>
                  </a:cubicBezTo>
                  <a:cubicBezTo>
                    <a:pt x="1" y="17038"/>
                    <a:pt x="82" y="17090"/>
                    <a:pt x="160" y="17090"/>
                  </a:cubicBezTo>
                  <a:cubicBezTo>
                    <a:pt x="224" y="17090"/>
                    <a:pt x="286" y="17055"/>
                    <a:pt x="301" y="16980"/>
                  </a:cubicBezTo>
                  <a:cubicBezTo>
                    <a:pt x="468" y="16180"/>
                    <a:pt x="535" y="15379"/>
                    <a:pt x="635" y="14612"/>
                  </a:cubicBezTo>
                  <a:cubicBezTo>
                    <a:pt x="735" y="13811"/>
                    <a:pt x="868" y="13011"/>
                    <a:pt x="1002" y="12210"/>
                  </a:cubicBezTo>
                  <a:cubicBezTo>
                    <a:pt x="1269" y="10642"/>
                    <a:pt x="1602" y="9075"/>
                    <a:pt x="1936" y="7507"/>
                  </a:cubicBezTo>
                  <a:cubicBezTo>
                    <a:pt x="2269" y="6039"/>
                    <a:pt x="2603" y="4538"/>
                    <a:pt x="3070" y="3070"/>
                  </a:cubicBezTo>
                  <a:cubicBezTo>
                    <a:pt x="3437" y="2070"/>
                    <a:pt x="3970" y="835"/>
                    <a:pt x="5071" y="468"/>
                  </a:cubicBezTo>
                  <a:cubicBezTo>
                    <a:pt x="5344" y="379"/>
                    <a:pt x="5611" y="340"/>
                    <a:pt x="5874" y="340"/>
                  </a:cubicBezTo>
                  <a:cubicBezTo>
                    <a:pt x="7281" y="340"/>
                    <a:pt x="8539" y="1482"/>
                    <a:pt x="9608" y="2270"/>
                  </a:cubicBezTo>
                  <a:cubicBezTo>
                    <a:pt x="9608" y="2270"/>
                    <a:pt x="9641" y="2236"/>
                    <a:pt x="9608" y="2236"/>
                  </a:cubicBezTo>
                  <a:cubicBezTo>
                    <a:pt x="8407" y="1336"/>
                    <a:pt x="7373" y="68"/>
                    <a:pt x="5772" y="1"/>
                  </a:cubicBezTo>
                  <a:cubicBezTo>
                    <a:pt x="5750" y="1"/>
                    <a:pt x="5728" y="1"/>
                    <a:pt x="5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4808816" y="3380298"/>
              <a:ext cx="300025" cy="363900"/>
            </a:xfrm>
            <a:custGeom>
              <a:rect b="b" l="l" r="r" t="t"/>
              <a:pathLst>
                <a:path extrusionOk="0" h="16664" w="13739">
                  <a:moveTo>
                    <a:pt x="5799" y="1"/>
                  </a:moveTo>
                  <a:cubicBezTo>
                    <a:pt x="5633" y="1"/>
                    <a:pt x="5479" y="28"/>
                    <a:pt x="5338" y="85"/>
                  </a:cubicBezTo>
                  <a:cubicBezTo>
                    <a:pt x="3770" y="685"/>
                    <a:pt x="4871" y="3754"/>
                    <a:pt x="4871" y="3754"/>
                  </a:cubicBezTo>
                  <a:cubicBezTo>
                    <a:pt x="4871" y="3754"/>
                    <a:pt x="3893" y="2993"/>
                    <a:pt x="2764" y="2993"/>
                  </a:cubicBezTo>
                  <a:cubicBezTo>
                    <a:pt x="2361" y="2993"/>
                    <a:pt x="1939" y="3090"/>
                    <a:pt x="1535" y="3354"/>
                  </a:cubicBezTo>
                  <a:cubicBezTo>
                    <a:pt x="1" y="4354"/>
                    <a:pt x="868" y="8191"/>
                    <a:pt x="4404" y="11126"/>
                  </a:cubicBezTo>
                  <a:cubicBezTo>
                    <a:pt x="6972" y="13194"/>
                    <a:pt x="9741" y="15062"/>
                    <a:pt x="12610" y="16663"/>
                  </a:cubicBezTo>
                  <a:cubicBezTo>
                    <a:pt x="13738" y="6727"/>
                    <a:pt x="8386" y="1"/>
                    <a:pt x="5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4894767" y="3450787"/>
              <a:ext cx="174634" cy="244908"/>
            </a:xfrm>
            <a:custGeom>
              <a:rect b="b" l="l" r="r" t="t"/>
              <a:pathLst>
                <a:path extrusionOk="0" h="11215" w="7997">
                  <a:moveTo>
                    <a:pt x="4216" y="1"/>
                  </a:moveTo>
                  <a:cubicBezTo>
                    <a:pt x="4204" y="1"/>
                    <a:pt x="4187" y="9"/>
                    <a:pt x="4171" y="26"/>
                  </a:cubicBezTo>
                  <a:cubicBezTo>
                    <a:pt x="4004" y="693"/>
                    <a:pt x="3837" y="1360"/>
                    <a:pt x="3704" y="2027"/>
                  </a:cubicBezTo>
                  <a:cubicBezTo>
                    <a:pt x="3637" y="2361"/>
                    <a:pt x="3570" y="2694"/>
                    <a:pt x="3537" y="3028"/>
                  </a:cubicBezTo>
                  <a:cubicBezTo>
                    <a:pt x="3503" y="3195"/>
                    <a:pt x="3503" y="3361"/>
                    <a:pt x="3470" y="3528"/>
                  </a:cubicBezTo>
                  <a:lnTo>
                    <a:pt x="3470" y="3695"/>
                  </a:lnTo>
                  <a:cubicBezTo>
                    <a:pt x="3303" y="3461"/>
                    <a:pt x="3137" y="3195"/>
                    <a:pt x="2970" y="2961"/>
                  </a:cubicBezTo>
                  <a:cubicBezTo>
                    <a:pt x="2436" y="2261"/>
                    <a:pt x="1869" y="1560"/>
                    <a:pt x="1302" y="893"/>
                  </a:cubicBezTo>
                  <a:cubicBezTo>
                    <a:pt x="1302" y="883"/>
                    <a:pt x="1296" y="879"/>
                    <a:pt x="1289" y="879"/>
                  </a:cubicBezTo>
                  <a:cubicBezTo>
                    <a:pt x="1271" y="879"/>
                    <a:pt x="1245" y="903"/>
                    <a:pt x="1269" y="926"/>
                  </a:cubicBezTo>
                  <a:cubicBezTo>
                    <a:pt x="2236" y="2161"/>
                    <a:pt x="3103" y="3461"/>
                    <a:pt x="3937" y="4829"/>
                  </a:cubicBezTo>
                  <a:cubicBezTo>
                    <a:pt x="4071" y="5063"/>
                    <a:pt x="4237" y="5329"/>
                    <a:pt x="4371" y="5563"/>
                  </a:cubicBezTo>
                  <a:lnTo>
                    <a:pt x="4237" y="5563"/>
                  </a:lnTo>
                  <a:cubicBezTo>
                    <a:pt x="4037" y="5530"/>
                    <a:pt x="3804" y="5530"/>
                    <a:pt x="3637" y="5496"/>
                  </a:cubicBezTo>
                  <a:cubicBezTo>
                    <a:pt x="3203" y="5463"/>
                    <a:pt x="2836" y="5430"/>
                    <a:pt x="2436" y="5396"/>
                  </a:cubicBezTo>
                  <a:cubicBezTo>
                    <a:pt x="1635" y="5329"/>
                    <a:pt x="835" y="5296"/>
                    <a:pt x="34" y="5196"/>
                  </a:cubicBezTo>
                  <a:cubicBezTo>
                    <a:pt x="1" y="5196"/>
                    <a:pt x="1" y="5263"/>
                    <a:pt x="34" y="5263"/>
                  </a:cubicBezTo>
                  <a:cubicBezTo>
                    <a:pt x="835" y="5363"/>
                    <a:pt x="1635" y="5496"/>
                    <a:pt x="2469" y="5596"/>
                  </a:cubicBezTo>
                  <a:lnTo>
                    <a:pt x="3637" y="5763"/>
                  </a:lnTo>
                  <a:cubicBezTo>
                    <a:pt x="3937" y="5830"/>
                    <a:pt x="4237" y="5863"/>
                    <a:pt x="4538" y="5863"/>
                  </a:cubicBezTo>
                  <a:lnTo>
                    <a:pt x="5472" y="7331"/>
                  </a:lnTo>
                  <a:lnTo>
                    <a:pt x="2569" y="7331"/>
                  </a:lnTo>
                  <a:cubicBezTo>
                    <a:pt x="2536" y="7331"/>
                    <a:pt x="2536" y="7364"/>
                    <a:pt x="2569" y="7364"/>
                  </a:cubicBezTo>
                  <a:cubicBezTo>
                    <a:pt x="3103" y="7364"/>
                    <a:pt x="3604" y="7398"/>
                    <a:pt x="4137" y="7431"/>
                  </a:cubicBezTo>
                  <a:lnTo>
                    <a:pt x="4871" y="7498"/>
                  </a:lnTo>
                  <a:lnTo>
                    <a:pt x="5238" y="7498"/>
                  </a:lnTo>
                  <a:cubicBezTo>
                    <a:pt x="5288" y="7514"/>
                    <a:pt x="5346" y="7523"/>
                    <a:pt x="5405" y="7523"/>
                  </a:cubicBezTo>
                  <a:cubicBezTo>
                    <a:pt x="5463" y="7523"/>
                    <a:pt x="5522" y="7514"/>
                    <a:pt x="5572" y="7498"/>
                  </a:cubicBezTo>
                  <a:lnTo>
                    <a:pt x="6372" y="8799"/>
                  </a:lnTo>
                  <a:cubicBezTo>
                    <a:pt x="6606" y="9232"/>
                    <a:pt x="6873" y="9599"/>
                    <a:pt x="7106" y="9999"/>
                  </a:cubicBezTo>
                  <a:cubicBezTo>
                    <a:pt x="7340" y="10433"/>
                    <a:pt x="7606" y="10833"/>
                    <a:pt x="7907" y="11200"/>
                  </a:cubicBezTo>
                  <a:cubicBezTo>
                    <a:pt x="7926" y="11210"/>
                    <a:pt x="7943" y="11214"/>
                    <a:pt x="7956" y="11214"/>
                  </a:cubicBezTo>
                  <a:cubicBezTo>
                    <a:pt x="7987" y="11214"/>
                    <a:pt x="7997" y="11191"/>
                    <a:pt x="7973" y="11167"/>
                  </a:cubicBezTo>
                  <a:cubicBezTo>
                    <a:pt x="7807" y="10800"/>
                    <a:pt x="7606" y="10433"/>
                    <a:pt x="7406" y="10100"/>
                  </a:cubicBezTo>
                  <a:cubicBezTo>
                    <a:pt x="7206" y="9733"/>
                    <a:pt x="7006" y="9399"/>
                    <a:pt x="6806" y="9032"/>
                  </a:cubicBezTo>
                  <a:cubicBezTo>
                    <a:pt x="6372" y="8332"/>
                    <a:pt x="5972" y="7631"/>
                    <a:pt x="5572" y="6931"/>
                  </a:cubicBezTo>
                  <a:lnTo>
                    <a:pt x="5371" y="6597"/>
                  </a:lnTo>
                  <a:lnTo>
                    <a:pt x="5371" y="6497"/>
                  </a:lnTo>
                  <a:lnTo>
                    <a:pt x="5472" y="6163"/>
                  </a:lnTo>
                  <a:cubicBezTo>
                    <a:pt x="5505" y="5963"/>
                    <a:pt x="5538" y="5730"/>
                    <a:pt x="5605" y="5496"/>
                  </a:cubicBezTo>
                  <a:cubicBezTo>
                    <a:pt x="5672" y="5029"/>
                    <a:pt x="5738" y="4562"/>
                    <a:pt x="5872" y="4129"/>
                  </a:cubicBezTo>
                  <a:cubicBezTo>
                    <a:pt x="5872" y="4109"/>
                    <a:pt x="5861" y="4090"/>
                    <a:pt x="5851" y="4090"/>
                  </a:cubicBezTo>
                  <a:cubicBezTo>
                    <a:pt x="5844" y="4090"/>
                    <a:pt x="5838" y="4100"/>
                    <a:pt x="5838" y="4129"/>
                  </a:cubicBezTo>
                  <a:cubicBezTo>
                    <a:pt x="5738" y="4562"/>
                    <a:pt x="5572" y="5029"/>
                    <a:pt x="5438" y="5463"/>
                  </a:cubicBezTo>
                  <a:cubicBezTo>
                    <a:pt x="5371" y="5696"/>
                    <a:pt x="5305" y="5897"/>
                    <a:pt x="5271" y="6130"/>
                  </a:cubicBezTo>
                  <a:lnTo>
                    <a:pt x="5205" y="6364"/>
                  </a:lnTo>
                  <a:cubicBezTo>
                    <a:pt x="4704" y="5530"/>
                    <a:pt x="4171" y="4696"/>
                    <a:pt x="3637" y="3895"/>
                  </a:cubicBezTo>
                  <a:cubicBezTo>
                    <a:pt x="3670" y="3795"/>
                    <a:pt x="3670" y="3695"/>
                    <a:pt x="3670" y="3562"/>
                  </a:cubicBezTo>
                  <a:cubicBezTo>
                    <a:pt x="3670" y="3428"/>
                    <a:pt x="3704" y="3261"/>
                    <a:pt x="3737" y="3095"/>
                  </a:cubicBezTo>
                  <a:cubicBezTo>
                    <a:pt x="3770" y="2761"/>
                    <a:pt x="3804" y="2394"/>
                    <a:pt x="3870" y="2060"/>
                  </a:cubicBezTo>
                  <a:cubicBezTo>
                    <a:pt x="3970" y="1393"/>
                    <a:pt x="4071" y="693"/>
                    <a:pt x="4237" y="26"/>
                  </a:cubicBezTo>
                  <a:cubicBezTo>
                    <a:pt x="4237" y="9"/>
                    <a:pt x="4229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5007904" y="3507607"/>
              <a:ext cx="12906" cy="45313"/>
            </a:xfrm>
            <a:custGeom>
              <a:rect b="b" l="l" r="r" t="t"/>
              <a:pathLst>
                <a:path extrusionOk="0" h="2075" w="591">
                  <a:moveTo>
                    <a:pt x="570" y="1"/>
                  </a:moveTo>
                  <a:cubicBezTo>
                    <a:pt x="557" y="1"/>
                    <a:pt x="541" y="9"/>
                    <a:pt x="524" y="26"/>
                  </a:cubicBezTo>
                  <a:cubicBezTo>
                    <a:pt x="491" y="359"/>
                    <a:pt x="424" y="693"/>
                    <a:pt x="324" y="1026"/>
                  </a:cubicBezTo>
                  <a:cubicBezTo>
                    <a:pt x="224" y="1360"/>
                    <a:pt x="124" y="1693"/>
                    <a:pt x="24" y="2027"/>
                  </a:cubicBezTo>
                  <a:cubicBezTo>
                    <a:pt x="0" y="2051"/>
                    <a:pt x="43" y="2074"/>
                    <a:pt x="70" y="2074"/>
                  </a:cubicBezTo>
                  <a:cubicBezTo>
                    <a:pt x="82" y="2074"/>
                    <a:pt x="90" y="2070"/>
                    <a:pt x="90" y="2060"/>
                  </a:cubicBezTo>
                  <a:cubicBezTo>
                    <a:pt x="190" y="1727"/>
                    <a:pt x="291" y="1393"/>
                    <a:pt x="357" y="1060"/>
                  </a:cubicBezTo>
                  <a:cubicBezTo>
                    <a:pt x="457" y="693"/>
                    <a:pt x="524" y="359"/>
                    <a:pt x="591" y="26"/>
                  </a:cubicBezTo>
                  <a:cubicBezTo>
                    <a:pt x="591" y="9"/>
                    <a:pt x="582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4870746" y="3543114"/>
              <a:ext cx="72850" cy="10962"/>
            </a:xfrm>
            <a:custGeom>
              <a:rect b="b" l="l" r="r" t="t"/>
              <a:pathLst>
                <a:path extrusionOk="0" h="502" w="3336">
                  <a:moveTo>
                    <a:pt x="67" y="1"/>
                  </a:moveTo>
                  <a:cubicBezTo>
                    <a:pt x="34" y="1"/>
                    <a:pt x="0" y="34"/>
                    <a:pt x="67" y="67"/>
                  </a:cubicBezTo>
                  <a:cubicBezTo>
                    <a:pt x="601" y="134"/>
                    <a:pt x="1134" y="201"/>
                    <a:pt x="1701" y="268"/>
                  </a:cubicBezTo>
                  <a:cubicBezTo>
                    <a:pt x="1968" y="301"/>
                    <a:pt x="2202" y="334"/>
                    <a:pt x="2502" y="368"/>
                  </a:cubicBezTo>
                  <a:lnTo>
                    <a:pt x="2869" y="434"/>
                  </a:lnTo>
                  <a:cubicBezTo>
                    <a:pt x="2914" y="425"/>
                    <a:pt x="2956" y="421"/>
                    <a:pt x="2996" y="421"/>
                  </a:cubicBezTo>
                  <a:cubicBezTo>
                    <a:pt x="3107" y="421"/>
                    <a:pt x="3205" y="452"/>
                    <a:pt x="3303" y="501"/>
                  </a:cubicBezTo>
                  <a:cubicBezTo>
                    <a:pt x="3336" y="501"/>
                    <a:pt x="3336" y="468"/>
                    <a:pt x="3336" y="468"/>
                  </a:cubicBezTo>
                  <a:cubicBezTo>
                    <a:pt x="3269" y="401"/>
                    <a:pt x="3169" y="368"/>
                    <a:pt x="3069" y="368"/>
                  </a:cubicBezTo>
                  <a:lnTo>
                    <a:pt x="2635" y="301"/>
                  </a:lnTo>
                  <a:cubicBezTo>
                    <a:pt x="2335" y="268"/>
                    <a:pt x="2068" y="234"/>
                    <a:pt x="1801" y="201"/>
                  </a:cubicBezTo>
                  <a:cubicBezTo>
                    <a:pt x="1201" y="134"/>
                    <a:pt x="634" y="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4981460" y="3653828"/>
              <a:ext cx="38631" cy="2948"/>
            </a:xfrm>
            <a:custGeom>
              <a:rect b="b" l="l" r="r" t="t"/>
              <a:pathLst>
                <a:path extrusionOk="0" h="135" w="1769">
                  <a:moveTo>
                    <a:pt x="34" y="1"/>
                  </a:moveTo>
                  <a:cubicBezTo>
                    <a:pt x="0" y="1"/>
                    <a:pt x="0" y="68"/>
                    <a:pt x="34" y="68"/>
                  </a:cubicBezTo>
                  <a:lnTo>
                    <a:pt x="501" y="68"/>
                  </a:lnTo>
                  <a:lnTo>
                    <a:pt x="901" y="101"/>
                  </a:lnTo>
                  <a:cubicBezTo>
                    <a:pt x="1168" y="101"/>
                    <a:pt x="1468" y="134"/>
                    <a:pt x="1735" y="134"/>
                  </a:cubicBezTo>
                  <a:cubicBezTo>
                    <a:pt x="1768" y="101"/>
                    <a:pt x="1768" y="68"/>
                    <a:pt x="1735" y="68"/>
                  </a:cubicBezTo>
                  <a:cubicBezTo>
                    <a:pt x="1468" y="34"/>
                    <a:pt x="1201" y="34"/>
                    <a:pt x="901" y="1"/>
                  </a:cubicBezTo>
                  <a:lnTo>
                    <a:pt x="301" y="1"/>
                  </a:lnTo>
                  <a:cubicBezTo>
                    <a:pt x="251" y="18"/>
                    <a:pt x="209" y="26"/>
                    <a:pt x="167" y="26"/>
                  </a:cubicBezTo>
                  <a:cubicBezTo>
                    <a:pt x="126" y="26"/>
                    <a:pt x="84" y="1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5052124" y="3598471"/>
              <a:ext cx="9477" cy="39176"/>
            </a:xfrm>
            <a:custGeom>
              <a:rect b="b" l="l" r="r" t="t"/>
              <a:pathLst>
                <a:path extrusionOk="0" h="1794" w="434">
                  <a:moveTo>
                    <a:pt x="367" y="1"/>
                  </a:moveTo>
                  <a:lnTo>
                    <a:pt x="167" y="901"/>
                  </a:lnTo>
                  <a:lnTo>
                    <a:pt x="67" y="1335"/>
                  </a:lnTo>
                  <a:cubicBezTo>
                    <a:pt x="67" y="1402"/>
                    <a:pt x="67" y="1469"/>
                    <a:pt x="33" y="1535"/>
                  </a:cubicBezTo>
                  <a:cubicBezTo>
                    <a:pt x="0" y="1602"/>
                    <a:pt x="0" y="1702"/>
                    <a:pt x="0" y="1769"/>
                  </a:cubicBezTo>
                  <a:cubicBezTo>
                    <a:pt x="0" y="1785"/>
                    <a:pt x="17" y="1794"/>
                    <a:pt x="33" y="1794"/>
                  </a:cubicBezTo>
                  <a:cubicBezTo>
                    <a:pt x="50" y="1794"/>
                    <a:pt x="67" y="1785"/>
                    <a:pt x="67" y="1769"/>
                  </a:cubicBezTo>
                  <a:cubicBezTo>
                    <a:pt x="134" y="1635"/>
                    <a:pt x="167" y="1502"/>
                    <a:pt x="167" y="1402"/>
                  </a:cubicBezTo>
                  <a:lnTo>
                    <a:pt x="267" y="935"/>
                  </a:lnTo>
                  <a:cubicBezTo>
                    <a:pt x="334" y="635"/>
                    <a:pt x="367" y="30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4647834" y="3827934"/>
              <a:ext cx="394123" cy="378073"/>
            </a:xfrm>
            <a:custGeom>
              <a:rect b="b" l="l" r="r" t="t"/>
              <a:pathLst>
                <a:path extrusionOk="0" h="17313" w="18048">
                  <a:moveTo>
                    <a:pt x="1" y="0"/>
                  </a:moveTo>
                  <a:lnTo>
                    <a:pt x="234" y="4403"/>
                  </a:lnTo>
                  <a:lnTo>
                    <a:pt x="1035" y="17313"/>
                  </a:lnTo>
                  <a:lnTo>
                    <a:pt x="17013" y="1731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4647834" y="3827934"/>
              <a:ext cx="394123" cy="96172"/>
            </a:xfrm>
            <a:custGeom>
              <a:rect b="b" l="l" r="r" t="t"/>
              <a:pathLst>
                <a:path extrusionOk="0" h="4404" w="18048">
                  <a:moveTo>
                    <a:pt x="1" y="0"/>
                  </a:moveTo>
                  <a:lnTo>
                    <a:pt x="234" y="440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4620887" y="3760916"/>
              <a:ext cx="448018" cy="95452"/>
            </a:xfrm>
            <a:custGeom>
              <a:rect b="b" l="l" r="r" t="t"/>
              <a:pathLst>
                <a:path extrusionOk="0" h="4371" w="20516">
                  <a:moveTo>
                    <a:pt x="1" y="0"/>
                  </a:moveTo>
                  <a:lnTo>
                    <a:pt x="1" y="4370"/>
                  </a:lnTo>
                  <a:lnTo>
                    <a:pt x="20515" y="4370"/>
                  </a:lnTo>
                  <a:lnTo>
                    <a:pt x="205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6"/>
          <p:cNvSpPr txBox="1"/>
          <p:nvPr>
            <p:ph type="title"/>
          </p:nvPr>
        </p:nvSpPr>
        <p:spPr>
          <a:xfrm>
            <a:off x="5849400" y="1510225"/>
            <a:ext cx="2574600" cy="5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FIT-Camper</a:t>
            </a:r>
            <a:endParaRPr/>
          </a:p>
        </p:txBody>
      </p:sp>
      <p:sp>
        <p:nvSpPr>
          <p:cNvPr id="1034" name="Google Shape;1034;p36"/>
          <p:cNvSpPr txBox="1"/>
          <p:nvPr>
            <p:ph idx="1" type="subTitle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deporte sobre ruedas</a:t>
            </a:r>
            <a:endParaRPr/>
          </a:p>
        </p:txBody>
      </p:sp>
      <p:pic>
        <p:nvPicPr>
          <p:cNvPr id="1035" name="Google Shape;10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00" y="557565"/>
            <a:ext cx="5243201" cy="3810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6" name="Google Shape;1036;p36"/>
          <p:cNvCxnSpPr/>
          <p:nvPr/>
        </p:nvCxnSpPr>
        <p:spPr>
          <a:xfrm>
            <a:off x="6087825" y="2039325"/>
            <a:ext cx="2336100" cy="11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7" name="Google Shape;10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675" y="1279175"/>
            <a:ext cx="469500" cy="4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9525" y="2988700"/>
            <a:ext cx="469500" cy="4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225" y="2988700"/>
            <a:ext cx="310775" cy="3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36"/>
          <p:cNvSpPr txBox="1"/>
          <p:nvPr/>
        </p:nvSpPr>
        <p:spPr>
          <a:xfrm>
            <a:off x="1195450" y="1279175"/>
            <a:ext cx="112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FIT-Camper</a:t>
            </a:r>
            <a:endParaRPr sz="1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1" name="Google Shape;1041;p36"/>
          <p:cNvSpPr txBox="1"/>
          <p:nvPr/>
        </p:nvSpPr>
        <p:spPr>
          <a:xfrm>
            <a:off x="2909575" y="3038800"/>
            <a:ext cx="112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mpact"/>
                <a:ea typeface="Impact"/>
                <a:cs typeface="Impact"/>
                <a:sym typeface="Impact"/>
              </a:rPr>
              <a:t>FIT-Camper</a:t>
            </a:r>
            <a:endParaRPr sz="1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2" name="Google Shape;1042;p36"/>
          <p:cNvSpPr txBox="1"/>
          <p:nvPr/>
        </p:nvSpPr>
        <p:spPr>
          <a:xfrm>
            <a:off x="4536563" y="940475"/>
            <a:ext cx="112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Impact"/>
                <a:ea typeface="Impact"/>
                <a:cs typeface="Impact"/>
                <a:sym typeface="Impact"/>
              </a:rPr>
              <a:t>FIT-Camper</a:t>
            </a:r>
            <a:endParaRPr sz="1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3" name="Google Shape;1043;p36"/>
          <p:cNvSpPr txBox="1"/>
          <p:nvPr/>
        </p:nvSpPr>
        <p:spPr>
          <a:xfrm>
            <a:off x="4379525" y="3115588"/>
            <a:ext cx="112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Impact"/>
                <a:ea typeface="Impact"/>
                <a:cs typeface="Impact"/>
                <a:sym typeface="Impact"/>
              </a:rPr>
              <a:t>FIT-Camper</a:t>
            </a:r>
            <a:endParaRPr sz="7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7"/>
          <p:cNvSpPr txBox="1"/>
          <p:nvPr>
            <p:ph idx="1" type="subTitle"/>
          </p:nvPr>
        </p:nvSpPr>
        <p:spPr>
          <a:xfrm>
            <a:off x="720000" y="2409738"/>
            <a:ext cx="2574600" cy="14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Equiparemos un vehículo para el transporte del material y el desarrollo de las actividades en distintos lugares.</a:t>
            </a:r>
            <a:endParaRPr/>
          </a:p>
        </p:txBody>
      </p:sp>
      <p:sp>
        <p:nvSpPr>
          <p:cNvPr id="1049" name="Google Shape;1049;p37"/>
          <p:cNvSpPr txBox="1"/>
          <p:nvPr>
            <p:ph type="title"/>
          </p:nvPr>
        </p:nvSpPr>
        <p:spPr>
          <a:xfrm>
            <a:off x="720000" y="1667624"/>
            <a:ext cx="22119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¿Cómo?</a:t>
            </a:r>
            <a:endParaRPr/>
          </a:p>
        </p:txBody>
      </p:sp>
      <p:grpSp>
        <p:nvGrpSpPr>
          <p:cNvPr id="1050" name="Google Shape;1050;p37"/>
          <p:cNvGrpSpPr/>
          <p:nvPr/>
        </p:nvGrpSpPr>
        <p:grpSpPr>
          <a:xfrm>
            <a:off x="3951997" y="994560"/>
            <a:ext cx="4526715" cy="3214577"/>
            <a:chOff x="647700" y="800450"/>
            <a:chExt cx="6271425" cy="4076825"/>
          </a:xfrm>
        </p:grpSpPr>
        <p:sp>
          <p:nvSpPr>
            <p:cNvPr id="1051" name="Google Shape;1051;p37"/>
            <p:cNvSpPr/>
            <p:nvPr/>
          </p:nvSpPr>
          <p:spPr>
            <a:xfrm>
              <a:off x="958500" y="1976000"/>
              <a:ext cx="470400" cy="978775"/>
            </a:xfrm>
            <a:custGeom>
              <a:rect b="b" l="l" r="r" t="t"/>
              <a:pathLst>
                <a:path extrusionOk="0" h="39151" w="18816">
                  <a:moveTo>
                    <a:pt x="10973" y="1"/>
                  </a:moveTo>
                  <a:lnTo>
                    <a:pt x="0" y="5016"/>
                  </a:lnTo>
                  <a:lnTo>
                    <a:pt x="6839" y="39150"/>
                  </a:lnTo>
                  <a:lnTo>
                    <a:pt x="18815" y="39150"/>
                  </a:lnTo>
                  <a:lnTo>
                    <a:pt x="109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1232800" y="1976000"/>
              <a:ext cx="1052500" cy="978775"/>
            </a:xfrm>
            <a:custGeom>
              <a:rect b="b" l="l" r="r" t="t"/>
              <a:pathLst>
                <a:path extrusionOk="0" h="39151" w="42100">
                  <a:moveTo>
                    <a:pt x="1" y="1"/>
                  </a:moveTo>
                  <a:lnTo>
                    <a:pt x="7843" y="39150"/>
                  </a:lnTo>
                  <a:lnTo>
                    <a:pt x="42099" y="39150"/>
                  </a:lnTo>
                  <a:lnTo>
                    <a:pt x="34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817150" y="2497300"/>
              <a:ext cx="458250" cy="940000"/>
            </a:xfrm>
            <a:custGeom>
              <a:rect b="b" l="l" r="r" t="t"/>
              <a:pathLst>
                <a:path extrusionOk="0" h="37600" w="18330">
                  <a:moveTo>
                    <a:pt x="1" y="0"/>
                  </a:moveTo>
                  <a:lnTo>
                    <a:pt x="1" y="37599"/>
                  </a:lnTo>
                  <a:lnTo>
                    <a:pt x="18329" y="37599"/>
                  </a:lnTo>
                  <a:lnTo>
                    <a:pt x="183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193325" y="2497300"/>
              <a:ext cx="311575" cy="940000"/>
            </a:xfrm>
            <a:custGeom>
              <a:rect b="b" l="l" r="r" t="t"/>
              <a:pathLst>
                <a:path extrusionOk="0" h="37600" w="12463">
                  <a:moveTo>
                    <a:pt x="0" y="0"/>
                  </a:moveTo>
                  <a:lnTo>
                    <a:pt x="7447" y="37599"/>
                  </a:lnTo>
                  <a:lnTo>
                    <a:pt x="12462" y="37599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1275375" y="2497300"/>
              <a:ext cx="251550" cy="940000"/>
            </a:xfrm>
            <a:custGeom>
              <a:rect b="b" l="l" r="r" t="t"/>
              <a:pathLst>
                <a:path extrusionOk="0" h="37600" w="10062">
                  <a:moveTo>
                    <a:pt x="0" y="0"/>
                  </a:moveTo>
                  <a:lnTo>
                    <a:pt x="0" y="37599"/>
                  </a:lnTo>
                  <a:lnTo>
                    <a:pt x="10061" y="37599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504875" y="2497300"/>
              <a:ext cx="252300" cy="940000"/>
            </a:xfrm>
            <a:custGeom>
              <a:rect b="b" l="l" r="r" t="t"/>
              <a:pathLst>
                <a:path extrusionOk="0" h="37600" w="10092">
                  <a:moveTo>
                    <a:pt x="0" y="0"/>
                  </a:moveTo>
                  <a:lnTo>
                    <a:pt x="0" y="37599"/>
                  </a:lnTo>
                  <a:lnTo>
                    <a:pt x="10092" y="37599"/>
                  </a:lnTo>
                  <a:lnTo>
                    <a:pt x="1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1526900" y="2954750"/>
              <a:ext cx="978000" cy="482550"/>
            </a:xfrm>
            <a:custGeom>
              <a:rect b="b" l="l" r="r" t="t"/>
              <a:pathLst>
                <a:path extrusionOk="0" h="19302" w="39120">
                  <a:moveTo>
                    <a:pt x="0" y="0"/>
                  </a:moveTo>
                  <a:lnTo>
                    <a:pt x="0" y="19301"/>
                  </a:lnTo>
                  <a:lnTo>
                    <a:pt x="39119" y="19301"/>
                  </a:lnTo>
                  <a:lnTo>
                    <a:pt x="3911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526900" y="2746525"/>
              <a:ext cx="978000" cy="210525"/>
            </a:xfrm>
            <a:custGeom>
              <a:rect b="b" l="l" r="r" t="t"/>
              <a:pathLst>
                <a:path extrusionOk="0" h="8421" w="39120">
                  <a:moveTo>
                    <a:pt x="0" y="1"/>
                  </a:moveTo>
                  <a:lnTo>
                    <a:pt x="0" y="8420"/>
                  </a:lnTo>
                  <a:lnTo>
                    <a:pt x="39119" y="8420"/>
                  </a:lnTo>
                  <a:lnTo>
                    <a:pt x="3911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1336925" y="2494250"/>
              <a:ext cx="194550" cy="883775"/>
            </a:xfrm>
            <a:custGeom>
              <a:rect b="b" l="l" r="r" t="t"/>
              <a:pathLst>
                <a:path extrusionOk="0" h="35351" w="7782">
                  <a:moveTo>
                    <a:pt x="7599" y="0"/>
                  </a:moveTo>
                  <a:lnTo>
                    <a:pt x="3800" y="31"/>
                  </a:lnTo>
                  <a:lnTo>
                    <a:pt x="0" y="122"/>
                  </a:lnTo>
                  <a:lnTo>
                    <a:pt x="3769" y="183"/>
                  </a:lnTo>
                  <a:lnTo>
                    <a:pt x="7446" y="242"/>
                  </a:lnTo>
                  <a:lnTo>
                    <a:pt x="7446" y="242"/>
                  </a:lnTo>
                  <a:lnTo>
                    <a:pt x="7417" y="4529"/>
                  </a:lnTo>
                  <a:lnTo>
                    <a:pt x="7417" y="8937"/>
                  </a:lnTo>
                  <a:cubicBezTo>
                    <a:pt x="7417" y="11855"/>
                    <a:pt x="7386" y="14773"/>
                    <a:pt x="7417" y="17721"/>
                  </a:cubicBezTo>
                  <a:cubicBezTo>
                    <a:pt x="7417" y="20669"/>
                    <a:pt x="7417" y="23587"/>
                    <a:pt x="7447" y="26536"/>
                  </a:cubicBezTo>
                  <a:cubicBezTo>
                    <a:pt x="7478" y="29454"/>
                    <a:pt x="7508" y="32402"/>
                    <a:pt x="7599" y="35350"/>
                  </a:cubicBezTo>
                  <a:cubicBezTo>
                    <a:pt x="7660" y="32402"/>
                    <a:pt x="7660" y="29454"/>
                    <a:pt x="7721" y="26536"/>
                  </a:cubicBezTo>
                  <a:cubicBezTo>
                    <a:pt x="7751" y="23587"/>
                    <a:pt x="7751" y="20669"/>
                    <a:pt x="7751" y="17721"/>
                  </a:cubicBezTo>
                  <a:cubicBezTo>
                    <a:pt x="7781" y="14803"/>
                    <a:pt x="7751" y="11855"/>
                    <a:pt x="7751" y="8937"/>
                  </a:cubicBezTo>
                  <a:lnTo>
                    <a:pt x="7751" y="4529"/>
                  </a:lnTo>
                  <a:lnTo>
                    <a:pt x="7721" y="122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500325" y="2497300"/>
              <a:ext cx="9125" cy="883775"/>
            </a:xfrm>
            <a:custGeom>
              <a:rect b="b" l="l" r="r" t="t"/>
              <a:pathLst>
                <a:path extrusionOk="0" h="35351" w="365">
                  <a:moveTo>
                    <a:pt x="182" y="0"/>
                  </a:moveTo>
                  <a:cubicBezTo>
                    <a:pt x="122" y="2948"/>
                    <a:pt x="61" y="5897"/>
                    <a:pt x="30" y="8815"/>
                  </a:cubicBezTo>
                  <a:lnTo>
                    <a:pt x="0" y="17660"/>
                  </a:lnTo>
                  <a:lnTo>
                    <a:pt x="30" y="26505"/>
                  </a:lnTo>
                  <a:lnTo>
                    <a:pt x="91" y="30912"/>
                  </a:lnTo>
                  <a:lnTo>
                    <a:pt x="182" y="35350"/>
                  </a:lnTo>
                  <a:lnTo>
                    <a:pt x="274" y="30912"/>
                  </a:lnTo>
                  <a:lnTo>
                    <a:pt x="334" y="26505"/>
                  </a:lnTo>
                  <a:lnTo>
                    <a:pt x="365" y="17660"/>
                  </a:lnTo>
                  <a:lnTo>
                    <a:pt x="334" y="8815"/>
                  </a:lnTo>
                  <a:cubicBezTo>
                    <a:pt x="304" y="5897"/>
                    <a:pt x="274" y="2948"/>
                    <a:pt x="18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526900" y="2950175"/>
              <a:ext cx="978000" cy="9900"/>
            </a:xfrm>
            <a:custGeom>
              <a:rect b="b" l="l" r="r" t="t"/>
              <a:pathLst>
                <a:path extrusionOk="0" h="396" w="39120">
                  <a:moveTo>
                    <a:pt x="19575" y="1"/>
                  </a:moveTo>
                  <a:lnTo>
                    <a:pt x="9788" y="31"/>
                  </a:lnTo>
                  <a:lnTo>
                    <a:pt x="4894" y="92"/>
                  </a:lnTo>
                  <a:lnTo>
                    <a:pt x="0" y="183"/>
                  </a:lnTo>
                  <a:lnTo>
                    <a:pt x="4894" y="274"/>
                  </a:lnTo>
                  <a:lnTo>
                    <a:pt x="9788" y="335"/>
                  </a:lnTo>
                  <a:lnTo>
                    <a:pt x="19575" y="396"/>
                  </a:lnTo>
                  <a:lnTo>
                    <a:pt x="29332" y="335"/>
                  </a:lnTo>
                  <a:cubicBezTo>
                    <a:pt x="32615" y="305"/>
                    <a:pt x="35867" y="274"/>
                    <a:pt x="39119" y="183"/>
                  </a:cubicBezTo>
                  <a:cubicBezTo>
                    <a:pt x="35867" y="122"/>
                    <a:pt x="32615" y="92"/>
                    <a:pt x="29332" y="62"/>
                  </a:cubicBezTo>
                  <a:lnTo>
                    <a:pt x="1957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1526900" y="2741975"/>
              <a:ext cx="978000" cy="9150"/>
            </a:xfrm>
            <a:custGeom>
              <a:rect b="b" l="l" r="r" t="t"/>
              <a:pathLst>
                <a:path extrusionOk="0" h="366" w="39120">
                  <a:moveTo>
                    <a:pt x="19575" y="0"/>
                  </a:moveTo>
                  <a:lnTo>
                    <a:pt x="9788" y="31"/>
                  </a:lnTo>
                  <a:lnTo>
                    <a:pt x="4894" y="92"/>
                  </a:lnTo>
                  <a:lnTo>
                    <a:pt x="0" y="183"/>
                  </a:lnTo>
                  <a:lnTo>
                    <a:pt x="4894" y="274"/>
                  </a:lnTo>
                  <a:lnTo>
                    <a:pt x="9788" y="335"/>
                  </a:lnTo>
                  <a:lnTo>
                    <a:pt x="19575" y="365"/>
                  </a:lnTo>
                  <a:lnTo>
                    <a:pt x="29332" y="304"/>
                  </a:lnTo>
                  <a:cubicBezTo>
                    <a:pt x="32615" y="274"/>
                    <a:pt x="35867" y="244"/>
                    <a:pt x="39119" y="183"/>
                  </a:cubicBezTo>
                  <a:cubicBezTo>
                    <a:pt x="35867" y="92"/>
                    <a:pt x="32615" y="61"/>
                    <a:pt x="29332" y="31"/>
                  </a:cubicBezTo>
                  <a:lnTo>
                    <a:pt x="1957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883250" y="3437275"/>
              <a:ext cx="107950" cy="252300"/>
            </a:xfrm>
            <a:custGeom>
              <a:rect b="b" l="l" r="r" t="t"/>
              <a:pathLst>
                <a:path extrusionOk="0" h="10092" w="4318">
                  <a:moveTo>
                    <a:pt x="1" y="0"/>
                  </a:moveTo>
                  <a:lnTo>
                    <a:pt x="244" y="3070"/>
                  </a:lnTo>
                  <a:lnTo>
                    <a:pt x="822" y="10092"/>
                  </a:lnTo>
                  <a:lnTo>
                    <a:pt x="3496" y="10092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883250" y="3437275"/>
              <a:ext cx="107950" cy="76775"/>
            </a:xfrm>
            <a:custGeom>
              <a:rect b="b" l="l" r="r" t="t"/>
              <a:pathLst>
                <a:path extrusionOk="0" h="3071" w="4318">
                  <a:moveTo>
                    <a:pt x="1" y="0"/>
                  </a:moveTo>
                  <a:lnTo>
                    <a:pt x="244" y="3070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1347550" y="3437275"/>
              <a:ext cx="107925" cy="252300"/>
            </a:xfrm>
            <a:custGeom>
              <a:rect b="b" l="l" r="r" t="t"/>
              <a:pathLst>
                <a:path extrusionOk="0" h="10092" w="4317">
                  <a:moveTo>
                    <a:pt x="1" y="0"/>
                  </a:moveTo>
                  <a:lnTo>
                    <a:pt x="244" y="3070"/>
                  </a:lnTo>
                  <a:lnTo>
                    <a:pt x="821" y="10092"/>
                  </a:lnTo>
                  <a:lnTo>
                    <a:pt x="3466" y="10092"/>
                  </a:lnTo>
                  <a:lnTo>
                    <a:pt x="4043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1347550" y="3437275"/>
              <a:ext cx="107925" cy="76775"/>
            </a:xfrm>
            <a:custGeom>
              <a:rect b="b" l="l" r="r" t="t"/>
              <a:pathLst>
                <a:path extrusionOk="0" h="3071" w="4317">
                  <a:moveTo>
                    <a:pt x="1" y="0"/>
                  </a:moveTo>
                  <a:lnTo>
                    <a:pt x="244" y="3070"/>
                  </a:lnTo>
                  <a:lnTo>
                    <a:pt x="4043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2117325" y="3437275"/>
              <a:ext cx="107175" cy="252300"/>
            </a:xfrm>
            <a:custGeom>
              <a:rect b="b" l="l" r="r" t="t"/>
              <a:pathLst>
                <a:path extrusionOk="0" h="10092" w="4287">
                  <a:moveTo>
                    <a:pt x="1" y="0"/>
                  </a:moveTo>
                  <a:lnTo>
                    <a:pt x="244" y="3070"/>
                  </a:lnTo>
                  <a:lnTo>
                    <a:pt x="821" y="10092"/>
                  </a:lnTo>
                  <a:lnTo>
                    <a:pt x="3466" y="10092"/>
                  </a:lnTo>
                  <a:lnTo>
                    <a:pt x="4043" y="3070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2117325" y="3437275"/>
              <a:ext cx="107175" cy="76775"/>
            </a:xfrm>
            <a:custGeom>
              <a:rect b="b" l="l" r="r" t="t"/>
              <a:pathLst>
                <a:path extrusionOk="0" h="3071" w="4287">
                  <a:moveTo>
                    <a:pt x="1" y="0"/>
                  </a:moveTo>
                  <a:lnTo>
                    <a:pt x="244" y="3070"/>
                  </a:lnTo>
                  <a:lnTo>
                    <a:pt x="4043" y="3070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580850" y="3437275"/>
              <a:ext cx="107950" cy="252300"/>
            </a:xfrm>
            <a:custGeom>
              <a:rect b="b" l="l" r="r" t="t"/>
              <a:pathLst>
                <a:path extrusionOk="0" h="10092" w="4318">
                  <a:moveTo>
                    <a:pt x="1" y="0"/>
                  </a:moveTo>
                  <a:lnTo>
                    <a:pt x="244" y="3070"/>
                  </a:lnTo>
                  <a:lnTo>
                    <a:pt x="852" y="10092"/>
                  </a:lnTo>
                  <a:lnTo>
                    <a:pt x="3496" y="10092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580850" y="3437275"/>
              <a:ext cx="107950" cy="76775"/>
            </a:xfrm>
            <a:custGeom>
              <a:rect b="b" l="l" r="r" t="t"/>
              <a:pathLst>
                <a:path extrusionOk="0" h="3071" w="4318">
                  <a:moveTo>
                    <a:pt x="1" y="0"/>
                  </a:moveTo>
                  <a:lnTo>
                    <a:pt x="244" y="3070"/>
                  </a:lnTo>
                  <a:lnTo>
                    <a:pt x="4074" y="3070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311125" y="800450"/>
              <a:ext cx="1453700" cy="1937750"/>
            </a:xfrm>
            <a:custGeom>
              <a:rect b="b" l="l" r="r" t="t"/>
              <a:pathLst>
                <a:path extrusionOk="0" h="77510" w="58148">
                  <a:moveTo>
                    <a:pt x="0" y="1"/>
                  </a:moveTo>
                  <a:lnTo>
                    <a:pt x="0" y="77509"/>
                  </a:lnTo>
                  <a:lnTo>
                    <a:pt x="58147" y="77509"/>
                  </a:lnTo>
                  <a:lnTo>
                    <a:pt x="58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3380275" y="878725"/>
              <a:ext cx="628450" cy="861750"/>
            </a:xfrm>
            <a:custGeom>
              <a:rect b="b" l="l" r="r" t="t"/>
              <a:pathLst>
                <a:path extrusionOk="0" h="34470" w="25138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067200" y="878725"/>
              <a:ext cx="628475" cy="861750"/>
            </a:xfrm>
            <a:custGeom>
              <a:rect b="b" l="l" r="r" t="t"/>
              <a:pathLst>
                <a:path extrusionOk="0" h="34470" w="25139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3380275" y="1798950"/>
              <a:ext cx="628450" cy="861750"/>
            </a:xfrm>
            <a:custGeom>
              <a:rect b="b" l="l" r="r" t="t"/>
              <a:pathLst>
                <a:path extrusionOk="0" h="34470" w="25138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067200" y="1798950"/>
              <a:ext cx="628475" cy="861750"/>
            </a:xfrm>
            <a:custGeom>
              <a:rect b="b" l="l" r="r" t="t"/>
              <a:pathLst>
                <a:path extrusionOk="0" h="34470" w="25139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311125" y="800450"/>
              <a:ext cx="299425" cy="2772100"/>
            </a:xfrm>
            <a:custGeom>
              <a:rect b="b" l="l" r="r" t="t"/>
              <a:pathLst>
                <a:path extrusionOk="0" h="110884" w="11977">
                  <a:moveTo>
                    <a:pt x="0" y="1"/>
                  </a:moveTo>
                  <a:lnTo>
                    <a:pt x="0" y="110884"/>
                  </a:lnTo>
                  <a:lnTo>
                    <a:pt x="11976" y="110884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3548975" y="932675"/>
              <a:ext cx="9900" cy="2397475"/>
            </a:xfrm>
            <a:custGeom>
              <a:rect b="b" l="l" r="r" t="t"/>
              <a:pathLst>
                <a:path extrusionOk="0" h="95899" w="396">
                  <a:moveTo>
                    <a:pt x="182" y="1"/>
                  </a:moveTo>
                  <a:lnTo>
                    <a:pt x="91" y="11976"/>
                  </a:lnTo>
                  <a:lnTo>
                    <a:pt x="61" y="23983"/>
                  </a:lnTo>
                  <a:lnTo>
                    <a:pt x="0" y="47965"/>
                  </a:lnTo>
                  <a:lnTo>
                    <a:pt x="61" y="71916"/>
                  </a:lnTo>
                  <a:lnTo>
                    <a:pt x="91" y="83923"/>
                  </a:lnTo>
                  <a:lnTo>
                    <a:pt x="182" y="95899"/>
                  </a:lnTo>
                  <a:lnTo>
                    <a:pt x="274" y="83923"/>
                  </a:lnTo>
                  <a:lnTo>
                    <a:pt x="304" y="71916"/>
                  </a:lnTo>
                  <a:lnTo>
                    <a:pt x="395" y="47965"/>
                  </a:lnTo>
                  <a:lnTo>
                    <a:pt x="304" y="23983"/>
                  </a:lnTo>
                  <a:lnTo>
                    <a:pt x="274" y="11976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3411425" y="1001825"/>
              <a:ext cx="9900" cy="2141400"/>
            </a:xfrm>
            <a:custGeom>
              <a:rect b="b" l="l" r="r" t="t"/>
              <a:pathLst>
                <a:path extrusionOk="0" h="85656" w="396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0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480575" y="1065650"/>
              <a:ext cx="9150" cy="2506150"/>
            </a:xfrm>
            <a:custGeom>
              <a:rect b="b" l="l" r="r" t="t"/>
              <a:pathLst>
                <a:path extrusionOk="0" h="100246" w="366">
                  <a:moveTo>
                    <a:pt x="183" y="1"/>
                  </a:moveTo>
                  <a:lnTo>
                    <a:pt x="92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2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360500" y="948625"/>
              <a:ext cx="9150" cy="2623175"/>
            </a:xfrm>
            <a:custGeom>
              <a:rect b="b" l="l" r="r" t="t"/>
              <a:pathLst>
                <a:path extrusionOk="0" h="104927" w="366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5" y="91826"/>
                  </a:lnTo>
                  <a:lnTo>
                    <a:pt x="305" y="78695"/>
                  </a:lnTo>
                  <a:lnTo>
                    <a:pt x="366" y="52464"/>
                  </a:lnTo>
                  <a:lnTo>
                    <a:pt x="305" y="26232"/>
                  </a:lnTo>
                  <a:lnTo>
                    <a:pt x="275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465400" y="801225"/>
              <a:ext cx="299425" cy="2771325"/>
            </a:xfrm>
            <a:custGeom>
              <a:rect b="b" l="l" r="r" t="t"/>
              <a:pathLst>
                <a:path extrusionOk="0" h="110853" w="11977">
                  <a:moveTo>
                    <a:pt x="0" y="0"/>
                  </a:moveTo>
                  <a:lnTo>
                    <a:pt x="0" y="110853"/>
                  </a:lnTo>
                  <a:lnTo>
                    <a:pt x="11976" y="110853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4517075" y="932675"/>
              <a:ext cx="9900" cy="2397475"/>
            </a:xfrm>
            <a:custGeom>
              <a:rect b="b" l="l" r="r" t="t"/>
              <a:pathLst>
                <a:path extrusionOk="0" h="95899" w="396">
                  <a:moveTo>
                    <a:pt x="213" y="1"/>
                  </a:moveTo>
                  <a:lnTo>
                    <a:pt x="122" y="11976"/>
                  </a:lnTo>
                  <a:lnTo>
                    <a:pt x="91" y="23983"/>
                  </a:lnTo>
                  <a:lnTo>
                    <a:pt x="0" y="47965"/>
                  </a:lnTo>
                  <a:lnTo>
                    <a:pt x="91" y="71916"/>
                  </a:lnTo>
                  <a:lnTo>
                    <a:pt x="122" y="83923"/>
                  </a:lnTo>
                  <a:lnTo>
                    <a:pt x="213" y="95899"/>
                  </a:lnTo>
                  <a:lnTo>
                    <a:pt x="304" y="83923"/>
                  </a:lnTo>
                  <a:lnTo>
                    <a:pt x="335" y="71916"/>
                  </a:lnTo>
                  <a:lnTo>
                    <a:pt x="395" y="47965"/>
                  </a:lnTo>
                  <a:lnTo>
                    <a:pt x="335" y="23983"/>
                  </a:lnTo>
                  <a:lnTo>
                    <a:pt x="304" y="1197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4654600" y="1001825"/>
              <a:ext cx="9900" cy="2141400"/>
            </a:xfrm>
            <a:custGeom>
              <a:rect b="b" l="l" r="r" t="t"/>
              <a:pathLst>
                <a:path extrusionOk="0" h="85656" w="396">
                  <a:moveTo>
                    <a:pt x="214" y="1"/>
                  </a:moveTo>
                  <a:lnTo>
                    <a:pt x="92" y="10730"/>
                  </a:lnTo>
                  <a:lnTo>
                    <a:pt x="62" y="21429"/>
                  </a:lnTo>
                  <a:lnTo>
                    <a:pt x="1" y="42828"/>
                  </a:lnTo>
                  <a:lnTo>
                    <a:pt x="62" y="64226"/>
                  </a:lnTo>
                  <a:lnTo>
                    <a:pt x="92" y="74926"/>
                  </a:lnTo>
                  <a:lnTo>
                    <a:pt x="214" y="85655"/>
                  </a:lnTo>
                  <a:lnTo>
                    <a:pt x="305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305" y="10730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4586225" y="1065650"/>
              <a:ext cx="9125" cy="2506150"/>
            </a:xfrm>
            <a:custGeom>
              <a:rect b="b" l="l" r="r" t="t"/>
              <a:pathLst>
                <a:path extrusionOk="0" h="100246" w="365">
                  <a:moveTo>
                    <a:pt x="183" y="1"/>
                  </a:moveTo>
                  <a:lnTo>
                    <a:pt x="91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1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706275" y="948625"/>
              <a:ext cx="9150" cy="2623175"/>
            </a:xfrm>
            <a:custGeom>
              <a:rect b="b" l="l" r="r" t="t"/>
              <a:pathLst>
                <a:path extrusionOk="0" h="104927" w="366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4" y="91826"/>
                  </a:lnTo>
                  <a:lnTo>
                    <a:pt x="305" y="78695"/>
                  </a:lnTo>
                  <a:lnTo>
                    <a:pt x="365" y="52464"/>
                  </a:lnTo>
                  <a:lnTo>
                    <a:pt x="305" y="26232"/>
                  </a:lnTo>
                  <a:lnTo>
                    <a:pt x="274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5315725" y="800450"/>
              <a:ext cx="1453700" cy="1937750"/>
            </a:xfrm>
            <a:custGeom>
              <a:rect b="b" l="l" r="r" t="t"/>
              <a:pathLst>
                <a:path extrusionOk="0" h="77510" w="58148">
                  <a:moveTo>
                    <a:pt x="0" y="1"/>
                  </a:moveTo>
                  <a:lnTo>
                    <a:pt x="0" y="77509"/>
                  </a:lnTo>
                  <a:lnTo>
                    <a:pt x="58147" y="77509"/>
                  </a:lnTo>
                  <a:lnTo>
                    <a:pt x="58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5384875" y="878725"/>
              <a:ext cx="628450" cy="861750"/>
            </a:xfrm>
            <a:custGeom>
              <a:rect b="b" l="l" r="r" t="t"/>
              <a:pathLst>
                <a:path extrusionOk="0" h="34470" w="25138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6071800" y="878725"/>
              <a:ext cx="628475" cy="861750"/>
            </a:xfrm>
            <a:custGeom>
              <a:rect b="b" l="l" r="r" t="t"/>
              <a:pathLst>
                <a:path extrusionOk="0" h="34470" w="25139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5384875" y="1798950"/>
              <a:ext cx="628450" cy="861750"/>
            </a:xfrm>
            <a:custGeom>
              <a:rect b="b" l="l" r="r" t="t"/>
              <a:pathLst>
                <a:path extrusionOk="0" h="34470" w="25138">
                  <a:moveTo>
                    <a:pt x="0" y="0"/>
                  </a:moveTo>
                  <a:lnTo>
                    <a:pt x="0" y="34469"/>
                  </a:lnTo>
                  <a:lnTo>
                    <a:pt x="25137" y="34469"/>
                  </a:lnTo>
                  <a:lnTo>
                    <a:pt x="25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6071800" y="1798950"/>
              <a:ext cx="628475" cy="861750"/>
            </a:xfrm>
            <a:custGeom>
              <a:rect b="b" l="l" r="r" t="t"/>
              <a:pathLst>
                <a:path extrusionOk="0" h="34470" w="25139">
                  <a:moveTo>
                    <a:pt x="1" y="0"/>
                  </a:moveTo>
                  <a:lnTo>
                    <a:pt x="1" y="34469"/>
                  </a:lnTo>
                  <a:lnTo>
                    <a:pt x="25138" y="34469"/>
                  </a:lnTo>
                  <a:lnTo>
                    <a:pt x="25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5315725" y="800450"/>
              <a:ext cx="299400" cy="2772100"/>
            </a:xfrm>
            <a:custGeom>
              <a:rect b="b" l="l" r="r" t="t"/>
              <a:pathLst>
                <a:path extrusionOk="0" h="110884" w="11976">
                  <a:moveTo>
                    <a:pt x="0" y="1"/>
                  </a:moveTo>
                  <a:lnTo>
                    <a:pt x="0" y="110884"/>
                  </a:lnTo>
                  <a:lnTo>
                    <a:pt x="11976" y="110884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5553550" y="932675"/>
              <a:ext cx="9150" cy="2397475"/>
            </a:xfrm>
            <a:custGeom>
              <a:rect b="b" l="l" r="r" t="t"/>
              <a:pathLst>
                <a:path extrusionOk="0" h="95899" w="366">
                  <a:moveTo>
                    <a:pt x="183" y="1"/>
                  </a:moveTo>
                  <a:lnTo>
                    <a:pt x="92" y="11976"/>
                  </a:lnTo>
                  <a:lnTo>
                    <a:pt x="62" y="23983"/>
                  </a:lnTo>
                  <a:lnTo>
                    <a:pt x="1" y="47965"/>
                  </a:lnTo>
                  <a:lnTo>
                    <a:pt x="62" y="71916"/>
                  </a:lnTo>
                  <a:lnTo>
                    <a:pt x="92" y="83923"/>
                  </a:lnTo>
                  <a:lnTo>
                    <a:pt x="183" y="95899"/>
                  </a:lnTo>
                  <a:lnTo>
                    <a:pt x="275" y="83923"/>
                  </a:lnTo>
                  <a:lnTo>
                    <a:pt x="305" y="71916"/>
                  </a:lnTo>
                  <a:lnTo>
                    <a:pt x="366" y="47965"/>
                  </a:lnTo>
                  <a:lnTo>
                    <a:pt x="305" y="23983"/>
                  </a:lnTo>
                  <a:lnTo>
                    <a:pt x="275" y="1197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5416025" y="1001825"/>
              <a:ext cx="9900" cy="2141400"/>
            </a:xfrm>
            <a:custGeom>
              <a:rect b="b" l="l" r="r" t="t"/>
              <a:pathLst>
                <a:path extrusionOk="0" h="85656" w="396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0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5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5485175" y="1065650"/>
              <a:ext cx="9150" cy="2506150"/>
            </a:xfrm>
            <a:custGeom>
              <a:rect b="b" l="l" r="r" t="t"/>
              <a:pathLst>
                <a:path extrusionOk="0" h="100246" w="366">
                  <a:moveTo>
                    <a:pt x="183" y="1"/>
                  </a:moveTo>
                  <a:lnTo>
                    <a:pt x="92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2" y="87722"/>
                  </a:lnTo>
                  <a:lnTo>
                    <a:pt x="183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5365100" y="948625"/>
              <a:ext cx="9150" cy="2623175"/>
            </a:xfrm>
            <a:custGeom>
              <a:rect b="b" l="l" r="r" t="t"/>
              <a:pathLst>
                <a:path extrusionOk="0" h="104927" w="366">
                  <a:moveTo>
                    <a:pt x="183" y="1"/>
                  </a:moveTo>
                  <a:lnTo>
                    <a:pt x="92" y="13101"/>
                  </a:lnTo>
                  <a:lnTo>
                    <a:pt x="62" y="26232"/>
                  </a:lnTo>
                  <a:lnTo>
                    <a:pt x="1" y="52464"/>
                  </a:lnTo>
                  <a:lnTo>
                    <a:pt x="62" y="78695"/>
                  </a:lnTo>
                  <a:lnTo>
                    <a:pt x="92" y="91826"/>
                  </a:lnTo>
                  <a:lnTo>
                    <a:pt x="183" y="104926"/>
                  </a:lnTo>
                  <a:lnTo>
                    <a:pt x="274" y="91826"/>
                  </a:lnTo>
                  <a:lnTo>
                    <a:pt x="305" y="78695"/>
                  </a:lnTo>
                  <a:lnTo>
                    <a:pt x="366" y="52464"/>
                  </a:lnTo>
                  <a:lnTo>
                    <a:pt x="305" y="26232"/>
                  </a:lnTo>
                  <a:lnTo>
                    <a:pt x="274" y="1310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6470000" y="801225"/>
              <a:ext cx="299425" cy="2771325"/>
            </a:xfrm>
            <a:custGeom>
              <a:rect b="b" l="l" r="r" t="t"/>
              <a:pathLst>
                <a:path extrusionOk="0" h="110853" w="11977">
                  <a:moveTo>
                    <a:pt x="0" y="0"/>
                  </a:moveTo>
                  <a:lnTo>
                    <a:pt x="0" y="110853"/>
                  </a:lnTo>
                  <a:lnTo>
                    <a:pt x="11976" y="110853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6521675" y="932675"/>
              <a:ext cx="9900" cy="2397475"/>
            </a:xfrm>
            <a:custGeom>
              <a:rect b="b" l="l" r="r" t="t"/>
              <a:pathLst>
                <a:path extrusionOk="0" h="95899" w="396">
                  <a:moveTo>
                    <a:pt x="213" y="1"/>
                  </a:moveTo>
                  <a:lnTo>
                    <a:pt x="122" y="11976"/>
                  </a:lnTo>
                  <a:lnTo>
                    <a:pt x="61" y="23983"/>
                  </a:lnTo>
                  <a:lnTo>
                    <a:pt x="0" y="47965"/>
                  </a:lnTo>
                  <a:lnTo>
                    <a:pt x="61" y="71916"/>
                  </a:lnTo>
                  <a:lnTo>
                    <a:pt x="122" y="83923"/>
                  </a:lnTo>
                  <a:lnTo>
                    <a:pt x="213" y="95899"/>
                  </a:lnTo>
                  <a:lnTo>
                    <a:pt x="304" y="83923"/>
                  </a:lnTo>
                  <a:lnTo>
                    <a:pt x="334" y="71916"/>
                  </a:lnTo>
                  <a:lnTo>
                    <a:pt x="395" y="47965"/>
                  </a:lnTo>
                  <a:lnTo>
                    <a:pt x="334" y="23983"/>
                  </a:lnTo>
                  <a:lnTo>
                    <a:pt x="304" y="11976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6659200" y="1001825"/>
              <a:ext cx="9900" cy="2141400"/>
            </a:xfrm>
            <a:custGeom>
              <a:rect b="b" l="l" r="r" t="t"/>
              <a:pathLst>
                <a:path extrusionOk="0" h="85656" w="396">
                  <a:moveTo>
                    <a:pt x="183" y="1"/>
                  </a:moveTo>
                  <a:lnTo>
                    <a:pt x="92" y="10730"/>
                  </a:lnTo>
                  <a:lnTo>
                    <a:pt x="61" y="21429"/>
                  </a:lnTo>
                  <a:lnTo>
                    <a:pt x="1" y="42828"/>
                  </a:lnTo>
                  <a:lnTo>
                    <a:pt x="61" y="64226"/>
                  </a:lnTo>
                  <a:lnTo>
                    <a:pt x="92" y="74926"/>
                  </a:lnTo>
                  <a:lnTo>
                    <a:pt x="183" y="85655"/>
                  </a:lnTo>
                  <a:lnTo>
                    <a:pt x="274" y="74926"/>
                  </a:lnTo>
                  <a:lnTo>
                    <a:pt x="335" y="64226"/>
                  </a:lnTo>
                  <a:lnTo>
                    <a:pt x="396" y="42828"/>
                  </a:lnTo>
                  <a:lnTo>
                    <a:pt x="335" y="21429"/>
                  </a:lnTo>
                  <a:lnTo>
                    <a:pt x="274" y="1073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6590825" y="1065650"/>
              <a:ext cx="9125" cy="2506150"/>
            </a:xfrm>
            <a:custGeom>
              <a:rect b="b" l="l" r="r" t="t"/>
              <a:pathLst>
                <a:path extrusionOk="0" h="100246" w="365">
                  <a:moveTo>
                    <a:pt x="182" y="1"/>
                  </a:moveTo>
                  <a:lnTo>
                    <a:pt x="91" y="12524"/>
                  </a:lnTo>
                  <a:lnTo>
                    <a:pt x="61" y="25047"/>
                  </a:lnTo>
                  <a:lnTo>
                    <a:pt x="0" y="50123"/>
                  </a:lnTo>
                  <a:lnTo>
                    <a:pt x="61" y="75199"/>
                  </a:lnTo>
                  <a:lnTo>
                    <a:pt x="91" y="87722"/>
                  </a:lnTo>
                  <a:lnTo>
                    <a:pt x="182" y="100245"/>
                  </a:lnTo>
                  <a:lnTo>
                    <a:pt x="274" y="87722"/>
                  </a:lnTo>
                  <a:lnTo>
                    <a:pt x="304" y="75199"/>
                  </a:lnTo>
                  <a:lnTo>
                    <a:pt x="365" y="50123"/>
                  </a:lnTo>
                  <a:lnTo>
                    <a:pt x="304" y="25047"/>
                  </a:lnTo>
                  <a:lnTo>
                    <a:pt x="274" y="12524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6710125" y="948625"/>
              <a:ext cx="9900" cy="2623175"/>
            </a:xfrm>
            <a:custGeom>
              <a:rect b="b" l="l" r="r" t="t"/>
              <a:pathLst>
                <a:path extrusionOk="0" h="104927" w="396">
                  <a:moveTo>
                    <a:pt x="213" y="1"/>
                  </a:moveTo>
                  <a:lnTo>
                    <a:pt x="122" y="13101"/>
                  </a:lnTo>
                  <a:lnTo>
                    <a:pt x="91" y="26232"/>
                  </a:lnTo>
                  <a:lnTo>
                    <a:pt x="0" y="52464"/>
                  </a:lnTo>
                  <a:lnTo>
                    <a:pt x="91" y="78695"/>
                  </a:lnTo>
                  <a:lnTo>
                    <a:pt x="122" y="91826"/>
                  </a:lnTo>
                  <a:lnTo>
                    <a:pt x="213" y="104926"/>
                  </a:lnTo>
                  <a:lnTo>
                    <a:pt x="304" y="91826"/>
                  </a:lnTo>
                  <a:lnTo>
                    <a:pt x="335" y="78695"/>
                  </a:lnTo>
                  <a:lnTo>
                    <a:pt x="395" y="52464"/>
                  </a:lnTo>
                  <a:lnTo>
                    <a:pt x="335" y="26232"/>
                  </a:lnTo>
                  <a:lnTo>
                    <a:pt x="304" y="1310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4887900" y="2798975"/>
              <a:ext cx="251550" cy="106400"/>
            </a:xfrm>
            <a:custGeom>
              <a:rect b="b" l="l" r="r" t="t"/>
              <a:pathLst>
                <a:path extrusionOk="0" h="4256" w="10062">
                  <a:moveTo>
                    <a:pt x="0" y="0"/>
                  </a:moveTo>
                  <a:lnTo>
                    <a:pt x="0" y="4255"/>
                  </a:lnTo>
                  <a:lnTo>
                    <a:pt x="10061" y="4255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4887900" y="1104400"/>
              <a:ext cx="251550" cy="106425"/>
            </a:xfrm>
            <a:custGeom>
              <a:rect b="b" l="l" r="r" t="t"/>
              <a:pathLst>
                <a:path extrusionOk="0" h="4257" w="10062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5027725" y="1238150"/>
              <a:ext cx="251550" cy="106400"/>
            </a:xfrm>
            <a:custGeom>
              <a:rect b="b" l="l" r="r" t="t"/>
              <a:pathLst>
                <a:path extrusionOk="0" h="4256" w="10062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985075" y="1104400"/>
              <a:ext cx="251550" cy="106425"/>
            </a:xfrm>
            <a:custGeom>
              <a:rect b="b" l="l" r="r" t="t"/>
              <a:pathLst>
                <a:path extrusionOk="0" h="4257" w="10062">
                  <a:moveTo>
                    <a:pt x="1" y="1"/>
                  </a:moveTo>
                  <a:lnTo>
                    <a:pt x="1" y="4256"/>
                  </a:lnTo>
                  <a:lnTo>
                    <a:pt x="10062" y="4256"/>
                  </a:lnTo>
                  <a:lnTo>
                    <a:pt x="10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2443325" y="1795150"/>
              <a:ext cx="251550" cy="106400"/>
            </a:xfrm>
            <a:custGeom>
              <a:rect b="b" l="l" r="r" t="t"/>
              <a:pathLst>
                <a:path extrusionOk="0" h="4256" w="10062">
                  <a:moveTo>
                    <a:pt x="0" y="0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2583150" y="1661400"/>
              <a:ext cx="251550" cy="106425"/>
            </a:xfrm>
            <a:custGeom>
              <a:rect b="b" l="l" r="r" t="t"/>
              <a:pathLst>
                <a:path extrusionOk="0" h="4257" w="10062">
                  <a:moveTo>
                    <a:pt x="0" y="1"/>
                  </a:moveTo>
                  <a:lnTo>
                    <a:pt x="0" y="4256"/>
                  </a:lnTo>
                  <a:lnTo>
                    <a:pt x="10061" y="4256"/>
                  </a:lnTo>
                  <a:lnTo>
                    <a:pt x="10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2864300" y="4105975"/>
              <a:ext cx="3907400" cy="479525"/>
            </a:xfrm>
            <a:custGeom>
              <a:rect b="b" l="l" r="r" t="t"/>
              <a:pathLst>
                <a:path extrusionOk="0" h="19181" w="156296">
                  <a:moveTo>
                    <a:pt x="78148" y="0"/>
                  </a:moveTo>
                  <a:cubicBezTo>
                    <a:pt x="34986" y="0"/>
                    <a:pt x="1" y="4286"/>
                    <a:pt x="1" y="9575"/>
                  </a:cubicBezTo>
                  <a:cubicBezTo>
                    <a:pt x="1" y="14864"/>
                    <a:pt x="34986" y="19180"/>
                    <a:pt x="78148" y="19180"/>
                  </a:cubicBezTo>
                  <a:cubicBezTo>
                    <a:pt x="121310" y="19180"/>
                    <a:pt x="156295" y="14864"/>
                    <a:pt x="156295" y="9575"/>
                  </a:cubicBezTo>
                  <a:cubicBezTo>
                    <a:pt x="156295" y="4286"/>
                    <a:pt x="121310" y="0"/>
                    <a:pt x="78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902250" y="4483650"/>
              <a:ext cx="2430175" cy="393625"/>
            </a:xfrm>
            <a:custGeom>
              <a:rect b="b" l="l" r="r" t="t"/>
              <a:pathLst>
                <a:path extrusionOk="0" h="15745" w="97207">
                  <a:moveTo>
                    <a:pt x="48604" y="0"/>
                  </a:moveTo>
                  <a:cubicBezTo>
                    <a:pt x="21734" y="0"/>
                    <a:pt x="1" y="3526"/>
                    <a:pt x="1" y="7872"/>
                  </a:cubicBezTo>
                  <a:cubicBezTo>
                    <a:pt x="1" y="12219"/>
                    <a:pt x="21734" y="15745"/>
                    <a:pt x="48604" y="15745"/>
                  </a:cubicBezTo>
                  <a:cubicBezTo>
                    <a:pt x="75443" y="15745"/>
                    <a:pt x="97206" y="12219"/>
                    <a:pt x="97206" y="7872"/>
                  </a:cubicBezTo>
                  <a:cubicBezTo>
                    <a:pt x="97206" y="3526"/>
                    <a:pt x="75443" y="0"/>
                    <a:pt x="48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681125" y="3685000"/>
              <a:ext cx="6238000" cy="9900"/>
            </a:xfrm>
            <a:custGeom>
              <a:rect b="b" l="l" r="r" t="t"/>
              <a:pathLst>
                <a:path extrusionOk="0" h="396" w="249520">
                  <a:moveTo>
                    <a:pt x="124775" y="0"/>
                  </a:moveTo>
                  <a:lnTo>
                    <a:pt x="62403" y="61"/>
                  </a:lnTo>
                  <a:lnTo>
                    <a:pt x="31187" y="91"/>
                  </a:lnTo>
                  <a:lnTo>
                    <a:pt x="1" y="183"/>
                  </a:lnTo>
                  <a:lnTo>
                    <a:pt x="31187" y="274"/>
                  </a:lnTo>
                  <a:lnTo>
                    <a:pt x="62403" y="335"/>
                  </a:lnTo>
                  <a:lnTo>
                    <a:pt x="124775" y="395"/>
                  </a:lnTo>
                  <a:lnTo>
                    <a:pt x="187147" y="335"/>
                  </a:lnTo>
                  <a:lnTo>
                    <a:pt x="218333" y="274"/>
                  </a:lnTo>
                  <a:lnTo>
                    <a:pt x="249519" y="183"/>
                  </a:lnTo>
                  <a:lnTo>
                    <a:pt x="218333" y="91"/>
                  </a:lnTo>
                  <a:lnTo>
                    <a:pt x="187147" y="61"/>
                  </a:lnTo>
                  <a:lnTo>
                    <a:pt x="12477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693300" y="3842300"/>
              <a:ext cx="699125" cy="136800"/>
            </a:xfrm>
            <a:custGeom>
              <a:rect b="b" l="l" r="r" t="t"/>
              <a:pathLst>
                <a:path extrusionOk="0" h="5472" w="27965">
                  <a:moveTo>
                    <a:pt x="13982" y="0"/>
                  </a:moveTo>
                  <a:cubicBezTo>
                    <a:pt x="6262" y="0"/>
                    <a:pt x="0" y="1216"/>
                    <a:pt x="0" y="2736"/>
                  </a:cubicBezTo>
                  <a:cubicBezTo>
                    <a:pt x="0" y="4225"/>
                    <a:pt x="6262" y="5471"/>
                    <a:pt x="13982" y="5471"/>
                  </a:cubicBezTo>
                  <a:cubicBezTo>
                    <a:pt x="21703" y="5471"/>
                    <a:pt x="27964" y="4225"/>
                    <a:pt x="27964" y="2736"/>
                  </a:cubicBezTo>
                  <a:cubicBezTo>
                    <a:pt x="27964" y="1216"/>
                    <a:pt x="21703" y="0"/>
                    <a:pt x="1398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966100" y="2334150"/>
              <a:ext cx="355650" cy="924975"/>
            </a:xfrm>
            <a:custGeom>
              <a:rect b="b" l="l" r="r" t="t"/>
              <a:pathLst>
                <a:path extrusionOk="0" h="36999" w="14226">
                  <a:moveTo>
                    <a:pt x="10493" y="1"/>
                  </a:moveTo>
                  <a:cubicBezTo>
                    <a:pt x="9259" y="1"/>
                    <a:pt x="8028" y="900"/>
                    <a:pt x="7143" y="1906"/>
                  </a:cubicBezTo>
                  <a:cubicBezTo>
                    <a:pt x="3313" y="6313"/>
                    <a:pt x="1520" y="11876"/>
                    <a:pt x="821" y="17590"/>
                  </a:cubicBezTo>
                  <a:cubicBezTo>
                    <a:pt x="426" y="20751"/>
                    <a:pt x="0" y="23912"/>
                    <a:pt x="91" y="27073"/>
                  </a:cubicBezTo>
                  <a:cubicBezTo>
                    <a:pt x="152" y="28776"/>
                    <a:pt x="395" y="30478"/>
                    <a:pt x="790" y="32149"/>
                  </a:cubicBezTo>
                  <a:cubicBezTo>
                    <a:pt x="1186" y="33578"/>
                    <a:pt x="1459" y="35067"/>
                    <a:pt x="1550" y="36557"/>
                  </a:cubicBezTo>
                  <a:cubicBezTo>
                    <a:pt x="1524" y="36610"/>
                    <a:pt x="1520" y="36847"/>
                    <a:pt x="1540" y="36847"/>
                  </a:cubicBezTo>
                  <a:cubicBezTo>
                    <a:pt x="1543" y="36847"/>
                    <a:pt x="1546" y="36842"/>
                    <a:pt x="1550" y="36830"/>
                  </a:cubicBezTo>
                  <a:cubicBezTo>
                    <a:pt x="1550" y="36944"/>
                    <a:pt x="1637" y="36998"/>
                    <a:pt x="1729" y="36998"/>
                  </a:cubicBezTo>
                  <a:cubicBezTo>
                    <a:pt x="1834" y="36998"/>
                    <a:pt x="1945" y="36929"/>
                    <a:pt x="1945" y="36800"/>
                  </a:cubicBezTo>
                  <a:lnTo>
                    <a:pt x="1945" y="36314"/>
                  </a:lnTo>
                  <a:cubicBezTo>
                    <a:pt x="2796" y="35280"/>
                    <a:pt x="4073" y="34581"/>
                    <a:pt x="5076" y="33639"/>
                  </a:cubicBezTo>
                  <a:cubicBezTo>
                    <a:pt x="5897" y="32909"/>
                    <a:pt x="6474" y="31967"/>
                    <a:pt x="6809" y="30903"/>
                  </a:cubicBezTo>
                  <a:cubicBezTo>
                    <a:pt x="7629" y="28016"/>
                    <a:pt x="6839" y="24946"/>
                    <a:pt x="7873" y="22058"/>
                  </a:cubicBezTo>
                  <a:cubicBezTo>
                    <a:pt x="8724" y="19535"/>
                    <a:pt x="10304" y="17377"/>
                    <a:pt x="11611" y="15128"/>
                  </a:cubicBezTo>
                  <a:cubicBezTo>
                    <a:pt x="13009" y="12727"/>
                    <a:pt x="14043" y="10234"/>
                    <a:pt x="14164" y="7407"/>
                  </a:cubicBezTo>
                  <a:cubicBezTo>
                    <a:pt x="14225" y="5280"/>
                    <a:pt x="13982" y="2423"/>
                    <a:pt x="12341" y="812"/>
                  </a:cubicBezTo>
                  <a:cubicBezTo>
                    <a:pt x="11755" y="236"/>
                    <a:pt x="11123" y="1"/>
                    <a:pt x="10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999525" y="2527825"/>
              <a:ext cx="219625" cy="1051750"/>
            </a:xfrm>
            <a:custGeom>
              <a:rect b="b" l="l" r="r" t="t"/>
              <a:pathLst>
                <a:path extrusionOk="0" h="42070" w="8785">
                  <a:moveTo>
                    <a:pt x="7812" y="1"/>
                  </a:moveTo>
                  <a:cubicBezTo>
                    <a:pt x="7790" y="1"/>
                    <a:pt x="7768" y="8"/>
                    <a:pt x="7751" y="25"/>
                  </a:cubicBezTo>
                  <a:cubicBezTo>
                    <a:pt x="4013" y="5770"/>
                    <a:pt x="1581" y="12275"/>
                    <a:pt x="578" y="19022"/>
                  </a:cubicBezTo>
                  <a:cubicBezTo>
                    <a:pt x="548" y="18597"/>
                    <a:pt x="487" y="18141"/>
                    <a:pt x="487" y="17685"/>
                  </a:cubicBezTo>
                  <a:cubicBezTo>
                    <a:pt x="396" y="16348"/>
                    <a:pt x="396" y="14980"/>
                    <a:pt x="456" y="13612"/>
                  </a:cubicBezTo>
                  <a:cubicBezTo>
                    <a:pt x="517" y="11059"/>
                    <a:pt x="821" y="8506"/>
                    <a:pt x="1277" y="6013"/>
                  </a:cubicBezTo>
                  <a:cubicBezTo>
                    <a:pt x="1277" y="5998"/>
                    <a:pt x="1270" y="5990"/>
                    <a:pt x="1262" y="5990"/>
                  </a:cubicBezTo>
                  <a:cubicBezTo>
                    <a:pt x="1254" y="5990"/>
                    <a:pt x="1247" y="5998"/>
                    <a:pt x="1247" y="6013"/>
                  </a:cubicBezTo>
                  <a:cubicBezTo>
                    <a:pt x="639" y="8566"/>
                    <a:pt x="304" y="11150"/>
                    <a:pt x="183" y="13764"/>
                  </a:cubicBezTo>
                  <a:cubicBezTo>
                    <a:pt x="92" y="16196"/>
                    <a:pt x="274" y="18597"/>
                    <a:pt x="335" y="20998"/>
                  </a:cubicBezTo>
                  <a:cubicBezTo>
                    <a:pt x="304" y="21029"/>
                    <a:pt x="304" y="21029"/>
                    <a:pt x="335" y="21029"/>
                  </a:cubicBezTo>
                  <a:cubicBezTo>
                    <a:pt x="31" y="24007"/>
                    <a:pt x="0" y="26986"/>
                    <a:pt x="213" y="29965"/>
                  </a:cubicBezTo>
                  <a:cubicBezTo>
                    <a:pt x="456" y="34007"/>
                    <a:pt x="973" y="38020"/>
                    <a:pt x="1763" y="42002"/>
                  </a:cubicBezTo>
                  <a:cubicBezTo>
                    <a:pt x="1779" y="42047"/>
                    <a:pt x="1817" y="42070"/>
                    <a:pt x="1855" y="42070"/>
                  </a:cubicBezTo>
                  <a:cubicBezTo>
                    <a:pt x="1893" y="42070"/>
                    <a:pt x="1931" y="42047"/>
                    <a:pt x="1946" y="42002"/>
                  </a:cubicBezTo>
                  <a:cubicBezTo>
                    <a:pt x="1611" y="38111"/>
                    <a:pt x="943" y="34251"/>
                    <a:pt x="730" y="30360"/>
                  </a:cubicBezTo>
                  <a:cubicBezTo>
                    <a:pt x="639" y="28901"/>
                    <a:pt x="608" y="27442"/>
                    <a:pt x="608" y="25983"/>
                  </a:cubicBezTo>
                  <a:cubicBezTo>
                    <a:pt x="2067" y="24007"/>
                    <a:pt x="3131" y="21515"/>
                    <a:pt x="3922" y="19205"/>
                  </a:cubicBezTo>
                  <a:cubicBezTo>
                    <a:pt x="3922" y="19160"/>
                    <a:pt x="3889" y="19132"/>
                    <a:pt x="3860" y="19132"/>
                  </a:cubicBezTo>
                  <a:cubicBezTo>
                    <a:pt x="3849" y="19132"/>
                    <a:pt x="3838" y="19136"/>
                    <a:pt x="3830" y="19144"/>
                  </a:cubicBezTo>
                  <a:cubicBezTo>
                    <a:pt x="2888" y="21393"/>
                    <a:pt x="1763" y="23399"/>
                    <a:pt x="608" y="25497"/>
                  </a:cubicBezTo>
                  <a:cubicBezTo>
                    <a:pt x="639" y="23430"/>
                    <a:pt x="791" y="21363"/>
                    <a:pt x="1064" y="19326"/>
                  </a:cubicBezTo>
                  <a:cubicBezTo>
                    <a:pt x="1277" y="17837"/>
                    <a:pt x="1551" y="16348"/>
                    <a:pt x="1885" y="14858"/>
                  </a:cubicBezTo>
                  <a:cubicBezTo>
                    <a:pt x="3830" y="11272"/>
                    <a:pt x="6900" y="8384"/>
                    <a:pt x="8785" y="4706"/>
                  </a:cubicBezTo>
                  <a:lnTo>
                    <a:pt x="8754" y="4706"/>
                  </a:lnTo>
                  <a:cubicBezTo>
                    <a:pt x="6657" y="7989"/>
                    <a:pt x="3891" y="10816"/>
                    <a:pt x="2037" y="14220"/>
                  </a:cubicBezTo>
                  <a:cubicBezTo>
                    <a:pt x="3253" y="9235"/>
                    <a:pt x="5229" y="4493"/>
                    <a:pt x="7903" y="116"/>
                  </a:cubicBezTo>
                  <a:cubicBezTo>
                    <a:pt x="7925" y="51"/>
                    <a:pt x="7868" y="1"/>
                    <a:pt x="7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1064875" y="2525075"/>
              <a:ext cx="44850" cy="151425"/>
            </a:xfrm>
            <a:custGeom>
              <a:rect b="b" l="l" r="r" t="t"/>
              <a:pathLst>
                <a:path extrusionOk="0" h="6057" w="1794">
                  <a:moveTo>
                    <a:pt x="1749" y="0"/>
                  </a:moveTo>
                  <a:cubicBezTo>
                    <a:pt x="1740" y="0"/>
                    <a:pt x="1733" y="4"/>
                    <a:pt x="1733" y="14"/>
                  </a:cubicBezTo>
                  <a:cubicBezTo>
                    <a:pt x="943" y="1898"/>
                    <a:pt x="213" y="3935"/>
                    <a:pt x="1" y="5971"/>
                  </a:cubicBezTo>
                  <a:cubicBezTo>
                    <a:pt x="1" y="6024"/>
                    <a:pt x="52" y="6057"/>
                    <a:pt x="95" y="6057"/>
                  </a:cubicBezTo>
                  <a:cubicBezTo>
                    <a:pt x="126" y="6057"/>
                    <a:pt x="153" y="6040"/>
                    <a:pt x="153" y="6002"/>
                  </a:cubicBezTo>
                  <a:cubicBezTo>
                    <a:pt x="669" y="3965"/>
                    <a:pt x="1064" y="1989"/>
                    <a:pt x="1794" y="14"/>
                  </a:cubicBezTo>
                  <a:cubicBezTo>
                    <a:pt x="1794" y="14"/>
                    <a:pt x="1767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647700" y="2676250"/>
              <a:ext cx="364000" cy="804775"/>
            </a:xfrm>
            <a:custGeom>
              <a:rect b="b" l="l" r="r" t="t"/>
              <a:pathLst>
                <a:path extrusionOk="0" h="32191" w="14560">
                  <a:moveTo>
                    <a:pt x="1751" y="0"/>
                  </a:moveTo>
                  <a:cubicBezTo>
                    <a:pt x="1389" y="0"/>
                    <a:pt x="1043" y="86"/>
                    <a:pt x="730" y="289"/>
                  </a:cubicBezTo>
                  <a:cubicBezTo>
                    <a:pt x="0" y="745"/>
                    <a:pt x="61" y="1505"/>
                    <a:pt x="335" y="2204"/>
                  </a:cubicBezTo>
                  <a:cubicBezTo>
                    <a:pt x="821" y="3359"/>
                    <a:pt x="1368" y="4484"/>
                    <a:pt x="1976" y="5578"/>
                  </a:cubicBezTo>
                  <a:cubicBezTo>
                    <a:pt x="3253" y="7888"/>
                    <a:pt x="4590" y="10046"/>
                    <a:pt x="4833" y="12751"/>
                  </a:cubicBezTo>
                  <a:cubicBezTo>
                    <a:pt x="4955" y="13967"/>
                    <a:pt x="4985" y="15183"/>
                    <a:pt x="5350" y="16338"/>
                  </a:cubicBezTo>
                  <a:cubicBezTo>
                    <a:pt x="5684" y="17341"/>
                    <a:pt x="6171" y="18313"/>
                    <a:pt x="6809" y="19165"/>
                  </a:cubicBezTo>
                  <a:cubicBezTo>
                    <a:pt x="8177" y="21201"/>
                    <a:pt x="9909" y="22934"/>
                    <a:pt x="11216" y="25031"/>
                  </a:cubicBezTo>
                  <a:cubicBezTo>
                    <a:pt x="12554" y="27219"/>
                    <a:pt x="13526" y="29621"/>
                    <a:pt x="14134" y="32113"/>
                  </a:cubicBezTo>
                  <a:cubicBezTo>
                    <a:pt x="14148" y="32166"/>
                    <a:pt x="14196" y="32190"/>
                    <a:pt x="14244" y="32190"/>
                  </a:cubicBezTo>
                  <a:cubicBezTo>
                    <a:pt x="14305" y="32190"/>
                    <a:pt x="14364" y="32151"/>
                    <a:pt x="14347" y="32083"/>
                  </a:cubicBezTo>
                  <a:cubicBezTo>
                    <a:pt x="14347" y="32052"/>
                    <a:pt x="14347" y="32052"/>
                    <a:pt x="14347" y="32052"/>
                  </a:cubicBezTo>
                  <a:cubicBezTo>
                    <a:pt x="14347" y="32022"/>
                    <a:pt x="14347" y="32022"/>
                    <a:pt x="14347" y="32022"/>
                  </a:cubicBezTo>
                  <a:cubicBezTo>
                    <a:pt x="14560" y="26186"/>
                    <a:pt x="14104" y="20320"/>
                    <a:pt x="12341" y="14757"/>
                  </a:cubicBezTo>
                  <a:cubicBezTo>
                    <a:pt x="11551" y="12326"/>
                    <a:pt x="10608" y="9924"/>
                    <a:pt x="9514" y="7584"/>
                  </a:cubicBezTo>
                  <a:cubicBezTo>
                    <a:pt x="8572" y="5578"/>
                    <a:pt x="7386" y="3632"/>
                    <a:pt x="5715" y="2113"/>
                  </a:cubicBezTo>
                  <a:cubicBezTo>
                    <a:pt x="4842" y="1337"/>
                    <a:pt x="3176" y="0"/>
                    <a:pt x="1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771825" y="2800075"/>
              <a:ext cx="273325" cy="864925"/>
            </a:xfrm>
            <a:custGeom>
              <a:rect b="b" l="l" r="r" t="t"/>
              <a:pathLst>
                <a:path extrusionOk="0" h="34597" w="10933">
                  <a:moveTo>
                    <a:pt x="70" y="1"/>
                  </a:moveTo>
                  <a:cubicBezTo>
                    <a:pt x="30" y="1"/>
                    <a:pt x="1" y="39"/>
                    <a:pt x="20" y="78"/>
                  </a:cubicBezTo>
                  <a:cubicBezTo>
                    <a:pt x="1570" y="2600"/>
                    <a:pt x="2908" y="5245"/>
                    <a:pt x="4063" y="8011"/>
                  </a:cubicBezTo>
                  <a:cubicBezTo>
                    <a:pt x="5187" y="10838"/>
                    <a:pt x="5887" y="13786"/>
                    <a:pt x="6646" y="16734"/>
                  </a:cubicBezTo>
                  <a:cubicBezTo>
                    <a:pt x="6798" y="17342"/>
                    <a:pt x="6950" y="17950"/>
                    <a:pt x="7102" y="18558"/>
                  </a:cubicBezTo>
                  <a:cubicBezTo>
                    <a:pt x="6859" y="18193"/>
                    <a:pt x="6555" y="17859"/>
                    <a:pt x="6282" y="17494"/>
                  </a:cubicBezTo>
                  <a:cubicBezTo>
                    <a:pt x="5735" y="16765"/>
                    <a:pt x="5157" y="16035"/>
                    <a:pt x="4610" y="15306"/>
                  </a:cubicBezTo>
                  <a:cubicBezTo>
                    <a:pt x="3364" y="13756"/>
                    <a:pt x="2239" y="12145"/>
                    <a:pt x="1236" y="10443"/>
                  </a:cubicBezTo>
                  <a:cubicBezTo>
                    <a:pt x="1206" y="10443"/>
                    <a:pt x="1175" y="10443"/>
                    <a:pt x="1175" y="10473"/>
                  </a:cubicBezTo>
                  <a:cubicBezTo>
                    <a:pt x="1996" y="11993"/>
                    <a:pt x="2938" y="13421"/>
                    <a:pt x="3972" y="14789"/>
                  </a:cubicBezTo>
                  <a:cubicBezTo>
                    <a:pt x="4549" y="15549"/>
                    <a:pt x="5127" y="16278"/>
                    <a:pt x="5674" y="16978"/>
                  </a:cubicBezTo>
                  <a:cubicBezTo>
                    <a:pt x="6221" y="17646"/>
                    <a:pt x="6890" y="18345"/>
                    <a:pt x="7254" y="19136"/>
                  </a:cubicBezTo>
                  <a:cubicBezTo>
                    <a:pt x="7801" y="21294"/>
                    <a:pt x="8318" y="23452"/>
                    <a:pt x="8835" y="25640"/>
                  </a:cubicBezTo>
                  <a:cubicBezTo>
                    <a:pt x="9169" y="27099"/>
                    <a:pt x="9534" y="28589"/>
                    <a:pt x="9838" y="30078"/>
                  </a:cubicBezTo>
                  <a:cubicBezTo>
                    <a:pt x="10172" y="31567"/>
                    <a:pt x="10446" y="33087"/>
                    <a:pt x="10811" y="34577"/>
                  </a:cubicBezTo>
                  <a:cubicBezTo>
                    <a:pt x="10823" y="34589"/>
                    <a:pt x="10846" y="34597"/>
                    <a:pt x="10869" y="34597"/>
                  </a:cubicBezTo>
                  <a:cubicBezTo>
                    <a:pt x="10901" y="34597"/>
                    <a:pt x="10932" y="34582"/>
                    <a:pt x="10932" y="34546"/>
                  </a:cubicBezTo>
                  <a:cubicBezTo>
                    <a:pt x="10598" y="31811"/>
                    <a:pt x="9899" y="29105"/>
                    <a:pt x="9321" y="26400"/>
                  </a:cubicBezTo>
                  <a:cubicBezTo>
                    <a:pt x="9048" y="25154"/>
                    <a:pt x="8774" y="23908"/>
                    <a:pt x="8501" y="22631"/>
                  </a:cubicBezTo>
                  <a:cubicBezTo>
                    <a:pt x="8683" y="20351"/>
                    <a:pt x="8501" y="18041"/>
                    <a:pt x="7923" y="15823"/>
                  </a:cubicBezTo>
                  <a:cubicBezTo>
                    <a:pt x="7923" y="15797"/>
                    <a:pt x="7912" y="15787"/>
                    <a:pt x="7900" y="15787"/>
                  </a:cubicBezTo>
                  <a:cubicBezTo>
                    <a:pt x="7883" y="15787"/>
                    <a:pt x="7862" y="15805"/>
                    <a:pt x="7862" y="15823"/>
                  </a:cubicBezTo>
                  <a:cubicBezTo>
                    <a:pt x="8227" y="17950"/>
                    <a:pt x="8440" y="20139"/>
                    <a:pt x="8409" y="22297"/>
                  </a:cubicBezTo>
                  <a:cubicBezTo>
                    <a:pt x="7680" y="18984"/>
                    <a:pt x="6859" y="15701"/>
                    <a:pt x="5947" y="12449"/>
                  </a:cubicBezTo>
                  <a:cubicBezTo>
                    <a:pt x="5735" y="11689"/>
                    <a:pt x="5491" y="10929"/>
                    <a:pt x="5248" y="10169"/>
                  </a:cubicBezTo>
                  <a:cubicBezTo>
                    <a:pt x="5005" y="7373"/>
                    <a:pt x="4306" y="4637"/>
                    <a:pt x="3181" y="2053"/>
                  </a:cubicBezTo>
                  <a:cubicBezTo>
                    <a:pt x="3181" y="2038"/>
                    <a:pt x="3174" y="2031"/>
                    <a:pt x="3166" y="2031"/>
                  </a:cubicBezTo>
                  <a:cubicBezTo>
                    <a:pt x="3159" y="2031"/>
                    <a:pt x="3151" y="2038"/>
                    <a:pt x="3151" y="2053"/>
                  </a:cubicBezTo>
                  <a:cubicBezTo>
                    <a:pt x="3972" y="4607"/>
                    <a:pt x="4640" y="7221"/>
                    <a:pt x="5127" y="9865"/>
                  </a:cubicBezTo>
                  <a:cubicBezTo>
                    <a:pt x="4701" y="8619"/>
                    <a:pt x="4215" y="7403"/>
                    <a:pt x="3637" y="6187"/>
                  </a:cubicBezTo>
                  <a:cubicBezTo>
                    <a:pt x="2604" y="4059"/>
                    <a:pt x="1358" y="2053"/>
                    <a:pt x="142" y="47"/>
                  </a:cubicBezTo>
                  <a:cubicBezTo>
                    <a:pt x="119" y="14"/>
                    <a:pt x="93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794575" y="2998500"/>
              <a:ext cx="84150" cy="132875"/>
            </a:xfrm>
            <a:custGeom>
              <a:rect b="b" l="l" r="r" t="t"/>
              <a:pathLst>
                <a:path extrusionOk="0" h="5315" w="3366">
                  <a:moveTo>
                    <a:pt x="41" y="0"/>
                  </a:moveTo>
                  <a:cubicBezTo>
                    <a:pt x="25" y="0"/>
                    <a:pt x="1" y="22"/>
                    <a:pt x="22" y="43"/>
                  </a:cubicBezTo>
                  <a:cubicBezTo>
                    <a:pt x="1116" y="1806"/>
                    <a:pt x="2211" y="3569"/>
                    <a:pt x="3335" y="5302"/>
                  </a:cubicBezTo>
                  <a:cubicBezTo>
                    <a:pt x="3335" y="5311"/>
                    <a:pt x="3338" y="5315"/>
                    <a:pt x="3341" y="5315"/>
                  </a:cubicBezTo>
                  <a:cubicBezTo>
                    <a:pt x="3350" y="5315"/>
                    <a:pt x="3366" y="5293"/>
                    <a:pt x="3366" y="5272"/>
                  </a:cubicBezTo>
                  <a:cubicBezTo>
                    <a:pt x="2454" y="3417"/>
                    <a:pt x="1329" y="1654"/>
                    <a:pt x="52" y="13"/>
                  </a:cubicBezTo>
                  <a:cubicBezTo>
                    <a:pt x="52" y="4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1044350" y="2706025"/>
              <a:ext cx="426325" cy="722875"/>
            </a:xfrm>
            <a:custGeom>
              <a:rect b="b" l="l" r="r" t="t"/>
              <a:pathLst>
                <a:path extrusionOk="0" h="28915" w="17053">
                  <a:moveTo>
                    <a:pt x="15052" y="1"/>
                  </a:moveTo>
                  <a:cubicBezTo>
                    <a:pt x="14146" y="1"/>
                    <a:pt x="13052" y="857"/>
                    <a:pt x="12402" y="1408"/>
                  </a:cubicBezTo>
                  <a:cubicBezTo>
                    <a:pt x="8755" y="4569"/>
                    <a:pt x="6232" y="8764"/>
                    <a:pt x="3831" y="12837"/>
                  </a:cubicBezTo>
                  <a:cubicBezTo>
                    <a:pt x="2402" y="15268"/>
                    <a:pt x="1186" y="17761"/>
                    <a:pt x="609" y="20496"/>
                  </a:cubicBezTo>
                  <a:cubicBezTo>
                    <a:pt x="31" y="23202"/>
                    <a:pt x="1" y="25968"/>
                    <a:pt x="518" y="28673"/>
                  </a:cubicBezTo>
                  <a:cubicBezTo>
                    <a:pt x="518" y="28703"/>
                    <a:pt x="548" y="28703"/>
                    <a:pt x="548" y="28703"/>
                  </a:cubicBezTo>
                  <a:cubicBezTo>
                    <a:pt x="548" y="28734"/>
                    <a:pt x="548" y="28734"/>
                    <a:pt x="548" y="28734"/>
                  </a:cubicBezTo>
                  <a:cubicBezTo>
                    <a:pt x="531" y="28852"/>
                    <a:pt x="627" y="28914"/>
                    <a:pt x="721" y="28914"/>
                  </a:cubicBezTo>
                  <a:cubicBezTo>
                    <a:pt x="796" y="28914"/>
                    <a:pt x="869" y="28875"/>
                    <a:pt x="882" y="28794"/>
                  </a:cubicBezTo>
                  <a:cubicBezTo>
                    <a:pt x="1612" y="23414"/>
                    <a:pt x="7083" y="21104"/>
                    <a:pt x="11065" y="18490"/>
                  </a:cubicBezTo>
                  <a:cubicBezTo>
                    <a:pt x="12706" y="17426"/>
                    <a:pt x="14895" y="15967"/>
                    <a:pt x="14591" y="13749"/>
                  </a:cubicBezTo>
                  <a:cubicBezTo>
                    <a:pt x="14469" y="12746"/>
                    <a:pt x="13740" y="11955"/>
                    <a:pt x="13527" y="10952"/>
                  </a:cubicBezTo>
                  <a:cubicBezTo>
                    <a:pt x="13223" y="9402"/>
                    <a:pt x="14074" y="7821"/>
                    <a:pt x="14834" y="6545"/>
                  </a:cubicBezTo>
                  <a:cubicBezTo>
                    <a:pt x="15746" y="4964"/>
                    <a:pt x="17053" y="2897"/>
                    <a:pt x="16263" y="952"/>
                  </a:cubicBezTo>
                  <a:cubicBezTo>
                    <a:pt x="15984" y="255"/>
                    <a:pt x="15546" y="1"/>
                    <a:pt x="15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1034475" y="2944825"/>
              <a:ext cx="290850" cy="814675"/>
            </a:xfrm>
            <a:custGeom>
              <a:rect b="b" l="l" r="r" t="t"/>
              <a:pathLst>
                <a:path extrusionOk="0" h="32587" w="11634">
                  <a:moveTo>
                    <a:pt x="9405" y="1"/>
                  </a:moveTo>
                  <a:cubicBezTo>
                    <a:pt x="9380" y="1"/>
                    <a:pt x="9354" y="10"/>
                    <a:pt x="9332" y="32"/>
                  </a:cubicBezTo>
                  <a:cubicBezTo>
                    <a:pt x="6901" y="2403"/>
                    <a:pt x="4925" y="5230"/>
                    <a:pt x="3587" y="8330"/>
                  </a:cubicBezTo>
                  <a:cubicBezTo>
                    <a:pt x="4226" y="6172"/>
                    <a:pt x="5046" y="4045"/>
                    <a:pt x="6049" y="2008"/>
                  </a:cubicBezTo>
                  <a:cubicBezTo>
                    <a:pt x="6071" y="1965"/>
                    <a:pt x="6032" y="1922"/>
                    <a:pt x="5985" y="1922"/>
                  </a:cubicBezTo>
                  <a:cubicBezTo>
                    <a:pt x="5966" y="1922"/>
                    <a:pt x="5946" y="1930"/>
                    <a:pt x="5928" y="1947"/>
                  </a:cubicBezTo>
                  <a:cubicBezTo>
                    <a:pt x="4682" y="4166"/>
                    <a:pt x="3800" y="6567"/>
                    <a:pt x="3283" y="9060"/>
                  </a:cubicBezTo>
                  <a:cubicBezTo>
                    <a:pt x="274" y="16324"/>
                    <a:pt x="1" y="24835"/>
                    <a:pt x="609" y="32495"/>
                  </a:cubicBezTo>
                  <a:cubicBezTo>
                    <a:pt x="609" y="32556"/>
                    <a:pt x="654" y="32586"/>
                    <a:pt x="700" y="32586"/>
                  </a:cubicBezTo>
                  <a:cubicBezTo>
                    <a:pt x="745" y="32586"/>
                    <a:pt x="791" y="32556"/>
                    <a:pt x="791" y="32495"/>
                  </a:cubicBezTo>
                  <a:cubicBezTo>
                    <a:pt x="609" y="26477"/>
                    <a:pt x="730" y="20337"/>
                    <a:pt x="2159" y="14440"/>
                  </a:cubicBezTo>
                  <a:cubicBezTo>
                    <a:pt x="2189" y="14318"/>
                    <a:pt x="2220" y="14197"/>
                    <a:pt x="2250" y="14045"/>
                  </a:cubicBezTo>
                  <a:cubicBezTo>
                    <a:pt x="4742" y="10610"/>
                    <a:pt x="8937" y="8999"/>
                    <a:pt x="11612" y="5716"/>
                  </a:cubicBezTo>
                  <a:cubicBezTo>
                    <a:pt x="11633" y="5695"/>
                    <a:pt x="11609" y="5673"/>
                    <a:pt x="11593" y="5673"/>
                  </a:cubicBezTo>
                  <a:cubicBezTo>
                    <a:pt x="11587" y="5673"/>
                    <a:pt x="11581" y="5677"/>
                    <a:pt x="11581" y="5686"/>
                  </a:cubicBezTo>
                  <a:cubicBezTo>
                    <a:pt x="8907" y="8543"/>
                    <a:pt x="4742" y="10154"/>
                    <a:pt x="2463" y="13376"/>
                  </a:cubicBezTo>
                  <a:cubicBezTo>
                    <a:pt x="3709" y="8482"/>
                    <a:pt x="6141" y="3953"/>
                    <a:pt x="9484" y="184"/>
                  </a:cubicBezTo>
                  <a:cubicBezTo>
                    <a:pt x="9553" y="92"/>
                    <a:pt x="9483" y="1"/>
                    <a:pt x="9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1235100" y="3024900"/>
              <a:ext cx="106800" cy="97050"/>
            </a:xfrm>
            <a:custGeom>
              <a:rect b="b" l="l" r="r" t="t"/>
              <a:pathLst>
                <a:path extrusionOk="0" h="3882" w="4272">
                  <a:moveTo>
                    <a:pt x="4194" y="0"/>
                  </a:moveTo>
                  <a:cubicBezTo>
                    <a:pt x="4183" y="0"/>
                    <a:pt x="4172" y="6"/>
                    <a:pt x="4164" y="21"/>
                  </a:cubicBezTo>
                  <a:cubicBezTo>
                    <a:pt x="2766" y="1298"/>
                    <a:pt x="1398" y="2605"/>
                    <a:pt x="0" y="3881"/>
                  </a:cubicBezTo>
                  <a:cubicBezTo>
                    <a:pt x="1581" y="2817"/>
                    <a:pt x="3009" y="1541"/>
                    <a:pt x="4225" y="82"/>
                  </a:cubicBezTo>
                  <a:cubicBezTo>
                    <a:pt x="4271" y="59"/>
                    <a:pt x="4230" y="0"/>
                    <a:pt x="4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1239650" y="2887100"/>
              <a:ext cx="106400" cy="143650"/>
            </a:xfrm>
            <a:custGeom>
              <a:rect b="b" l="l" r="r" t="t"/>
              <a:pathLst>
                <a:path extrusionOk="0" h="5746" w="4256">
                  <a:moveTo>
                    <a:pt x="4195" y="1"/>
                  </a:moveTo>
                  <a:cubicBezTo>
                    <a:pt x="2949" y="2007"/>
                    <a:pt x="1581" y="3922"/>
                    <a:pt x="31" y="5685"/>
                  </a:cubicBezTo>
                  <a:cubicBezTo>
                    <a:pt x="1" y="5715"/>
                    <a:pt x="61" y="5746"/>
                    <a:pt x="61" y="5746"/>
                  </a:cubicBezTo>
                  <a:cubicBezTo>
                    <a:pt x="1794" y="4104"/>
                    <a:pt x="3192" y="2159"/>
                    <a:pt x="4256" y="31"/>
                  </a:cubicBezTo>
                  <a:cubicBezTo>
                    <a:pt x="4256" y="1"/>
                    <a:pt x="4226" y="1"/>
                    <a:pt x="4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883250" y="3482875"/>
              <a:ext cx="304750" cy="409600"/>
            </a:xfrm>
            <a:custGeom>
              <a:rect b="b" l="l" r="r" t="t"/>
              <a:pathLst>
                <a:path extrusionOk="0" h="16384" w="12190">
                  <a:moveTo>
                    <a:pt x="1673" y="0"/>
                  </a:moveTo>
                  <a:lnTo>
                    <a:pt x="1" y="16383"/>
                  </a:lnTo>
                  <a:lnTo>
                    <a:pt x="12190" y="16383"/>
                  </a:lnTo>
                  <a:lnTo>
                    <a:pt x="1030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918225" y="3482875"/>
              <a:ext cx="230275" cy="66875"/>
            </a:xfrm>
            <a:custGeom>
              <a:rect b="b" l="l" r="r" t="t"/>
              <a:pathLst>
                <a:path extrusionOk="0" h="2675" w="9211">
                  <a:moveTo>
                    <a:pt x="274" y="0"/>
                  </a:moveTo>
                  <a:lnTo>
                    <a:pt x="0" y="2675"/>
                  </a:lnTo>
                  <a:lnTo>
                    <a:pt x="9210" y="2675"/>
                  </a:lnTo>
                  <a:lnTo>
                    <a:pt x="89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893150" y="3438025"/>
              <a:ext cx="285725" cy="65375"/>
            </a:xfrm>
            <a:custGeom>
              <a:rect b="b" l="l" r="r" t="t"/>
              <a:pathLst>
                <a:path extrusionOk="0" h="2615" w="11429">
                  <a:moveTo>
                    <a:pt x="0" y="1"/>
                  </a:moveTo>
                  <a:lnTo>
                    <a:pt x="0" y="2615"/>
                  </a:lnTo>
                  <a:lnTo>
                    <a:pt x="11429" y="2615"/>
                  </a:lnTo>
                  <a:lnTo>
                    <a:pt x="1142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4420550" y="3811900"/>
              <a:ext cx="626175" cy="575450"/>
            </a:xfrm>
            <a:custGeom>
              <a:rect b="b" l="l" r="r" t="t"/>
              <a:pathLst>
                <a:path extrusionOk="0" h="23018" w="25047">
                  <a:moveTo>
                    <a:pt x="1855" y="0"/>
                  </a:moveTo>
                  <a:cubicBezTo>
                    <a:pt x="1855" y="0"/>
                    <a:pt x="1" y="13587"/>
                    <a:pt x="1" y="14377"/>
                  </a:cubicBezTo>
                  <a:lnTo>
                    <a:pt x="1" y="14499"/>
                  </a:lnTo>
                  <a:cubicBezTo>
                    <a:pt x="1" y="18450"/>
                    <a:pt x="62" y="21703"/>
                    <a:pt x="396" y="21885"/>
                  </a:cubicBezTo>
                  <a:cubicBezTo>
                    <a:pt x="1117" y="22393"/>
                    <a:pt x="18401" y="23017"/>
                    <a:pt x="23104" y="23017"/>
                  </a:cubicBezTo>
                  <a:cubicBezTo>
                    <a:pt x="23755" y="23017"/>
                    <a:pt x="24164" y="23005"/>
                    <a:pt x="24257" y="22979"/>
                  </a:cubicBezTo>
                  <a:cubicBezTo>
                    <a:pt x="25047" y="22736"/>
                    <a:pt x="24500" y="20487"/>
                    <a:pt x="23649" y="19757"/>
                  </a:cubicBezTo>
                  <a:cubicBezTo>
                    <a:pt x="22798" y="19028"/>
                    <a:pt x="14409" y="14955"/>
                    <a:pt x="14409" y="14955"/>
                  </a:cubicBezTo>
                  <a:lnTo>
                    <a:pt x="14409" y="14712"/>
                  </a:lnTo>
                  <a:lnTo>
                    <a:pt x="17448" y="456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4420550" y="4096850"/>
              <a:ext cx="626175" cy="290500"/>
            </a:xfrm>
            <a:custGeom>
              <a:rect b="b" l="l" r="r" t="t"/>
              <a:pathLst>
                <a:path extrusionOk="0" h="11620" w="25047">
                  <a:moveTo>
                    <a:pt x="366" y="1"/>
                  </a:moveTo>
                  <a:cubicBezTo>
                    <a:pt x="153" y="1581"/>
                    <a:pt x="1" y="2767"/>
                    <a:pt x="1" y="2979"/>
                  </a:cubicBezTo>
                  <a:lnTo>
                    <a:pt x="1" y="3101"/>
                  </a:lnTo>
                  <a:cubicBezTo>
                    <a:pt x="1" y="7052"/>
                    <a:pt x="62" y="10274"/>
                    <a:pt x="396" y="10487"/>
                  </a:cubicBezTo>
                  <a:cubicBezTo>
                    <a:pt x="1117" y="10995"/>
                    <a:pt x="18401" y="11619"/>
                    <a:pt x="23104" y="11619"/>
                  </a:cubicBezTo>
                  <a:cubicBezTo>
                    <a:pt x="23755" y="11619"/>
                    <a:pt x="24164" y="11607"/>
                    <a:pt x="24257" y="11581"/>
                  </a:cubicBezTo>
                  <a:cubicBezTo>
                    <a:pt x="25047" y="11338"/>
                    <a:pt x="24469" y="9089"/>
                    <a:pt x="23618" y="8359"/>
                  </a:cubicBezTo>
                  <a:cubicBezTo>
                    <a:pt x="22767" y="7630"/>
                    <a:pt x="14378" y="3557"/>
                    <a:pt x="14378" y="3557"/>
                  </a:cubicBezTo>
                  <a:lnTo>
                    <a:pt x="14378" y="3314"/>
                  </a:lnTo>
                  <a:lnTo>
                    <a:pt x="14956" y="578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4418275" y="4175125"/>
              <a:ext cx="633025" cy="214725"/>
            </a:xfrm>
            <a:custGeom>
              <a:rect b="b" l="l" r="r" t="t"/>
              <a:pathLst>
                <a:path extrusionOk="0" h="8589" w="25321">
                  <a:moveTo>
                    <a:pt x="31" y="0"/>
                  </a:moveTo>
                  <a:lnTo>
                    <a:pt x="31" y="0"/>
                  </a:lnTo>
                  <a:cubicBezTo>
                    <a:pt x="1" y="3952"/>
                    <a:pt x="92" y="7235"/>
                    <a:pt x="426" y="7447"/>
                  </a:cubicBezTo>
                  <a:cubicBezTo>
                    <a:pt x="1139" y="7949"/>
                    <a:pt x="18202" y="8588"/>
                    <a:pt x="23193" y="8588"/>
                  </a:cubicBezTo>
                  <a:cubicBezTo>
                    <a:pt x="23948" y="8588"/>
                    <a:pt x="24426" y="8574"/>
                    <a:pt x="24530" y="8542"/>
                  </a:cubicBezTo>
                  <a:cubicBezTo>
                    <a:pt x="25320" y="8298"/>
                    <a:pt x="24712" y="6019"/>
                    <a:pt x="23861" y="5289"/>
                  </a:cubicBezTo>
                  <a:cubicBezTo>
                    <a:pt x="23010" y="4560"/>
                    <a:pt x="14530" y="426"/>
                    <a:pt x="14530" y="4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4456275" y="4348875"/>
              <a:ext cx="569950" cy="18525"/>
            </a:xfrm>
            <a:custGeom>
              <a:rect b="b" l="l" r="r" t="t"/>
              <a:pathLst>
                <a:path extrusionOk="0" h="741" w="22798">
                  <a:moveTo>
                    <a:pt x="1039" y="1"/>
                  </a:moveTo>
                  <a:cubicBezTo>
                    <a:pt x="633" y="1"/>
                    <a:pt x="284" y="4"/>
                    <a:pt x="1" y="11"/>
                  </a:cubicBezTo>
                  <a:cubicBezTo>
                    <a:pt x="3739" y="315"/>
                    <a:pt x="18937" y="710"/>
                    <a:pt x="22706" y="741"/>
                  </a:cubicBezTo>
                  <a:cubicBezTo>
                    <a:pt x="22797" y="741"/>
                    <a:pt x="22797" y="680"/>
                    <a:pt x="22706" y="680"/>
                  </a:cubicBezTo>
                  <a:cubicBezTo>
                    <a:pt x="19251" y="483"/>
                    <a:pt x="5982" y="1"/>
                    <a:pt x="10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4899300" y="4285875"/>
              <a:ext cx="80575" cy="71450"/>
            </a:xfrm>
            <a:custGeom>
              <a:rect b="b" l="l" r="r" t="t"/>
              <a:pathLst>
                <a:path extrusionOk="0" h="2858" w="3223">
                  <a:moveTo>
                    <a:pt x="2978" y="1"/>
                  </a:moveTo>
                  <a:cubicBezTo>
                    <a:pt x="2204" y="1"/>
                    <a:pt x="1469" y="302"/>
                    <a:pt x="912" y="859"/>
                  </a:cubicBezTo>
                  <a:cubicBezTo>
                    <a:pt x="365" y="1376"/>
                    <a:pt x="31" y="2075"/>
                    <a:pt x="0" y="2835"/>
                  </a:cubicBezTo>
                  <a:cubicBezTo>
                    <a:pt x="0" y="2850"/>
                    <a:pt x="15" y="2858"/>
                    <a:pt x="31" y="2858"/>
                  </a:cubicBezTo>
                  <a:cubicBezTo>
                    <a:pt x="46" y="2858"/>
                    <a:pt x="61" y="2850"/>
                    <a:pt x="61" y="2835"/>
                  </a:cubicBezTo>
                  <a:cubicBezTo>
                    <a:pt x="365" y="1315"/>
                    <a:pt x="1642" y="160"/>
                    <a:pt x="3192" y="39"/>
                  </a:cubicBezTo>
                  <a:cubicBezTo>
                    <a:pt x="3222" y="39"/>
                    <a:pt x="3222" y="8"/>
                    <a:pt x="3192" y="8"/>
                  </a:cubicBezTo>
                  <a:cubicBezTo>
                    <a:pt x="3120" y="3"/>
                    <a:pt x="3049" y="1"/>
                    <a:pt x="29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4710375" y="4196275"/>
              <a:ext cx="110675" cy="42150"/>
            </a:xfrm>
            <a:custGeom>
              <a:rect b="b" l="l" r="r" t="t"/>
              <a:pathLst>
                <a:path extrusionOk="0" h="1686" w="4427">
                  <a:moveTo>
                    <a:pt x="4008" y="0"/>
                  </a:moveTo>
                  <a:cubicBezTo>
                    <a:pt x="2556" y="0"/>
                    <a:pt x="966" y="471"/>
                    <a:pt x="50" y="1616"/>
                  </a:cubicBezTo>
                  <a:cubicBezTo>
                    <a:pt x="0" y="1641"/>
                    <a:pt x="51" y="1686"/>
                    <a:pt x="88" y="1686"/>
                  </a:cubicBezTo>
                  <a:cubicBezTo>
                    <a:pt x="96" y="1686"/>
                    <a:pt x="104" y="1683"/>
                    <a:pt x="110" y="1677"/>
                  </a:cubicBezTo>
                  <a:cubicBezTo>
                    <a:pt x="1448" y="1039"/>
                    <a:pt x="2846" y="553"/>
                    <a:pt x="4305" y="188"/>
                  </a:cubicBezTo>
                  <a:cubicBezTo>
                    <a:pt x="4426" y="157"/>
                    <a:pt x="4396" y="6"/>
                    <a:pt x="4275" y="6"/>
                  </a:cubicBezTo>
                  <a:cubicBezTo>
                    <a:pt x="4186" y="2"/>
                    <a:pt x="4097" y="0"/>
                    <a:pt x="4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4738950" y="4208425"/>
              <a:ext cx="109450" cy="42700"/>
            </a:xfrm>
            <a:custGeom>
              <a:rect b="b" l="l" r="r" t="t"/>
              <a:pathLst>
                <a:path extrusionOk="0" h="1708" w="4378">
                  <a:moveTo>
                    <a:pt x="4033" y="1"/>
                  </a:moveTo>
                  <a:cubicBezTo>
                    <a:pt x="2578" y="1"/>
                    <a:pt x="979" y="497"/>
                    <a:pt x="31" y="1617"/>
                  </a:cubicBezTo>
                  <a:cubicBezTo>
                    <a:pt x="1" y="1678"/>
                    <a:pt x="62" y="1708"/>
                    <a:pt x="122" y="1708"/>
                  </a:cubicBezTo>
                  <a:cubicBezTo>
                    <a:pt x="1460" y="1039"/>
                    <a:pt x="2858" y="553"/>
                    <a:pt x="4317" y="188"/>
                  </a:cubicBezTo>
                  <a:cubicBezTo>
                    <a:pt x="4378" y="158"/>
                    <a:pt x="4378" y="36"/>
                    <a:pt x="4287" y="6"/>
                  </a:cubicBezTo>
                  <a:cubicBezTo>
                    <a:pt x="4203" y="2"/>
                    <a:pt x="4118" y="1"/>
                    <a:pt x="40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4767975" y="4220600"/>
              <a:ext cx="110075" cy="42900"/>
            </a:xfrm>
            <a:custGeom>
              <a:rect b="b" l="l" r="r" t="t"/>
              <a:pathLst>
                <a:path extrusionOk="0" h="1716" w="4403">
                  <a:moveTo>
                    <a:pt x="4027" y="0"/>
                  </a:moveTo>
                  <a:cubicBezTo>
                    <a:pt x="2569" y="0"/>
                    <a:pt x="944" y="496"/>
                    <a:pt x="25" y="1616"/>
                  </a:cubicBezTo>
                  <a:cubicBezTo>
                    <a:pt x="0" y="1666"/>
                    <a:pt x="36" y="1715"/>
                    <a:pt x="83" y="1715"/>
                  </a:cubicBezTo>
                  <a:cubicBezTo>
                    <a:pt x="94" y="1715"/>
                    <a:pt x="105" y="1713"/>
                    <a:pt x="116" y="1707"/>
                  </a:cubicBezTo>
                  <a:cubicBezTo>
                    <a:pt x="1454" y="1069"/>
                    <a:pt x="2852" y="552"/>
                    <a:pt x="4311" y="218"/>
                  </a:cubicBezTo>
                  <a:cubicBezTo>
                    <a:pt x="4402" y="157"/>
                    <a:pt x="4372" y="36"/>
                    <a:pt x="4281" y="5"/>
                  </a:cubicBezTo>
                  <a:cubicBezTo>
                    <a:pt x="4197" y="2"/>
                    <a:pt x="4112" y="0"/>
                    <a:pt x="40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4796850" y="4233375"/>
              <a:ext cx="110075" cy="42275"/>
            </a:xfrm>
            <a:custGeom>
              <a:rect b="b" l="l" r="r" t="t"/>
              <a:pathLst>
                <a:path extrusionOk="0" h="1691" w="4403">
                  <a:moveTo>
                    <a:pt x="3920" y="0"/>
                  </a:moveTo>
                  <a:cubicBezTo>
                    <a:pt x="2490" y="0"/>
                    <a:pt x="922" y="501"/>
                    <a:pt x="25" y="1622"/>
                  </a:cubicBezTo>
                  <a:cubicBezTo>
                    <a:pt x="1" y="1646"/>
                    <a:pt x="36" y="1691"/>
                    <a:pt x="66" y="1691"/>
                  </a:cubicBezTo>
                  <a:cubicBezTo>
                    <a:pt x="73" y="1691"/>
                    <a:pt x="80" y="1688"/>
                    <a:pt x="86" y="1683"/>
                  </a:cubicBezTo>
                  <a:cubicBezTo>
                    <a:pt x="1454" y="1044"/>
                    <a:pt x="2852" y="528"/>
                    <a:pt x="4311" y="193"/>
                  </a:cubicBezTo>
                  <a:cubicBezTo>
                    <a:pt x="4402" y="163"/>
                    <a:pt x="4372" y="11"/>
                    <a:pt x="4281" y="11"/>
                  </a:cubicBezTo>
                  <a:cubicBezTo>
                    <a:pt x="4162" y="4"/>
                    <a:pt x="4042" y="0"/>
                    <a:pt x="39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4439300" y="4260975"/>
              <a:ext cx="86425" cy="65425"/>
            </a:xfrm>
            <a:custGeom>
              <a:rect b="b" l="l" r="r" t="t"/>
              <a:pathLst>
                <a:path extrusionOk="0" h="2617" w="3457">
                  <a:moveTo>
                    <a:pt x="1716" y="0"/>
                  </a:moveTo>
                  <a:cubicBezTo>
                    <a:pt x="70" y="0"/>
                    <a:pt x="0" y="2555"/>
                    <a:pt x="1683" y="2615"/>
                  </a:cubicBezTo>
                  <a:cubicBezTo>
                    <a:pt x="1702" y="2616"/>
                    <a:pt x="1721" y="2616"/>
                    <a:pt x="1740" y="2616"/>
                  </a:cubicBezTo>
                  <a:cubicBezTo>
                    <a:pt x="3387" y="2616"/>
                    <a:pt x="3457" y="31"/>
                    <a:pt x="1774" y="1"/>
                  </a:cubicBezTo>
                  <a:cubicBezTo>
                    <a:pt x="1754" y="0"/>
                    <a:pt x="1735" y="0"/>
                    <a:pt x="1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4768600" y="4089925"/>
              <a:ext cx="110950" cy="121525"/>
            </a:xfrm>
            <a:custGeom>
              <a:rect b="b" l="l" r="r" t="t"/>
              <a:pathLst>
                <a:path extrusionOk="0" h="4861" w="4438">
                  <a:moveTo>
                    <a:pt x="3076" y="420"/>
                  </a:moveTo>
                  <a:cubicBezTo>
                    <a:pt x="3377" y="420"/>
                    <a:pt x="3613" y="633"/>
                    <a:pt x="3648" y="1250"/>
                  </a:cubicBezTo>
                  <a:cubicBezTo>
                    <a:pt x="3708" y="2162"/>
                    <a:pt x="2401" y="3013"/>
                    <a:pt x="1763" y="3439"/>
                  </a:cubicBezTo>
                  <a:cubicBezTo>
                    <a:pt x="1246" y="3804"/>
                    <a:pt x="699" y="4138"/>
                    <a:pt x="183" y="4503"/>
                  </a:cubicBezTo>
                  <a:cubicBezTo>
                    <a:pt x="456" y="3773"/>
                    <a:pt x="730" y="3013"/>
                    <a:pt x="1094" y="2314"/>
                  </a:cubicBezTo>
                  <a:cubicBezTo>
                    <a:pt x="1277" y="1949"/>
                    <a:pt x="1459" y="1615"/>
                    <a:pt x="1672" y="1311"/>
                  </a:cubicBezTo>
                  <a:cubicBezTo>
                    <a:pt x="1900" y="1008"/>
                    <a:pt x="2577" y="420"/>
                    <a:pt x="3076" y="420"/>
                  </a:cubicBezTo>
                  <a:close/>
                  <a:moveTo>
                    <a:pt x="2998" y="0"/>
                  </a:moveTo>
                  <a:cubicBezTo>
                    <a:pt x="2427" y="0"/>
                    <a:pt x="1857" y="413"/>
                    <a:pt x="1520" y="855"/>
                  </a:cubicBezTo>
                  <a:cubicBezTo>
                    <a:pt x="669" y="1980"/>
                    <a:pt x="152" y="3287"/>
                    <a:pt x="0" y="4655"/>
                  </a:cubicBezTo>
                  <a:cubicBezTo>
                    <a:pt x="0" y="4685"/>
                    <a:pt x="0" y="4715"/>
                    <a:pt x="61" y="4715"/>
                  </a:cubicBezTo>
                  <a:cubicBezTo>
                    <a:pt x="61" y="4804"/>
                    <a:pt x="142" y="4861"/>
                    <a:pt x="234" y="4861"/>
                  </a:cubicBezTo>
                  <a:cubicBezTo>
                    <a:pt x="267" y="4861"/>
                    <a:pt x="302" y="4853"/>
                    <a:pt x="335" y="4837"/>
                  </a:cubicBezTo>
                  <a:cubicBezTo>
                    <a:pt x="1429" y="4138"/>
                    <a:pt x="2675" y="3500"/>
                    <a:pt x="3526" y="2497"/>
                  </a:cubicBezTo>
                  <a:cubicBezTo>
                    <a:pt x="4012" y="1889"/>
                    <a:pt x="4438" y="916"/>
                    <a:pt x="3739" y="278"/>
                  </a:cubicBezTo>
                  <a:cubicBezTo>
                    <a:pt x="3505" y="81"/>
                    <a:pt x="3252" y="0"/>
                    <a:pt x="29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4631800" y="4152275"/>
              <a:ext cx="146700" cy="67575"/>
            </a:xfrm>
            <a:custGeom>
              <a:rect b="b" l="l" r="r" t="t"/>
              <a:pathLst>
                <a:path extrusionOk="0" h="2703" w="5868">
                  <a:moveTo>
                    <a:pt x="1780" y="457"/>
                  </a:moveTo>
                  <a:cubicBezTo>
                    <a:pt x="2017" y="457"/>
                    <a:pt x="2233" y="483"/>
                    <a:pt x="2372" y="519"/>
                  </a:cubicBezTo>
                  <a:cubicBezTo>
                    <a:pt x="2737" y="610"/>
                    <a:pt x="3101" y="732"/>
                    <a:pt x="3466" y="884"/>
                  </a:cubicBezTo>
                  <a:cubicBezTo>
                    <a:pt x="4196" y="1218"/>
                    <a:pt x="4895" y="1583"/>
                    <a:pt x="5594" y="2009"/>
                  </a:cubicBezTo>
                  <a:cubicBezTo>
                    <a:pt x="4955" y="2039"/>
                    <a:pt x="4317" y="2130"/>
                    <a:pt x="3679" y="2191"/>
                  </a:cubicBezTo>
                  <a:cubicBezTo>
                    <a:pt x="3370" y="2228"/>
                    <a:pt x="2932" y="2280"/>
                    <a:pt x="2483" y="2280"/>
                  </a:cubicBezTo>
                  <a:cubicBezTo>
                    <a:pt x="1826" y="2280"/>
                    <a:pt x="1147" y="2169"/>
                    <a:pt x="822" y="1735"/>
                  </a:cubicBezTo>
                  <a:cubicBezTo>
                    <a:pt x="82" y="718"/>
                    <a:pt x="1030" y="457"/>
                    <a:pt x="1780" y="457"/>
                  </a:cubicBezTo>
                  <a:close/>
                  <a:moveTo>
                    <a:pt x="1660" y="0"/>
                  </a:moveTo>
                  <a:cubicBezTo>
                    <a:pt x="979" y="0"/>
                    <a:pt x="271" y="279"/>
                    <a:pt x="153" y="1036"/>
                  </a:cubicBezTo>
                  <a:cubicBezTo>
                    <a:pt x="1" y="2009"/>
                    <a:pt x="943" y="2465"/>
                    <a:pt x="1703" y="2617"/>
                  </a:cubicBezTo>
                  <a:cubicBezTo>
                    <a:pt x="2033" y="2678"/>
                    <a:pt x="2367" y="2703"/>
                    <a:pt x="2703" y="2703"/>
                  </a:cubicBezTo>
                  <a:cubicBezTo>
                    <a:pt x="3697" y="2703"/>
                    <a:pt x="4708" y="2487"/>
                    <a:pt x="5685" y="2373"/>
                  </a:cubicBezTo>
                  <a:cubicBezTo>
                    <a:pt x="5807" y="2343"/>
                    <a:pt x="5867" y="2221"/>
                    <a:pt x="5807" y="2100"/>
                  </a:cubicBezTo>
                  <a:cubicBezTo>
                    <a:pt x="5837" y="2069"/>
                    <a:pt x="5837" y="2039"/>
                    <a:pt x="5807" y="2039"/>
                  </a:cubicBezTo>
                  <a:cubicBezTo>
                    <a:pt x="4803" y="1066"/>
                    <a:pt x="3557" y="398"/>
                    <a:pt x="2220" y="63"/>
                  </a:cubicBezTo>
                  <a:cubicBezTo>
                    <a:pt x="2045" y="23"/>
                    <a:pt x="1854" y="0"/>
                    <a:pt x="16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3733625" y="2909900"/>
              <a:ext cx="1272850" cy="1262200"/>
            </a:xfrm>
            <a:custGeom>
              <a:rect b="b" l="l" r="r" t="t"/>
              <a:pathLst>
                <a:path extrusionOk="0" h="50488" w="50914">
                  <a:moveTo>
                    <a:pt x="6049" y="1"/>
                  </a:moveTo>
                  <a:cubicBezTo>
                    <a:pt x="6049" y="1"/>
                    <a:pt x="0" y="13223"/>
                    <a:pt x="6049" y="19788"/>
                  </a:cubicBezTo>
                  <a:cubicBezTo>
                    <a:pt x="9775" y="23822"/>
                    <a:pt x="16921" y="24569"/>
                    <a:pt x="22545" y="24569"/>
                  </a:cubicBezTo>
                  <a:cubicBezTo>
                    <a:pt x="25854" y="24569"/>
                    <a:pt x="28635" y="24310"/>
                    <a:pt x="29883" y="24310"/>
                  </a:cubicBezTo>
                  <a:cubicBezTo>
                    <a:pt x="30287" y="24310"/>
                    <a:pt x="30530" y="24337"/>
                    <a:pt x="30578" y="24408"/>
                  </a:cubicBezTo>
                  <a:cubicBezTo>
                    <a:pt x="31612" y="25959"/>
                    <a:pt x="25837" y="48907"/>
                    <a:pt x="25837" y="48907"/>
                  </a:cubicBezTo>
                  <a:lnTo>
                    <a:pt x="44864" y="50488"/>
                  </a:lnTo>
                  <a:cubicBezTo>
                    <a:pt x="44864" y="50488"/>
                    <a:pt x="50913" y="20883"/>
                    <a:pt x="46566" y="12949"/>
                  </a:cubicBezTo>
                  <a:cubicBezTo>
                    <a:pt x="43314" y="7022"/>
                    <a:pt x="23648" y="8755"/>
                    <a:pt x="23223" y="7843"/>
                  </a:cubicBezTo>
                  <a:cubicBezTo>
                    <a:pt x="22219" y="5746"/>
                    <a:pt x="22402" y="1"/>
                    <a:pt x="2240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4434250" y="4040625"/>
              <a:ext cx="404275" cy="36050"/>
            </a:xfrm>
            <a:custGeom>
              <a:rect b="b" l="l" r="r" t="t"/>
              <a:pathLst>
                <a:path extrusionOk="0" h="1442" w="16171">
                  <a:moveTo>
                    <a:pt x="91" y="0"/>
                  </a:moveTo>
                  <a:cubicBezTo>
                    <a:pt x="0" y="0"/>
                    <a:pt x="0" y="122"/>
                    <a:pt x="91" y="122"/>
                  </a:cubicBezTo>
                  <a:cubicBezTo>
                    <a:pt x="1277" y="244"/>
                    <a:pt x="2462" y="396"/>
                    <a:pt x="3648" y="517"/>
                  </a:cubicBezTo>
                  <a:cubicBezTo>
                    <a:pt x="5714" y="730"/>
                    <a:pt x="7812" y="943"/>
                    <a:pt x="9879" y="1095"/>
                  </a:cubicBezTo>
                  <a:cubicBezTo>
                    <a:pt x="10943" y="1186"/>
                    <a:pt x="11976" y="1247"/>
                    <a:pt x="13009" y="1307"/>
                  </a:cubicBezTo>
                  <a:lnTo>
                    <a:pt x="14529" y="1399"/>
                  </a:lnTo>
                  <a:cubicBezTo>
                    <a:pt x="14916" y="1420"/>
                    <a:pt x="15288" y="1442"/>
                    <a:pt x="15666" y="1442"/>
                  </a:cubicBezTo>
                  <a:cubicBezTo>
                    <a:pt x="15822" y="1442"/>
                    <a:pt x="15980" y="1438"/>
                    <a:pt x="16140" y="1429"/>
                  </a:cubicBezTo>
                  <a:cubicBezTo>
                    <a:pt x="16171" y="1429"/>
                    <a:pt x="16171" y="1399"/>
                    <a:pt x="16140" y="1399"/>
                  </a:cubicBezTo>
                  <a:cubicBezTo>
                    <a:pt x="15867" y="1338"/>
                    <a:pt x="15593" y="1277"/>
                    <a:pt x="15289" y="1247"/>
                  </a:cubicBezTo>
                  <a:cubicBezTo>
                    <a:pt x="15016" y="1216"/>
                    <a:pt x="14742" y="1186"/>
                    <a:pt x="14438" y="1155"/>
                  </a:cubicBezTo>
                  <a:lnTo>
                    <a:pt x="12675" y="943"/>
                  </a:lnTo>
                  <a:cubicBezTo>
                    <a:pt x="10578" y="700"/>
                    <a:pt x="8480" y="517"/>
                    <a:pt x="6383" y="335"/>
                  </a:cubicBezTo>
                  <a:cubicBezTo>
                    <a:pt x="4286" y="183"/>
                    <a:pt x="2189" y="122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3889400" y="2951125"/>
              <a:ext cx="693800" cy="1065275"/>
            </a:xfrm>
            <a:custGeom>
              <a:rect b="b" l="l" r="r" t="t"/>
              <a:pathLst>
                <a:path extrusionOk="0" h="42611" w="27752">
                  <a:moveTo>
                    <a:pt x="1824" y="1"/>
                  </a:moveTo>
                  <a:cubicBezTo>
                    <a:pt x="1809" y="1"/>
                    <a:pt x="1794" y="8"/>
                    <a:pt x="1794" y="24"/>
                  </a:cubicBezTo>
                  <a:cubicBezTo>
                    <a:pt x="1763" y="571"/>
                    <a:pt x="1733" y="1118"/>
                    <a:pt x="1672" y="1665"/>
                  </a:cubicBezTo>
                  <a:cubicBezTo>
                    <a:pt x="1247" y="5677"/>
                    <a:pt x="0" y="9902"/>
                    <a:pt x="1611" y="13762"/>
                  </a:cubicBezTo>
                  <a:cubicBezTo>
                    <a:pt x="2341" y="15434"/>
                    <a:pt x="3557" y="16832"/>
                    <a:pt x="5137" y="17714"/>
                  </a:cubicBezTo>
                  <a:cubicBezTo>
                    <a:pt x="6809" y="18656"/>
                    <a:pt x="8663" y="19234"/>
                    <a:pt x="10578" y="19416"/>
                  </a:cubicBezTo>
                  <a:cubicBezTo>
                    <a:pt x="12037" y="19578"/>
                    <a:pt x="13510" y="19605"/>
                    <a:pt x="14978" y="19605"/>
                  </a:cubicBezTo>
                  <a:cubicBezTo>
                    <a:pt x="15712" y="19605"/>
                    <a:pt x="16444" y="19598"/>
                    <a:pt x="17174" y="19598"/>
                  </a:cubicBezTo>
                  <a:lnTo>
                    <a:pt x="24074" y="19538"/>
                  </a:lnTo>
                  <a:lnTo>
                    <a:pt x="26657" y="19538"/>
                  </a:lnTo>
                  <a:cubicBezTo>
                    <a:pt x="26686" y="19534"/>
                    <a:pt x="26714" y="19533"/>
                    <a:pt x="26741" y="19533"/>
                  </a:cubicBezTo>
                  <a:cubicBezTo>
                    <a:pt x="26980" y="19533"/>
                    <a:pt x="27193" y="19648"/>
                    <a:pt x="27356" y="19811"/>
                  </a:cubicBezTo>
                  <a:cubicBezTo>
                    <a:pt x="27448" y="20024"/>
                    <a:pt x="27478" y="20237"/>
                    <a:pt x="27478" y="20480"/>
                  </a:cubicBezTo>
                  <a:cubicBezTo>
                    <a:pt x="27478" y="20753"/>
                    <a:pt x="27448" y="20997"/>
                    <a:pt x="27448" y="21270"/>
                  </a:cubicBezTo>
                  <a:cubicBezTo>
                    <a:pt x="27417" y="21817"/>
                    <a:pt x="27417" y="22364"/>
                    <a:pt x="27387" y="22911"/>
                  </a:cubicBezTo>
                  <a:cubicBezTo>
                    <a:pt x="27265" y="25130"/>
                    <a:pt x="27053" y="27319"/>
                    <a:pt x="26779" y="29507"/>
                  </a:cubicBezTo>
                  <a:cubicBezTo>
                    <a:pt x="26201" y="33915"/>
                    <a:pt x="25320" y="38261"/>
                    <a:pt x="24135" y="42547"/>
                  </a:cubicBezTo>
                  <a:cubicBezTo>
                    <a:pt x="24135" y="42585"/>
                    <a:pt x="24158" y="42610"/>
                    <a:pt x="24183" y="42610"/>
                  </a:cubicBezTo>
                  <a:cubicBezTo>
                    <a:pt x="24198" y="42610"/>
                    <a:pt x="24214" y="42601"/>
                    <a:pt x="24226" y="42577"/>
                  </a:cubicBezTo>
                  <a:cubicBezTo>
                    <a:pt x="24378" y="42061"/>
                    <a:pt x="24530" y="41544"/>
                    <a:pt x="24682" y="40997"/>
                  </a:cubicBezTo>
                  <a:cubicBezTo>
                    <a:pt x="25897" y="36772"/>
                    <a:pt x="26749" y="32425"/>
                    <a:pt x="27235" y="28048"/>
                  </a:cubicBezTo>
                  <a:cubicBezTo>
                    <a:pt x="27478" y="25860"/>
                    <a:pt x="27630" y="23641"/>
                    <a:pt x="27721" y="21452"/>
                  </a:cubicBezTo>
                  <a:cubicBezTo>
                    <a:pt x="27752" y="20966"/>
                    <a:pt x="27752" y="20449"/>
                    <a:pt x="27691" y="19963"/>
                  </a:cubicBezTo>
                  <a:cubicBezTo>
                    <a:pt x="27600" y="19598"/>
                    <a:pt x="27265" y="19325"/>
                    <a:pt x="26870" y="19294"/>
                  </a:cubicBezTo>
                  <a:cubicBezTo>
                    <a:pt x="26612" y="19279"/>
                    <a:pt x="26346" y="19272"/>
                    <a:pt x="26076" y="19272"/>
                  </a:cubicBezTo>
                  <a:cubicBezTo>
                    <a:pt x="25806" y="19272"/>
                    <a:pt x="25533" y="19279"/>
                    <a:pt x="25259" y="19294"/>
                  </a:cubicBezTo>
                  <a:lnTo>
                    <a:pt x="23557" y="19294"/>
                  </a:lnTo>
                  <a:lnTo>
                    <a:pt x="16688" y="19325"/>
                  </a:lnTo>
                  <a:cubicBezTo>
                    <a:pt x="15915" y="19335"/>
                    <a:pt x="15143" y="19350"/>
                    <a:pt x="14372" y="19350"/>
                  </a:cubicBezTo>
                  <a:cubicBezTo>
                    <a:pt x="12928" y="19350"/>
                    <a:pt x="11488" y="19300"/>
                    <a:pt x="10061" y="19082"/>
                  </a:cubicBezTo>
                  <a:cubicBezTo>
                    <a:pt x="8146" y="18869"/>
                    <a:pt x="6292" y="18170"/>
                    <a:pt x="4681" y="17106"/>
                  </a:cubicBezTo>
                  <a:cubicBezTo>
                    <a:pt x="3131" y="16012"/>
                    <a:pt x="2037" y="14401"/>
                    <a:pt x="1551" y="12607"/>
                  </a:cubicBezTo>
                  <a:cubicBezTo>
                    <a:pt x="396" y="8443"/>
                    <a:pt x="1854" y="4218"/>
                    <a:pt x="1854" y="24"/>
                  </a:cubicBezTo>
                  <a:cubicBezTo>
                    <a:pt x="1854" y="8"/>
                    <a:pt x="1839" y="1"/>
                    <a:pt x="1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3733625" y="2909900"/>
              <a:ext cx="605650" cy="613875"/>
            </a:xfrm>
            <a:custGeom>
              <a:rect b="b" l="l" r="r" t="t"/>
              <a:pathLst>
                <a:path extrusionOk="0" h="24555" w="24226">
                  <a:moveTo>
                    <a:pt x="6079" y="1"/>
                  </a:moveTo>
                  <a:cubicBezTo>
                    <a:pt x="6079" y="1"/>
                    <a:pt x="0" y="13223"/>
                    <a:pt x="6079" y="19788"/>
                  </a:cubicBezTo>
                  <a:cubicBezTo>
                    <a:pt x="9780" y="23790"/>
                    <a:pt x="16842" y="24554"/>
                    <a:pt x="22451" y="24554"/>
                  </a:cubicBezTo>
                  <a:cubicBezTo>
                    <a:pt x="23062" y="24554"/>
                    <a:pt x="23655" y="24545"/>
                    <a:pt x="24226" y="24530"/>
                  </a:cubicBezTo>
                  <a:lnTo>
                    <a:pt x="175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3042100" y="3822675"/>
              <a:ext cx="797925" cy="561525"/>
            </a:xfrm>
            <a:custGeom>
              <a:rect b="b" l="l" r="r" t="t"/>
              <a:pathLst>
                <a:path extrusionOk="0" h="22461" w="31917">
                  <a:moveTo>
                    <a:pt x="10493" y="1"/>
                  </a:moveTo>
                  <a:cubicBezTo>
                    <a:pt x="10435" y="1"/>
                    <a:pt x="10392" y="9"/>
                    <a:pt x="10366" y="25"/>
                  </a:cubicBezTo>
                  <a:cubicBezTo>
                    <a:pt x="9515" y="572"/>
                    <a:pt x="153" y="20755"/>
                    <a:pt x="62" y="21576"/>
                  </a:cubicBezTo>
                  <a:cubicBezTo>
                    <a:pt x="1" y="22129"/>
                    <a:pt x="1042" y="22461"/>
                    <a:pt x="2026" y="22461"/>
                  </a:cubicBezTo>
                  <a:cubicBezTo>
                    <a:pt x="2503" y="22461"/>
                    <a:pt x="2966" y="22383"/>
                    <a:pt x="3284" y="22214"/>
                  </a:cubicBezTo>
                  <a:cubicBezTo>
                    <a:pt x="4287" y="21728"/>
                    <a:pt x="11339" y="15588"/>
                    <a:pt x="11339" y="15588"/>
                  </a:cubicBezTo>
                  <a:lnTo>
                    <a:pt x="11552" y="15709"/>
                  </a:lnTo>
                  <a:lnTo>
                    <a:pt x="25837" y="19843"/>
                  </a:lnTo>
                  <a:lnTo>
                    <a:pt x="31917" y="6621"/>
                  </a:lnTo>
                  <a:cubicBezTo>
                    <a:pt x="31917" y="6621"/>
                    <a:pt x="18208" y="2913"/>
                    <a:pt x="17448" y="2609"/>
                  </a:cubicBezTo>
                  <a:lnTo>
                    <a:pt x="17327" y="2548"/>
                  </a:lnTo>
                  <a:cubicBezTo>
                    <a:pt x="13993" y="1119"/>
                    <a:pt x="11176" y="1"/>
                    <a:pt x="10493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3042100" y="3822675"/>
              <a:ext cx="501575" cy="561525"/>
            </a:xfrm>
            <a:custGeom>
              <a:rect b="b" l="l" r="r" t="t"/>
              <a:pathLst>
                <a:path extrusionOk="0" h="22461" w="20063">
                  <a:moveTo>
                    <a:pt x="10517" y="1"/>
                  </a:moveTo>
                  <a:cubicBezTo>
                    <a:pt x="10461" y="1"/>
                    <a:pt x="10420" y="9"/>
                    <a:pt x="10396" y="25"/>
                  </a:cubicBezTo>
                  <a:cubicBezTo>
                    <a:pt x="9545" y="572"/>
                    <a:pt x="184" y="20785"/>
                    <a:pt x="62" y="21576"/>
                  </a:cubicBezTo>
                  <a:cubicBezTo>
                    <a:pt x="1" y="22129"/>
                    <a:pt x="1029" y="22461"/>
                    <a:pt x="2013" y="22461"/>
                  </a:cubicBezTo>
                  <a:cubicBezTo>
                    <a:pt x="2490" y="22461"/>
                    <a:pt x="2956" y="22383"/>
                    <a:pt x="3284" y="22214"/>
                  </a:cubicBezTo>
                  <a:cubicBezTo>
                    <a:pt x="4287" y="21728"/>
                    <a:pt x="11339" y="15588"/>
                    <a:pt x="11339" y="15588"/>
                  </a:cubicBezTo>
                  <a:lnTo>
                    <a:pt x="11552" y="15709"/>
                  </a:lnTo>
                  <a:lnTo>
                    <a:pt x="13801" y="16348"/>
                  </a:lnTo>
                  <a:lnTo>
                    <a:pt x="20062" y="3369"/>
                  </a:lnTo>
                  <a:cubicBezTo>
                    <a:pt x="18634" y="2974"/>
                    <a:pt x="17631" y="2700"/>
                    <a:pt x="17448" y="2609"/>
                  </a:cubicBezTo>
                  <a:lnTo>
                    <a:pt x="17327" y="2548"/>
                  </a:lnTo>
                  <a:cubicBezTo>
                    <a:pt x="14021" y="1119"/>
                    <a:pt x="11180" y="1"/>
                    <a:pt x="1051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3039825" y="3818900"/>
              <a:ext cx="436225" cy="568350"/>
            </a:xfrm>
            <a:custGeom>
              <a:rect b="b" l="l" r="r" t="t"/>
              <a:pathLst>
                <a:path extrusionOk="0" h="22734" w="17449">
                  <a:moveTo>
                    <a:pt x="10520" y="0"/>
                  </a:moveTo>
                  <a:cubicBezTo>
                    <a:pt x="10464" y="0"/>
                    <a:pt x="10422" y="8"/>
                    <a:pt x="10396" y="24"/>
                  </a:cubicBezTo>
                  <a:cubicBezTo>
                    <a:pt x="9576" y="571"/>
                    <a:pt x="153" y="21028"/>
                    <a:pt x="62" y="21848"/>
                  </a:cubicBezTo>
                  <a:cubicBezTo>
                    <a:pt x="0" y="22401"/>
                    <a:pt x="1042" y="22733"/>
                    <a:pt x="2036" y="22733"/>
                  </a:cubicBezTo>
                  <a:cubicBezTo>
                    <a:pt x="2517" y="22733"/>
                    <a:pt x="2987" y="22655"/>
                    <a:pt x="3314" y="22487"/>
                  </a:cubicBezTo>
                  <a:cubicBezTo>
                    <a:pt x="4317" y="21970"/>
                    <a:pt x="11430" y="15769"/>
                    <a:pt x="11430" y="15769"/>
                  </a:cubicBezTo>
                  <a:lnTo>
                    <a:pt x="17448" y="2578"/>
                  </a:lnTo>
                  <a:cubicBezTo>
                    <a:pt x="14052" y="1146"/>
                    <a:pt x="11201" y="0"/>
                    <a:pt x="10520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3063725" y="3849900"/>
              <a:ext cx="236775" cy="518175"/>
            </a:xfrm>
            <a:custGeom>
              <a:rect b="b" l="l" r="r" t="t"/>
              <a:pathLst>
                <a:path extrusionOk="0" h="20727" w="9471">
                  <a:moveTo>
                    <a:pt x="9471" y="0"/>
                  </a:moveTo>
                  <a:cubicBezTo>
                    <a:pt x="7738" y="3313"/>
                    <a:pt x="1477" y="17204"/>
                    <a:pt x="18" y="20669"/>
                  </a:cubicBezTo>
                  <a:cubicBezTo>
                    <a:pt x="1" y="20702"/>
                    <a:pt x="12" y="20727"/>
                    <a:pt x="30" y="20727"/>
                  </a:cubicBezTo>
                  <a:cubicBezTo>
                    <a:pt x="45" y="20727"/>
                    <a:pt x="65" y="20710"/>
                    <a:pt x="78" y="20669"/>
                  </a:cubicBezTo>
                  <a:cubicBezTo>
                    <a:pt x="1720" y="17295"/>
                    <a:pt x="8103" y="3465"/>
                    <a:pt x="9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3121150" y="4254900"/>
              <a:ext cx="46375" cy="101675"/>
            </a:xfrm>
            <a:custGeom>
              <a:rect b="b" l="l" r="r" t="t"/>
              <a:pathLst>
                <a:path extrusionOk="0" h="4067" w="1855">
                  <a:moveTo>
                    <a:pt x="31" y="1"/>
                  </a:moveTo>
                  <a:cubicBezTo>
                    <a:pt x="31" y="1"/>
                    <a:pt x="0" y="31"/>
                    <a:pt x="31" y="62"/>
                  </a:cubicBezTo>
                  <a:cubicBezTo>
                    <a:pt x="1307" y="943"/>
                    <a:pt x="1854" y="2554"/>
                    <a:pt x="1368" y="4044"/>
                  </a:cubicBezTo>
                  <a:cubicBezTo>
                    <a:pt x="1368" y="4059"/>
                    <a:pt x="1376" y="4066"/>
                    <a:pt x="1383" y="4066"/>
                  </a:cubicBezTo>
                  <a:cubicBezTo>
                    <a:pt x="1391" y="4066"/>
                    <a:pt x="1399" y="4059"/>
                    <a:pt x="1399" y="4044"/>
                  </a:cubicBezTo>
                  <a:cubicBezTo>
                    <a:pt x="1794" y="3284"/>
                    <a:pt x="1824" y="2402"/>
                    <a:pt x="1520" y="1612"/>
                  </a:cubicBezTo>
                  <a:cubicBezTo>
                    <a:pt x="1247" y="913"/>
                    <a:pt x="730" y="335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3296675" y="4127350"/>
              <a:ext cx="27375" cy="115800"/>
            </a:xfrm>
            <a:custGeom>
              <a:rect b="b" l="l" r="r" t="t"/>
              <a:pathLst>
                <a:path extrusionOk="0" h="4632" w="1095">
                  <a:moveTo>
                    <a:pt x="325" y="1"/>
                  </a:moveTo>
                  <a:cubicBezTo>
                    <a:pt x="290" y="1"/>
                    <a:pt x="253" y="36"/>
                    <a:pt x="274" y="57"/>
                  </a:cubicBezTo>
                  <a:cubicBezTo>
                    <a:pt x="335" y="1547"/>
                    <a:pt x="244" y="3036"/>
                    <a:pt x="1" y="4525"/>
                  </a:cubicBezTo>
                  <a:cubicBezTo>
                    <a:pt x="1" y="4585"/>
                    <a:pt x="65" y="4631"/>
                    <a:pt x="119" y="4631"/>
                  </a:cubicBezTo>
                  <a:cubicBezTo>
                    <a:pt x="147" y="4631"/>
                    <a:pt x="172" y="4618"/>
                    <a:pt x="183" y="4586"/>
                  </a:cubicBezTo>
                  <a:cubicBezTo>
                    <a:pt x="852" y="3218"/>
                    <a:pt x="1095" y="1395"/>
                    <a:pt x="365" y="27"/>
                  </a:cubicBezTo>
                  <a:cubicBezTo>
                    <a:pt x="356" y="8"/>
                    <a:pt x="341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3273625" y="4149400"/>
              <a:ext cx="27650" cy="115750"/>
            </a:xfrm>
            <a:custGeom>
              <a:rect b="b" l="l" r="r" t="t"/>
              <a:pathLst>
                <a:path extrusionOk="0" h="4630" w="1106">
                  <a:moveTo>
                    <a:pt x="341" y="0"/>
                  </a:moveTo>
                  <a:cubicBezTo>
                    <a:pt x="313" y="0"/>
                    <a:pt x="284" y="36"/>
                    <a:pt x="284" y="57"/>
                  </a:cubicBezTo>
                  <a:cubicBezTo>
                    <a:pt x="345" y="1546"/>
                    <a:pt x="284" y="3036"/>
                    <a:pt x="41" y="4495"/>
                  </a:cubicBezTo>
                  <a:cubicBezTo>
                    <a:pt x="1" y="4576"/>
                    <a:pt x="68" y="4630"/>
                    <a:pt x="136" y="4630"/>
                  </a:cubicBezTo>
                  <a:cubicBezTo>
                    <a:pt x="170" y="4630"/>
                    <a:pt x="203" y="4616"/>
                    <a:pt x="224" y="4586"/>
                  </a:cubicBezTo>
                  <a:cubicBezTo>
                    <a:pt x="862" y="3218"/>
                    <a:pt x="1105" y="1394"/>
                    <a:pt x="376" y="26"/>
                  </a:cubicBezTo>
                  <a:cubicBezTo>
                    <a:pt x="366" y="8"/>
                    <a:pt x="354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3251375" y="4170675"/>
              <a:ext cx="27850" cy="116325"/>
            </a:xfrm>
            <a:custGeom>
              <a:rect b="b" l="l" r="r" t="t"/>
              <a:pathLst>
                <a:path extrusionOk="0" h="4653" w="1114">
                  <a:moveTo>
                    <a:pt x="343" y="0"/>
                  </a:moveTo>
                  <a:cubicBezTo>
                    <a:pt x="306" y="0"/>
                    <a:pt x="263" y="36"/>
                    <a:pt x="263" y="57"/>
                  </a:cubicBezTo>
                  <a:cubicBezTo>
                    <a:pt x="354" y="1546"/>
                    <a:pt x="263" y="3036"/>
                    <a:pt x="19" y="4525"/>
                  </a:cubicBezTo>
                  <a:cubicBezTo>
                    <a:pt x="1" y="4600"/>
                    <a:pt x="63" y="4652"/>
                    <a:pt x="121" y="4652"/>
                  </a:cubicBezTo>
                  <a:cubicBezTo>
                    <a:pt x="156" y="4652"/>
                    <a:pt x="190" y="4632"/>
                    <a:pt x="202" y="4586"/>
                  </a:cubicBezTo>
                  <a:cubicBezTo>
                    <a:pt x="840" y="3218"/>
                    <a:pt x="1114" y="1425"/>
                    <a:pt x="384" y="26"/>
                  </a:cubicBezTo>
                  <a:cubicBezTo>
                    <a:pt x="375" y="8"/>
                    <a:pt x="35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3229325" y="4193075"/>
              <a:ext cx="27100" cy="115425"/>
            </a:xfrm>
            <a:custGeom>
              <a:rect b="b" l="l" r="r" t="t"/>
              <a:pathLst>
                <a:path extrusionOk="0" h="4617" w="1084">
                  <a:moveTo>
                    <a:pt x="325" y="0"/>
                  </a:moveTo>
                  <a:cubicBezTo>
                    <a:pt x="296" y="0"/>
                    <a:pt x="263" y="28"/>
                    <a:pt x="263" y="73"/>
                  </a:cubicBezTo>
                  <a:cubicBezTo>
                    <a:pt x="324" y="1532"/>
                    <a:pt x="263" y="3051"/>
                    <a:pt x="20" y="4510"/>
                  </a:cubicBezTo>
                  <a:cubicBezTo>
                    <a:pt x="0" y="4570"/>
                    <a:pt x="58" y="4616"/>
                    <a:pt x="109" y="4616"/>
                  </a:cubicBezTo>
                  <a:cubicBezTo>
                    <a:pt x="136" y="4616"/>
                    <a:pt x="161" y="4603"/>
                    <a:pt x="172" y="4571"/>
                  </a:cubicBezTo>
                  <a:cubicBezTo>
                    <a:pt x="841" y="3203"/>
                    <a:pt x="1084" y="1380"/>
                    <a:pt x="354" y="12"/>
                  </a:cubicBezTo>
                  <a:cubicBezTo>
                    <a:pt x="346" y="4"/>
                    <a:pt x="336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3300625" y="3863050"/>
              <a:ext cx="82825" cy="64900"/>
            </a:xfrm>
            <a:custGeom>
              <a:rect b="b" l="l" r="r" t="t"/>
              <a:pathLst>
                <a:path extrusionOk="0" h="2596" w="3313">
                  <a:moveTo>
                    <a:pt x="1593" y="1"/>
                  </a:moveTo>
                  <a:cubicBezTo>
                    <a:pt x="1153" y="1"/>
                    <a:pt x="720" y="222"/>
                    <a:pt x="481" y="751"/>
                  </a:cubicBezTo>
                  <a:cubicBezTo>
                    <a:pt x="1" y="1772"/>
                    <a:pt x="878" y="2595"/>
                    <a:pt x="1733" y="2595"/>
                  </a:cubicBezTo>
                  <a:cubicBezTo>
                    <a:pt x="2176" y="2595"/>
                    <a:pt x="2613" y="2374"/>
                    <a:pt x="2852" y="1845"/>
                  </a:cubicBezTo>
                  <a:cubicBezTo>
                    <a:pt x="3312" y="824"/>
                    <a:pt x="2441" y="1"/>
                    <a:pt x="1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3303525" y="4192600"/>
              <a:ext cx="95000" cy="131225"/>
            </a:xfrm>
            <a:custGeom>
              <a:rect b="b" l="l" r="r" t="t"/>
              <a:pathLst>
                <a:path extrusionOk="0" h="5249" w="3800">
                  <a:moveTo>
                    <a:pt x="365" y="213"/>
                  </a:moveTo>
                  <a:lnTo>
                    <a:pt x="365" y="213"/>
                  </a:lnTo>
                  <a:cubicBezTo>
                    <a:pt x="973" y="730"/>
                    <a:pt x="1520" y="1308"/>
                    <a:pt x="2067" y="1915"/>
                  </a:cubicBezTo>
                  <a:cubicBezTo>
                    <a:pt x="2310" y="2189"/>
                    <a:pt x="2523" y="2493"/>
                    <a:pt x="2736" y="2827"/>
                  </a:cubicBezTo>
                  <a:cubicBezTo>
                    <a:pt x="3028" y="3279"/>
                    <a:pt x="3459" y="4751"/>
                    <a:pt x="2530" y="4751"/>
                  </a:cubicBezTo>
                  <a:cubicBezTo>
                    <a:pt x="2396" y="4751"/>
                    <a:pt x="2233" y="4720"/>
                    <a:pt x="2037" y="4651"/>
                  </a:cubicBezTo>
                  <a:cubicBezTo>
                    <a:pt x="1186" y="4377"/>
                    <a:pt x="912" y="2858"/>
                    <a:pt x="760" y="2128"/>
                  </a:cubicBezTo>
                  <a:lnTo>
                    <a:pt x="760" y="2098"/>
                  </a:lnTo>
                  <a:cubicBezTo>
                    <a:pt x="639" y="1460"/>
                    <a:pt x="547" y="852"/>
                    <a:pt x="365" y="213"/>
                  </a:cubicBezTo>
                  <a:close/>
                  <a:moveTo>
                    <a:pt x="304" y="1"/>
                  </a:moveTo>
                  <a:cubicBezTo>
                    <a:pt x="274" y="1"/>
                    <a:pt x="243" y="1"/>
                    <a:pt x="243" y="31"/>
                  </a:cubicBezTo>
                  <a:cubicBezTo>
                    <a:pt x="227" y="27"/>
                    <a:pt x="211" y="25"/>
                    <a:pt x="196" y="25"/>
                  </a:cubicBezTo>
                  <a:cubicBezTo>
                    <a:pt x="92" y="25"/>
                    <a:pt x="0" y="108"/>
                    <a:pt x="0" y="213"/>
                  </a:cubicBezTo>
                  <a:cubicBezTo>
                    <a:pt x="243" y="1520"/>
                    <a:pt x="335" y="2919"/>
                    <a:pt x="943" y="4104"/>
                  </a:cubicBezTo>
                  <a:cubicBezTo>
                    <a:pt x="1236" y="4667"/>
                    <a:pt x="1766" y="5249"/>
                    <a:pt x="2405" y="5249"/>
                  </a:cubicBezTo>
                  <a:cubicBezTo>
                    <a:pt x="2560" y="5249"/>
                    <a:pt x="2722" y="5215"/>
                    <a:pt x="2888" y="5137"/>
                  </a:cubicBezTo>
                  <a:cubicBezTo>
                    <a:pt x="3800" y="4712"/>
                    <a:pt x="3617" y="3587"/>
                    <a:pt x="3222" y="2858"/>
                  </a:cubicBezTo>
                  <a:cubicBezTo>
                    <a:pt x="2523" y="1672"/>
                    <a:pt x="1520" y="669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3303625" y="4077050"/>
              <a:ext cx="106300" cy="125000"/>
            </a:xfrm>
            <a:custGeom>
              <a:rect b="b" l="l" r="r" t="t"/>
              <a:pathLst>
                <a:path extrusionOk="0" h="5000" w="4252">
                  <a:moveTo>
                    <a:pt x="2903" y="471"/>
                  </a:moveTo>
                  <a:cubicBezTo>
                    <a:pt x="4000" y="471"/>
                    <a:pt x="3367" y="1992"/>
                    <a:pt x="3036" y="2434"/>
                  </a:cubicBezTo>
                  <a:cubicBezTo>
                    <a:pt x="2793" y="2738"/>
                    <a:pt x="2519" y="3012"/>
                    <a:pt x="2246" y="3285"/>
                  </a:cubicBezTo>
                  <a:cubicBezTo>
                    <a:pt x="1668" y="3832"/>
                    <a:pt x="1030" y="4319"/>
                    <a:pt x="391" y="4805"/>
                  </a:cubicBezTo>
                  <a:cubicBezTo>
                    <a:pt x="604" y="4197"/>
                    <a:pt x="787" y="3589"/>
                    <a:pt x="969" y="2951"/>
                  </a:cubicBezTo>
                  <a:cubicBezTo>
                    <a:pt x="1182" y="2221"/>
                    <a:pt x="1638" y="732"/>
                    <a:pt x="2519" y="519"/>
                  </a:cubicBezTo>
                  <a:cubicBezTo>
                    <a:pt x="2666" y="486"/>
                    <a:pt x="2793" y="471"/>
                    <a:pt x="2903" y="471"/>
                  </a:cubicBezTo>
                  <a:close/>
                  <a:moveTo>
                    <a:pt x="2785" y="1"/>
                  </a:moveTo>
                  <a:cubicBezTo>
                    <a:pt x="2190" y="1"/>
                    <a:pt x="1676" y="503"/>
                    <a:pt x="1334" y="1005"/>
                  </a:cubicBezTo>
                  <a:cubicBezTo>
                    <a:pt x="604" y="2100"/>
                    <a:pt x="391" y="3498"/>
                    <a:pt x="27" y="4744"/>
                  </a:cubicBezTo>
                  <a:cubicBezTo>
                    <a:pt x="0" y="4876"/>
                    <a:pt x="89" y="4963"/>
                    <a:pt x="193" y="4963"/>
                  </a:cubicBezTo>
                  <a:cubicBezTo>
                    <a:pt x="208" y="4963"/>
                    <a:pt x="224" y="4961"/>
                    <a:pt x="239" y="4957"/>
                  </a:cubicBezTo>
                  <a:cubicBezTo>
                    <a:pt x="239" y="4978"/>
                    <a:pt x="255" y="5000"/>
                    <a:pt x="274" y="5000"/>
                  </a:cubicBezTo>
                  <a:cubicBezTo>
                    <a:pt x="282" y="5000"/>
                    <a:pt x="291" y="4996"/>
                    <a:pt x="300" y="4987"/>
                  </a:cubicBezTo>
                  <a:cubicBezTo>
                    <a:pt x="1577" y="4440"/>
                    <a:pt x="2671" y="3559"/>
                    <a:pt x="3492" y="2464"/>
                  </a:cubicBezTo>
                  <a:cubicBezTo>
                    <a:pt x="3978" y="1796"/>
                    <a:pt x="4252" y="702"/>
                    <a:pt x="3401" y="185"/>
                  </a:cubicBezTo>
                  <a:cubicBezTo>
                    <a:pt x="3189" y="56"/>
                    <a:pt x="2983" y="1"/>
                    <a:pt x="2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3387100" y="2909900"/>
              <a:ext cx="1072250" cy="1427750"/>
            </a:xfrm>
            <a:custGeom>
              <a:rect b="b" l="l" r="r" t="t"/>
              <a:pathLst>
                <a:path extrusionOk="0" h="57110" w="42890">
                  <a:moveTo>
                    <a:pt x="16870" y="1"/>
                  </a:moveTo>
                  <a:cubicBezTo>
                    <a:pt x="15442" y="3040"/>
                    <a:pt x="14560" y="6323"/>
                    <a:pt x="14317" y="9697"/>
                  </a:cubicBezTo>
                  <a:cubicBezTo>
                    <a:pt x="13952" y="15138"/>
                    <a:pt x="16931" y="18117"/>
                    <a:pt x="17235" y="18937"/>
                  </a:cubicBezTo>
                  <a:cubicBezTo>
                    <a:pt x="20184" y="26992"/>
                    <a:pt x="23892" y="36871"/>
                    <a:pt x="23284" y="38147"/>
                  </a:cubicBezTo>
                  <a:cubicBezTo>
                    <a:pt x="23132" y="38492"/>
                    <a:pt x="20967" y="38607"/>
                    <a:pt x="18148" y="38607"/>
                  </a:cubicBezTo>
                  <a:cubicBezTo>
                    <a:pt x="12510" y="38607"/>
                    <a:pt x="4256" y="38147"/>
                    <a:pt x="4256" y="38147"/>
                  </a:cubicBezTo>
                  <a:lnTo>
                    <a:pt x="1" y="55777"/>
                  </a:lnTo>
                  <a:cubicBezTo>
                    <a:pt x="1" y="55777"/>
                    <a:pt x="11921" y="57109"/>
                    <a:pt x="22129" y="57109"/>
                  </a:cubicBezTo>
                  <a:cubicBezTo>
                    <a:pt x="27941" y="57109"/>
                    <a:pt x="33198" y="56677"/>
                    <a:pt x="35381" y="55321"/>
                  </a:cubicBezTo>
                  <a:cubicBezTo>
                    <a:pt x="38786" y="53223"/>
                    <a:pt x="42129" y="48330"/>
                    <a:pt x="42312" y="45351"/>
                  </a:cubicBezTo>
                  <a:cubicBezTo>
                    <a:pt x="42889" y="36293"/>
                    <a:pt x="33041" y="12737"/>
                    <a:pt x="33041" y="12737"/>
                  </a:cubicBezTo>
                  <a:cubicBezTo>
                    <a:pt x="33436" y="12493"/>
                    <a:pt x="34713" y="11825"/>
                    <a:pt x="34713" y="11825"/>
                  </a:cubicBezTo>
                  <a:cubicBezTo>
                    <a:pt x="35898" y="7904"/>
                    <a:pt x="36172" y="1"/>
                    <a:pt x="3617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4212350" y="3019475"/>
              <a:ext cx="63850" cy="199150"/>
            </a:xfrm>
            <a:custGeom>
              <a:rect b="b" l="l" r="r" t="t"/>
              <a:pathLst>
                <a:path extrusionOk="0" h="7966" w="2554">
                  <a:moveTo>
                    <a:pt x="727" y="0"/>
                  </a:moveTo>
                  <a:cubicBezTo>
                    <a:pt x="696" y="0"/>
                    <a:pt x="669" y="17"/>
                    <a:pt x="669" y="56"/>
                  </a:cubicBezTo>
                  <a:cubicBezTo>
                    <a:pt x="426" y="1332"/>
                    <a:pt x="304" y="2609"/>
                    <a:pt x="183" y="3885"/>
                  </a:cubicBezTo>
                  <a:cubicBezTo>
                    <a:pt x="153" y="4463"/>
                    <a:pt x="92" y="5010"/>
                    <a:pt x="61" y="5588"/>
                  </a:cubicBezTo>
                  <a:cubicBezTo>
                    <a:pt x="1" y="5983"/>
                    <a:pt x="1" y="6408"/>
                    <a:pt x="122" y="6803"/>
                  </a:cubicBezTo>
                  <a:cubicBezTo>
                    <a:pt x="213" y="7016"/>
                    <a:pt x="426" y="7199"/>
                    <a:pt x="669" y="7259"/>
                  </a:cubicBezTo>
                  <a:cubicBezTo>
                    <a:pt x="578" y="7442"/>
                    <a:pt x="548" y="7624"/>
                    <a:pt x="548" y="7837"/>
                  </a:cubicBezTo>
                  <a:cubicBezTo>
                    <a:pt x="548" y="7867"/>
                    <a:pt x="548" y="7898"/>
                    <a:pt x="578" y="7898"/>
                  </a:cubicBezTo>
                  <a:cubicBezTo>
                    <a:pt x="578" y="7943"/>
                    <a:pt x="616" y="7966"/>
                    <a:pt x="654" y="7966"/>
                  </a:cubicBezTo>
                  <a:cubicBezTo>
                    <a:pt x="692" y="7966"/>
                    <a:pt x="730" y="7943"/>
                    <a:pt x="730" y="7898"/>
                  </a:cubicBezTo>
                  <a:cubicBezTo>
                    <a:pt x="760" y="7806"/>
                    <a:pt x="791" y="7654"/>
                    <a:pt x="791" y="7594"/>
                  </a:cubicBezTo>
                  <a:cubicBezTo>
                    <a:pt x="791" y="7563"/>
                    <a:pt x="821" y="7502"/>
                    <a:pt x="821" y="7442"/>
                  </a:cubicBezTo>
                  <a:cubicBezTo>
                    <a:pt x="821" y="7381"/>
                    <a:pt x="852" y="7350"/>
                    <a:pt x="852" y="7290"/>
                  </a:cubicBezTo>
                  <a:cubicBezTo>
                    <a:pt x="852" y="7259"/>
                    <a:pt x="852" y="7259"/>
                    <a:pt x="852" y="7229"/>
                  </a:cubicBezTo>
                  <a:lnTo>
                    <a:pt x="882" y="7229"/>
                  </a:lnTo>
                  <a:cubicBezTo>
                    <a:pt x="1308" y="7138"/>
                    <a:pt x="1642" y="6834"/>
                    <a:pt x="1733" y="6408"/>
                  </a:cubicBezTo>
                  <a:cubicBezTo>
                    <a:pt x="2523" y="4463"/>
                    <a:pt x="2554" y="2274"/>
                    <a:pt x="2554" y="177"/>
                  </a:cubicBezTo>
                  <a:cubicBezTo>
                    <a:pt x="2539" y="162"/>
                    <a:pt x="2523" y="154"/>
                    <a:pt x="2508" y="154"/>
                  </a:cubicBezTo>
                  <a:cubicBezTo>
                    <a:pt x="2493" y="154"/>
                    <a:pt x="2478" y="162"/>
                    <a:pt x="2463" y="177"/>
                  </a:cubicBezTo>
                  <a:cubicBezTo>
                    <a:pt x="2371" y="1241"/>
                    <a:pt x="2280" y="2305"/>
                    <a:pt x="2128" y="3338"/>
                  </a:cubicBezTo>
                  <a:cubicBezTo>
                    <a:pt x="2007" y="4250"/>
                    <a:pt x="1794" y="5162"/>
                    <a:pt x="1520" y="6043"/>
                  </a:cubicBezTo>
                  <a:cubicBezTo>
                    <a:pt x="1409" y="6351"/>
                    <a:pt x="1194" y="6940"/>
                    <a:pt x="784" y="6940"/>
                  </a:cubicBezTo>
                  <a:cubicBezTo>
                    <a:pt x="747" y="6940"/>
                    <a:pt x="709" y="6935"/>
                    <a:pt x="669" y="6925"/>
                  </a:cubicBezTo>
                  <a:cubicBezTo>
                    <a:pt x="304" y="6834"/>
                    <a:pt x="304" y="6347"/>
                    <a:pt x="304" y="6043"/>
                  </a:cubicBezTo>
                  <a:cubicBezTo>
                    <a:pt x="304" y="5040"/>
                    <a:pt x="426" y="4068"/>
                    <a:pt x="517" y="3065"/>
                  </a:cubicBezTo>
                  <a:cubicBezTo>
                    <a:pt x="608" y="2092"/>
                    <a:pt x="730" y="1089"/>
                    <a:pt x="821" y="86"/>
                  </a:cubicBezTo>
                  <a:cubicBezTo>
                    <a:pt x="821" y="33"/>
                    <a:pt x="770" y="0"/>
                    <a:pt x="7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4135825" y="3205200"/>
              <a:ext cx="120950" cy="62800"/>
            </a:xfrm>
            <a:custGeom>
              <a:rect b="b" l="l" r="r" t="t"/>
              <a:pathLst>
                <a:path extrusionOk="0" h="2512" w="4838">
                  <a:moveTo>
                    <a:pt x="4691" y="0"/>
                  </a:moveTo>
                  <a:cubicBezTo>
                    <a:pt x="4675" y="0"/>
                    <a:pt x="4659" y="4"/>
                    <a:pt x="4642" y="13"/>
                  </a:cubicBezTo>
                  <a:cubicBezTo>
                    <a:pt x="3031" y="681"/>
                    <a:pt x="1511" y="1472"/>
                    <a:pt x="52" y="2414"/>
                  </a:cubicBezTo>
                  <a:cubicBezTo>
                    <a:pt x="0" y="2440"/>
                    <a:pt x="15" y="2511"/>
                    <a:pt x="59" y="2511"/>
                  </a:cubicBezTo>
                  <a:cubicBezTo>
                    <a:pt x="66" y="2511"/>
                    <a:pt x="74" y="2509"/>
                    <a:pt x="83" y="2505"/>
                  </a:cubicBezTo>
                  <a:cubicBezTo>
                    <a:pt x="1633" y="1745"/>
                    <a:pt x="3214" y="1016"/>
                    <a:pt x="4733" y="195"/>
                  </a:cubicBezTo>
                  <a:cubicBezTo>
                    <a:pt x="4838" y="143"/>
                    <a:pt x="4785" y="0"/>
                    <a:pt x="4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3921300" y="2980200"/>
              <a:ext cx="149725" cy="139275"/>
            </a:xfrm>
            <a:custGeom>
              <a:rect b="b" l="l" r="r" t="t"/>
              <a:pathLst>
                <a:path extrusionOk="0" h="5571" w="5989">
                  <a:moveTo>
                    <a:pt x="5974" y="0"/>
                  </a:moveTo>
                  <a:cubicBezTo>
                    <a:pt x="5966" y="0"/>
                    <a:pt x="5959" y="16"/>
                    <a:pt x="5959" y="46"/>
                  </a:cubicBezTo>
                  <a:cubicBezTo>
                    <a:pt x="5837" y="806"/>
                    <a:pt x="5624" y="1535"/>
                    <a:pt x="5320" y="2234"/>
                  </a:cubicBezTo>
                  <a:cubicBezTo>
                    <a:pt x="5047" y="2903"/>
                    <a:pt x="4682" y="3541"/>
                    <a:pt x="4226" y="4089"/>
                  </a:cubicBezTo>
                  <a:cubicBezTo>
                    <a:pt x="3770" y="4605"/>
                    <a:pt x="2980" y="4848"/>
                    <a:pt x="2341" y="5031"/>
                  </a:cubicBezTo>
                  <a:cubicBezTo>
                    <a:pt x="1977" y="5122"/>
                    <a:pt x="1642" y="5213"/>
                    <a:pt x="1278" y="5304"/>
                  </a:cubicBezTo>
                  <a:cubicBezTo>
                    <a:pt x="882" y="5365"/>
                    <a:pt x="487" y="5396"/>
                    <a:pt x="92" y="5396"/>
                  </a:cubicBezTo>
                  <a:cubicBezTo>
                    <a:pt x="31" y="5396"/>
                    <a:pt x="1" y="5456"/>
                    <a:pt x="92" y="5456"/>
                  </a:cubicBezTo>
                  <a:cubicBezTo>
                    <a:pt x="487" y="5532"/>
                    <a:pt x="882" y="5570"/>
                    <a:pt x="1278" y="5570"/>
                  </a:cubicBezTo>
                  <a:cubicBezTo>
                    <a:pt x="1673" y="5570"/>
                    <a:pt x="2068" y="5532"/>
                    <a:pt x="2463" y="5456"/>
                  </a:cubicBezTo>
                  <a:cubicBezTo>
                    <a:pt x="3679" y="5396"/>
                    <a:pt x="4743" y="4605"/>
                    <a:pt x="5168" y="3481"/>
                  </a:cubicBezTo>
                  <a:cubicBezTo>
                    <a:pt x="5351" y="3116"/>
                    <a:pt x="5503" y="2751"/>
                    <a:pt x="5624" y="2386"/>
                  </a:cubicBezTo>
                  <a:cubicBezTo>
                    <a:pt x="5837" y="1596"/>
                    <a:pt x="5959" y="836"/>
                    <a:pt x="5989" y="46"/>
                  </a:cubicBezTo>
                  <a:cubicBezTo>
                    <a:pt x="5989" y="16"/>
                    <a:pt x="5981" y="0"/>
                    <a:pt x="59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577075" y="2944300"/>
              <a:ext cx="464325" cy="980075"/>
            </a:xfrm>
            <a:custGeom>
              <a:rect b="b" l="l" r="r" t="t"/>
              <a:pathLst>
                <a:path extrusionOk="0" h="39203" w="18573">
                  <a:moveTo>
                    <a:pt x="11247" y="0"/>
                  </a:moveTo>
                  <a:cubicBezTo>
                    <a:pt x="11232" y="0"/>
                    <a:pt x="11217" y="8"/>
                    <a:pt x="11217" y="23"/>
                  </a:cubicBezTo>
                  <a:cubicBezTo>
                    <a:pt x="11034" y="479"/>
                    <a:pt x="10852" y="935"/>
                    <a:pt x="10700" y="1391"/>
                  </a:cubicBezTo>
                  <a:cubicBezTo>
                    <a:pt x="9423" y="4765"/>
                    <a:pt x="8360" y="8503"/>
                    <a:pt x="9454" y="12120"/>
                  </a:cubicBezTo>
                  <a:cubicBezTo>
                    <a:pt x="9727" y="12941"/>
                    <a:pt x="10092" y="13762"/>
                    <a:pt x="10548" y="14491"/>
                  </a:cubicBezTo>
                  <a:cubicBezTo>
                    <a:pt x="10791" y="14886"/>
                    <a:pt x="11004" y="15282"/>
                    <a:pt x="11186" y="15707"/>
                  </a:cubicBezTo>
                  <a:cubicBezTo>
                    <a:pt x="11399" y="16163"/>
                    <a:pt x="11551" y="16649"/>
                    <a:pt x="11703" y="17105"/>
                  </a:cubicBezTo>
                  <a:lnTo>
                    <a:pt x="13648" y="22911"/>
                  </a:lnTo>
                  <a:cubicBezTo>
                    <a:pt x="14895" y="26650"/>
                    <a:pt x="16232" y="30388"/>
                    <a:pt x="17235" y="34218"/>
                  </a:cubicBezTo>
                  <a:cubicBezTo>
                    <a:pt x="17509" y="35160"/>
                    <a:pt x="17721" y="36103"/>
                    <a:pt x="17934" y="37075"/>
                  </a:cubicBezTo>
                  <a:cubicBezTo>
                    <a:pt x="18025" y="37501"/>
                    <a:pt x="18177" y="38017"/>
                    <a:pt x="17904" y="38413"/>
                  </a:cubicBezTo>
                  <a:cubicBezTo>
                    <a:pt x="17691" y="38656"/>
                    <a:pt x="17417" y="38838"/>
                    <a:pt x="17083" y="38899"/>
                  </a:cubicBezTo>
                  <a:cubicBezTo>
                    <a:pt x="16749" y="38960"/>
                    <a:pt x="16384" y="38990"/>
                    <a:pt x="16019" y="38990"/>
                  </a:cubicBezTo>
                  <a:lnTo>
                    <a:pt x="11430" y="38990"/>
                  </a:lnTo>
                  <a:cubicBezTo>
                    <a:pt x="7724" y="38990"/>
                    <a:pt x="4657" y="38709"/>
                    <a:pt x="1034" y="38709"/>
                  </a:cubicBezTo>
                  <a:cubicBezTo>
                    <a:pt x="704" y="38709"/>
                    <a:pt x="371" y="38711"/>
                    <a:pt x="31" y="38717"/>
                  </a:cubicBezTo>
                  <a:cubicBezTo>
                    <a:pt x="1" y="38747"/>
                    <a:pt x="1" y="38777"/>
                    <a:pt x="31" y="38808"/>
                  </a:cubicBezTo>
                  <a:cubicBezTo>
                    <a:pt x="517" y="38838"/>
                    <a:pt x="8998" y="39203"/>
                    <a:pt x="13132" y="39203"/>
                  </a:cubicBezTo>
                  <a:lnTo>
                    <a:pt x="16171" y="39203"/>
                  </a:lnTo>
                  <a:cubicBezTo>
                    <a:pt x="16749" y="39203"/>
                    <a:pt x="17478" y="39142"/>
                    <a:pt x="17934" y="38717"/>
                  </a:cubicBezTo>
                  <a:cubicBezTo>
                    <a:pt x="18572" y="38109"/>
                    <a:pt x="18208" y="37136"/>
                    <a:pt x="18056" y="36437"/>
                  </a:cubicBezTo>
                  <a:cubicBezTo>
                    <a:pt x="17813" y="35434"/>
                    <a:pt x="17569" y="34461"/>
                    <a:pt x="17326" y="33519"/>
                  </a:cubicBezTo>
                  <a:cubicBezTo>
                    <a:pt x="16262" y="29628"/>
                    <a:pt x="14895" y="25829"/>
                    <a:pt x="13618" y="22029"/>
                  </a:cubicBezTo>
                  <a:cubicBezTo>
                    <a:pt x="12980" y="20114"/>
                    <a:pt x="12372" y="18169"/>
                    <a:pt x="11703" y="16285"/>
                  </a:cubicBezTo>
                  <a:cubicBezTo>
                    <a:pt x="11521" y="15829"/>
                    <a:pt x="11338" y="15403"/>
                    <a:pt x="11126" y="14978"/>
                  </a:cubicBezTo>
                  <a:cubicBezTo>
                    <a:pt x="10913" y="14552"/>
                    <a:pt x="10670" y="14157"/>
                    <a:pt x="10426" y="13731"/>
                  </a:cubicBezTo>
                  <a:cubicBezTo>
                    <a:pt x="10001" y="12941"/>
                    <a:pt x="9697" y="12060"/>
                    <a:pt x="9515" y="11178"/>
                  </a:cubicBezTo>
                  <a:cubicBezTo>
                    <a:pt x="8724" y="7348"/>
                    <a:pt x="10122" y="3610"/>
                    <a:pt x="11278" y="23"/>
                  </a:cubicBezTo>
                  <a:cubicBezTo>
                    <a:pt x="11278" y="8"/>
                    <a:pt x="11262" y="0"/>
                    <a:pt x="1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464625" y="3891350"/>
              <a:ext cx="92725" cy="394175"/>
            </a:xfrm>
            <a:custGeom>
              <a:rect b="b" l="l" r="r" t="t"/>
              <a:pathLst>
                <a:path extrusionOk="0" h="15767" w="3709">
                  <a:moveTo>
                    <a:pt x="3686" y="0"/>
                  </a:moveTo>
                  <a:cubicBezTo>
                    <a:pt x="3681" y="0"/>
                    <a:pt x="3678" y="4"/>
                    <a:pt x="3678" y="14"/>
                  </a:cubicBezTo>
                  <a:cubicBezTo>
                    <a:pt x="3556" y="287"/>
                    <a:pt x="3465" y="561"/>
                    <a:pt x="3404" y="835"/>
                  </a:cubicBezTo>
                  <a:cubicBezTo>
                    <a:pt x="3344" y="1108"/>
                    <a:pt x="3253" y="1382"/>
                    <a:pt x="3192" y="1655"/>
                  </a:cubicBezTo>
                  <a:cubicBezTo>
                    <a:pt x="3040" y="2233"/>
                    <a:pt x="2888" y="2810"/>
                    <a:pt x="2736" y="3388"/>
                  </a:cubicBezTo>
                  <a:cubicBezTo>
                    <a:pt x="2189" y="5424"/>
                    <a:pt x="1702" y="7461"/>
                    <a:pt x="1246" y="9528"/>
                  </a:cubicBezTo>
                  <a:cubicBezTo>
                    <a:pt x="790" y="11564"/>
                    <a:pt x="395" y="13661"/>
                    <a:pt x="0" y="15698"/>
                  </a:cubicBezTo>
                  <a:cubicBezTo>
                    <a:pt x="0" y="15744"/>
                    <a:pt x="23" y="15766"/>
                    <a:pt x="50" y="15766"/>
                  </a:cubicBezTo>
                  <a:cubicBezTo>
                    <a:pt x="76" y="15766"/>
                    <a:pt x="107" y="15744"/>
                    <a:pt x="122" y="15698"/>
                  </a:cubicBezTo>
                  <a:cubicBezTo>
                    <a:pt x="426" y="14573"/>
                    <a:pt x="699" y="13418"/>
                    <a:pt x="1003" y="12263"/>
                  </a:cubicBezTo>
                  <a:cubicBezTo>
                    <a:pt x="1520" y="10227"/>
                    <a:pt x="2037" y="8190"/>
                    <a:pt x="2493" y="6154"/>
                  </a:cubicBezTo>
                  <a:cubicBezTo>
                    <a:pt x="2705" y="5151"/>
                    <a:pt x="2918" y="4117"/>
                    <a:pt x="3131" y="3084"/>
                  </a:cubicBezTo>
                  <a:cubicBezTo>
                    <a:pt x="3253" y="2598"/>
                    <a:pt x="3344" y="2111"/>
                    <a:pt x="3435" y="1594"/>
                  </a:cubicBezTo>
                  <a:cubicBezTo>
                    <a:pt x="3556" y="1078"/>
                    <a:pt x="3648" y="561"/>
                    <a:pt x="3708" y="14"/>
                  </a:cubicBezTo>
                  <a:cubicBezTo>
                    <a:pt x="3708" y="14"/>
                    <a:pt x="3695" y="0"/>
                    <a:pt x="3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411450" y="3908600"/>
              <a:ext cx="38775" cy="228550"/>
            </a:xfrm>
            <a:custGeom>
              <a:rect b="b" l="l" r="r" t="t"/>
              <a:pathLst>
                <a:path extrusionOk="0" h="9142" w="1551">
                  <a:moveTo>
                    <a:pt x="885" y="0"/>
                  </a:moveTo>
                  <a:cubicBezTo>
                    <a:pt x="874" y="0"/>
                    <a:pt x="866" y="8"/>
                    <a:pt x="882" y="23"/>
                  </a:cubicBezTo>
                  <a:cubicBezTo>
                    <a:pt x="942" y="844"/>
                    <a:pt x="1125" y="1634"/>
                    <a:pt x="1186" y="2455"/>
                  </a:cubicBezTo>
                  <a:cubicBezTo>
                    <a:pt x="1246" y="3245"/>
                    <a:pt x="1277" y="4035"/>
                    <a:pt x="1216" y="4825"/>
                  </a:cubicBezTo>
                  <a:cubicBezTo>
                    <a:pt x="1155" y="5555"/>
                    <a:pt x="1034" y="6284"/>
                    <a:pt x="821" y="6984"/>
                  </a:cubicBezTo>
                  <a:cubicBezTo>
                    <a:pt x="608" y="7713"/>
                    <a:pt x="335" y="8412"/>
                    <a:pt x="0" y="9081"/>
                  </a:cubicBezTo>
                  <a:cubicBezTo>
                    <a:pt x="0" y="9111"/>
                    <a:pt x="31" y="9142"/>
                    <a:pt x="31" y="9142"/>
                  </a:cubicBezTo>
                  <a:cubicBezTo>
                    <a:pt x="1034" y="8047"/>
                    <a:pt x="1398" y="6406"/>
                    <a:pt x="1490" y="5008"/>
                  </a:cubicBezTo>
                  <a:cubicBezTo>
                    <a:pt x="1550" y="4157"/>
                    <a:pt x="1520" y="3306"/>
                    <a:pt x="1429" y="2455"/>
                  </a:cubicBezTo>
                  <a:cubicBezTo>
                    <a:pt x="1338" y="1634"/>
                    <a:pt x="1155" y="813"/>
                    <a:pt x="912" y="23"/>
                  </a:cubicBezTo>
                  <a:cubicBezTo>
                    <a:pt x="912" y="8"/>
                    <a:pt x="89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747300" y="2908400"/>
              <a:ext cx="559300" cy="218850"/>
            </a:xfrm>
            <a:custGeom>
              <a:rect b="b" l="l" r="r" t="t"/>
              <a:pathLst>
                <a:path extrusionOk="0" h="8754" w="22372">
                  <a:moveTo>
                    <a:pt x="2462" y="0"/>
                  </a:moveTo>
                  <a:cubicBezTo>
                    <a:pt x="1186" y="2766"/>
                    <a:pt x="335" y="5714"/>
                    <a:pt x="0" y="8754"/>
                  </a:cubicBezTo>
                  <a:lnTo>
                    <a:pt x="2310" y="8572"/>
                  </a:lnTo>
                  <a:lnTo>
                    <a:pt x="2584" y="8541"/>
                  </a:lnTo>
                  <a:lnTo>
                    <a:pt x="3070" y="8511"/>
                  </a:lnTo>
                  <a:lnTo>
                    <a:pt x="6687" y="8207"/>
                  </a:lnTo>
                  <a:lnTo>
                    <a:pt x="6961" y="8207"/>
                  </a:lnTo>
                  <a:lnTo>
                    <a:pt x="8572" y="8055"/>
                  </a:lnTo>
                  <a:lnTo>
                    <a:pt x="10669" y="7903"/>
                  </a:lnTo>
                  <a:lnTo>
                    <a:pt x="18906" y="7234"/>
                  </a:lnTo>
                  <a:lnTo>
                    <a:pt x="19150" y="7234"/>
                  </a:lnTo>
                  <a:lnTo>
                    <a:pt x="20821" y="7082"/>
                  </a:lnTo>
                  <a:lnTo>
                    <a:pt x="21217" y="7082"/>
                  </a:lnTo>
                  <a:lnTo>
                    <a:pt x="22372" y="6991"/>
                  </a:lnTo>
                  <a:cubicBezTo>
                    <a:pt x="21733" y="4468"/>
                    <a:pt x="21855" y="0"/>
                    <a:pt x="2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988950" y="1993525"/>
              <a:ext cx="631500" cy="667250"/>
            </a:xfrm>
            <a:custGeom>
              <a:rect b="b" l="l" r="r" t="t"/>
              <a:pathLst>
                <a:path extrusionOk="0" h="26690" w="25260">
                  <a:moveTo>
                    <a:pt x="9996" y="0"/>
                  </a:moveTo>
                  <a:cubicBezTo>
                    <a:pt x="9095" y="0"/>
                    <a:pt x="8160" y="250"/>
                    <a:pt x="7265" y="850"/>
                  </a:cubicBezTo>
                  <a:cubicBezTo>
                    <a:pt x="2249" y="4224"/>
                    <a:pt x="0" y="11215"/>
                    <a:pt x="3556" y="18358"/>
                  </a:cubicBezTo>
                  <a:cubicBezTo>
                    <a:pt x="6153" y="23600"/>
                    <a:pt x="11869" y="26690"/>
                    <a:pt x="16344" y="26690"/>
                  </a:cubicBezTo>
                  <a:cubicBezTo>
                    <a:pt x="17422" y="26690"/>
                    <a:pt x="18428" y="26511"/>
                    <a:pt x="19301" y="26139"/>
                  </a:cubicBezTo>
                  <a:cubicBezTo>
                    <a:pt x="24074" y="24102"/>
                    <a:pt x="25259" y="18631"/>
                    <a:pt x="22858" y="15561"/>
                  </a:cubicBezTo>
                  <a:cubicBezTo>
                    <a:pt x="20548" y="12552"/>
                    <a:pt x="16991" y="11823"/>
                    <a:pt x="15867" y="9026"/>
                  </a:cubicBezTo>
                  <a:cubicBezTo>
                    <a:pt x="15350" y="7719"/>
                    <a:pt x="15715" y="5318"/>
                    <a:pt x="15016" y="3312"/>
                  </a:cubicBezTo>
                  <a:cubicBezTo>
                    <a:pt x="14445" y="1688"/>
                    <a:pt x="12337" y="0"/>
                    <a:pt x="9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4021625" y="2099875"/>
              <a:ext cx="327525" cy="566125"/>
            </a:xfrm>
            <a:custGeom>
              <a:rect b="b" l="l" r="r" t="t"/>
              <a:pathLst>
                <a:path extrusionOk="0" h="22645" w="13101">
                  <a:moveTo>
                    <a:pt x="2614" y="0"/>
                  </a:moveTo>
                  <a:lnTo>
                    <a:pt x="2614" y="0"/>
                  </a:lnTo>
                  <a:cubicBezTo>
                    <a:pt x="1186" y="2006"/>
                    <a:pt x="335" y="4407"/>
                    <a:pt x="152" y="6870"/>
                  </a:cubicBezTo>
                  <a:cubicBezTo>
                    <a:pt x="0" y="9362"/>
                    <a:pt x="517" y="11885"/>
                    <a:pt x="1672" y="14104"/>
                  </a:cubicBezTo>
                  <a:cubicBezTo>
                    <a:pt x="2766" y="16323"/>
                    <a:pt x="4347" y="18268"/>
                    <a:pt x="6353" y="19788"/>
                  </a:cubicBezTo>
                  <a:cubicBezTo>
                    <a:pt x="8298" y="21307"/>
                    <a:pt x="10639" y="22280"/>
                    <a:pt x="13101" y="22645"/>
                  </a:cubicBezTo>
                  <a:cubicBezTo>
                    <a:pt x="11885" y="22402"/>
                    <a:pt x="10730" y="22007"/>
                    <a:pt x="9605" y="21490"/>
                  </a:cubicBezTo>
                  <a:cubicBezTo>
                    <a:pt x="7386" y="20456"/>
                    <a:pt x="5441" y="18937"/>
                    <a:pt x="3891" y="17022"/>
                  </a:cubicBezTo>
                  <a:cubicBezTo>
                    <a:pt x="3131" y="16049"/>
                    <a:pt x="2493" y="15046"/>
                    <a:pt x="1946" y="13952"/>
                  </a:cubicBezTo>
                  <a:cubicBezTo>
                    <a:pt x="1368" y="12857"/>
                    <a:pt x="973" y="11702"/>
                    <a:pt x="699" y="10517"/>
                  </a:cubicBezTo>
                  <a:cubicBezTo>
                    <a:pt x="426" y="9332"/>
                    <a:pt x="304" y="8116"/>
                    <a:pt x="365" y="6900"/>
                  </a:cubicBezTo>
                  <a:cubicBezTo>
                    <a:pt x="517" y="4438"/>
                    <a:pt x="1277" y="2067"/>
                    <a:pt x="2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4336225" y="2034525"/>
              <a:ext cx="243950" cy="364750"/>
            </a:xfrm>
            <a:custGeom>
              <a:rect b="b" l="l" r="r" t="t"/>
              <a:pathLst>
                <a:path extrusionOk="0" h="14590" w="9758">
                  <a:moveTo>
                    <a:pt x="0" y="0"/>
                  </a:moveTo>
                  <a:lnTo>
                    <a:pt x="0" y="0"/>
                  </a:lnTo>
                  <a:cubicBezTo>
                    <a:pt x="486" y="547"/>
                    <a:pt x="882" y="1216"/>
                    <a:pt x="1155" y="1915"/>
                  </a:cubicBezTo>
                  <a:cubicBezTo>
                    <a:pt x="1429" y="2614"/>
                    <a:pt x="1581" y="3374"/>
                    <a:pt x="1672" y="4134"/>
                  </a:cubicBezTo>
                  <a:cubicBezTo>
                    <a:pt x="1733" y="4894"/>
                    <a:pt x="1824" y="5654"/>
                    <a:pt x="1976" y="6414"/>
                  </a:cubicBezTo>
                  <a:cubicBezTo>
                    <a:pt x="2067" y="6778"/>
                    <a:pt x="2219" y="7143"/>
                    <a:pt x="2401" y="7508"/>
                  </a:cubicBezTo>
                  <a:cubicBezTo>
                    <a:pt x="2584" y="7842"/>
                    <a:pt x="2827" y="8146"/>
                    <a:pt x="3070" y="8450"/>
                  </a:cubicBezTo>
                  <a:cubicBezTo>
                    <a:pt x="3587" y="9028"/>
                    <a:pt x="4164" y="9544"/>
                    <a:pt x="4803" y="10000"/>
                  </a:cubicBezTo>
                  <a:cubicBezTo>
                    <a:pt x="5410" y="10456"/>
                    <a:pt x="6049" y="10882"/>
                    <a:pt x="6687" y="11307"/>
                  </a:cubicBezTo>
                  <a:cubicBezTo>
                    <a:pt x="7325" y="11702"/>
                    <a:pt x="7903" y="12189"/>
                    <a:pt x="8450" y="12736"/>
                  </a:cubicBezTo>
                  <a:cubicBezTo>
                    <a:pt x="8967" y="13283"/>
                    <a:pt x="9423" y="13891"/>
                    <a:pt x="9757" y="14590"/>
                  </a:cubicBezTo>
                  <a:cubicBezTo>
                    <a:pt x="9453" y="13860"/>
                    <a:pt x="9058" y="13192"/>
                    <a:pt x="8541" y="12614"/>
                  </a:cubicBezTo>
                  <a:cubicBezTo>
                    <a:pt x="8024" y="12037"/>
                    <a:pt x="7447" y="11550"/>
                    <a:pt x="6809" y="11094"/>
                  </a:cubicBezTo>
                  <a:cubicBezTo>
                    <a:pt x="5593" y="10213"/>
                    <a:pt x="4255" y="9392"/>
                    <a:pt x="3313" y="8268"/>
                  </a:cubicBezTo>
                  <a:cubicBezTo>
                    <a:pt x="3040" y="7994"/>
                    <a:pt x="2827" y="7690"/>
                    <a:pt x="2644" y="7356"/>
                  </a:cubicBezTo>
                  <a:cubicBezTo>
                    <a:pt x="2462" y="7052"/>
                    <a:pt x="2341" y="6687"/>
                    <a:pt x="2249" y="6322"/>
                  </a:cubicBezTo>
                  <a:cubicBezTo>
                    <a:pt x="2067" y="5623"/>
                    <a:pt x="2006" y="4863"/>
                    <a:pt x="1885" y="4103"/>
                  </a:cubicBezTo>
                  <a:cubicBezTo>
                    <a:pt x="1793" y="3313"/>
                    <a:pt x="1581" y="2584"/>
                    <a:pt x="1307" y="1854"/>
                  </a:cubicBezTo>
                  <a:cubicBezTo>
                    <a:pt x="973" y="1155"/>
                    <a:pt x="547" y="51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4126125" y="2379650"/>
              <a:ext cx="926700" cy="336625"/>
            </a:xfrm>
            <a:custGeom>
              <a:rect b="b" l="l" r="r" t="t"/>
              <a:pathLst>
                <a:path extrusionOk="0" h="13465" w="37068">
                  <a:moveTo>
                    <a:pt x="2905" y="1"/>
                  </a:moveTo>
                  <a:cubicBezTo>
                    <a:pt x="1016" y="1"/>
                    <a:pt x="0" y="1452"/>
                    <a:pt x="2082" y="3338"/>
                  </a:cubicBezTo>
                  <a:cubicBezTo>
                    <a:pt x="6246" y="7107"/>
                    <a:pt x="13723" y="12518"/>
                    <a:pt x="18252" y="13369"/>
                  </a:cubicBezTo>
                  <a:cubicBezTo>
                    <a:pt x="18593" y="13434"/>
                    <a:pt x="18986" y="13465"/>
                    <a:pt x="19422" y="13465"/>
                  </a:cubicBezTo>
                  <a:cubicBezTo>
                    <a:pt x="23648" y="13465"/>
                    <a:pt x="31888" y="10568"/>
                    <a:pt x="35608" y="8171"/>
                  </a:cubicBezTo>
                  <a:cubicBezTo>
                    <a:pt x="37067" y="7229"/>
                    <a:pt x="32447" y="1970"/>
                    <a:pt x="30623" y="1423"/>
                  </a:cubicBezTo>
                  <a:cubicBezTo>
                    <a:pt x="30589" y="1414"/>
                    <a:pt x="30546" y="1409"/>
                    <a:pt x="30494" y="1409"/>
                  </a:cubicBezTo>
                  <a:cubicBezTo>
                    <a:pt x="28969" y="1409"/>
                    <a:pt x="20345" y="5564"/>
                    <a:pt x="18465" y="5564"/>
                  </a:cubicBezTo>
                  <a:cubicBezTo>
                    <a:pt x="18421" y="5564"/>
                    <a:pt x="18380" y="5562"/>
                    <a:pt x="18343" y="5557"/>
                  </a:cubicBezTo>
                  <a:cubicBezTo>
                    <a:pt x="15881" y="5223"/>
                    <a:pt x="9529" y="2092"/>
                    <a:pt x="4392" y="268"/>
                  </a:cubicBezTo>
                  <a:cubicBezTo>
                    <a:pt x="3866" y="85"/>
                    <a:pt x="3360" y="1"/>
                    <a:pt x="2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4813425" y="2320475"/>
              <a:ext cx="216600" cy="202550"/>
            </a:xfrm>
            <a:custGeom>
              <a:rect b="b" l="l" r="r" t="t"/>
              <a:pathLst>
                <a:path extrusionOk="0" h="8102" w="8664">
                  <a:moveTo>
                    <a:pt x="7417" y="1"/>
                  </a:moveTo>
                  <a:cubicBezTo>
                    <a:pt x="6041" y="1"/>
                    <a:pt x="3079" y="1302"/>
                    <a:pt x="2371" y="1936"/>
                  </a:cubicBezTo>
                  <a:cubicBezTo>
                    <a:pt x="1520" y="2757"/>
                    <a:pt x="1" y="4915"/>
                    <a:pt x="1" y="4915"/>
                  </a:cubicBezTo>
                  <a:cubicBezTo>
                    <a:pt x="1" y="4915"/>
                    <a:pt x="2630" y="8102"/>
                    <a:pt x="4283" y="8102"/>
                  </a:cubicBezTo>
                  <a:cubicBezTo>
                    <a:pt x="4561" y="8102"/>
                    <a:pt x="4811" y="8012"/>
                    <a:pt x="5016" y="7802"/>
                  </a:cubicBezTo>
                  <a:cubicBezTo>
                    <a:pt x="6444" y="6344"/>
                    <a:pt x="5107" y="3578"/>
                    <a:pt x="5107" y="3578"/>
                  </a:cubicBezTo>
                  <a:cubicBezTo>
                    <a:pt x="6353" y="3000"/>
                    <a:pt x="8663" y="1450"/>
                    <a:pt x="8086" y="264"/>
                  </a:cubicBezTo>
                  <a:cubicBezTo>
                    <a:pt x="7996" y="79"/>
                    <a:pt x="7754" y="1"/>
                    <a:pt x="7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4855225" y="2278025"/>
              <a:ext cx="366300" cy="324900"/>
            </a:xfrm>
            <a:custGeom>
              <a:rect b="b" l="l" r="r" t="t"/>
              <a:pathLst>
                <a:path extrusionOk="0" h="12996" w="14652">
                  <a:moveTo>
                    <a:pt x="8940" y="0"/>
                  </a:moveTo>
                  <a:cubicBezTo>
                    <a:pt x="7949" y="0"/>
                    <a:pt x="6752" y="2244"/>
                    <a:pt x="5684" y="3087"/>
                  </a:cubicBezTo>
                  <a:cubicBezTo>
                    <a:pt x="5411" y="3300"/>
                    <a:pt x="0" y="6826"/>
                    <a:pt x="0" y="6826"/>
                  </a:cubicBezTo>
                  <a:lnTo>
                    <a:pt x="4985" y="12996"/>
                  </a:lnTo>
                  <a:cubicBezTo>
                    <a:pt x="5897" y="12570"/>
                    <a:pt x="9970" y="10291"/>
                    <a:pt x="10973" y="9409"/>
                  </a:cubicBezTo>
                  <a:cubicBezTo>
                    <a:pt x="11976" y="8528"/>
                    <a:pt x="14651" y="5762"/>
                    <a:pt x="14013" y="4941"/>
                  </a:cubicBezTo>
                  <a:cubicBezTo>
                    <a:pt x="13794" y="4646"/>
                    <a:pt x="13544" y="4551"/>
                    <a:pt x="13313" y="4551"/>
                  </a:cubicBezTo>
                  <a:cubicBezTo>
                    <a:pt x="12902" y="4551"/>
                    <a:pt x="12554" y="4850"/>
                    <a:pt x="12554" y="4850"/>
                  </a:cubicBezTo>
                  <a:cubicBezTo>
                    <a:pt x="12554" y="4850"/>
                    <a:pt x="13526" y="3513"/>
                    <a:pt x="12827" y="2722"/>
                  </a:cubicBezTo>
                  <a:cubicBezTo>
                    <a:pt x="12665" y="2538"/>
                    <a:pt x="12467" y="2468"/>
                    <a:pt x="12260" y="2468"/>
                  </a:cubicBezTo>
                  <a:cubicBezTo>
                    <a:pt x="11614" y="2468"/>
                    <a:pt x="10882" y="3148"/>
                    <a:pt x="10882" y="3148"/>
                  </a:cubicBezTo>
                  <a:cubicBezTo>
                    <a:pt x="10882" y="3148"/>
                    <a:pt x="11733" y="1719"/>
                    <a:pt x="11004" y="990"/>
                  </a:cubicBezTo>
                  <a:cubicBezTo>
                    <a:pt x="10855" y="841"/>
                    <a:pt x="10692" y="782"/>
                    <a:pt x="10525" y="782"/>
                  </a:cubicBezTo>
                  <a:cubicBezTo>
                    <a:pt x="9874" y="782"/>
                    <a:pt x="9180" y="1689"/>
                    <a:pt x="9180" y="1689"/>
                  </a:cubicBezTo>
                  <a:cubicBezTo>
                    <a:pt x="9180" y="1689"/>
                    <a:pt x="10031" y="382"/>
                    <a:pt x="9180" y="47"/>
                  </a:cubicBezTo>
                  <a:cubicBezTo>
                    <a:pt x="9101" y="15"/>
                    <a:pt x="9021" y="0"/>
                    <a:pt x="8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4999150" y="2315825"/>
              <a:ext cx="91350" cy="92025"/>
            </a:xfrm>
            <a:custGeom>
              <a:rect b="b" l="l" r="r" t="t"/>
              <a:pathLst>
                <a:path extrusionOk="0" h="3681" w="3654">
                  <a:moveTo>
                    <a:pt x="3601" y="0"/>
                  </a:moveTo>
                  <a:cubicBezTo>
                    <a:pt x="3581" y="0"/>
                    <a:pt x="3557" y="17"/>
                    <a:pt x="3544" y="55"/>
                  </a:cubicBezTo>
                  <a:cubicBezTo>
                    <a:pt x="2572" y="1909"/>
                    <a:pt x="1812" y="2578"/>
                    <a:pt x="49" y="3642"/>
                  </a:cubicBezTo>
                  <a:cubicBezTo>
                    <a:pt x="0" y="3642"/>
                    <a:pt x="29" y="3681"/>
                    <a:pt x="43" y="3681"/>
                  </a:cubicBezTo>
                  <a:cubicBezTo>
                    <a:pt x="46" y="3681"/>
                    <a:pt x="49" y="3678"/>
                    <a:pt x="49" y="3672"/>
                  </a:cubicBezTo>
                  <a:cubicBezTo>
                    <a:pt x="1903" y="2821"/>
                    <a:pt x="2967" y="2122"/>
                    <a:pt x="3636" y="86"/>
                  </a:cubicBezTo>
                  <a:cubicBezTo>
                    <a:pt x="3653" y="33"/>
                    <a:pt x="3630" y="0"/>
                    <a:pt x="3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5034550" y="2352300"/>
              <a:ext cx="97625" cy="97900"/>
            </a:xfrm>
            <a:custGeom>
              <a:rect b="b" l="l" r="r" t="t"/>
              <a:pathLst>
                <a:path extrusionOk="0" h="3916" w="3905">
                  <a:moveTo>
                    <a:pt x="3835" y="0"/>
                  </a:moveTo>
                  <a:cubicBezTo>
                    <a:pt x="3822" y="0"/>
                    <a:pt x="3809" y="8"/>
                    <a:pt x="3800" y="25"/>
                  </a:cubicBezTo>
                  <a:cubicBezTo>
                    <a:pt x="2615" y="1909"/>
                    <a:pt x="1824" y="2608"/>
                    <a:pt x="1" y="3855"/>
                  </a:cubicBezTo>
                  <a:cubicBezTo>
                    <a:pt x="1" y="3855"/>
                    <a:pt x="1" y="3915"/>
                    <a:pt x="31" y="3915"/>
                  </a:cubicBezTo>
                  <a:cubicBezTo>
                    <a:pt x="1916" y="2821"/>
                    <a:pt x="2949" y="2122"/>
                    <a:pt x="3861" y="116"/>
                  </a:cubicBezTo>
                  <a:cubicBezTo>
                    <a:pt x="3905" y="50"/>
                    <a:pt x="3870" y="0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5066475" y="2399450"/>
              <a:ext cx="103600" cy="91775"/>
            </a:xfrm>
            <a:custGeom>
              <a:rect b="b" l="l" r="r" t="t"/>
              <a:pathLst>
                <a:path extrusionOk="0" h="3671" w="4144">
                  <a:moveTo>
                    <a:pt x="4127" y="1"/>
                  </a:moveTo>
                  <a:cubicBezTo>
                    <a:pt x="4117" y="1"/>
                    <a:pt x="4097" y="18"/>
                    <a:pt x="4073" y="54"/>
                  </a:cubicBezTo>
                  <a:cubicBezTo>
                    <a:pt x="2797" y="1786"/>
                    <a:pt x="1946" y="2607"/>
                    <a:pt x="61" y="3580"/>
                  </a:cubicBezTo>
                  <a:cubicBezTo>
                    <a:pt x="0" y="3610"/>
                    <a:pt x="31" y="3671"/>
                    <a:pt x="91" y="3671"/>
                  </a:cubicBezTo>
                  <a:cubicBezTo>
                    <a:pt x="1824" y="3033"/>
                    <a:pt x="3283" y="1756"/>
                    <a:pt x="4104" y="115"/>
                  </a:cubicBezTo>
                  <a:cubicBezTo>
                    <a:pt x="4141" y="41"/>
                    <a:pt x="4144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4936525" y="2336200"/>
              <a:ext cx="79825" cy="180425"/>
            </a:xfrm>
            <a:custGeom>
              <a:rect b="b" l="l" r="r" t="t"/>
              <a:pathLst>
                <a:path extrusionOk="0" h="7217" w="3193">
                  <a:moveTo>
                    <a:pt x="3192" y="0"/>
                  </a:moveTo>
                  <a:cubicBezTo>
                    <a:pt x="2919" y="1459"/>
                    <a:pt x="1247" y="2158"/>
                    <a:pt x="92" y="2827"/>
                  </a:cubicBezTo>
                  <a:cubicBezTo>
                    <a:pt x="31" y="2857"/>
                    <a:pt x="1" y="2979"/>
                    <a:pt x="61" y="3040"/>
                  </a:cubicBezTo>
                  <a:cubicBezTo>
                    <a:pt x="548" y="4225"/>
                    <a:pt x="882" y="6049"/>
                    <a:pt x="153" y="7173"/>
                  </a:cubicBezTo>
                  <a:cubicBezTo>
                    <a:pt x="131" y="7195"/>
                    <a:pt x="140" y="7216"/>
                    <a:pt x="158" y="7216"/>
                  </a:cubicBezTo>
                  <a:cubicBezTo>
                    <a:pt x="165" y="7216"/>
                    <a:pt x="174" y="7213"/>
                    <a:pt x="183" y="7204"/>
                  </a:cubicBezTo>
                  <a:cubicBezTo>
                    <a:pt x="1156" y="6110"/>
                    <a:pt x="973" y="4286"/>
                    <a:pt x="365" y="3040"/>
                  </a:cubicBezTo>
                  <a:cubicBezTo>
                    <a:pt x="1551" y="2371"/>
                    <a:pt x="3192" y="1581"/>
                    <a:pt x="3192" y="31"/>
                  </a:cubicBezTo>
                  <a:cubicBezTo>
                    <a:pt x="3192" y="0"/>
                    <a:pt x="3192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4121250" y="2370850"/>
              <a:ext cx="351775" cy="257175"/>
            </a:xfrm>
            <a:custGeom>
              <a:rect b="b" l="l" r="r" t="t"/>
              <a:pathLst>
                <a:path extrusionOk="0" h="10287" w="14071">
                  <a:moveTo>
                    <a:pt x="2822" y="1"/>
                  </a:moveTo>
                  <a:cubicBezTo>
                    <a:pt x="0" y="1"/>
                    <a:pt x="393" y="2181"/>
                    <a:pt x="2307" y="4146"/>
                  </a:cubicBezTo>
                  <a:cubicBezTo>
                    <a:pt x="4587" y="6487"/>
                    <a:pt x="9511" y="10286"/>
                    <a:pt x="9511" y="10286"/>
                  </a:cubicBezTo>
                  <a:lnTo>
                    <a:pt x="14070" y="3477"/>
                  </a:lnTo>
                  <a:cubicBezTo>
                    <a:pt x="14070" y="3477"/>
                    <a:pt x="8903" y="1167"/>
                    <a:pt x="4800" y="256"/>
                  </a:cubicBezTo>
                  <a:cubicBezTo>
                    <a:pt x="4015" y="80"/>
                    <a:pt x="3360" y="1"/>
                    <a:pt x="2822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4333175" y="2445050"/>
              <a:ext cx="96525" cy="146050"/>
            </a:xfrm>
            <a:custGeom>
              <a:rect b="b" l="l" r="r" t="t"/>
              <a:pathLst>
                <a:path extrusionOk="0" h="5842" w="3861">
                  <a:moveTo>
                    <a:pt x="3846" y="0"/>
                  </a:moveTo>
                  <a:cubicBezTo>
                    <a:pt x="3838" y="0"/>
                    <a:pt x="3830" y="8"/>
                    <a:pt x="3830" y="23"/>
                  </a:cubicBezTo>
                  <a:cubicBezTo>
                    <a:pt x="3466" y="449"/>
                    <a:pt x="3131" y="935"/>
                    <a:pt x="2827" y="1421"/>
                  </a:cubicBezTo>
                  <a:cubicBezTo>
                    <a:pt x="2493" y="1877"/>
                    <a:pt x="2159" y="2364"/>
                    <a:pt x="1855" y="2850"/>
                  </a:cubicBezTo>
                  <a:cubicBezTo>
                    <a:pt x="1216" y="3823"/>
                    <a:pt x="608" y="4795"/>
                    <a:pt x="0" y="5798"/>
                  </a:cubicBezTo>
                  <a:cubicBezTo>
                    <a:pt x="0" y="5820"/>
                    <a:pt x="16" y="5841"/>
                    <a:pt x="35" y="5841"/>
                  </a:cubicBezTo>
                  <a:cubicBezTo>
                    <a:pt x="43" y="5841"/>
                    <a:pt x="52" y="5838"/>
                    <a:pt x="61" y="5829"/>
                  </a:cubicBezTo>
                  <a:cubicBezTo>
                    <a:pt x="760" y="4886"/>
                    <a:pt x="1399" y="3944"/>
                    <a:pt x="2067" y="2941"/>
                  </a:cubicBezTo>
                  <a:cubicBezTo>
                    <a:pt x="2371" y="2455"/>
                    <a:pt x="2675" y="1968"/>
                    <a:pt x="2979" y="1482"/>
                  </a:cubicBezTo>
                  <a:cubicBezTo>
                    <a:pt x="3314" y="1026"/>
                    <a:pt x="3587" y="540"/>
                    <a:pt x="3861" y="23"/>
                  </a:cubicBezTo>
                  <a:cubicBezTo>
                    <a:pt x="3861" y="8"/>
                    <a:pt x="3853" y="0"/>
                    <a:pt x="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4122675" y="2371900"/>
              <a:ext cx="292600" cy="256125"/>
            </a:xfrm>
            <a:custGeom>
              <a:rect b="b" l="l" r="r" t="t"/>
              <a:pathLst>
                <a:path extrusionOk="0" h="10245" w="11704">
                  <a:moveTo>
                    <a:pt x="2098" y="1"/>
                  </a:moveTo>
                  <a:lnTo>
                    <a:pt x="2098" y="1"/>
                  </a:lnTo>
                  <a:cubicBezTo>
                    <a:pt x="1" y="335"/>
                    <a:pt x="487" y="2311"/>
                    <a:pt x="2250" y="4104"/>
                  </a:cubicBezTo>
                  <a:cubicBezTo>
                    <a:pt x="4530" y="6445"/>
                    <a:pt x="9454" y="10244"/>
                    <a:pt x="9454" y="10244"/>
                  </a:cubicBezTo>
                  <a:lnTo>
                    <a:pt x="11703" y="6901"/>
                  </a:lnTo>
                  <a:cubicBezTo>
                    <a:pt x="8785" y="4742"/>
                    <a:pt x="4439" y="1672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3760225" y="2363900"/>
              <a:ext cx="629200" cy="700300"/>
            </a:xfrm>
            <a:custGeom>
              <a:rect b="b" l="l" r="r" t="t"/>
              <a:pathLst>
                <a:path extrusionOk="0" h="28012" w="25168">
                  <a:moveTo>
                    <a:pt x="16625" y="0"/>
                  </a:moveTo>
                  <a:cubicBezTo>
                    <a:pt x="15504" y="0"/>
                    <a:pt x="14275" y="423"/>
                    <a:pt x="13040" y="1385"/>
                  </a:cubicBezTo>
                  <a:cubicBezTo>
                    <a:pt x="7265" y="5883"/>
                    <a:pt x="0" y="26248"/>
                    <a:pt x="0" y="26248"/>
                  </a:cubicBezTo>
                  <a:cubicBezTo>
                    <a:pt x="4499" y="27342"/>
                    <a:pt x="22888" y="28011"/>
                    <a:pt x="22888" y="28011"/>
                  </a:cubicBezTo>
                  <a:lnTo>
                    <a:pt x="23131" y="18649"/>
                  </a:lnTo>
                  <a:cubicBezTo>
                    <a:pt x="23131" y="18649"/>
                    <a:pt x="25168" y="16218"/>
                    <a:pt x="25077" y="13664"/>
                  </a:cubicBezTo>
                  <a:cubicBezTo>
                    <a:pt x="24955" y="10777"/>
                    <a:pt x="20669" y="2540"/>
                    <a:pt x="20304" y="1992"/>
                  </a:cubicBezTo>
                  <a:cubicBezTo>
                    <a:pt x="19435" y="757"/>
                    <a:pt x="18127" y="0"/>
                    <a:pt x="1662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4142450" y="2602900"/>
              <a:ext cx="112475" cy="116300"/>
            </a:xfrm>
            <a:custGeom>
              <a:rect b="b" l="l" r="r" t="t"/>
              <a:pathLst>
                <a:path extrusionOk="0" h="4652" w="4499">
                  <a:moveTo>
                    <a:pt x="4164" y="1"/>
                  </a:moveTo>
                  <a:lnTo>
                    <a:pt x="0" y="366"/>
                  </a:lnTo>
                  <a:lnTo>
                    <a:pt x="304" y="3800"/>
                  </a:lnTo>
                  <a:lnTo>
                    <a:pt x="2827" y="4652"/>
                  </a:lnTo>
                  <a:lnTo>
                    <a:pt x="4499" y="3284"/>
                  </a:lnTo>
                  <a:lnTo>
                    <a:pt x="4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4156875" y="2222200"/>
              <a:ext cx="128450" cy="253075"/>
            </a:xfrm>
            <a:custGeom>
              <a:rect b="b" l="l" r="r" t="t"/>
              <a:pathLst>
                <a:path extrusionOk="0" h="10123" w="5138">
                  <a:moveTo>
                    <a:pt x="1368" y="1"/>
                  </a:moveTo>
                  <a:cubicBezTo>
                    <a:pt x="1368" y="1"/>
                    <a:pt x="1125" y="821"/>
                    <a:pt x="852" y="1855"/>
                  </a:cubicBezTo>
                  <a:cubicBezTo>
                    <a:pt x="852" y="1916"/>
                    <a:pt x="821" y="1977"/>
                    <a:pt x="791" y="2007"/>
                  </a:cubicBezTo>
                  <a:cubicBezTo>
                    <a:pt x="791" y="2068"/>
                    <a:pt x="761" y="2128"/>
                    <a:pt x="761" y="2189"/>
                  </a:cubicBezTo>
                  <a:cubicBezTo>
                    <a:pt x="700" y="2341"/>
                    <a:pt x="669" y="2493"/>
                    <a:pt x="639" y="2645"/>
                  </a:cubicBezTo>
                  <a:cubicBezTo>
                    <a:pt x="578" y="2828"/>
                    <a:pt x="578" y="2888"/>
                    <a:pt x="548" y="3040"/>
                  </a:cubicBezTo>
                  <a:lnTo>
                    <a:pt x="457" y="3405"/>
                  </a:lnTo>
                  <a:cubicBezTo>
                    <a:pt x="244" y="4317"/>
                    <a:pt x="92" y="5229"/>
                    <a:pt x="1" y="6141"/>
                  </a:cubicBezTo>
                  <a:cubicBezTo>
                    <a:pt x="31" y="6536"/>
                    <a:pt x="2189" y="10123"/>
                    <a:pt x="3861" y="10123"/>
                  </a:cubicBezTo>
                  <a:cubicBezTo>
                    <a:pt x="4226" y="10123"/>
                    <a:pt x="4013" y="6293"/>
                    <a:pt x="4013" y="6293"/>
                  </a:cubicBezTo>
                  <a:lnTo>
                    <a:pt x="4104" y="6080"/>
                  </a:lnTo>
                  <a:lnTo>
                    <a:pt x="5138" y="3101"/>
                  </a:lnTo>
                  <a:lnTo>
                    <a:pt x="1855" y="36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4178150" y="2222200"/>
              <a:ext cx="107175" cy="152000"/>
            </a:xfrm>
            <a:custGeom>
              <a:rect b="b" l="l" r="r" t="t"/>
              <a:pathLst>
                <a:path extrusionOk="0" h="6080" w="4287">
                  <a:moveTo>
                    <a:pt x="517" y="1"/>
                  </a:moveTo>
                  <a:cubicBezTo>
                    <a:pt x="517" y="1"/>
                    <a:pt x="274" y="852"/>
                    <a:pt x="1" y="1885"/>
                  </a:cubicBezTo>
                  <a:cubicBezTo>
                    <a:pt x="396" y="3679"/>
                    <a:pt x="1612" y="5229"/>
                    <a:pt x="3253" y="6080"/>
                  </a:cubicBezTo>
                  <a:lnTo>
                    <a:pt x="4287" y="3101"/>
                  </a:lnTo>
                  <a:lnTo>
                    <a:pt x="1004" y="36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4132550" y="2026750"/>
              <a:ext cx="294875" cy="323425"/>
            </a:xfrm>
            <a:custGeom>
              <a:rect b="b" l="l" r="r" t="t"/>
              <a:pathLst>
                <a:path extrusionOk="0" h="12937" w="11795">
                  <a:moveTo>
                    <a:pt x="5770" y="1"/>
                  </a:moveTo>
                  <a:cubicBezTo>
                    <a:pt x="5420" y="1"/>
                    <a:pt x="5075" y="36"/>
                    <a:pt x="4743" y="98"/>
                  </a:cubicBezTo>
                  <a:cubicBezTo>
                    <a:pt x="2311" y="585"/>
                    <a:pt x="1" y="2682"/>
                    <a:pt x="1338" y="8032"/>
                  </a:cubicBezTo>
                  <a:cubicBezTo>
                    <a:pt x="2402" y="12312"/>
                    <a:pt x="4948" y="12937"/>
                    <a:pt x="6480" y="12937"/>
                  </a:cubicBezTo>
                  <a:cubicBezTo>
                    <a:pt x="6874" y="12937"/>
                    <a:pt x="7200" y="12896"/>
                    <a:pt x="7418" y="12864"/>
                  </a:cubicBezTo>
                  <a:cubicBezTo>
                    <a:pt x="8603" y="12712"/>
                    <a:pt x="11795" y="11618"/>
                    <a:pt x="11035" y="6147"/>
                  </a:cubicBezTo>
                  <a:cubicBezTo>
                    <a:pt x="10379" y="1398"/>
                    <a:pt x="7979" y="1"/>
                    <a:pt x="5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4356725" y="2138425"/>
              <a:ext cx="28150" cy="13900"/>
            </a:xfrm>
            <a:custGeom>
              <a:rect b="b" l="l" r="r" t="t"/>
              <a:pathLst>
                <a:path extrusionOk="0" h="556" w="1126">
                  <a:moveTo>
                    <a:pt x="427" y="1"/>
                  </a:moveTo>
                  <a:cubicBezTo>
                    <a:pt x="276" y="1"/>
                    <a:pt x="132" y="64"/>
                    <a:pt x="31" y="191"/>
                  </a:cubicBezTo>
                  <a:cubicBezTo>
                    <a:pt x="1" y="251"/>
                    <a:pt x="1" y="343"/>
                    <a:pt x="92" y="403"/>
                  </a:cubicBezTo>
                  <a:cubicBezTo>
                    <a:pt x="183" y="495"/>
                    <a:pt x="335" y="525"/>
                    <a:pt x="457" y="525"/>
                  </a:cubicBezTo>
                  <a:cubicBezTo>
                    <a:pt x="578" y="555"/>
                    <a:pt x="700" y="555"/>
                    <a:pt x="852" y="555"/>
                  </a:cubicBezTo>
                  <a:cubicBezTo>
                    <a:pt x="1034" y="525"/>
                    <a:pt x="1125" y="312"/>
                    <a:pt x="973" y="191"/>
                  </a:cubicBezTo>
                  <a:cubicBezTo>
                    <a:pt x="852" y="69"/>
                    <a:pt x="669" y="8"/>
                    <a:pt x="517" y="8"/>
                  </a:cubicBezTo>
                  <a:cubicBezTo>
                    <a:pt x="487" y="3"/>
                    <a:pt x="45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4279400" y="2148250"/>
              <a:ext cx="27200" cy="17075"/>
            </a:xfrm>
            <a:custGeom>
              <a:rect b="b" l="l" r="r" t="t"/>
              <a:pathLst>
                <a:path extrusionOk="0" h="683" w="1088">
                  <a:moveTo>
                    <a:pt x="710" y="1"/>
                  </a:moveTo>
                  <a:cubicBezTo>
                    <a:pt x="641" y="1"/>
                    <a:pt x="573" y="16"/>
                    <a:pt x="510" y="41"/>
                  </a:cubicBezTo>
                  <a:cubicBezTo>
                    <a:pt x="328" y="102"/>
                    <a:pt x="176" y="223"/>
                    <a:pt x="85" y="375"/>
                  </a:cubicBezTo>
                  <a:cubicBezTo>
                    <a:pt x="0" y="516"/>
                    <a:pt x="124" y="682"/>
                    <a:pt x="287" y="682"/>
                  </a:cubicBezTo>
                  <a:cubicBezTo>
                    <a:pt x="301" y="682"/>
                    <a:pt x="314" y="681"/>
                    <a:pt x="328" y="679"/>
                  </a:cubicBezTo>
                  <a:cubicBezTo>
                    <a:pt x="449" y="618"/>
                    <a:pt x="571" y="588"/>
                    <a:pt x="692" y="527"/>
                  </a:cubicBezTo>
                  <a:cubicBezTo>
                    <a:pt x="814" y="497"/>
                    <a:pt x="936" y="436"/>
                    <a:pt x="1027" y="345"/>
                  </a:cubicBezTo>
                  <a:cubicBezTo>
                    <a:pt x="1088" y="254"/>
                    <a:pt x="1057" y="162"/>
                    <a:pt x="996" y="102"/>
                  </a:cubicBezTo>
                  <a:cubicBezTo>
                    <a:pt x="907" y="30"/>
                    <a:pt x="808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4307325" y="2197125"/>
              <a:ext cx="9925" cy="25875"/>
            </a:xfrm>
            <a:custGeom>
              <a:rect b="b" l="l" r="r" t="t"/>
              <a:pathLst>
                <a:path extrusionOk="0" h="1035" w="397">
                  <a:moveTo>
                    <a:pt x="244" y="1"/>
                  </a:moveTo>
                  <a:lnTo>
                    <a:pt x="244" y="1"/>
                  </a:lnTo>
                  <a:cubicBezTo>
                    <a:pt x="244" y="1"/>
                    <a:pt x="214" y="1"/>
                    <a:pt x="214" y="31"/>
                  </a:cubicBezTo>
                  <a:cubicBezTo>
                    <a:pt x="275" y="396"/>
                    <a:pt x="305" y="821"/>
                    <a:pt x="1" y="1004"/>
                  </a:cubicBezTo>
                  <a:lnTo>
                    <a:pt x="1" y="1034"/>
                  </a:lnTo>
                  <a:cubicBezTo>
                    <a:pt x="396" y="913"/>
                    <a:pt x="366" y="335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4288525" y="2188725"/>
              <a:ext cx="31425" cy="30475"/>
            </a:xfrm>
            <a:custGeom>
              <a:rect b="b" l="l" r="r" t="t"/>
              <a:pathLst>
                <a:path extrusionOk="0" h="1219" w="1257">
                  <a:moveTo>
                    <a:pt x="636" y="0"/>
                  </a:moveTo>
                  <a:cubicBezTo>
                    <a:pt x="625" y="0"/>
                    <a:pt x="613" y="1"/>
                    <a:pt x="601" y="2"/>
                  </a:cubicBezTo>
                  <a:cubicBezTo>
                    <a:pt x="1" y="62"/>
                    <a:pt x="141" y="1219"/>
                    <a:pt x="701" y="1219"/>
                  </a:cubicBezTo>
                  <a:cubicBezTo>
                    <a:pt x="708" y="1219"/>
                    <a:pt x="715" y="1219"/>
                    <a:pt x="723" y="1218"/>
                  </a:cubicBezTo>
                  <a:cubicBezTo>
                    <a:pt x="1256" y="1159"/>
                    <a:pt x="1096" y="0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4279975" y="2190850"/>
              <a:ext cx="19650" cy="13150"/>
            </a:xfrm>
            <a:custGeom>
              <a:rect b="b" l="l" r="r" t="t"/>
              <a:pathLst>
                <a:path extrusionOk="0" h="526" w="786">
                  <a:moveTo>
                    <a:pt x="720" y="0"/>
                  </a:moveTo>
                  <a:cubicBezTo>
                    <a:pt x="713" y="0"/>
                    <a:pt x="706" y="3"/>
                    <a:pt x="700" y="9"/>
                  </a:cubicBezTo>
                  <a:cubicBezTo>
                    <a:pt x="609" y="100"/>
                    <a:pt x="517" y="221"/>
                    <a:pt x="396" y="252"/>
                  </a:cubicBezTo>
                  <a:cubicBezTo>
                    <a:pt x="383" y="255"/>
                    <a:pt x="370" y="257"/>
                    <a:pt x="356" y="257"/>
                  </a:cubicBezTo>
                  <a:cubicBezTo>
                    <a:pt x="242" y="257"/>
                    <a:pt x="109" y="151"/>
                    <a:pt x="1" y="69"/>
                  </a:cubicBezTo>
                  <a:lnTo>
                    <a:pt x="1" y="69"/>
                  </a:lnTo>
                  <a:cubicBezTo>
                    <a:pt x="31" y="282"/>
                    <a:pt x="153" y="525"/>
                    <a:pt x="396" y="525"/>
                  </a:cubicBezTo>
                  <a:cubicBezTo>
                    <a:pt x="639" y="525"/>
                    <a:pt x="761" y="313"/>
                    <a:pt x="761" y="69"/>
                  </a:cubicBezTo>
                  <a:cubicBezTo>
                    <a:pt x="785" y="45"/>
                    <a:pt x="750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4363575" y="2188775"/>
              <a:ext cx="13700" cy="22825"/>
            </a:xfrm>
            <a:custGeom>
              <a:rect b="b" l="l" r="r" t="t"/>
              <a:pathLst>
                <a:path extrusionOk="0" h="913" w="548">
                  <a:moveTo>
                    <a:pt x="31" y="0"/>
                  </a:moveTo>
                  <a:lnTo>
                    <a:pt x="31" y="0"/>
                  </a:lnTo>
                  <a:cubicBezTo>
                    <a:pt x="0" y="335"/>
                    <a:pt x="122" y="912"/>
                    <a:pt x="547" y="912"/>
                  </a:cubicBezTo>
                  <a:cubicBezTo>
                    <a:pt x="213" y="821"/>
                    <a:pt x="91" y="396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4359500" y="2177250"/>
              <a:ext cx="31675" cy="30675"/>
            </a:xfrm>
            <a:custGeom>
              <a:rect b="b" l="l" r="r" t="t"/>
              <a:pathLst>
                <a:path extrusionOk="0" h="1227" w="1267">
                  <a:moveTo>
                    <a:pt x="560" y="0"/>
                  </a:moveTo>
                  <a:cubicBezTo>
                    <a:pt x="540" y="0"/>
                    <a:pt x="519" y="2"/>
                    <a:pt x="498" y="5"/>
                  </a:cubicBezTo>
                  <a:cubicBezTo>
                    <a:pt x="0" y="123"/>
                    <a:pt x="151" y="1226"/>
                    <a:pt x="651" y="1226"/>
                  </a:cubicBezTo>
                  <a:cubicBezTo>
                    <a:pt x="670" y="1226"/>
                    <a:pt x="690" y="1225"/>
                    <a:pt x="710" y="1221"/>
                  </a:cubicBezTo>
                  <a:cubicBezTo>
                    <a:pt x="1267" y="1104"/>
                    <a:pt x="1090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4376625" y="2175100"/>
              <a:ext cx="18125" cy="14025"/>
            </a:xfrm>
            <a:custGeom>
              <a:rect b="b" l="l" r="r" t="t"/>
              <a:pathLst>
                <a:path extrusionOk="0" h="561" w="725">
                  <a:moveTo>
                    <a:pt x="664" y="0"/>
                  </a:moveTo>
                  <a:cubicBezTo>
                    <a:pt x="603" y="122"/>
                    <a:pt x="512" y="274"/>
                    <a:pt x="390" y="274"/>
                  </a:cubicBezTo>
                  <a:cubicBezTo>
                    <a:pt x="377" y="277"/>
                    <a:pt x="364" y="279"/>
                    <a:pt x="351" y="279"/>
                  </a:cubicBezTo>
                  <a:cubicBezTo>
                    <a:pt x="248" y="279"/>
                    <a:pt x="164" y="179"/>
                    <a:pt x="56" y="152"/>
                  </a:cubicBezTo>
                  <a:cubicBezTo>
                    <a:pt x="50" y="146"/>
                    <a:pt x="44" y="144"/>
                    <a:pt x="39" y="144"/>
                  </a:cubicBezTo>
                  <a:cubicBezTo>
                    <a:pt x="16" y="144"/>
                    <a:pt x="1" y="188"/>
                    <a:pt x="25" y="213"/>
                  </a:cubicBezTo>
                  <a:cubicBezTo>
                    <a:pt x="103" y="420"/>
                    <a:pt x="225" y="561"/>
                    <a:pt x="390" y="561"/>
                  </a:cubicBezTo>
                  <a:cubicBezTo>
                    <a:pt x="419" y="561"/>
                    <a:pt x="450" y="556"/>
                    <a:pt x="481" y="547"/>
                  </a:cubicBezTo>
                  <a:cubicBezTo>
                    <a:pt x="694" y="456"/>
                    <a:pt x="725" y="213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4321775" y="2271600"/>
              <a:ext cx="19775" cy="8500"/>
            </a:xfrm>
            <a:custGeom>
              <a:rect b="b" l="l" r="r" t="t"/>
              <a:pathLst>
                <a:path extrusionOk="0" h="340" w="791">
                  <a:moveTo>
                    <a:pt x="61" y="1"/>
                  </a:moveTo>
                  <a:cubicBezTo>
                    <a:pt x="31" y="1"/>
                    <a:pt x="31" y="1"/>
                    <a:pt x="1" y="31"/>
                  </a:cubicBezTo>
                  <a:cubicBezTo>
                    <a:pt x="31" y="183"/>
                    <a:pt x="183" y="304"/>
                    <a:pt x="335" y="335"/>
                  </a:cubicBezTo>
                  <a:cubicBezTo>
                    <a:pt x="354" y="338"/>
                    <a:pt x="373" y="340"/>
                    <a:pt x="392" y="340"/>
                  </a:cubicBezTo>
                  <a:cubicBezTo>
                    <a:pt x="554" y="340"/>
                    <a:pt x="709" y="228"/>
                    <a:pt x="791" y="92"/>
                  </a:cubicBezTo>
                  <a:lnTo>
                    <a:pt x="791" y="92"/>
                  </a:lnTo>
                  <a:cubicBezTo>
                    <a:pt x="669" y="152"/>
                    <a:pt x="517" y="183"/>
                    <a:pt x="396" y="213"/>
                  </a:cubicBezTo>
                  <a:cubicBezTo>
                    <a:pt x="274" y="213"/>
                    <a:pt x="152" y="92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4326325" y="2142600"/>
              <a:ext cx="48175" cy="113600"/>
            </a:xfrm>
            <a:custGeom>
              <a:rect b="b" l="l" r="r" t="t"/>
              <a:pathLst>
                <a:path extrusionOk="0" h="4544" w="1927">
                  <a:moveTo>
                    <a:pt x="597" y="1"/>
                  </a:moveTo>
                  <a:cubicBezTo>
                    <a:pt x="586" y="1"/>
                    <a:pt x="578" y="8"/>
                    <a:pt x="578" y="24"/>
                  </a:cubicBezTo>
                  <a:cubicBezTo>
                    <a:pt x="852" y="1179"/>
                    <a:pt x="1308" y="2273"/>
                    <a:pt x="1612" y="3428"/>
                  </a:cubicBezTo>
                  <a:cubicBezTo>
                    <a:pt x="1399" y="3367"/>
                    <a:pt x="1186" y="3367"/>
                    <a:pt x="974" y="3367"/>
                  </a:cubicBezTo>
                  <a:cubicBezTo>
                    <a:pt x="943" y="3367"/>
                    <a:pt x="1247" y="4218"/>
                    <a:pt x="1247" y="4309"/>
                  </a:cubicBezTo>
                  <a:cubicBezTo>
                    <a:pt x="1141" y="4325"/>
                    <a:pt x="1036" y="4332"/>
                    <a:pt x="934" y="4332"/>
                  </a:cubicBezTo>
                  <a:cubicBezTo>
                    <a:pt x="626" y="4332"/>
                    <a:pt x="335" y="4264"/>
                    <a:pt x="62" y="4127"/>
                  </a:cubicBezTo>
                  <a:cubicBezTo>
                    <a:pt x="31" y="4127"/>
                    <a:pt x="1" y="4157"/>
                    <a:pt x="31" y="4188"/>
                  </a:cubicBezTo>
                  <a:cubicBezTo>
                    <a:pt x="272" y="4429"/>
                    <a:pt x="591" y="4543"/>
                    <a:pt x="922" y="4543"/>
                  </a:cubicBezTo>
                  <a:cubicBezTo>
                    <a:pt x="1050" y="4543"/>
                    <a:pt x="1180" y="4526"/>
                    <a:pt x="1308" y="4492"/>
                  </a:cubicBezTo>
                  <a:cubicBezTo>
                    <a:pt x="1399" y="4461"/>
                    <a:pt x="1429" y="4431"/>
                    <a:pt x="1429" y="4431"/>
                  </a:cubicBezTo>
                  <a:cubicBezTo>
                    <a:pt x="1399" y="4157"/>
                    <a:pt x="1338" y="3884"/>
                    <a:pt x="1247" y="3610"/>
                  </a:cubicBezTo>
                  <a:lnTo>
                    <a:pt x="1247" y="3610"/>
                  </a:lnTo>
                  <a:cubicBezTo>
                    <a:pt x="1324" y="3630"/>
                    <a:pt x="1583" y="3685"/>
                    <a:pt x="1755" y="3685"/>
                  </a:cubicBezTo>
                  <a:cubicBezTo>
                    <a:pt x="1856" y="3685"/>
                    <a:pt x="1927" y="3666"/>
                    <a:pt x="1916" y="3610"/>
                  </a:cubicBezTo>
                  <a:cubicBezTo>
                    <a:pt x="1612" y="2364"/>
                    <a:pt x="1186" y="1179"/>
                    <a:pt x="639" y="24"/>
                  </a:cubicBezTo>
                  <a:cubicBezTo>
                    <a:pt x="624" y="8"/>
                    <a:pt x="609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4107950" y="2001825"/>
              <a:ext cx="292125" cy="237250"/>
            </a:xfrm>
            <a:custGeom>
              <a:rect b="b" l="l" r="r" t="t"/>
              <a:pathLst>
                <a:path extrusionOk="0" h="9490" w="11685">
                  <a:moveTo>
                    <a:pt x="7537" y="1"/>
                  </a:moveTo>
                  <a:cubicBezTo>
                    <a:pt x="5455" y="1"/>
                    <a:pt x="3259" y="1641"/>
                    <a:pt x="2657" y="2494"/>
                  </a:cubicBezTo>
                  <a:cubicBezTo>
                    <a:pt x="2657" y="2494"/>
                    <a:pt x="1654" y="2889"/>
                    <a:pt x="803" y="4652"/>
                  </a:cubicBezTo>
                  <a:cubicBezTo>
                    <a:pt x="1" y="6404"/>
                    <a:pt x="2042" y="9490"/>
                    <a:pt x="2703" y="9490"/>
                  </a:cubicBezTo>
                  <a:cubicBezTo>
                    <a:pt x="2719" y="9490"/>
                    <a:pt x="2734" y="9488"/>
                    <a:pt x="2748" y="9485"/>
                  </a:cubicBezTo>
                  <a:cubicBezTo>
                    <a:pt x="3256" y="9332"/>
                    <a:pt x="4209" y="7928"/>
                    <a:pt x="4190" y="5750"/>
                  </a:cubicBezTo>
                  <a:lnTo>
                    <a:pt x="4190" y="5750"/>
                  </a:lnTo>
                  <a:cubicBezTo>
                    <a:pt x="4252" y="6477"/>
                    <a:pt x="4299" y="7264"/>
                    <a:pt x="4237" y="7478"/>
                  </a:cubicBezTo>
                  <a:cubicBezTo>
                    <a:pt x="4223" y="7532"/>
                    <a:pt x="4222" y="7558"/>
                    <a:pt x="4230" y="7558"/>
                  </a:cubicBezTo>
                  <a:cubicBezTo>
                    <a:pt x="4292" y="7558"/>
                    <a:pt x="4890" y="6102"/>
                    <a:pt x="4541" y="3983"/>
                  </a:cubicBezTo>
                  <a:lnTo>
                    <a:pt x="4541" y="3983"/>
                  </a:lnTo>
                  <a:cubicBezTo>
                    <a:pt x="5392" y="4378"/>
                    <a:pt x="6274" y="4621"/>
                    <a:pt x="7216" y="4743"/>
                  </a:cubicBezTo>
                  <a:cubicBezTo>
                    <a:pt x="7467" y="4763"/>
                    <a:pt x="7696" y="4771"/>
                    <a:pt x="7901" y="4771"/>
                  </a:cubicBezTo>
                  <a:cubicBezTo>
                    <a:pt x="8644" y="4771"/>
                    <a:pt x="9083" y="4662"/>
                    <a:pt x="9131" y="4591"/>
                  </a:cubicBezTo>
                  <a:cubicBezTo>
                    <a:pt x="9192" y="4500"/>
                    <a:pt x="7459" y="4317"/>
                    <a:pt x="6912" y="3892"/>
                  </a:cubicBezTo>
                  <a:lnTo>
                    <a:pt x="6912" y="3892"/>
                  </a:lnTo>
                  <a:cubicBezTo>
                    <a:pt x="6912" y="3892"/>
                    <a:pt x="9502" y="4527"/>
                    <a:pt x="11045" y="4527"/>
                  </a:cubicBezTo>
                  <a:cubicBezTo>
                    <a:pt x="11223" y="4527"/>
                    <a:pt x="11388" y="4518"/>
                    <a:pt x="11532" y="4500"/>
                  </a:cubicBezTo>
                  <a:cubicBezTo>
                    <a:pt x="11684" y="4469"/>
                    <a:pt x="11228" y="1187"/>
                    <a:pt x="8827" y="244"/>
                  </a:cubicBezTo>
                  <a:cubicBezTo>
                    <a:pt x="8413" y="74"/>
                    <a:pt x="7977" y="1"/>
                    <a:pt x="7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4131050" y="2193925"/>
              <a:ext cx="77525" cy="85725"/>
            </a:xfrm>
            <a:custGeom>
              <a:rect b="b" l="l" r="r" t="t"/>
              <a:pathLst>
                <a:path extrusionOk="0" h="3429" w="3101">
                  <a:moveTo>
                    <a:pt x="1055" y="1"/>
                  </a:moveTo>
                  <a:cubicBezTo>
                    <a:pt x="963" y="1"/>
                    <a:pt x="874" y="21"/>
                    <a:pt x="790" y="68"/>
                  </a:cubicBezTo>
                  <a:cubicBezTo>
                    <a:pt x="0" y="524"/>
                    <a:pt x="912" y="3016"/>
                    <a:pt x="1854" y="3351"/>
                  </a:cubicBezTo>
                  <a:cubicBezTo>
                    <a:pt x="1975" y="3403"/>
                    <a:pt x="2099" y="3428"/>
                    <a:pt x="2221" y="3428"/>
                  </a:cubicBezTo>
                  <a:cubicBezTo>
                    <a:pt x="2591" y="3428"/>
                    <a:pt x="2940" y="3200"/>
                    <a:pt x="3101" y="2834"/>
                  </a:cubicBezTo>
                  <a:lnTo>
                    <a:pt x="2797" y="1375"/>
                  </a:lnTo>
                  <a:cubicBezTo>
                    <a:pt x="2797" y="1375"/>
                    <a:pt x="1808" y="1"/>
                    <a:pt x="10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4156875" y="2213850"/>
              <a:ext cx="40000" cy="53275"/>
            </a:xfrm>
            <a:custGeom>
              <a:rect b="b" l="l" r="r" t="t"/>
              <a:pathLst>
                <a:path extrusionOk="0" h="2131" w="1600">
                  <a:moveTo>
                    <a:pt x="31" y="0"/>
                  </a:moveTo>
                  <a:cubicBezTo>
                    <a:pt x="31" y="0"/>
                    <a:pt x="1" y="0"/>
                    <a:pt x="31" y="31"/>
                  </a:cubicBezTo>
                  <a:cubicBezTo>
                    <a:pt x="639" y="304"/>
                    <a:pt x="1064" y="852"/>
                    <a:pt x="1277" y="1490"/>
                  </a:cubicBezTo>
                  <a:cubicBezTo>
                    <a:pt x="1169" y="1328"/>
                    <a:pt x="1008" y="1240"/>
                    <a:pt x="843" y="1240"/>
                  </a:cubicBezTo>
                  <a:cubicBezTo>
                    <a:pt x="731" y="1240"/>
                    <a:pt x="616" y="1282"/>
                    <a:pt x="517" y="1368"/>
                  </a:cubicBezTo>
                  <a:cubicBezTo>
                    <a:pt x="517" y="1368"/>
                    <a:pt x="517" y="1399"/>
                    <a:pt x="517" y="1399"/>
                  </a:cubicBezTo>
                  <a:cubicBezTo>
                    <a:pt x="583" y="1374"/>
                    <a:pt x="648" y="1363"/>
                    <a:pt x="711" y="1363"/>
                  </a:cubicBezTo>
                  <a:cubicBezTo>
                    <a:pt x="884" y="1363"/>
                    <a:pt x="1044" y="1448"/>
                    <a:pt x="1156" y="1581"/>
                  </a:cubicBezTo>
                  <a:cubicBezTo>
                    <a:pt x="1277" y="1733"/>
                    <a:pt x="1368" y="1915"/>
                    <a:pt x="1460" y="2098"/>
                  </a:cubicBezTo>
                  <a:cubicBezTo>
                    <a:pt x="1471" y="2121"/>
                    <a:pt x="1496" y="2131"/>
                    <a:pt x="1521" y="2131"/>
                  </a:cubicBezTo>
                  <a:cubicBezTo>
                    <a:pt x="1561" y="2131"/>
                    <a:pt x="1600" y="2105"/>
                    <a:pt x="1581" y="2067"/>
                  </a:cubicBezTo>
                  <a:cubicBezTo>
                    <a:pt x="1551" y="1216"/>
                    <a:pt x="943" y="61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3884075" y="2403700"/>
              <a:ext cx="421975" cy="862625"/>
            </a:xfrm>
            <a:custGeom>
              <a:rect b="b" l="l" r="r" t="t"/>
              <a:pathLst>
                <a:path extrusionOk="0" h="34505" w="16879">
                  <a:moveTo>
                    <a:pt x="9204" y="1"/>
                  </a:moveTo>
                  <a:cubicBezTo>
                    <a:pt x="8308" y="1"/>
                    <a:pt x="7159" y="1153"/>
                    <a:pt x="6232" y="3197"/>
                  </a:cubicBezTo>
                  <a:cubicBezTo>
                    <a:pt x="3952" y="8273"/>
                    <a:pt x="1" y="19033"/>
                    <a:pt x="1308" y="22954"/>
                  </a:cubicBezTo>
                  <a:cubicBezTo>
                    <a:pt x="3010" y="28091"/>
                    <a:pt x="10821" y="34231"/>
                    <a:pt x="14256" y="34504"/>
                  </a:cubicBezTo>
                  <a:cubicBezTo>
                    <a:pt x="14261" y="34505"/>
                    <a:pt x="14266" y="34505"/>
                    <a:pt x="14271" y="34505"/>
                  </a:cubicBezTo>
                  <a:cubicBezTo>
                    <a:pt x="15464" y="34505"/>
                    <a:pt x="16879" y="23918"/>
                    <a:pt x="15714" y="23918"/>
                  </a:cubicBezTo>
                  <a:cubicBezTo>
                    <a:pt x="15695" y="23918"/>
                    <a:pt x="15675" y="23921"/>
                    <a:pt x="15654" y="23927"/>
                  </a:cubicBezTo>
                  <a:cubicBezTo>
                    <a:pt x="15613" y="23940"/>
                    <a:pt x="15563" y="23947"/>
                    <a:pt x="15505" y="23947"/>
                  </a:cubicBezTo>
                  <a:cubicBezTo>
                    <a:pt x="14395" y="23947"/>
                    <a:pt x="10309" y="21574"/>
                    <a:pt x="9818" y="20766"/>
                  </a:cubicBezTo>
                  <a:cubicBezTo>
                    <a:pt x="9302" y="19945"/>
                    <a:pt x="10244" y="9246"/>
                    <a:pt x="10609" y="4504"/>
                  </a:cubicBezTo>
                  <a:cubicBezTo>
                    <a:pt x="10863" y="1387"/>
                    <a:pt x="10186" y="1"/>
                    <a:pt x="9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3947900" y="2391475"/>
              <a:ext cx="215075" cy="320125"/>
            </a:xfrm>
            <a:custGeom>
              <a:rect b="b" l="l" r="r" t="t"/>
              <a:pathLst>
                <a:path extrusionOk="0" h="12805" w="8603">
                  <a:moveTo>
                    <a:pt x="6543" y="1"/>
                  </a:moveTo>
                  <a:cubicBezTo>
                    <a:pt x="5794" y="1"/>
                    <a:pt x="4863" y="738"/>
                    <a:pt x="3831" y="2561"/>
                  </a:cubicBezTo>
                  <a:cubicBezTo>
                    <a:pt x="1764" y="6270"/>
                    <a:pt x="1" y="11650"/>
                    <a:pt x="1" y="11650"/>
                  </a:cubicBezTo>
                  <a:lnTo>
                    <a:pt x="8116" y="12805"/>
                  </a:lnTo>
                  <a:cubicBezTo>
                    <a:pt x="8116" y="12805"/>
                    <a:pt x="8603" y="6573"/>
                    <a:pt x="8390" y="3321"/>
                  </a:cubicBezTo>
                  <a:cubicBezTo>
                    <a:pt x="8266" y="1415"/>
                    <a:pt x="7579" y="1"/>
                    <a:pt x="6543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3969950" y="2643175"/>
              <a:ext cx="173275" cy="27400"/>
            </a:xfrm>
            <a:custGeom>
              <a:rect b="b" l="l" r="r" t="t"/>
              <a:pathLst>
                <a:path extrusionOk="0" h="1096" w="6931">
                  <a:moveTo>
                    <a:pt x="61" y="1"/>
                  </a:moveTo>
                  <a:cubicBezTo>
                    <a:pt x="0" y="1"/>
                    <a:pt x="0" y="62"/>
                    <a:pt x="61" y="62"/>
                  </a:cubicBezTo>
                  <a:cubicBezTo>
                    <a:pt x="1186" y="305"/>
                    <a:pt x="2341" y="487"/>
                    <a:pt x="3526" y="670"/>
                  </a:cubicBezTo>
                  <a:cubicBezTo>
                    <a:pt x="4073" y="761"/>
                    <a:pt x="4651" y="822"/>
                    <a:pt x="5228" y="913"/>
                  </a:cubicBezTo>
                  <a:cubicBezTo>
                    <a:pt x="5775" y="1004"/>
                    <a:pt x="6353" y="1065"/>
                    <a:pt x="6931" y="1095"/>
                  </a:cubicBezTo>
                  <a:cubicBezTo>
                    <a:pt x="6931" y="1095"/>
                    <a:pt x="6931" y="1065"/>
                    <a:pt x="6900" y="1034"/>
                  </a:cubicBezTo>
                  <a:cubicBezTo>
                    <a:pt x="6353" y="913"/>
                    <a:pt x="5775" y="791"/>
                    <a:pt x="5198" y="730"/>
                  </a:cubicBezTo>
                  <a:cubicBezTo>
                    <a:pt x="4651" y="609"/>
                    <a:pt x="4073" y="518"/>
                    <a:pt x="3496" y="457"/>
                  </a:cubicBezTo>
                  <a:cubicBezTo>
                    <a:pt x="2371" y="275"/>
                    <a:pt x="1216" y="123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4134850" y="2523125"/>
              <a:ext cx="31175" cy="190125"/>
            </a:xfrm>
            <a:custGeom>
              <a:rect b="b" l="l" r="r" t="t"/>
              <a:pathLst>
                <a:path extrusionOk="0" h="7605" w="1247">
                  <a:moveTo>
                    <a:pt x="973" y="0"/>
                  </a:moveTo>
                  <a:cubicBezTo>
                    <a:pt x="882" y="1247"/>
                    <a:pt x="851" y="2523"/>
                    <a:pt x="790" y="3770"/>
                  </a:cubicBezTo>
                  <a:cubicBezTo>
                    <a:pt x="699" y="5046"/>
                    <a:pt x="638" y="6262"/>
                    <a:pt x="608" y="7508"/>
                  </a:cubicBezTo>
                  <a:cubicBezTo>
                    <a:pt x="578" y="7508"/>
                    <a:pt x="91" y="7447"/>
                    <a:pt x="31" y="7447"/>
                  </a:cubicBezTo>
                  <a:cubicBezTo>
                    <a:pt x="0" y="7447"/>
                    <a:pt x="0" y="7508"/>
                    <a:pt x="31" y="7508"/>
                  </a:cubicBezTo>
                  <a:cubicBezTo>
                    <a:pt x="58" y="7508"/>
                    <a:pt x="565" y="7604"/>
                    <a:pt x="677" y="7604"/>
                  </a:cubicBezTo>
                  <a:cubicBezTo>
                    <a:pt x="691" y="7604"/>
                    <a:pt x="699" y="7603"/>
                    <a:pt x="699" y="7599"/>
                  </a:cubicBezTo>
                  <a:cubicBezTo>
                    <a:pt x="699" y="7599"/>
                    <a:pt x="942" y="5077"/>
                    <a:pt x="1003" y="3800"/>
                  </a:cubicBezTo>
                  <a:lnTo>
                    <a:pt x="1003" y="3314"/>
                  </a:lnTo>
                  <a:cubicBezTo>
                    <a:pt x="1125" y="2736"/>
                    <a:pt x="1186" y="2159"/>
                    <a:pt x="1246" y="1581"/>
                  </a:cubicBezTo>
                  <a:cubicBezTo>
                    <a:pt x="1246" y="1566"/>
                    <a:pt x="1239" y="1558"/>
                    <a:pt x="1231" y="1558"/>
                  </a:cubicBezTo>
                  <a:cubicBezTo>
                    <a:pt x="1224" y="1558"/>
                    <a:pt x="1216" y="1566"/>
                    <a:pt x="1216" y="1581"/>
                  </a:cubicBezTo>
                  <a:cubicBezTo>
                    <a:pt x="1125" y="1976"/>
                    <a:pt x="1064" y="2341"/>
                    <a:pt x="1003" y="2736"/>
                  </a:cubicBezTo>
                  <a:cubicBezTo>
                    <a:pt x="1034" y="1824"/>
                    <a:pt x="1003" y="912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3947150" y="2539275"/>
              <a:ext cx="53975" cy="146500"/>
            </a:xfrm>
            <a:custGeom>
              <a:rect b="b" l="l" r="r" t="t"/>
              <a:pathLst>
                <a:path extrusionOk="0" h="5860" w="2159">
                  <a:moveTo>
                    <a:pt x="2140" y="0"/>
                  </a:moveTo>
                  <a:cubicBezTo>
                    <a:pt x="2128" y="0"/>
                    <a:pt x="2113" y="8"/>
                    <a:pt x="2098" y="23"/>
                  </a:cubicBezTo>
                  <a:cubicBezTo>
                    <a:pt x="1915" y="449"/>
                    <a:pt x="1733" y="874"/>
                    <a:pt x="1581" y="1300"/>
                  </a:cubicBezTo>
                  <a:lnTo>
                    <a:pt x="1581" y="1209"/>
                  </a:lnTo>
                  <a:cubicBezTo>
                    <a:pt x="1611" y="996"/>
                    <a:pt x="1672" y="783"/>
                    <a:pt x="1703" y="570"/>
                  </a:cubicBezTo>
                  <a:cubicBezTo>
                    <a:pt x="1703" y="553"/>
                    <a:pt x="1692" y="535"/>
                    <a:pt x="1684" y="535"/>
                  </a:cubicBezTo>
                  <a:cubicBezTo>
                    <a:pt x="1678" y="535"/>
                    <a:pt x="1672" y="545"/>
                    <a:pt x="1672" y="570"/>
                  </a:cubicBezTo>
                  <a:cubicBezTo>
                    <a:pt x="1581" y="783"/>
                    <a:pt x="1551" y="996"/>
                    <a:pt x="1490" y="1209"/>
                  </a:cubicBezTo>
                  <a:cubicBezTo>
                    <a:pt x="1459" y="1361"/>
                    <a:pt x="1459" y="1482"/>
                    <a:pt x="1429" y="1634"/>
                  </a:cubicBezTo>
                  <a:cubicBezTo>
                    <a:pt x="1277" y="2029"/>
                    <a:pt x="1125" y="2424"/>
                    <a:pt x="973" y="2820"/>
                  </a:cubicBezTo>
                  <a:cubicBezTo>
                    <a:pt x="608" y="3762"/>
                    <a:pt x="0" y="5738"/>
                    <a:pt x="0" y="5768"/>
                  </a:cubicBezTo>
                  <a:cubicBezTo>
                    <a:pt x="31" y="5798"/>
                    <a:pt x="578" y="5829"/>
                    <a:pt x="578" y="5859"/>
                  </a:cubicBezTo>
                  <a:cubicBezTo>
                    <a:pt x="578" y="5859"/>
                    <a:pt x="578" y="5829"/>
                    <a:pt x="578" y="5829"/>
                  </a:cubicBezTo>
                  <a:cubicBezTo>
                    <a:pt x="578" y="5829"/>
                    <a:pt x="152" y="5738"/>
                    <a:pt x="122" y="5738"/>
                  </a:cubicBezTo>
                  <a:cubicBezTo>
                    <a:pt x="517" y="4826"/>
                    <a:pt x="791" y="3883"/>
                    <a:pt x="1125" y="2941"/>
                  </a:cubicBezTo>
                  <a:cubicBezTo>
                    <a:pt x="1459" y="1999"/>
                    <a:pt x="1794" y="996"/>
                    <a:pt x="2159" y="23"/>
                  </a:cubicBezTo>
                  <a:cubicBezTo>
                    <a:pt x="2159" y="8"/>
                    <a:pt x="2151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4229825" y="2951375"/>
              <a:ext cx="504600" cy="315000"/>
            </a:xfrm>
            <a:custGeom>
              <a:rect b="b" l="l" r="r" t="t"/>
              <a:pathLst>
                <a:path extrusionOk="0" h="12600" w="20184">
                  <a:moveTo>
                    <a:pt x="10768" y="0"/>
                  </a:moveTo>
                  <a:cubicBezTo>
                    <a:pt x="9504" y="0"/>
                    <a:pt x="7613" y="352"/>
                    <a:pt x="6445" y="682"/>
                  </a:cubicBezTo>
                  <a:cubicBezTo>
                    <a:pt x="3952" y="1351"/>
                    <a:pt x="183" y="2567"/>
                    <a:pt x="183" y="2567"/>
                  </a:cubicBezTo>
                  <a:cubicBezTo>
                    <a:pt x="183" y="2567"/>
                    <a:pt x="1" y="12597"/>
                    <a:pt x="426" y="12597"/>
                  </a:cubicBezTo>
                  <a:cubicBezTo>
                    <a:pt x="505" y="12599"/>
                    <a:pt x="586" y="12599"/>
                    <a:pt x="668" y="12599"/>
                  </a:cubicBezTo>
                  <a:cubicBezTo>
                    <a:pt x="2504" y="12599"/>
                    <a:pt x="5015" y="12226"/>
                    <a:pt x="7721" y="9345"/>
                  </a:cubicBezTo>
                  <a:cubicBezTo>
                    <a:pt x="7721" y="9345"/>
                    <a:pt x="11104" y="11008"/>
                    <a:pt x="13048" y="11008"/>
                  </a:cubicBezTo>
                  <a:cubicBezTo>
                    <a:pt x="13583" y="11008"/>
                    <a:pt x="14009" y="10882"/>
                    <a:pt x="14226" y="10561"/>
                  </a:cubicBezTo>
                  <a:cubicBezTo>
                    <a:pt x="14645" y="9947"/>
                    <a:pt x="13749" y="9159"/>
                    <a:pt x="12658" y="8487"/>
                  </a:cubicBezTo>
                  <a:lnTo>
                    <a:pt x="12658" y="8487"/>
                  </a:lnTo>
                  <a:cubicBezTo>
                    <a:pt x="13757" y="8968"/>
                    <a:pt x="14934" y="9384"/>
                    <a:pt x="15713" y="9384"/>
                  </a:cubicBezTo>
                  <a:cubicBezTo>
                    <a:pt x="16061" y="9384"/>
                    <a:pt x="16330" y="9301"/>
                    <a:pt x="16475" y="9102"/>
                  </a:cubicBezTo>
                  <a:cubicBezTo>
                    <a:pt x="16934" y="8486"/>
                    <a:pt x="16386" y="7762"/>
                    <a:pt x="15511" y="7094"/>
                  </a:cubicBezTo>
                  <a:lnTo>
                    <a:pt x="15511" y="7094"/>
                  </a:lnTo>
                  <a:cubicBezTo>
                    <a:pt x="16289" y="7413"/>
                    <a:pt x="17042" y="7637"/>
                    <a:pt x="17621" y="7637"/>
                  </a:cubicBezTo>
                  <a:cubicBezTo>
                    <a:pt x="18062" y="7637"/>
                    <a:pt x="18402" y="7506"/>
                    <a:pt x="18572" y="7187"/>
                  </a:cubicBezTo>
                  <a:cubicBezTo>
                    <a:pt x="19157" y="6057"/>
                    <a:pt x="16868" y="4726"/>
                    <a:pt x="15150" y="3917"/>
                  </a:cubicBezTo>
                  <a:lnTo>
                    <a:pt x="15150" y="3917"/>
                  </a:lnTo>
                  <a:cubicBezTo>
                    <a:pt x="16288" y="4360"/>
                    <a:pt x="17731" y="4836"/>
                    <a:pt x="18676" y="4836"/>
                  </a:cubicBezTo>
                  <a:cubicBezTo>
                    <a:pt x="19176" y="4836"/>
                    <a:pt x="19536" y="4702"/>
                    <a:pt x="19636" y="4360"/>
                  </a:cubicBezTo>
                  <a:cubicBezTo>
                    <a:pt x="20183" y="2658"/>
                    <a:pt x="13162" y="348"/>
                    <a:pt x="11429" y="44"/>
                  </a:cubicBezTo>
                  <a:cubicBezTo>
                    <a:pt x="11240" y="14"/>
                    <a:pt x="11016" y="0"/>
                    <a:pt x="10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4513275" y="3007925"/>
              <a:ext cx="167200" cy="85900"/>
            </a:xfrm>
            <a:custGeom>
              <a:rect b="b" l="l" r="r" t="t"/>
              <a:pathLst>
                <a:path extrusionOk="0" h="3436" w="6688">
                  <a:moveTo>
                    <a:pt x="0" y="1"/>
                  </a:moveTo>
                  <a:lnTo>
                    <a:pt x="0" y="1"/>
                  </a:lnTo>
                  <a:cubicBezTo>
                    <a:pt x="699" y="305"/>
                    <a:pt x="1368" y="670"/>
                    <a:pt x="2067" y="973"/>
                  </a:cubicBezTo>
                  <a:cubicBezTo>
                    <a:pt x="2766" y="1247"/>
                    <a:pt x="5259" y="2372"/>
                    <a:pt x="6687" y="3436"/>
                  </a:cubicBezTo>
                  <a:cubicBezTo>
                    <a:pt x="5927" y="2797"/>
                    <a:pt x="5107" y="2220"/>
                    <a:pt x="4225" y="1764"/>
                  </a:cubicBezTo>
                  <a:cubicBezTo>
                    <a:pt x="3557" y="1399"/>
                    <a:pt x="2857" y="1065"/>
                    <a:pt x="2158" y="761"/>
                  </a:cubicBezTo>
                  <a:cubicBezTo>
                    <a:pt x="1459" y="457"/>
                    <a:pt x="730" y="21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4484400" y="3070250"/>
              <a:ext cx="134075" cy="58850"/>
            </a:xfrm>
            <a:custGeom>
              <a:rect b="b" l="l" r="r" t="t"/>
              <a:pathLst>
                <a:path extrusionOk="0" h="2354" w="5363">
                  <a:moveTo>
                    <a:pt x="3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912" y="395"/>
                    <a:pt x="1794" y="821"/>
                    <a:pt x="2675" y="1216"/>
                  </a:cubicBezTo>
                  <a:cubicBezTo>
                    <a:pt x="3556" y="1611"/>
                    <a:pt x="4408" y="1915"/>
                    <a:pt x="5259" y="2341"/>
                  </a:cubicBezTo>
                  <a:cubicBezTo>
                    <a:pt x="5285" y="2350"/>
                    <a:pt x="5307" y="2353"/>
                    <a:pt x="5322" y="2353"/>
                  </a:cubicBezTo>
                  <a:cubicBezTo>
                    <a:pt x="5360" y="2353"/>
                    <a:pt x="5362" y="2332"/>
                    <a:pt x="5319" y="2310"/>
                  </a:cubicBezTo>
                  <a:cubicBezTo>
                    <a:pt x="4438" y="1854"/>
                    <a:pt x="3648" y="1429"/>
                    <a:pt x="2736" y="1034"/>
                  </a:cubicBezTo>
                  <a:cubicBezTo>
                    <a:pt x="1854" y="669"/>
                    <a:pt x="942" y="335"/>
                    <a:pt x="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4450225" y="3119625"/>
              <a:ext cx="102700" cy="48775"/>
            </a:xfrm>
            <a:custGeom>
              <a:rect b="b" l="l" r="r" t="t"/>
              <a:pathLst>
                <a:path extrusionOk="0" h="1951" w="4108">
                  <a:moveTo>
                    <a:pt x="30" y="1"/>
                  </a:moveTo>
                  <a:cubicBezTo>
                    <a:pt x="5" y="1"/>
                    <a:pt x="1" y="40"/>
                    <a:pt x="15" y="40"/>
                  </a:cubicBezTo>
                  <a:cubicBezTo>
                    <a:pt x="19" y="40"/>
                    <a:pt x="24" y="37"/>
                    <a:pt x="30" y="31"/>
                  </a:cubicBezTo>
                  <a:cubicBezTo>
                    <a:pt x="1641" y="730"/>
                    <a:pt x="2674" y="1278"/>
                    <a:pt x="4012" y="1916"/>
                  </a:cubicBezTo>
                  <a:cubicBezTo>
                    <a:pt x="4037" y="1942"/>
                    <a:pt x="4063" y="1951"/>
                    <a:pt x="4080" y="1951"/>
                  </a:cubicBezTo>
                  <a:cubicBezTo>
                    <a:pt x="4102" y="1951"/>
                    <a:pt x="4108" y="1933"/>
                    <a:pt x="4072" y="1916"/>
                  </a:cubicBezTo>
                  <a:cubicBezTo>
                    <a:pt x="2796" y="1126"/>
                    <a:pt x="1428" y="487"/>
                    <a:pt x="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4918300" y="3150025"/>
              <a:ext cx="1079075" cy="1346550"/>
            </a:xfrm>
            <a:custGeom>
              <a:rect b="b" l="l" r="r" t="t"/>
              <a:pathLst>
                <a:path extrusionOk="0" h="53862" w="43163">
                  <a:moveTo>
                    <a:pt x="21581" y="2159"/>
                  </a:moveTo>
                  <a:cubicBezTo>
                    <a:pt x="32280" y="2159"/>
                    <a:pt x="41004" y="13284"/>
                    <a:pt x="41004" y="26931"/>
                  </a:cubicBezTo>
                  <a:cubicBezTo>
                    <a:pt x="41004" y="40579"/>
                    <a:pt x="32311" y="51704"/>
                    <a:pt x="21581" y="51704"/>
                  </a:cubicBezTo>
                  <a:cubicBezTo>
                    <a:pt x="10882" y="51704"/>
                    <a:pt x="2158" y="40579"/>
                    <a:pt x="2158" y="26931"/>
                  </a:cubicBezTo>
                  <a:cubicBezTo>
                    <a:pt x="2158" y="13253"/>
                    <a:pt x="10882" y="2159"/>
                    <a:pt x="21581" y="2159"/>
                  </a:cubicBezTo>
                  <a:close/>
                  <a:moveTo>
                    <a:pt x="21581" y="1"/>
                  </a:moveTo>
                  <a:cubicBezTo>
                    <a:pt x="9696" y="1"/>
                    <a:pt x="0" y="12068"/>
                    <a:pt x="0" y="26931"/>
                  </a:cubicBezTo>
                  <a:cubicBezTo>
                    <a:pt x="0" y="41795"/>
                    <a:pt x="9696" y="53862"/>
                    <a:pt x="21581" y="53862"/>
                  </a:cubicBezTo>
                  <a:cubicBezTo>
                    <a:pt x="33496" y="53862"/>
                    <a:pt x="43162" y="41795"/>
                    <a:pt x="43162" y="26931"/>
                  </a:cubicBezTo>
                  <a:cubicBezTo>
                    <a:pt x="43162" y="12068"/>
                    <a:pt x="33496" y="1"/>
                    <a:pt x="2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5023150" y="3226025"/>
              <a:ext cx="954450" cy="1193800"/>
            </a:xfrm>
            <a:custGeom>
              <a:rect b="b" l="l" r="r" t="t"/>
              <a:pathLst>
                <a:path extrusionOk="0" h="47752" w="38178">
                  <a:moveTo>
                    <a:pt x="19089" y="1551"/>
                  </a:moveTo>
                  <a:cubicBezTo>
                    <a:pt x="28785" y="1551"/>
                    <a:pt x="36658" y="11611"/>
                    <a:pt x="36658" y="23922"/>
                  </a:cubicBezTo>
                  <a:cubicBezTo>
                    <a:pt x="36658" y="36201"/>
                    <a:pt x="28755" y="46232"/>
                    <a:pt x="19089" y="46232"/>
                  </a:cubicBezTo>
                  <a:cubicBezTo>
                    <a:pt x="9423" y="46232"/>
                    <a:pt x="1551" y="36201"/>
                    <a:pt x="1551" y="23891"/>
                  </a:cubicBezTo>
                  <a:cubicBezTo>
                    <a:pt x="1551" y="11581"/>
                    <a:pt x="9423" y="1551"/>
                    <a:pt x="19089" y="1551"/>
                  </a:cubicBezTo>
                  <a:close/>
                  <a:moveTo>
                    <a:pt x="19089" y="0"/>
                  </a:moveTo>
                  <a:cubicBezTo>
                    <a:pt x="8572" y="0"/>
                    <a:pt x="1" y="10730"/>
                    <a:pt x="1" y="23891"/>
                  </a:cubicBezTo>
                  <a:cubicBezTo>
                    <a:pt x="1" y="37053"/>
                    <a:pt x="8572" y="47752"/>
                    <a:pt x="19089" y="47752"/>
                  </a:cubicBezTo>
                  <a:cubicBezTo>
                    <a:pt x="29637" y="47752"/>
                    <a:pt x="38178" y="37053"/>
                    <a:pt x="38178" y="23891"/>
                  </a:cubicBezTo>
                  <a:cubicBezTo>
                    <a:pt x="38178" y="10730"/>
                    <a:pt x="29606" y="0"/>
                    <a:pt x="19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4710075" y="3023125"/>
              <a:ext cx="797150" cy="307775"/>
            </a:xfrm>
            <a:custGeom>
              <a:rect b="b" l="l" r="r" t="t"/>
              <a:pathLst>
                <a:path extrusionOk="0" h="12311" w="31886">
                  <a:moveTo>
                    <a:pt x="1" y="1"/>
                  </a:moveTo>
                  <a:lnTo>
                    <a:pt x="1" y="12311"/>
                  </a:lnTo>
                  <a:lnTo>
                    <a:pt x="31886" y="12311"/>
                  </a:lnTo>
                  <a:lnTo>
                    <a:pt x="3188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4710075" y="2281475"/>
              <a:ext cx="1015250" cy="1789575"/>
            </a:xfrm>
            <a:custGeom>
              <a:rect b="b" l="l" r="r" t="t"/>
              <a:pathLst>
                <a:path extrusionOk="0" h="71583" w="40610">
                  <a:moveTo>
                    <a:pt x="37023" y="1"/>
                  </a:moveTo>
                  <a:cubicBezTo>
                    <a:pt x="33740" y="31"/>
                    <a:pt x="31096" y="2675"/>
                    <a:pt x="31096" y="5928"/>
                  </a:cubicBezTo>
                  <a:lnTo>
                    <a:pt x="31096" y="65655"/>
                  </a:lnTo>
                  <a:cubicBezTo>
                    <a:pt x="31096" y="68087"/>
                    <a:pt x="29120" y="70032"/>
                    <a:pt x="26688" y="70062"/>
                  </a:cubicBezTo>
                  <a:lnTo>
                    <a:pt x="1" y="70062"/>
                  </a:lnTo>
                  <a:lnTo>
                    <a:pt x="1" y="71582"/>
                  </a:lnTo>
                  <a:lnTo>
                    <a:pt x="26719" y="71582"/>
                  </a:lnTo>
                  <a:cubicBezTo>
                    <a:pt x="29971" y="71582"/>
                    <a:pt x="32615" y="68938"/>
                    <a:pt x="32615" y="65655"/>
                  </a:cubicBezTo>
                  <a:lnTo>
                    <a:pt x="32615" y="5928"/>
                  </a:lnTo>
                  <a:cubicBezTo>
                    <a:pt x="32615" y="3527"/>
                    <a:pt x="34591" y="1551"/>
                    <a:pt x="37023" y="1551"/>
                  </a:cubicBezTo>
                  <a:lnTo>
                    <a:pt x="40609" y="1551"/>
                  </a:lnTo>
                  <a:lnTo>
                    <a:pt x="4060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4690325" y="2874200"/>
              <a:ext cx="816150" cy="1405825"/>
            </a:xfrm>
            <a:custGeom>
              <a:rect b="b" l="l" r="r" t="t"/>
              <a:pathLst>
                <a:path extrusionOk="0" h="56233" w="32646">
                  <a:moveTo>
                    <a:pt x="5320" y="0"/>
                  </a:moveTo>
                  <a:cubicBezTo>
                    <a:pt x="2402" y="0"/>
                    <a:pt x="31" y="2371"/>
                    <a:pt x="0" y="5319"/>
                  </a:cubicBezTo>
                  <a:lnTo>
                    <a:pt x="0" y="56232"/>
                  </a:lnTo>
                  <a:lnTo>
                    <a:pt x="1551" y="56232"/>
                  </a:lnTo>
                  <a:lnTo>
                    <a:pt x="1551" y="5319"/>
                  </a:lnTo>
                  <a:cubicBezTo>
                    <a:pt x="1551" y="3192"/>
                    <a:pt x="3253" y="1520"/>
                    <a:pt x="5350" y="1520"/>
                  </a:cubicBezTo>
                  <a:lnTo>
                    <a:pt x="32645" y="1520"/>
                  </a:lnTo>
                  <a:lnTo>
                    <a:pt x="3264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5404625" y="3726025"/>
              <a:ext cx="155050" cy="194550"/>
            </a:xfrm>
            <a:custGeom>
              <a:rect b="b" l="l" r="r" t="t"/>
              <a:pathLst>
                <a:path extrusionOk="0" h="7782" w="6202">
                  <a:moveTo>
                    <a:pt x="3101" y="1"/>
                  </a:moveTo>
                  <a:cubicBezTo>
                    <a:pt x="1399" y="1"/>
                    <a:pt x="0" y="1733"/>
                    <a:pt x="0" y="3891"/>
                  </a:cubicBezTo>
                  <a:cubicBezTo>
                    <a:pt x="0" y="6049"/>
                    <a:pt x="1399" y="7782"/>
                    <a:pt x="3101" y="7782"/>
                  </a:cubicBezTo>
                  <a:cubicBezTo>
                    <a:pt x="4803" y="7782"/>
                    <a:pt x="6201" y="6049"/>
                    <a:pt x="6201" y="3891"/>
                  </a:cubicBezTo>
                  <a:cubicBezTo>
                    <a:pt x="620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5429700" y="3726025"/>
              <a:ext cx="154275" cy="195325"/>
            </a:xfrm>
            <a:custGeom>
              <a:rect b="b" l="l" r="r" t="t"/>
              <a:pathLst>
                <a:path extrusionOk="0" h="7813" w="6171">
                  <a:moveTo>
                    <a:pt x="3101" y="1"/>
                  </a:moveTo>
                  <a:cubicBezTo>
                    <a:pt x="1368" y="1"/>
                    <a:pt x="0" y="1764"/>
                    <a:pt x="0" y="3922"/>
                  </a:cubicBezTo>
                  <a:cubicBezTo>
                    <a:pt x="0" y="6049"/>
                    <a:pt x="1368" y="7812"/>
                    <a:pt x="3101" y="7812"/>
                  </a:cubicBezTo>
                  <a:cubicBezTo>
                    <a:pt x="4803" y="7812"/>
                    <a:pt x="6171" y="6049"/>
                    <a:pt x="6171" y="3922"/>
                  </a:cubicBezTo>
                  <a:cubicBezTo>
                    <a:pt x="617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5507200" y="3804300"/>
              <a:ext cx="700650" cy="38025"/>
            </a:xfrm>
            <a:custGeom>
              <a:rect b="b" l="l" r="r" t="t"/>
              <a:pathLst>
                <a:path extrusionOk="0" h="1521" w="28026">
                  <a:moveTo>
                    <a:pt x="1" y="0"/>
                  </a:moveTo>
                  <a:lnTo>
                    <a:pt x="1" y="1520"/>
                  </a:lnTo>
                  <a:lnTo>
                    <a:pt x="28026" y="1520"/>
                  </a:lnTo>
                  <a:lnTo>
                    <a:pt x="2802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4594575" y="4261000"/>
              <a:ext cx="201400" cy="253825"/>
            </a:xfrm>
            <a:custGeom>
              <a:rect b="b" l="l" r="r" t="t"/>
              <a:pathLst>
                <a:path extrusionOk="0" h="10153" w="8056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62" y="10152"/>
                    <a:pt x="8055" y="7903"/>
                    <a:pt x="8055" y="5076"/>
                  </a:cubicBezTo>
                  <a:cubicBezTo>
                    <a:pt x="8055" y="2280"/>
                    <a:pt x="6262" y="0"/>
                    <a:pt x="40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4627250" y="4261000"/>
              <a:ext cx="201400" cy="253825"/>
            </a:xfrm>
            <a:custGeom>
              <a:rect b="b" l="l" r="r" t="t"/>
              <a:pathLst>
                <a:path extrusionOk="0" h="10153" w="8056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32" y="10152"/>
                    <a:pt x="8055" y="7903"/>
                    <a:pt x="8055" y="5076"/>
                  </a:cubicBezTo>
                  <a:cubicBezTo>
                    <a:pt x="8055" y="2280"/>
                    <a:pt x="6232" y="0"/>
                    <a:pt x="4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5606000" y="2261725"/>
              <a:ext cx="238625" cy="76000"/>
            </a:xfrm>
            <a:custGeom>
              <a:rect b="b" l="l" r="r" t="t"/>
              <a:pathLst>
                <a:path extrusionOk="0" h="3040" w="9545">
                  <a:moveTo>
                    <a:pt x="0" y="0"/>
                  </a:moveTo>
                  <a:lnTo>
                    <a:pt x="0" y="3040"/>
                  </a:lnTo>
                  <a:lnTo>
                    <a:pt x="9545" y="3040"/>
                  </a:lnTo>
                  <a:lnTo>
                    <a:pt x="954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5526200" y="2438025"/>
              <a:ext cx="681650" cy="738625"/>
            </a:xfrm>
            <a:custGeom>
              <a:rect b="b" l="l" r="r" t="t"/>
              <a:pathLst>
                <a:path extrusionOk="0" h="29545" w="27266">
                  <a:moveTo>
                    <a:pt x="1" y="0"/>
                  </a:moveTo>
                  <a:lnTo>
                    <a:pt x="1" y="29545"/>
                  </a:lnTo>
                  <a:lnTo>
                    <a:pt x="27266" y="29545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4534550" y="4321025"/>
              <a:ext cx="895175" cy="114775"/>
            </a:xfrm>
            <a:custGeom>
              <a:rect b="b" l="l" r="r" t="t"/>
              <a:pathLst>
                <a:path extrusionOk="0" h="4591" w="35807">
                  <a:moveTo>
                    <a:pt x="0" y="0"/>
                  </a:moveTo>
                  <a:lnTo>
                    <a:pt x="0" y="4590"/>
                  </a:lnTo>
                  <a:lnTo>
                    <a:pt x="35806" y="4590"/>
                  </a:lnTo>
                  <a:lnTo>
                    <a:pt x="35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4431950" y="4036825"/>
              <a:ext cx="629975" cy="289950"/>
            </a:xfrm>
            <a:custGeom>
              <a:rect b="b" l="l" r="r" t="t"/>
              <a:pathLst>
                <a:path extrusionOk="0" h="11598" w="25199">
                  <a:moveTo>
                    <a:pt x="25199" y="0"/>
                  </a:moveTo>
                  <a:lnTo>
                    <a:pt x="10700" y="396"/>
                  </a:lnTo>
                  <a:lnTo>
                    <a:pt x="10761" y="3466"/>
                  </a:lnTo>
                  <a:cubicBezTo>
                    <a:pt x="10761" y="3466"/>
                    <a:pt x="2311" y="7599"/>
                    <a:pt x="1460" y="8329"/>
                  </a:cubicBezTo>
                  <a:cubicBezTo>
                    <a:pt x="609" y="9028"/>
                    <a:pt x="1" y="11308"/>
                    <a:pt x="791" y="11551"/>
                  </a:cubicBezTo>
                  <a:cubicBezTo>
                    <a:pt x="895" y="11583"/>
                    <a:pt x="1372" y="11597"/>
                    <a:pt x="2125" y="11597"/>
                  </a:cubicBezTo>
                  <a:cubicBezTo>
                    <a:pt x="7097" y="11597"/>
                    <a:pt x="24095" y="10958"/>
                    <a:pt x="24834" y="10457"/>
                  </a:cubicBezTo>
                  <a:lnTo>
                    <a:pt x="24834" y="10426"/>
                  </a:lnTo>
                  <a:cubicBezTo>
                    <a:pt x="24925" y="10153"/>
                    <a:pt x="24986" y="9849"/>
                    <a:pt x="25017" y="9575"/>
                  </a:cubicBezTo>
                  <a:cubicBezTo>
                    <a:pt x="25017" y="9545"/>
                    <a:pt x="25017" y="9545"/>
                    <a:pt x="25017" y="9545"/>
                  </a:cubicBezTo>
                  <a:cubicBezTo>
                    <a:pt x="25169" y="8268"/>
                    <a:pt x="25199" y="5806"/>
                    <a:pt x="25199" y="3010"/>
                  </a:cubicBezTo>
                  <a:lnTo>
                    <a:pt x="25199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4431200" y="4109025"/>
              <a:ext cx="630725" cy="217750"/>
            </a:xfrm>
            <a:custGeom>
              <a:rect b="b" l="l" r="r" t="t"/>
              <a:pathLst>
                <a:path extrusionOk="0" h="8710" w="25229">
                  <a:moveTo>
                    <a:pt x="25229" y="0"/>
                  </a:moveTo>
                  <a:lnTo>
                    <a:pt x="10761" y="304"/>
                  </a:lnTo>
                  <a:lnTo>
                    <a:pt x="10761" y="578"/>
                  </a:lnTo>
                  <a:cubicBezTo>
                    <a:pt x="10761" y="578"/>
                    <a:pt x="2311" y="4681"/>
                    <a:pt x="1459" y="5410"/>
                  </a:cubicBezTo>
                  <a:cubicBezTo>
                    <a:pt x="608" y="6140"/>
                    <a:pt x="0" y="8420"/>
                    <a:pt x="791" y="8663"/>
                  </a:cubicBezTo>
                  <a:cubicBezTo>
                    <a:pt x="895" y="8695"/>
                    <a:pt x="1372" y="8709"/>
                    <a:pt x="2125" y="8709"/>
                  </a:cubicBezTo>
                  <a:cubicBezTo>
                    <a:pt x="7104" y="8709"/>
                    <a:pt x="24121" y="8070"/>
                    <a:pt x="24834" y="7569"/>
                  </a:cubicBezTo>
                  <a:cubicBezTo>
                    <a:pt x="25168" y="7356"/>
                    <a:pt x="25229" y="4073"/>
                    <a:pt x="25229" y="122"/>
                  </a:cubicBezTo>
                  <a:lnTo>
                    <a:pt x="252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4454750" y="4285950"/>
              <a:ext cx="572225" cy="19150"/>
            </a:xfrm>
            <a:custGeom>
              <a:rect b="b" l="l" r="r" t="t"/>
              <a:pathLst>
                <a:path extrusionOk="0" h="766" w="22889">
                  <a:moveTo>
                    <a:pt x="22179" y="1"/>
                  </a:moveTo>
                  <a:cubicBezTo>
                    <a:pt x="17533" y="1"/>
                    <a:pt x="3665" y="503"/>
                    <a:pt x="92" y="704"/>
                  </a:cubicBezTo>
                  <a:cubicBezTo>
                    <a:pt x="1" y="704"/>
                    <a:pt x="1" y="765"/>
                    <a:pt x="92" y="765"/>
                  </a:cubicBezTo>
                  <a:cubicBezTo>
                    <a:pt x="3861" y="765"/>
                    <a:pt x="19120" y="340"/>
                    <a:pt x="22858" y="36"/>
                  </a:cubicBezTo>
                  <a:cubicBezTo>
                    <a:pt x="22889" y="36"/>
                    <a:pt x="22889" y="5"/>
                    <a:pt x="22858" y="5"/>
                  </a:cubicBezTo>
                  <a:cubicBezTo>
                    <a:pt x="22662" y="2"/>
                    <a:pt x="22434" y="1"/>
                    <a:pt x="2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4666775" y="4121750"/>
              <a:ext cx="116275" cy="27550"/>
            </a:xfrm>
            <a:custGeom>
              <a:rect b="b" l="l" r="r" t="t"/>
              <a:pathLst>
                <a:path extrusionOk="0" h="1102" w="4651">
                  <a:moveTo>
                    <a:pt x="1553" y="1"/>
                  </a:moveTo>
                  <a:cubicBezTo>
                    <a:pt x="1064" y="1"/>
                    <a:pt x="577" y="57"/>
                    <a:pt x="122" y="160"/>
                  </a:cubicBezTo>
                  <a:cubicBezTo>
                    <a:pt x="0" y="160"/>
                    <a:pt x="0" y="342"/>
                    <a:pt x="152" y="342"/>
                  </a:cubicBezTo>
                  <a:cubicBezTo>
                    <a:pt x="1642" y="433"/>
                    <a:pt x="3101" y="676"/>
                    <a:pt x="4529" y="1102"/>
                  </a:cubicBezTo>
                  <a:cubicBezTo>
                    <a:pt x="4590" y="1102"/>
                    <a:pt x="4651" y="1041"/>
                    <a:pt x="4590" y="1011"/>
                  </a:cubicBezTo>
                  <a:cubicBezTo>
                    <a:pt x="3788" y="293"/>
                    <a:pt x="2664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4640425" y="4138625"/>
              <a:ext cx="115900" cy="27600"/>
            </a:xfrm>
            <a:custGeom>
              <a:rect b="b" l="l" r="r" t="t"/>
              <a:pathLst>
                <a:path extrusionOk="0" h="1104" w="4636">
                  <a:moveTo>
                    <a:pt x="1515" y="0"/>
                  </a:moveTo>
                  <a:cubicBezTo>
                    <a:pt x="1043" y="0"/>
                    <a:pt x="576" y="54"/>
                    <a:pt x="142" y="153"/>
                  </a:cubicBezTo>
                  <a:cubicBezTo>
                    <a:pt x="0" y="153"/>
                    <a:pt x="17" y="339"/>
                    <a:pt x="119" y="339"/>
                  </a:cubicBezTo>
                  <a:cubicBezTo>
                    <a:pt x="126" y="339"/>
                    <a:pt x="134" y="338"/>
                    <a:pt x="142" y="336"/>
                  </a:cubicBezTo>
                  <a:cubicBezTo>
                    <a:pt x="1632" y="457"/>
                    <a:pt x="3121" y="701"/>
                    <a:pt x="4550" y="1096"/>
                  </a:cubicBezTo>
                  <a:cubicBezTo>
                    <a:pt x="4561" y="1101"/>
                    <a:pt x="4571" y="1104"/>
                    <a:pt x="4580" y="1104"/>
                  </a:cubicBezTo>
                  <a:cubicBezTo>
                    <a:pt x="4620" y="1104"/>
                    <a:pt x="4635" y="1054"/>
                    <a:pt x="4610" y="1005"/>
                  </a:cubicBezTo>
                  <a:cubicBezTo>
                    <a:pt x="3778" y="300"/>
                    <a:pt x="263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4613575" y="4155950"/>
              <a:ext cx="116275" cy="27550"/>
            </a:xfrm>
            <a:custGeom>
              <a:rect b="b" l="l" r="r" t="t"/>
              <a:pathLst>
                <a:path extrusionOk="0" h="1102" w="4651">
                  <a:moveTo>
                    <a:pt x="1564" y="1"/>
                  </a:moveTo>
                  <a:cubicBezTo>
                    <a:pt x="1079" y="1"/>
                    <a:pt x="599" y="57"/>
                    <a:pt x="152" y="160"/>
                  </a:cubicBezTo>
                  <a:cubicBezTo>
                    <a:pt x="0" y="160"/>
                    <a:pt x="31" y="342"/>
                    <a:pt x="152" y="342"/>
                  </a:cubicBezTo>
                  <a:cubicBezTo>
                    <a:pt x="1642" y="433"/>
                    <a:pt x="3131" y="676"/>
                    <a:pt x="4560" y="1102"/>
                  </a:cubicBezTo>
                  <a:cubicBezTo>
                    <a:pt x="4621" y="1102"/>
                    <a:pt x="4651" y="1041"/>
                    <a:pt x="4621" y="1011"/>
                  </a:cubicBezTo>
                  <a:cubicBezTo>
                    <a:pt x="3798" y="293"/>
                    <a:pt x="2667" y="1"/>
                    <a:pt x="1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4656125" y="2669025"/>
              <a:ext cx="1433950" cy="1446850"/>
            </a:xfrm>
            <a:custGeom>
              <a:rect b="b" l="l" r="r" t="t"/>
              <a:pathLst>
                <a:path extrusionOk="0" h="57874" w="57358">
                  <a:moveTo>
                    <a:pt x="40366" y="0"/>
                  </a:moveTo>
                  <a:lnTo>
                    <a:pt x="37995" y="3101"/>
                  </a:lnTo>
                  <a:cubicBezTo>
                    <a:pt x="37995" y="3101"/>
                    <a:pt x="13040" y="7204"/>
                    <a:pt x="7721" y="14043"/>
                  </a:cubicBezTo>
                  <a:cubicBezTo>
                    <a:pt x="1642" y="21916"/>
                    <a:pt x="1" y="57874"/>
                    <a:pt x="1" y="57874"/>
                  </a:cubicBezTo>
                  <a:lnTo>
                    <a:pt x="17478" y="57874"/>
                  </a:lnTo>
                  <a:cubicBezTo>
                    <a:pt x="17478" y="57874"/>
                    <a:pt x="19575" y="25472"/>
                    <a:pt x="21338" y="23131"/>
                  </a:cubicBezTo>
                  <a:cubicBezTo>
                    <a:pt x="23132" y="20791"/>
                    <a:pt x="47843" y="20365"/>
                    <a:pt x="52585" y="16779"/>
                  </a:cubicBezTo>
                  <a:cubicBezTo>
                    <a:pt x="57357" y="13222"/>
                    <a:pt x="53679" y="0"/>
                    <a:pt x="53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4672850" y="4031925"/>
              <a:ext cx="403525" cy="9800"/>
            </a:xfrm>
            <a:custGeom>
              <a:rect b="b" l="l" r="r" t="t"/>
              <a:pathLst>
                <a:path extrusionOk="0" h="392" w="16141">
                  <a:moveTo>
                    <a:pt x="5662" y="1"/>
                  </a:moveTo>
                  <a:cubicBezTo>
                    <a:pt x="4958" y="1"/>
                    <a:pt x="4256" y="4"/>
                    <a:pt x="3557" y="14"/>
                  </a:cubicBezTo>
                  <a:lnTo>
                    <a:pt x="1794" y="14"/>
                  </a:lnTo>
                  <a:cubicBezTo>
                    <a:pt x="1216" y="44"/>
                    <a:pt x="608" y="44"/>
                    <a:pt x="31" y="105"/>
                  </a:cubicBezTo>
                  <a:cubicBezTo>
                    <a:pt x="0" y="105"/>
                    <a:pt x="0" y="166"/>
                    <a:pt x="31" y="166"/>
                  </a:cubicBezTo>
                  <a:cubicBezTo>
                    <a:pt x="1064" y="257"/>
                    <a:pt x="2098" y="318"/>
                    <a:pt x="3101" y="318"/>
                  </a:cubicBezTo>
                  <a:cubicBezTo>
                    <a:pt x="4165" y="318"/>
                    <a:pt x="5228" y="348"/>
                    <a:pt x="6262" y="348"/>
                  </a:cubicBezTo>
                  <a:cubicBezTo>
                    <a:pt x="7745" y="370"/>
                    <a:pt x="9228" y="391"/>
                    <a:pt x="10711" y="391"/>
                  </a:cubicBezTo>
                  <a:cubicBezTo>
                    <a:pt x="11325" y="391"/>
                    <a:pt x="11939" y="388"/>
                    <a:pt x="12554" y="379"/>
                  </a:cubicBezTo>
                  <a:cubicBezTo>
                    <a:pt x="13162" y="379"/>
                    <a:pt x="13739" y="379"/>
                    <a:pt x="14347" y="348"/>
                  </a:cubicBezTo>
                  <a:cubicBezTo>
                    <a:pt x="14502" y="357"/>
                    <a:pt x="14657" y="360"/>
                    <a:pt x="14812" y="360"/>
                  </a:cubicBezTo>
                  <a:cubicBezTo>
                    <a:pt x="15236" y="360"/>
                    <a:pt x="15665" y="332"/>
                    <a:pt x="16110" y="288"/>
                  </a:cubicBezTo>
                  <a:cubicBezTo>
                    <a:pt x="16140" y="288"/>
                    <a:pt x="16140" y="196"/>
                    <a:pt x="16080" y="196"/>
                  </a:cubicBezTo>
                  <a:cubicBezTo>
                    <a:pt x="15563" y="136"/>
                    <a:pt x="15046" y="105"/>
                    <a:pt x="14529" y="75"/>
                  </a:cubicBezTo>
                  <a:cubicBezTo>
                    <a:pt x="14043" y="75"/>
                    <a:pt x="13526" y="44"/>
                    <a:pt x="13010" y="44"/>
                  </a:cubicBezTo>
                  <a:cubicBezTo>
                    <a:pt x="11976" y="14"/>
                    <a:pt x="10912" y="14"/>
                    <a:pt x="9879" y="14"/>
                  </a:cubicBezTo>
                  <a:cubicBezTo>
                    <a:pt x="8481" y="14"/>
                    <a:pt x="7069" y="1"/>
                    <a:pt x="5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5022400" y="3032250"/>
              <a:ext cx="917200" cy="969275"/>
            </a:xfrm>
            <a:custGeom>
              <a:rect b="b" l="l" r="r" t="t"/>
              <a:pathLst>
                <a:path extrusionOk="0" h="38771" w="36688">
                  <a:moveTo>
                    <a:pt x="36627" y="0"/>
                  </a:moveTo>
                  <a:cubicBezTo>
                    <a:pt x="33010" y="1490"/>
                    <a:pt x="29180" y="2341"/>
                    <a:pt x="25320" y="3010"/>
                  </a:cubicBezTo>
                  <a:cubicBezTo>
                    <a:pt x="21460" y="3648"/>
                    <a:pt x="17539" y="4073"/>
                    <a:pt x="13648" y="4590"/>
                  </a:cubicBezTo>
                  <a:cubicBezTo>
                    <a:pt x="11672" y="4773"/>
                    <a:pt x="9727" y="5107"/>
                    <a:pt x="7812" y="5593"/>
                  </a:cubicBezTo>
                  <a:cubicBezTo>
                    <a:pt x="6931" y="5806"/>
                    <a:pt x="6140" y="6171"/>
                    <a:pt x="5441" y="6688"/>
                  </a:cubicBezTo>
                  <a:cubicBezTo>
                    <a:pt x="4803" y="7265"/>
                    <a:pt x="4377" y="8055"/>
                    <a:pt x="4256" y="8906"/>
                  </a:cubicBezTo>
                  <a:cubicBezTo>
                    <a:pt x="3800" y="10913"/>
                    <a:pt x="3465" y="12979"/>
                    <a:pt x="3101" y="14986"/>
                  </a:cubicBezTo>
                  <a:cubicBezTo>
                    <a:pt x="2736" y="17022"/>
                    <a:pt x="2432" y="19119"/>
                    <a:pt x="2128" y="21217"/>
                  </a:cubicBezTo>
                  <a:cubicBezTo>
                    <a:pt x="1490" y="25381"/>
                    <a:pt x="730" y="33010"/>
                    <a:pt x="183" y="37205"/>
                  </a:cubicBezTo>
                  <a:cubicBezTo>
                    <a:pt x="122" y="37721"/>
                    <a:pt x="61" y="38208"/>
                    <a:pt x="0" y="38724"/>
                  </a:cubicBezTo>
                  <a:cubicBezTo>
                    <a:pt x="0" y="38755"/>
                    <a:pt x="16" y="38770"/>
                    <a:pt x="31" y="38770"/>
                  </a:cubicBezTo>
                  <a:cubicBezTo>
                    <a:pt x="46" y="38770"/>
                    <a:pt x="61" y="38755"/>
                    <a:pt x="61" y="38724"/>
                  </a:cubicBezTo>
                  <a:cubicBezTo>
                    <a:pt x="699" y="34591"/>
                    <a:pt x="1490" y="27022"/>
                    <a:pt x="2098" y="22919"/>
                  </a:cubicBezTo>
                  <a:cubicBezTo>
                    <a:pt x="2736" y="18785"/>
                    <a:pt x="3405" y="14682"/>
                    <a:pt x="4165" y="10578"/>
                  </a:cubicBezTo>
                  <a:cubicBezTo>
                    <a:pt x="4347" y="9666"/>
                    <a:pt x="4438" y="8694"/>
                    <a:pt x="4833" y="7843"/>
                  </a:cubicBezTo>
                  <a:cubicBezTo>
                    <a:pt x="5228" y="7052"/>
                    <a:pt x="5958" y="6444"/>
                    <a:pt x="6809" y="6171"/>
                  </a:cubicBezTo>
                  <a:cubicBezTo>
                    <a:pt x="8633" y="5441"/>
                    <a:pt x="10639" y="5198"/>
                    <a:pt x="12584" y="4925"/>
                  </a:cubicBezTo>
                  <a:cubicBezTo>
                    <a:pt x="16414" y="4408"/>
                    <a:pt x="20274" y="3982"/>
                    <a:pt x="24104" y="3374"/>
                  </a:cubicBezTo>
                  <a:cubicBezTo>
                    <a:pt x="27904" y="2766"/>
                    <a:pt x="31673" y="1824"/>
                    <a:pt x="35320" y="517"/>
                  </a:cubicBezTo>
                  <a:cubicBezTo>
                    <a:pt x="35746" y="365"/>
                    <a:pt x="36202" y="213"/>
                    <a:pt x="36627" y="31"/>
                  </a:cubicBezTo>
                  <a:cubicBezTo>
                    <a:pt x="36688" y="31"/>
                    <a:pt x="36658" y="0"/>
                    <a:pt x="3662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4761000" y="4055825"/>
              <a:ext cx="629975" cy="289175"/>
            </a:xfrm>
            <a:custGeom>
              <a:rect b="b" l="l" r="r" t="t"/>
              <a:pathLst>
                <a:path extrusionOk="0" h="11567" w="25199">
                  <a:moveTo>
                    <a:pt x="25198" y="0"/>
                  </a:moveTo>
                  <a:lnTo>
                    <a:pt x="10700" y="395"/>
                  </a:lnTo>
                  <a:lnTo>
                    <a:pt x="10760" y="3435"/>
                  </a:lnTo>
                  <a:cubicBezTo>
                    <a:pt x="10760" y="3435"/>
                    <a:pt x="2280" y="7569"/>
                    <a:pt x="1459" y="8298"/>
                  </a:cubicBezTo>
                  <a:cubicBezTo>
                    <a:pt x="608" y="8997"/>
                    <a:pt x="0" y="11277"/>
                    <a:pt x="791" y="11520"/>
                  </a:cubicBezTo>
                  <a:cubicBezTo>
                    <a:pt x="894" y="11552"/>
                    <a:pt x="1371" y="11567"/>
                    <a:pt x="2124" y="11567"/>
                  </a:cubicBezTo>
                  <a:cubicBezTo>
                    <a:pt x="7097" y="11567"/>
                    <a:pt x="24094" y="10928"/>
                    <a:pt x="24834" y="10426"/>
                  </a:cubicBezTo>
                  <a:cubicBezTo>
                    <a:pt x="24834" y="10426"/>
                    <a:pt x="24834" y="10396"/>
                    <a:pt x="24834" y="10396"/>
                  </a:cubicBezTo>
                  <a:cubicBezTo>
                    <a:pt x="24925" y="10122"/>
                    <a:pt x="24985" y="9818"/>
                    <a:pt x="25016" y="9545"/>
                  </a:cubicBezTo>
                  <a:cubicBezTo>
                    <a:pt x="25168" y="8268"/>
                    <a:pt x="25198" y="5806"/>
                    <a:pt x="25198" y="3009"/>
                  </a:cubicBezTo>
                  <a:lnTo>
                    <a:pt x="2519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4760225" y="4128000"/>
              <a:ext cx="630750" cy="217725"/>
            </a:xfrm>
            <a:custGeom>
              <a:rect b="b" l="l" r="r" t="t"/>
              <a:pathLst>
                <a:path extrusionOk="0" h="8709" w="25230">
                  <a:moveTo>
                    <a:pt x="25229" y="1"/>
                  </a:moveTo>
                  <a:lnTo>
                    <a:pt x="10761" y="335"/>
                  </a:lnTo>
                  <a:lnTo>
                    <a:pt x="10761" y="578"/>
                  </a:lnTo>
                  <a:cubicBezTo>
                    <a:pt x="10761" y="578"/>
                    <a:pt x="2311" y="4712"/>
                    <a:pt x="1460" y="5411"/>
                  </a:cubicBezTo>
                  <a:cubicBezTo>
                    <a:pt x="609" y="6141"/>
                    <a:pt x="1" y="8420"/>
                    <a:pt x="791" y="8664"/>
                  </a:cubicBezTo>
                  <a:cubicBezTo>
                    <a:pt x="892" y="8695"/>
                    <a:pt x="1346" y="8709"/>
                    <a:pt x="2063" y="8709"/>
                  </a:cubicBezTo>
                  <a:cubicBezTo>
                    <a:pt x="6959" y="8709"/>
                    <a:pt x="24118" y="8047"/>
                    <a:pt x="24834" y="7569"/>
                  </a:cubicBezTo>
                  <a:cubicBezTo>
                    <a:pt x="25168" y="7357"/>
                    <a:pt x="25229" y="4074"/>
                    <a:pt x="25229" y="122"/>
                  </a:cubicBezTo>
                  <a:lnTo>
                    <a:pt x="252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4783800" y="4304950"/>
              <a:ext cx="572225" cy="19125"/>
            </a:xfrm>
            <a:custGeom>
              <a:rect b="b" l="l" r="r" t="t"/>
              <a:pathLst>
                <a:path extrusionOk="0" h="765" w="22889">
                  <a:moveTo>
                    <a:pt x="22178" y="0"/>
                  </a:moveTo>
                  <a:cubicBezTo>
                    <a:pt x="17533" y="0"/>
                    <a:pt x="3662" y="502"/>
                    <a:pt x="61" y="704"/>
                  </a:cubicBezTo>
                  <a:cubicBezTo>
                    <a:pt x="0" y="704"/>
                    <a:pt x="0" y="765"/>
                    <a:pt x="91" y="765"/>
                  </a:cubicBezTo>
                  <a:cubicBezTo>
                    <a:pt x="3860" y="735"/>
                    <a:pt x="19119" y="339"/>
                    <a:pt x="22858" y="35"/>
                  </a:cubicBezTo>
                  <a:cubicBezTo>
                    <a:pt x="22888" y="35"/>
                    <a:pt x="22888" y="5"/>
                    <a:pt x="22858" y="5"/>
                  </a:cubicBezTo>
                  <a:cubicBezTo>
                    <a:pt x="22661" y="2"/>
                    <a:pt x="22434" y="0"/>
                    <a:pt x="22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4995800" y="4140500"/>
              <a:ext cx="116300" cy="27800"/>
            </a:xfrm>
            <a:custGeom>
              <a:rect b="b" l="l" r="r" t="t"/>
              <a:pathLst>
                <a:path extrusionOk="0" h="1112" w="4652">
                  <a:moveTo>
                    <a:pt x="1493" y="0"/>
                  </a:moveTo>
                  <a:cubicBezTo>
                    <a:pt x="1024" y="0"/>
                    <a:pt x="559" y="50"/>
                    <a:pt x="122" y="139"/>
                  </a:cubicBezTo>
                  <a:cubicBezTo>
                    <a:pt x="1" y="170"/>
                    <a:pt x="1" y="352"/>
                    <a:pt x="152" y="352"/>
                  </a:cubicBezTo>
                  <a:cubicBezTo>
                    <a:pt x="1642" y="443"/>
                    <a:pt x="3101" y="686"/>
                    <a:pt x="4529" y="1112"/>
                  </a:cubicBezTo>
                  <a:cubicBezTo>
                    <a:pt x="4590" y="1112"/>
                    <a:pt x="4651" y="1051"/>
                    <a:pt x="4590" y="1021"/>
                  </a:cubicBezTo>
                  <a:cubicBezTo>
                    <a:pt x="3774" y="290"/>
                    <a:pt x="2623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4969200" y="4157625"/>
              <a:ext cx="116150" cy="27600"/>
            </a:xfrm>
            <a:custGeom>
              <a:rect b="b" l="l" r="r" t="t"/>
              <a:pathLst>
                <a:path extrusionOk="0" h="1104" w="4646">
                  <a:moveTo>
                    <a:pt x="1525" y="0"/>
                  </a:moveTo>
                  <a:cubicBezTo>
                    <a:pt x="1053" y="0"/>
                    <a:pt x="587" y="54"/>
                    <a:pt x="153" y="153"/>
                  </a:cubicBezTo>
                  <a:cubicBezTo>
                    <a:pt x="1" y="153"/>
                    <a:pt x="31" y="336"/>
                    <a:pt x="153" y="336"/>
                  </a:cubicBezTo>
                  <a:cubicBezTo>
                    <a:pt x="1642" y="427"/>
                    <a:pt x="3101" y="700"/>
                    <a:pt x="4560" y="1096"/>
                  </a:cubicBezTo>
                  <a:cubicBezTo>
                    <a:pt x="4571" y="1101"/>
                    <a:pt x="4581" y="1104"/>
                    <a:pt x="4590" y="1104"/>
                  </a:cubicBezTo>
                  <a:cubicBezTo>
                    <a:pt x="4630" y="1104"/>
                    <a:pt x="4646" y="1054"/>
                    <a:pt x="4621" y="1004"/>
                  </a:cubicBezTo>
                  <a:cubicBezTo>
                    <a:pt x="3788" y="300"/>
                    <a:pt x="2640" y="0"/>
                    <a:pt x="1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4943375" y="4174675"/>
              <a:ext cx="116275" cy="27825"/>
            </a:xfrm>
            <a:custGeom>
              <a:rect b="b" l="l" r="r" t="t"/>
              <a:pathLst>
                <a:path extrusionOk="0" h="1113" w="4651">
                  <a:moveTo>
                    <a:pt x="1493" y="1"/>
                  </a:moveTo>
                  <a:cubicBezTo>
                    <a:pt x="1024" y="1"/>
                    <a:pt x="558" y="51"/>
                    <a:pt x="122" y="140"/>
                  </a:cubicBezTo>
                  <a:cubicBezTo>
                    <a:pt x="0" y="170"/>
                    <a:pt x="0" y="353"/>
                    <a:pt x="122" y="353"/>
                  </a:cubicBezTo>
                  <a:cubicBezTo>
                    <a:pt x="1611" y="444"/>
                    <a:pt x="3101" y="687"/>
                    <a:pt x="4529" y="1113"/>
                  </a:cubicBezTo>
                  <a:cubicBezTo>
                    <a:pt x="4590" y="1113"/>
                    <a:pt x="4651" y="1052"/>
                    <a:pt x="4590" y="1021"/>
                  </a:cubicBezTo>
                  <a:cubicBezTo>
                    <a:pt x="3774" y="291"/>
                    <a:pt x="2623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4919800" y="2668275"/>
              <a:ext cx="1259175" cy="1467350"/>
            </a:xfrm>
            <a:custGeom>
              <a:rect b="b" l="l" r="r" t="t"/>
              <a:pathLst>
                <a:path extrusionOk="0" h="58694" w="50367">
                  <a:moveTo>
                    <a:pt x="30670" y="0"/>
                  </a:moveTo>
                  <a:cubicBezTo>
                    <a:pt x="30670" y="0"/>
                    <a:pt x="28694" y="2432"/>
                    <a:pt x="28330" y="3830"/>
                  </a:cubicBezTo>
                  <a:cubicBezTo>
                    <a:pt x="28330" y="3830"/>
                    <a:pt x="10609" y="9027"/>
                    <a:pt x="6080" y="14772"/>
                  </a:cubicBezTo>
                  <a:cubicBezTo>
                    <a:pt x="1" y="22462"/>
                    <a:pt x="2645" y="58694"/>
                    <a:pt x="2645" y="58694"/>
                  </a:cubicBezTo>
                  <a:lnTo>
                    <a:pt x="20427" y="58694"/>
                  </a:lnTo>
                  <a:cubicBezTo>
                    <a:pt x="20427" y="58694"/>
                    <a:pt x="18421" y="26383"/>
                    <a:pt x="21521" y="24073"/>
                  </a:cubicBezTo>
                  <a:cubicBezTo>
                    <a:pt x="25503" y="21125"/>
                    <a:pt x="37752" y="21611"/>
                    <a:pt x="44713" y="16778"/>
                  </a:cubicBezTo>
                  <a:cubicBezTo>
                    <a:pt x="50367" y="12857"/>
                    <a:pt x="46415" y="0"/>
                    <a:pt x="46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4969200" y="2773725"/>
              <a:ext cx="644875" cy="1330575"/>
            </a:xfrm>
            <a:custGeom>
              <a:rect b="b" l="l" r="r" t="t"/>
              <a:pathLst>
                <a:path extrusionOk="0" h="53223" w="25795">
                  <a:moveTo>
                    <a:pt x="25719" y="1"/>
                  </a:moveTo>
                  <a:cubicBezTo>
                    <a:pt x="25709" y="1"/>
                    <a:pt x="25697" y="3"/>
                    <a:pt x="25685" y="7"/>
                  </a:cubicBezTo>
                  <a:cubicBezTo>
                    <a:pt x="21794" y="1071"/>
                    <a:pt x="17965" y="2378"/>
                    <a:pt x="14226" y="3928"/>
                  </a:cubicBezTo>
                  <a:cubicBezTo>
                    <a:pt x="12402" y="4688"/>
                    <a:pt x="10609" y="5600"/>
                    <a:pt x="8907" y="6633"/>
                  </a:cubicBezTo>
                  <a:cubicBezTo>
                    <a:pt x="7235" y="7636"/>
                    <a:pt x="5563" y="8791"/>
                    <a:pt x="4286" y="10311"/>
                  </a:cubicBezTo>
                  <a:cubicBezTo>
                    <a:pt x="3162" y="11770"/>
                    <a:pt x="2341" y="13472"/>
                    <a:pt x="1916" y="15296"/>
                  </a:cubicBezTo>
                  <a:cubicBezTo>
                    <a:pt x="1429" y="17241"/>
                    <a:pt x="1065" y="19247"/>
                    <a:pt x="852" y="21254"/>
                  </a:cubicBezTo>
                  <a:cubicBezTo>
                    <a:pt x="335" y="25630"/>
                    <a:pt x="61" y="30068"/>
                    <a:pt x="31" y="34476"/>
                  </a:cubicBezTo>
                  <a:cubicBezTo>
                    <a:pt x="1" y="36694"/>
                    <a:pt x="31" y="38913"/>
                    <a:pt x="61" y="41132"/>
                  </a:cubicBezTo>
                  <a:cubicBezTo>
                    <a:pt x="92" y="43351"/>
                    <a:pt x="426" y="52652"/>
                    <a:pt x="487" y="53199"/>
                  </a:cubicBezTo>
                  <a:cubicBezTo>
                    <a:pt x="487" y="53214"/>
                    <a:pt x="495" y="53222"/>
                    <a:pt x="502" y="53222"/>
                  </a:cubicBezTo>
                  <a:cubicBezTo>
                    <a:pt x="510" y="53222"/>
                    <a:pt x="517" y="53214"/>
                    <a:pt x="517" y="53199"/>
                  </a:cubicBezTo>
                  <a:cubicBezTo>
                    <a:pt x="578" y="48822"/>
                    <a:pt x="396" y="40707"/>
                    <a:pt x="396" y="36299"/>
                  </a:cubicBezTo>
                  <a:cubicBezTo>
                    <a:pt x="365" y="31922"/>
                    <a:pt x="578" y="27576"/>
                    <a:pt x="1004" y="23229"/>
                  </a:cubicBezTo>
                  <a:cubicBezTo>
                    <a:pt x="1247" y="21132"/>
                    <a:pt x="1490" y="19035"/>
                    <a:pt x="1916" y="16968"/>
                  </a:cubicBezTo>
                  <a:cubicBezTo>
                    <a:pt x="2220" y="15114"/>
                    <a:pt x="2858" y="13320"/>
                    <a:pt x="3770" y="11709"/>
                  </a:cubicBezTo>
                  <a:cubicBezTo>
                    <a:pt x="4803" y="10007"/>
                    <a:pt x="6323" y="8791"/>
                    <a:pt x="7964" y="7697"/>
                  </a:cubicBezTo>
                  <a:cubicBezTo>
                    <a:pt x="9606" y="6603"/>
                    <a:pt x="11338" y="5630"/>
                    <a:pt x="13132" y="4779"/>
                  </a:cubicBezTo>
                  <a:cubicBezTo>
                    <a:pt x="16779" y="3138"/>
                    <a:pt x="20487" y="1740"/>
                    <a:pt x="24317" y="585"/>
                  </a:cubicBezTo>
                  <a:cubicBezTo>
                    <a:pt x="24773" y="433"/>
                    <a:pt x="25259" y="281"/>
                    <a:pt x="25715" y="129"/>
                  </a:cubicBezTo>
                  <a:cubicBezTo>
                    <a:pt x="25794" y="76"/>
                    <a:pt x="25782" y="1"/>
                    <a:pt x="257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5522400" y="2757925"/>
              <a:ext cx="152725" cy="20100"/>
            </a:xfrm>
            <a:custGeom>
              <a:rect b="b" l="l" r="r" t="t"/>
              <a:pathLst>
                <a:path extrusionOk="0" h="804" w="6109">
                  <a:moveTo>
                    <a:pt x="31" y="1"/>
                  </a:moveTo>
                  <a:cubicBezTo>
                    <a:pt x="1" y="1"/>
                    <a:pt x="1" y="31"/>
                    <a:pt x="31" y="31"/>
                  </a:cubicBezTo>
                  <a:cubicBezTo>
                    <a:pt x="1034" y="92"/>
                    <a:pt x="2037" y="274"/>
                    <a:pt x="3071" y="426"/>
                  </a:cubicBezTo>
                  <a:cubicBezTo>
                    <a:pt x="3557" y="487"/>
                    <a:pt x="4043" y="548"/>
                    <a:pt x="4530" y="639"/>
                  </a:cubicBezTo>
                  <a:cubicBezTo>
                    <a:pt x="4773" y="669"/>
                    <a:pt x="5016" y="730"/>
                    <a:pt x="5290" y="761"/>
                  </a:cubicBezTo>
                  <a:cubicBezTo>
                    <a:pt x="5411" y="776"/>
                    <a:pt x="5533" y="776"/>
                    <a:pt x="5651" y="776"/>
                  </a:cubicBezTo>
                  <a:cubicBezTo>
                    <a:pt x="5768" y="776"/>
                    <a:pt x="5882" y="776"/>
                    <a:pt x="5989" y="791"/>
                  </a:cubicBezTo>
                  <a:cubicBezTo>
                    <a:pt x="6006" y="800"/>
                    <a:pt x="6021" y="803"/>
                    <a:pt x="6033" y="803"/>
                  </a:cubicBezTo>
                  <a:cubicBezTo>
                    <a:pt x="6108" y="803"/>
                    <a:pt x="6097" y="665"/>
                    <a:pt x="6019" y="639"/>
                  </a:cubicBezTo>
                  <a:cubicBezTo>
                    <a:pt x="5776" y="578"/>
                    <a:pt x="5533" y="487"/>
                    <a:pt x="5290" y="426"/>
                  </a:cubicBezTo>
                  <a:cubicBezTo>
                    <a:pt x="5046" y="396"/>
                    <a:pt x="4803" y="365"/>
                    <a:pt x="4530" y="305"/>
                  </a:cubicBezTo>
                  <a:cubicBezTo>
                    <a:pt x="4043" y="244"/>
                    <a:pt x="3557" y="213"/>
                    <a:pt x="3071" y="153"/>
                  </a:cubicBezTo>
                  <a:cubicBezTo>
                    <a:pt x="2068" y="61"/>
                    <a:pt x="1034" y="61"/>
                    <a:pt x="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621950" y="2668700"/>
              <a:ext cx="88700" cy="93900"/>
            </a:xfrm>
            <a:custGeom>
              <a:rect b="b" l="l" r="r" t="t"/>
              <a:pathLst>
                <a:path extrusionOk="0" h="3756" w="3548">
                  <a:moveTo>
                    <a:pt x="1789" y="1"/>
                  </a:moveTo>
                  <a:cubicBezTo>
                    <a:pt x="1781" y="1"/>
                    <a:pt x="1772" y="4"/>
                    <a:pt x="1764" y="13"/>
                  </a:cubicBezTo>
                  <a:cubicBezTo>
                    <a:pt x="1338" y="469"/>
                    <a:pt x="973" y="986"/>
                    <a:pt x="669" y="1533"/>
                  </a:cubicBezTo>
                  <a:cubicBezTo>
                    <a:pt x="396" y="1989"/>
                    <a:pt x="1" y="2567"/>
                    <a:pt x="153" y="3144"/>
                  </a:cubicBezTo>
                  <a:cubicBezTo>
                    <a:pt x="220" y="3524"/>
                    <a:pt x="549" y="3756"/>
                    <a:pt x="900" y="3756"/>
                  </a:cubicBezTo>
                  <a:cubicBezTo>
                    <a:pt x="1027" y="3756"/>
                    <a:pt x="1156" y="3725"/>
                    <a:pt x="1277" y="3661"/>
                  </a:cubicBezTo>
                  <a:cubicBezTo>
                    <a:pt x="1794" y="3448"/>
                    <a:pt x="2067" y="2810"/>
                    <a:pt x="2341" y="2354"/>
                  </a:cubicBezTo>
                  <a:cubicBezTo>
                    <a:pt x="2736" y="1655"/>
                    <a:pt x="3162" y="986"/>
                    <a:pt x="3526" y="287"/>
                  </a:cubicBezTo>
                  <a:cubicBezTo>
                    <a:pt x="3547" y="266"/>
                    <a:pt x="3525" y="231"/>
                    <a:pt x="3499" y="231"/>
                  </a:cubicBezTo>
                  <a:cubicBezTo>
                    <a:pt x="3487" y="231"/>
                    <a:pt x="3475" y="238"/>
                    <a:pt x="3466" y="257"/>
                  </a:cubicBezTo>
                  <a:cubicBezTo>
                    <a:pt x="3131" y="743"/>
                    <a:pt x="2797" y="1260"/>
                    <a:pt x="2493" y="1746"/>
                  </a:cubicBezTo>
                  <a:lnTo>
                    <a:pt x="2007" y="2475"/>
                  </a:lnTo>
                  <a:cubicBezTo>
                    <a:pt x="1885" y="2688"/>
                    <a:pt x="1733" y="2901"/>
                    <a:pt x="1551" y="3114"/>
                  </a:cubicBezTo>
                  <a:cubicBezTo>
                    <a:pt x="1401" y="3297"/>
                    <a:pt x="1132" y="3444"/>
                    <a:pt x="895" y="3444"/>
                  </a:cubicBezTo>
                  <a:cubicBezTo>
                    <a:pt x="699" y="3444"/>
                    <a:pt x="525" y="3344"/>
                    <a:pt x="456" y="3083"/>
                  </a:cubicBezTo>
                  <a:cubicBezTo>
                    <a:pt x="396" y="2840"/>
                    <a:pt x="426" y="2567"/>
                    <a:pt x="548" y="2354"/>
                  </a:cubicBezTo>
                  <a:cubicBezTo>
                    <a:pt x="639" y="2111"/>
                    <a:pt x="760" y="1868"/>
                    <a:pt x="882" y="1655"/>
                  </a:cubicBezTo>
                  <a:cubicBezTo>
                    <a:pt x="1156" y="1077"/>
                    <a:pt x="1490" y="561"/>
                    <a:pt x="1824" y="44"/>
                  </a:cubicBezTo>
                  <a:cubicBezTo>
                    <a:pt x="1824" y="22"/>
                    <a:pt x="1809" y="1"/>
                    <a:pt x="17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834725" y="2711450"/>
              <a:ext cx="177825" cy="160300"/>
            </a:xfrm>
            <a:custGeom>
              <a:rect b="b" l="l" r="r" t="t"/>
              <a:pathLst>
                <a:path extrusionOk="0" h="6412" w="7113">
                  <a:moveTo>
                    <a:pt x="297" y="1"/>
                  </a:moveTo>
                  <a:cubicBezTo>
                    <a:pt x="285" y="1"/>
                    <a:pt x="274" y="10"/>
                    <a:pt x="274" y="36"/>
                  </a:cubicBezTo>
                  <a:cubicBezTo>
                    <a:pt x="92" y="310"/>
                    <a:pt x="0" y="613"/>
                    <a:pt x="0" y="948"/>
                  </a:cubicBezTo>
                  <a:cubicBezTo>
                    <a:pt x="0" y="1343"/>
                    <a:pt x="0" y="1708"/>
                    <a:pt x="31" y="2072"/>
                  </a:cubicBezTo>
                  <a:cubicBezTo>
                    <a:pt x="61" y="2802"/>
                    <a:pt x="274" y="3501"/>
                    <a:pt x="639" y="4139"/>
                  </a:cubicBezTo>
                  <a:cubicBezTo>
                    <a:pt x="1459" y="5325"/>
                    <a:pt x="3010" y="5842"/>
                    <a:pt x="4347" y="6145"/>
                  </a:cubicBezTo>
                  <a:cubicBezTo>
                    <a:pt x="4772" y="6237"/>
                    <a:pt x="5228" y="6328"/>
                    <a:pt x="5684" y="6358"/>
                  </a:cubicBezTo>
                  <a:cubicBezTo>
                    <a:pt x="5897" y="6389"/>
                    <a:pt x="6140" y="6389"/>
                    <a:pt x="6353" y="6389"/>
                  </a:cubicBezTo>
                  <a:cubicBezTo>
                    <a:pt x="6459" y="6404"/>
                    <a:pt x="6573" y="6411"/>
                    <a:pt x="6687" y="6411"/>
                  </a:cubicBezTo>
                  <a:cubicBezTo>
                    <a:pt x="6801" y="6411"/>
                    <a:pt x="6915" y="6404"/>
                    <a:pt x="7022" y="6389"/>
                  </a:cubicBezTo>
                  <a:cubicBezTo>
                    <a:pt x="7113" y="6358"/>
                    <a:pt x="7083" y="6237"/>
                    <a:pt x="7022" y="6206"/>
                  </a:cubicBezTo>
                  <a:cubicBezTo>
                    <a:pt x="6687" y="6115"/>
                    <a:pt x="6292" y="6085"/>
                    <a:pt x="5928" y="6024"/>
                  </a:cubicBezTo>
                  <a:cubicBezTo>
                    <a:pt x="5563" y="5963"/>
                    <a:pt x="5198" y="5902"/>
                    <a:pt x="4833" y="5811"/>
                  </a:cubicBezTo>
                  <a:cubicBezTo>
                    <a:pt x="4165" y="5629"/>
                    <a:pt x="3465" y="5416"/>
                    <a:pt x="2827" y="5142"/>
                  </a:cubicBezTo>
                  <a:cubicBezTo>
                    <a:pt x="2250" y="4930"/>
                    <a:pt x="1703" y="4595"/>
                    <a:pt x="1277" y="4170"/>
                  </a:cubicBezTo>
                  <a:cubicBezTo>
                    <a:pt x="821" y="3653"/>
                    <a:pt x="517" y="3045"/>
                    <a:pt x="426" y="2407"/>
                  </a:cubicBezTo>
                  <a:cubicBezTo>
                    <a:pt x="335" y="2012"/>
                    <a:pt x="274" y="1647"/>
                    <a:pt x="244" y="1252"/>
                  </a:cubicBezTo>
                  <a:cubicBezTo>
                    <a:pt x="152" y="857"/>
                    <a:pt x="183" y="461"/>
                    <a:pt x="304" y="97"/>
                  </a:cubicBezTo>
                  <a:lnTo>
                    <a:pt x="335" y="36"/>
                  </a:lnTo>
                  <a:cubicBezTo>
                    <a:pt x="335" y="18"/>
                    <a:pt x="314" y="1"/>
                    <a:pt x="2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5360550" y="2697550"/>
              <a:ext cx="731050" cy="1328275"/>
            </a:xfrm>
            <a:custGeom>
              <a:rect b="b" l="l" r="r" t="t"/>
              <a:pathLst>
                <a:path extrusionOk="0" h="53131" w="29242">
                  <a:moveTo>
                    <a:pt x="27531" y="1"/>
                  </a:moveTo>
                  <a:cubicBezTo>
                    <a:pt x="27522" y="1"/>
                    <a:pt x="27509" y="14"/>
                    <a:pt x="27509" y="14"/>
                  </a:cubicBezTo>
                  <a:cubicBezTo>
                    <a:pt x="28360" y="4239"/>
                    <a:pt x="29241" y="9224"/>
                    <a:pt x="26505" y="12933"/>
                  </a:cubicBezTo>
                  <a:cubicBezTo>
                    <a:pt x="25259" y="14635"/>
                    <a:pt x="23375" y="15486"/>
                    <a:pt x="21399" y="16063"/>
                  </a:cubicBezTo>
                  <a:cubicBezTo>
                    <a:pt x="19271" y="16702"/>
                    <a:pt x="17052" y="17158"/>
                    <a:pt x="14864" y="17644"/>
                  </a:cubicBezTo>
                  <a:cubicBezTo>
                    <a:pt x="12706" y="18161"/>
                    <a:pt x="10426" y="18708"/>
                    <a:pt x="8268" y="19437"/>
                  </a:cubicBezTo>
                  <a:cubicBezTo>
                    <a:pt x="6384" y="20045"/>
                    <a:pt x="4377" y="20714"/>
                    <a:pt x="2827" y="22021"/>
                  </a:cubicBezTo>
                  <a:cubicBezTo>
                    <a:pt x="2098" y="22629"/>
                    <a:pt x="1520" y="23389"/>
                    <a:pt x="1155" y="24240"/>
                  </a:cubicBezTo>
                  <a:cubicBezTo>
                    <a:pt x="760" y="25182"/>
                    <a:pt x="548" y="26155"/>
                    <a:pt x="456" y="27158"/>
                  </a:cubicBezTo>
                  <a:cubicBezTo>
                    <a:pt x="335" y="28252"/>
                    <a:pt x="304" y="29346"/>
                    <a:pt x="274" y="30440"/>
                  </a:cubicBezTo>
                  <a:cubicBezTo>
                    <a:pt x="213" y="31687"/>
                    <a:pt x="152" y="32933"/>
                    <a:pt x="122" y="34179"/>
                  </a:cubicBezTo>
                  <a:cubicBezTo>
                    <a:pt x="0" y="39164"/>
                    <a:pt x="31" y="44118"/>
                    <a:pt x="213" y="49103"/>
                  </a:cubicBezTo>
                  <a:cubicBezTo>
                    <a:pt x="244" y="49711"/>
                    <a:pt x="335" y="52477"/>
                    <a:pt x="365" y="53085"/>
                  </a:cubicBezTo>
                  <a:cubicBezTo>
                    <a:pt x="380" y="53116"/>
                    <a:pt x="418" y="53131"/>
                    <a:pt x="453" y="53131"/>
                  </a:cubicBezTo>
                  <a:cubicBezTo>
                    <a:pt x="487" y="53131"/>
                    <a:pt x="517" y="53116"/>
                    <a:pt x="517" y="53085"/>
                  </a:cubicBezTo>
                  <a:cubicBezTo>
                    <a:pt x="365" y="48070"/>
                    <a:pt x="183" y="40957"/>
                    <a:pt x="304" y="35972"/>
                  </a:cubicBezTo>
                  <a:cubicBezTo>
                    <a:pt x="335" y="33510"/>
                    <a:pt x="426" y="31048"/>
                    <a:pt x="548" y="28586"/>
                  </a:cubicBezTo>
                  <a:cubicBezTo>
                    <a:pt x="639" y="26489"/>
                    <a:pt x="912" y="24270"/>
                    <a:pt x="2371" y="22720"/>
                  </a:cubicBezTo>
                  <a:cubicBezTo>
                    <a:pt x="3800" y="21200"/>
                    <a:pt x="5836" y="20471"/>
                    <a:pt x="7691" y="19832"/>
                  </a:cubicBezTo>
                  <a:cubicBezTo>
                    <a:pt x="9879" y="19103"/>
                    <a:pt x="12068" y="18495"/>
                    <a:pt x="14286" y="18009"/>
                  </a:cubicBezTo>
                  <a:cubicBezTo>
                    <a:pt x="16505" y="17492"/>
                    <a:pt x="18755" y="17006"/>
                    <a:pt x="20943" y="16428"/>
                  </a:cubicBezTo>
                  <a:cubicBezTo>
                    <a:pt x="22858" y="15911"/>
                    <a:pt x="24773" y="15212"/>
                    <a:pt x="26171" y="13723"/>
                  </a:cubicBezTo>
                  <a:cubicBezTo>
                    <a:pt x="29120" y="10562"/>
                    <a:pt x="28785" y="5729"/>
                    <a:pt x="27934" y="1747"/>
                  </a:cubicBezTo>
                  <a:cubicBezTo>
                    <a:pt x="27813" y="1169"/>
                    <a:pt x="27691" y="592"/>
                    <a:pt x="27539" y="14"/>
                  </a:cubicBezTo>
                  <a:cubicBezTo>
                    <a:pt x="27539" y="4"/>
                    <a:pt x="27536" y="1"/>
                    <a:pt x="27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4997325" y="4049750"/>
              <a:ext cx="403525" cy="12625"/>
            </a:xfrm>
            <a:custGeom>
              <a:rect b="b" l="l" r="r" t="t"/>
              <a:pathLst>
                <a:path extrusionOk="0" h="505" w="16141">
                  <a:moveTo>
                    <a:pt x="13010" y="0"/>
                  </a:moveTo>
                  <a:cubicBezTo>
                    <a:pt x="11976" y="0"/>
                    <a:pt x="10912" y="0"/>
                    <a:pt x="9879" y="31"/>
                  </a:cubicBezTo>
                  <a:cubicBezTo>
                    <a:pt x="7751" y="61"/>
                    <a:pt x="5654" y="122"/>
                    <a:pt x="3557" y="183"/>
                  </a:cubicBezTo>
                  <a:cubicBezTo>
                    <a:pt x="2979" y="213"/>
                    <a:pt x="2371" y="213"/>
                    <a:pt x="1794" y="243"/>
                  </a:cubicBezTo>
                  <a:cubicBezTo>
                    <a:pt x="1216" y="274"/>
                    <a:pt x="608" y="304"/>
                    <a:pt x="31" y="365"/>
                  </a:cubicBezTo>
                  <a:cubicBezTo>
                    <a:pt x="0" y="365"/>
                    <a:pt x="0" y="426"/>
                    <a:pt x="31" y="426"/>
                  </a:cubicBezTo>
                  <a:cubicBezTo>
                    <a:pt x="686" y="484"/>
                    <a:pt x="1341" y="505"/>
                    <a:pt x="1988" y="505"/>
                  </a:cubicBezTo>
                  <a:cubicBezTo>
                    <a:pt x="2362" y="505"/>
                    <a:pt x="2734" y="498"/>
                    <a:pt x="3101" y="486"/>
                  </a:cubicBezTo>
                  <a:lnTo>
                    <a:pt x="6262" y="486"/>
                  </a:lnTo>
                  <a:cubicBezTo>
                    <a:pt x="8359" y="486"/>
                    <a:pt x="10456" y="426"/>
                    <a:pt x="12554" y="395"/>
                  </a:cubicBezTo>
                  <a:cubicBezTo>
                    <a:pt x="13162" y="395"/>
                    <a:pt x="13739" y="335"/>
                    <a:pt x="14347" y="304"/>
                  </a:cubicBezTo>
                  <a:cubicBezTo>
                    <a:pt x="14925" y="304"/>
                    <a:pt x="15502" y="274"/>
                    <a:pt x="16110" y="183"/>
                  </a:cubicBezTo>
                  <a:cubicBezTo>
                    <a:pt x="16140" y="152"/>
                    <a:pt x="16140" y="91"/>
                    <a:pt x="16080" y="91"/>
                  </a:cubicBezTo>
                  <a:cubicBezTo>
                    <a:pt x="15563" y="31"/>
                    <a:pt x="15046" y="0"/>
                    <a:pt x="14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5079750" y="2100025"/>
              <a:ext cx="604325" cy="717475"/>
            </a:xfrm>
            <a:custGeom>
              <a:rect b="b" l="l" r="r" t="t"/>
              <a:pathLst>
                <a:path extrusionOk="0" h="28699" w="24173">
                  <a:moveTo>
                    <a:pt x="22989" y="0"/>
                  </a:moveTo>
                  <a:cubicBezTo>
                    <a:pt x="22339" y="0"/>
                    <a:pt x="21354" y="736"/>
                    <a:pt x="19956" y="2851"/>
                  </a:cubicBezTo>
                  <a:cubicBezTo>
                    <a:pt x="17312" y="6864"/>
                    <a:pt x="12600" y="13186"/>
                    <a:pt x="12266" y="13611"/>
                  </a:cubicBezTo>
                  <a:cubicBezTo>
                    <a:pt x="11810" y="14250"/>
                    <a:pt x="1232" y="19538"/>
                    <a:pt x="624" y="20663"/>
                  </a:cubicBezTo>
                  <a:cubicBezTo>
                    <a:pt x="0" y="21733"/>
                    <a:pt x="3414" y="28699"/>
                    <a:pt x="4618" y="28699"/>
                  </a:cubicBezTo>
                  <a:cubicBezTo>
                    <a:pt x="4646" y="28699"/>
                    <a:pt x="4672" y="28695"/>
                    <a:pt x="4697" y="28688"/>
                  </a:cubicBezTo>
                  <a:cubicBezTo>
                    <a:pt x="7372" y="27928"/>
                    <a:pt x="15822" y="23247"/>
                    <a:pt x="18375" y="19113"/>
                  </a:cubicBezTo>
                  <a:cubicBezTo>
                    <a:pt x="19318" y="17593"/>
                    <a:pt x="22418" y="9933"/>
                    <a:pt x="23938" y="2699"/>
                  </a:cubicBezTo>
                  <a:cubicBezTo>
                    <a:pt x="24172" y="1564"/>
                    <a:pt x="23936" y="0"/>
                    <a:pt x="229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4811150" y="2587725"/>
              <a:ext cx="410375" cy="343200"/>
            </a:xfrm>
            <a:custGeom>
              <a:rect b="b" l="l" r="r" t="t"/>
              <a:pathLst>
                <a:path extrusionOk="0" h="13728" w="16415">
                  <a:moveTo>
                    <a:pt x="13131" y="0"/>
                  </a:moveTo>
                  <a:cubicBezTo>
                    <a:pt x="13131" y="0"/>
                    <a:pt x="6140" y="3374"/>
                    <a:pt x="5776" y="3496"/>
                  </a:cubicBezTo>
                  <a:cubicBezTo>
                    <a:pt x="4134" y="4164"/>
                    <a:pt x="669" y="3921"/>
                    <a:pt x="456" y="5228"/>
                  </a:cubicBezTo>
                  <a:cubicBezTo>
                    <a:pt x="326" y="6166"/>
                    <a:pt x="1670" y="6233"/>
                    <a:pt x="2056" y="6233"/>
                  </a:cubicBezTo>
                  <a:cubicBezTo>
                    <a:pt x="2121" y="6233"/>
                    <a:pt x="2158" y="6231"/>
                    <a:pt x="2158" y="6231"/>
                  </a:cubicBezTo>
                  <a:lnTo>
                    <a:pt x="2158" y="6231"/>
                  </a:lnTo>
                  <a:cubicBezTo>
                    <a:pt x="2158" y="6231"/>
                    <a:pt x="0" y="6474"/>
                    <a:pt x="304" y="7690"/>
                  </a:cubicBezTo>
                  <a:cubicBezTo>
                    <a:pt x="608" y="8906"/>
                    <a:pt x="2614" y="8906"/>
                    <a:pt x="2614" y="8906"/>
                  </a:cubicBezTo>
                  <a:cubicBezTo>
                    <a:pt x="2614" y="8906"/>
                    <a:pt x="578" y="9453"/>
                    <a:pt x="973" y="10639"/>
                  </a:cubicBezTo>
                  <a:cubicBezTo>
                    <a:pt x="1276" y="11622"/>
                    <a:pt x="2688" y="11706"/>
                    <a:pt x="3159" y="11706"/>
                  </a:cubicBezTo>
                  <a:cubicBezTo>
                    <a:pt x="3256" y="11706"/>
                    <a:pt x="3313" y="11702"/>
                    <a:pt x="3313" y="11702"/>
                  </a:cubicBezTo>
                  <a:lnTo>
                    <a:pt x="3313" y="11702"/>
                  </a:lnTo>
                  <a:cubicBezTo>
                    <a:pt x="3313" y="11702"/>
                    <a:pt x="2037" y="12098"/>
                    <a:pt x="2493" y="13222"/>
                  </a:cubicBezTo>
                  <a:cubicBezTo>
                    <a:pt x="2652" y="13591"/>
                    <a:pt x="3243" y="13728"/>
                    <a:pt x="4020" y="13728"/>
                  </a:cubicBezTo>
                  <a:cubicBezTo>
                    <a:pt x="5610" y="13728"/>
                    <a:pt x="7976" y="13154"/>
                    <a:pt x="8997" y="12827"/>
                  </a:cubicBezTo>
                  <a:cubicBezTo>
                    <a:pt x="10517" y="12371"/>
                    <a:pt x="15411" y="9514"/>
                    <a:pt x="16414" y="8845"/>
                  </a:cubicBezTo>
                  <a:lnTo>
                    <a:pt x="13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4856750" y="2709100"/>
              <a:ext cx="151850" cy="42775"/>
            </a:xfrm>
            <a:custGeom>
              <a:rect b="b" l="l" r="r" t="t"/>
              <a:pathLst>
                <a:path extrusionOk="0" h="1711" w="6074">
                  <a:moveTo>
                    <a:pt x="6019" y="0"/>
                  </a:moveTo>
                  <a:cubicBezTo>
                    <a:pt x="6010" y="0"/>
                    <a:pt x="6000" y="3"/>
                    <a:pt x="5988" y="8"/>
                  </a:cubicBezTo>
                  <a:cubicBezTo>
                    <a:pt x="4150" y="1004"/>
                    <a:pt x="3063" y="1421"/>
                    <a:pt x="1267" y="1421"/>
                  </a:cubicBezTo>
                  <a:cubicBezTo>
                    <a:pt x="925" y="1421"/>
                    <a:pt x="556" y="1405"/>
                    <a:pt x="152" y="1376"/>
                  </a:cubicBezTo>
                  <a:cubicBezTo>
                    <a:pt x="30" y="1376"/>
                    <a:pt x="0" y="1467"/>
                    <a:pt x="122" y="1498"/>
                  </a:cubicBezTo>
                  <a:cubicBezTo>
                    <a:pt x="752" y="1642"/>
                    <a:pt x="1311" y="1711"/>
                    <a:pt x="1826" y="1711"/>
                  </a:cubicBezTo>
                  <a:cubicBezTo>
                    <a:pt x="3370" y="1711"/>
                    <a:pt x="4521" y="1095"/>
                    <a:pt x="6049" y="69"/>
                  </a:cubicBezTo>
                  <a:cubicBezTo>
                    <a:pt x="6073" y="45"/>
                    <a:pt x="6058" y="0"/>
                    <a:pt x="6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4868900" y="2770850"/>
              <a:ext cx="161125" cy="42925"/>
            </a:xfrm>
            <a:custGeom>
              <a:rect b="b" l="l" r="r" t="t"/>
              <a:pathLst>
                <a:path extrusionOk="0" h="1717" w="6445">
                  <a:moveTo>
                    <a:pt x="6384" y="0"/>
                  </a:moveTo>
                  <a:cubicBezTo>
                    <a:pt x="3982" y="1095"/>
                    <a:pt x="2766" y="1459"/>
                    <a:pt x="122" y="1520"/>
                  </a:cubicBezTo>
                  <a:cubicBezTo>
                    <a:pt x="0" y="1520"/>
                    <a:pt x="31" y="1642"/>
                    <a:pt x="122" y="1642"/>
                  </a:cubicBezTo>
                  <a:cubicBezTo>
                    <a:pt x="561" y="1692"/>
                    <a:pt x="967" y="1717"/>
                    <a:pt x="1347" y="1717"/>
                  </a:cubicBezTo>
                  <a:cubicBezTo>
                    <a:pt x="3255" y="1717"/>
                    <a:pt x="4538" y="1100"/>
                    <a:pt x="6414" y="61"/>
                  </a:cubicBezTo>
                  <a:cubicBezTo>
                    <a:pt x="6444" y="61"/>
                    <a:pt x="6414" y="0"/>
                    <a:pt x="6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4893225" y="2829200"/>
              <a:ext cx="158725" cy="50800"/>
            </a:xfrm>
            <a:custGeom>
              <a:rect b="b" l="l" r="r" t="t"/>
              <a:pathLst>
                <a:path extrusionOk="0" h="2032" w="6349">
                  <a:moveTo>
                    <a:pt x="6285" y="1"/>
                  </a:moveTo>
                  <a:cubicBezTo>
                    <a:pt x="6278" y="1"/>
                    <a:pt x="6270" y="3"/>
                    <a:pt x="6262" y="7"/>
                  </a:cubicBezTo>
                  <a:cubicBezTo>
                    <a:pt x="4073" y="1344"/>
                    <a:pt x="2705" y="1709"/>
                    <a:pt x="152" y="1952"/>
                  </a:cubicBezTo>
                  <a:cubicBezTo>
                    <a:pt x="0" y="1952"/>
                    <a:pt x="0" y="2013"/>
                    <a:pt x="152" y="2013"/>
                  </a:cubicBezTo>
                  <a:cubicBezTo>
                    <a:pt x="390" y="2025"/>
                    <a:pt x="622" y="2032"/>
                    <a:pt x="848" y="2032"/>
                  </a:cubicBezTo>
                  <a:cubicBezTo>
                    <a:pt x="2869" y="2032"/>
                    <a:pt x="4436" y="1520"/>
                    <a:pt x="6322" y="98"/>
                  </a:cubicBezTo>
                  <a:cubicBezTo>
                    <a:pt x="6349" y="72"/>
                    <a:pt x="6330" y="1"/>
                    <a:pt x="6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4891075" y="2546650"/>
              <a:ext cx="286250" cy="184100"/>
            </a:xfrm>
            <a:custGeom>
              <a:rect b="b" l="l" r="r" t="t"/>
              <a:pathLst>
                <a:path extrusionOk="0" h="7364" w="11450">
                  <a:moveTo>
                    <a:pt x="6758" y="0"/>
                  </a:moveTo>
                  <a:cubicBezTo>
                    <a:pt x="5225" y="0"/>
                    <a:pt x="1" y="1724"/>
                    <a:pt x="329" y="2889"/>
                  </a:cubicBezTo>
                  <a:cubicBezTo>
                    <a:pt x="543" y="3711"/>
                    <a:pt x="1610" y="3973"/>
                    <a:pt x="2799" y="3973"/>
                  </a:cubicBezTo>
                  <a:cubicBezTo>
                    <a:pt x="3809" y="3973"/>
                    <a:pt x="4909" y="3784"/>
                    <a:pt x="5648" y="3588"/>
                  </a:cubicBezTo>
                  <a:cubicBezTo>
                    <a:pt x="5648" y="3588"/>
                    <a:pt x="6591" y="7145"/>
                    <a:pt x="9022" y="7357"/>
                  </a:cubicBezTo>
                  <a:cubicBezTo>
                    <a:pt x="9065" y="7362"/>
                    <a:pt x="9107" y="7364"/>
                    <a:pt x="9149" y="7364"/>
                  </a:cubicBezTo>
                  <a:cubicBezTo>
                    <a:pt x="11450" y="7364"/>
                    <a:pt x="11332" y="822"/>
                    <a:pt x="11332" y="822"/>
                  </a:cubicBezTo>
                  <a:cubicBezTo>
                    <a:pt x="11332" y="822"/>
                    <a:pt x="8263" y="32"/>
                    <a:pt x="6834" y="2"/>
                  </a:cubicBezTo>
                  <a:cubicBezTo>
                    <a:pt x="6810" y="1"/>
                    <a:pt x="6785" y="0"/>
                    <a:pt x="67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4904625" y="2628000"/>
              <a:ext cx="211275" cy="106400"/>
            </a:xfrm>
            <a:custGeom>
              <a:rect b="b" l="l" r="r" t="t"/>
              <a:pathLst>
                <a:path extrusionOk="0" h="4256" w="8451">
                  <a:moveTo>
                    <a:pt x="30" y="0"/>
                  </a:moveTo>
                  <a:cubicBezTo>
                    <a:pt x="30" y="0"/>
                    <a:pt x="0" y="30"/>
                    <a:pt x="30" y="30"/>
                  </a:cubicBezTo>
                  <a:cubicBezTo>
                    <a:pt x="648" y="739"/>
                    <a:pt x="1467" y="954"/>
                    <a:pt x="2337" y="954"/>
                  </a:cubicBezTo>
                  <a:cubicBezTo>
                    <a:pt x="3221" y="954"/>
                    <a:pt x="4157" y="731"/>
                    <a:pt x="4985" y="578"/>
                  </a:cubicBezTo>
                  <a:cubicBezTo>
                    <a:pt x="5410" y="2189"/>
                    <a:pt x="6657" y="3982"/>
                    <a:pt x="8389" y="4255"/>
                  </a:cubicBezTo>
                  <a:cubicBezTo>
                    <a:pt x="8450" y="4255"/>
                    <a:pt x="8450" y="4164"/>
                    <a:pt x="8389" y="4164"/>
                  </a:cubicBezTo>
                  <a:cubicBezTo>
                    <a:pt x="6839" y="3708"/>
                    <a:pt x="5714" y="1793"/>
                    <a:pt x="5228" y="334"/>
                  </a:cubicBezTo>
                  <a:cubicBezTo>
                    <a:pt x="5228" y="255"/>
                    <a:pt x="5160" y="176"/>
                    <a:pt x="5082" y="176"/>
                  </a:cubicBezTo>
                  <a:cubicBezTo>
                    <a:pt x="5070" y="176"/>
                    <a:pt x="5058" y="178"/>
                    <a:pt x="5046" y="182"/>
                  </a:cubicBezTo>
                  <a:cubicBezTo>
                    <a:pt x="4129" y="341"/>
                    <a:pt x="3048" y="643"/>
                    <a:pt x="2035" y="643"/>
                  </a:cubicBezTo>
                  <a:cubicBezTo>
                    <a:pt x="1302" y="643"/>
                    <a:pt x="605" y="485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5174375" y="2095925"/>
              <a:ext cx="511125" cy="683300"/>
            </a:xfrm>
            <a:custGeom>
              <a:rect b="b" l="l" r="r" t="t"/>
              <a:pathLst>
                <a:path extrusionOk="0" h="27332" w="20445">
                  <a:moveTo>
                    <a:pt x="19369" y="0"/>
                  </a:moveTo>
                  <a:cubicBezTo>
                    <a:pt x="18691" y="0"/>
                    <a:pt x="17613" y="895"/>
                    <a:pt x="16171" y="2620"/>
                  </a:cubicBezTo>
                  <a:cubicBezTo>
                    <a:pt x="12888" y="6511"/>
                    <a:pt x="8602" y="12985"/>
                    <a:pt x="8177" y="13441"/>
                  </a:cubicBezTo>
                  <a:cubicBezTo>
                    <a:pt x="7721" y="13927"/>
                    <a:pt x="0" y="18426"/>
                    <a:pt x="0" y="18426"/>
                  </a:cubicBezTo>
                  <a:lnTo>
                    <a:pt x="5016" y="27332"/>
                  </a:lnTo>
                  <a:cubicBezTo>
                    <a:pt x="5016" y="27332"/>
                    <a:pt x="13527" y="22803"/>
                    <a:pt x="14712" y="19854"/>
                  </a:cubicBezTo>
                  <a:cubicBezTo>
                    <a:pt x="15077" y="18973"/>
                    <a:pt x="19119" y="9672"/>
                    <a:pt x="19970" y="4353"/>
                  </a:cubicBezTo>
                  <a:cubicBezTo>
                    <a:pt x="20444" y="1409"/>
                    <a:pt x="20221" y="0"/>
                    <a:pt x="193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5504925" y="2061775"/>
              <a:ext cx="621625" cy="764575"/>
            </a:xfrm>
            <a:custGeom>
              <a:rect b="b" l="l" r="r" t="t"/>
              <a:pathLst>
                <a:path extrusionOk="0" h="30583" w="24865">
                  <a:moveTo>
                    <a:pt x="8628" y="0"/>
                  </a:moveTo>
                  <a:cubicBezTo>
                    <a:pt x="6882" y="0"/>
                    <a:pt x="5198" y="960"/>
                    <a:pt x="4347" y="2618"/>
                  </a:cubicBezTo>
                  <a:cubicBezTo>
                    <a:pt x="2827" y="5415"/>
                    <a:pt x="700" y="18758"/>
                    <a:pt x="213" y="26084"/>
                  </a:cubicBezTo>
                  <a:cubicBezTo>
                    <a:pt x="1" y="29336"/>
                    <a:pt x="2037" y="30491"/>
                    <a:pt x="2128" y="30582"/>
                  </a:cubicBezTo>
                  <a:lnTo>
                    <a:pt x="24044" y="29154"/>
                  </a:lnTo>
                  <a:cubicBezTo>
                    <a:pt x="24104" y="29093"/>
                    <a:pt x="24864" y="27543"/>
                    <a:pt x="24287" y="25324"/>
                  </a:cubicBezTo>
                  <a:cubicBezTo>
                    <a:pt x="22889" y="19944"/>
                    <a:pt x="18755" y="10156"/>
                    <a:pt x="14955" y="4655"/>
                  </a:cubicBezTo>
                  <a:cubicBezTo>
                    <a:pt x="13405" y="2406"/>
                    <a:pt x="12189" y="1342"/>
                    <a:pt x="10852" y="551"/>
                  </a:cubicBezTo>
                  <a:cubicBezTo>
                    <a:pt x="10140" y="177"/>
                    <a:pt x="9378" y="0"/>
                    <a:pt x="8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5575600" y="1959775"/>
              <a:ext cx="165675" cy="233875"/>
            </a:xfrm>
            <a:custGeom>
              <a:rect b="b" l="l" r="r" t="t"/>
              <a:pathLst>
                <a:path extrusionOk="0" h="9355" w="6627">
                  <a:moveTo>
                    <a:pt x="4626" y="1"/>
                  </a:moveTo>
                  <a:cubicBezTo>
                    <a:pt x="4488" y="1"/>
                    <a:pt x="4165" y="346"/>
                    <a:pt x="4165" y="346"/>
                  </a:cubicBezTo>
                  <a:lnTo>
                    <a:pt x="3192" y="954"/>
                  </a:lnTo>
                  <a:lnTo>
                    <a:pt x="0" y="2869"/>
                  </a:lnTo>
                  <a:cubicBezTo>
                    <a:pt x="608" y="3780"/>
                    <a:pt x="1095" y="4783"/>
                    <a:pt x="1459" y="5817"/>
                  </a:cubicBezTo>
                  <a:cubicBezTo>
                    <a:pt x="1490" y="5938"/>
                    <a:pt x="1520" y="6060"/>
                    <a:pt x="1520" y="6151"/>
                  </a:cubicBezTo>
                  <a:lnTo>
                    <a:pt x="1520" y="6212"/>
                  </a:lnTo>
                  <a:cubicBezTo>
                    <a:pt x="1608" y="6855"/>
                    <a:pt x="3186" y="9355"/>
                    <a:pt x="3847" y="9355"/>
                  </a:cubicBezTo>
                  <a:cubicBezTo>
                    <a:pt x="3874" y="9355"/>
                    <a:pt x="3898" y="9351"/>
                    <a:pt x="3921" y="9343"/>
                  </a:cubicBezTo>
                  <a:cubicBezTo>
                    <a:pt x="4317" y="9252"/>
                    <a:pt x="6262" y="6607"/>
                    <a:pt x="6596" y="4875"/>
                  </a:cubicBezTo>
                  <a:cubicBezTo>
                    <a:pt x="6627" y="4753"/>
                    <a:pt x="6140" y="3750"/>
                    <a:pt x="5593" y="2473"/>
                  </a:cubicBezTo>
                  <a:cubicBezTo>
                    <a:pt x="5259" y="1713"/>
                    <a:pt x="4925" y="862"/>
                    <a:pt x="4681" y="42"/>
                  </a:cubicBezTo>
                  <a:cubicBezTo>
                    <a:pt x="4672" y="13"/>
                    <a:pt x="4652" y="1"/>
                    <a:pt x="46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5574850" y="1971450"/>
              <a:ext cx="136800" cy="143650"/>
            </a:xfrm>
            <a:custGeom>
              <a:rect b="b" l="l" r="r" t="t"/>
              <a:pathLst>
                <a:path extrusionOk="0" h="5746" w="5472">
                  <a:moveTo>
                    <a:pt x="4529" y="0"/>
                  </a:moveTo>
                  <a:lnTo>
                    <a:pt x="3192" y="487"/>
                  </a:lnTo>
                  <a:lnTo>
                    <a:pt x="0" y="2402"/>
                  </a:lnTo>
                  <a:cubicBezTo>
                    <a:pt x="608" y="3313"/>
                    <a:pt x="1094" y="4316"/>
                    <a:pt x="1459" y="5350"/>
                  </a:cubicBezTo>
                  <a:cubicBezTo>
                    <a:pt x="1489" y="5471"/>
                    <a:pt x="1520" y="5593"/>
                    <a:pt x="1550" y="5715"/>
                  </a:cubicBezTo>
                  <a:lnTo>
                    <a:pt x="1550" y="5745"/>
                  </a:lnTo>
                  <a:cubicBezTo>
                    <a:pt x="1733" y="5715"/>
                    <a:pt x="1915" y="5684"/>
                    <a:pt x="2067" y="5623"/>
                  </a:cubicBezTo>
                  <a:cubicBezTo>
                    <a:pt x="5471" y="4499"/>
                    <a:pt x="4529" y="0"/>
                    <a:pt x="4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5648550" y="20968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5453250" y="1782900"/>
              <a:ext cx="237875" cy="324950"/>
            </a:xfrm>
            <a:custGeom>
              <a:rect b="b" l="l" r="r" t="t"/>
              <a:pathLst>
                <a:path extrusionOk="0" h="12998" w="9515">
                  <a:moveTo>
                    <a:pt x="4536" y="1"/>
                  </a:moveTo>
                  <a:cubicBezTo>
                    <a:pt x="3354" y="1"/>
                    <a:pt x="2189" y="409"/>
                    <a:pt x="1399" y="1250"/>
                  </a:cubicBezTo>
                  <a:cubicBezTo>
                    <a:pt x="122" y="2618"/>
                    <a:pt x="1" y="9822"/>
                    <a:pt x="1824" y="11767"/>
                  </a:cubicBezTo>
                  <a:cubicBezTo>
                    <a:pt x="2603" y="12621"/>
                    <a:pt x="3589" y="12998"/>
                    <a:pt x="4590" y="12998"/>
                  </a:cubicBezTo>
                  <a:cubicBezTo>
                    <a:pt x="6012" y="12998"/>
                    <a:pt x="7462" y="12238"/>
                    <a:pt x="8390" y="11007"/>
                  </a:cubicBezTo>
                  <a:cubicBezTo>
                    <a:pt x="9515" y="9579"/>
                    <a:pt x="9515" y="4016"/>
                    <a:pt x="8603" y="2284"/>
                  </a:cubicBezTo>
                  <a:cubicBezTo>
                    <a:pt x="7844" y="784"/>
                    <a:pt x="6173" y="1"/>
                    <a:pt x="45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5550525" y="1944100"/>
              <a:ext cx="12175" cy="24325"/>
            </a:xfrm>
            <a:custGeom>
              <a:rect b="b" l="l" r="r" t="t"/>
              <a:pathLst>
                <a:path extrusionOk="0" h="973" w="487">
                  <a:moveTo>
                    <a:pt x="61" y="0"/>
                  </a:moveTo>
                  <a:lnTo>
                    <a:pt x="61" y="0"/>
                  </a:lnTo>
                  <a:cubicBezTo>
                    <a:pt x="0" y="334"/>
                    <a:pt x="61" y="912"/>
                    <a:pt x="487" y="973"/>
                  </a:cubicBezTo>
                  <a:lnTo>
                    <a:pt x="487" y="942"/>
                  </a:lnTo>
                  <a:cubicBezTo>
                    <a:pt x="152" y="821"/>
                    <a:pt x="92" y="395"/>
                    <a:pt x="92" y="30"/>
                  </a:cubicBezTo>
                  <a:cubicBezTo>
                    <a:pt x="92" y="0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5548550" y="1934150"/>
              <a:ext cx="28225" cy="29775"/>
            </a:xfrm>
            <a:custGeom>
              <a:rect b="b" l="l" r="r" t="t"/>
              <a:pathLst>
                <a:path extrusionOk="0" h="1191" w="1129">
                  <a:moveTo>
                    <a:pt x="519" y="1"/>
                  </a:moveTo>
                  <a:cubicBezTo>
                    <a:pt x="505" y="1"/>
                    <a:pt x="490" y="1"/>
                    <a:pt x="475" y="3"/>
                  </a:cubicBezTo>
                  <a:cubicBezTo>
                    <a:pt x="0" y="33"/>
                    <a:pt x="17" y="1191"/>
                    <a:pt x="527" y="1191"/>
                  </a:cubicBezTo>
                  <a:cubicBezTo>
                    <a:pt x="539" y="1191"/>
                    <a:pt x="552" y="1190"/>
                    <a:pt x="566" y="1188"/>
                  </a:cubicBezTo>
                  <a:cubicBezTo>
                    <a:pt x="1129" y="1129"/>
                    <a:pt x="1085" y="1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5488975" y="1947125"/>
              <a:ext cx="11425" cy="25100"/>
            </a:xfrm>
            <a:custGeom>
              <a:rect b="b" l="l" r="r" t="t"/>
              <a:pathLst>
                <a:path extrusionOk="0" h="1004" w="457">
                  <a:moveTo>
                    <a:pt x="365" y="1"/>
                  </a:moveTo>
                  <a:cubicBezTo>
                    <a:pt x="365" y="1"/>
                    <a:pt x="335" y="31"/>
                    <a:pt x="335" y="61"/>
                  </a:cubicBezTo>
                  <a:cubicBezTo>
                    <a:pt x="365" y="426"/>
                    <a:pt x="335" y="852"/>
                    <a:pt x="0" y="1004"/>
                  </a:cubicBezTo>
                  <a:cubicBezTo>
                    <a:pt x="426" y="943"/>
                    <a:pt x="456" y="365"/>
                    <a:pt x="3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474525" y="1938000"/>
              <a:ext cx="28150" cy="30425"/>
            </a:xfrm>
            <a:custGeom>
              <a:rect b="b" l="l" r="r" t="t"/>
              <a:pathLst>
                <a:path extrusionOk="0" h="1217" w="1126">
                  <a:moveTo>
                    <a:pt x="609" y="1"/>
                  </a:moveTo>
                  <a:cubicBezTo>
                    <a:pt x="1" y="1"/>
                    <a:pt x="1" y="1186"/>
                    <a:pt x="578" y="1217"/>
                  </a:cubicBezTo>
                  <a:cubicBezTo>
                    <a:pt x="1125" y="1217"/>
                    <a:pt x="1125" y="3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5547475" y="1898725"/>
              <a:ext cx="34100" cy="21125"/>
            </a:xfrm>
            <a:custGeom>
              <a:rect b="b" l="l" r="r" t="t"/>
              <a:pathLst>
                <a:path extrusionOk="0" h="845" w="1364">
                  <a:moveTo>
                    <a:pt x="454" y="1"/>
                  </a:moveTo>
                  <a:cubicBezTo>
                    <a:pt x="318" y="1"/>
                    <a:pt x="187" y="48"/>
                    <a:pt x="92" y="143"/>
                  </a:cubicBezTo>
                  <a:cubicBezTo>
                    <a:pt x="1" y="234"/>
                    <a:pt x="1" y="356"/>
                    <a:pt x="62" y="447"/>
                  </a:cubicBezTo>
                  <a:cubicBezTo>
                    <a:pt x="183" y="569"/>
                    <a:pt x="335" y="660"/>
                    <a:pt x="518" y="690"/>
                  </a:cubicBezTo>
                  <a:cubicBezTo>
                    <a:pt x="669" y="751"/>
                    <a:pt x="821" y="812"/>
                    <a:pt x="973" y="842"/>
                  </a:cubicBezTo>
                  <a:cubicBezTo>
                    <a:pt x="987" y="844"/>
                    <a:pt x="1001" y="845"/>
                    <a:pt x="1015" y="845"/>
                  </a:cubicBezTo>
                  <a:cubicBezTo>
                    <a:pt x="1233" y="845"/>
                    <a:pt x="1363" y="619"/>
                    <a:pt x="1277" y="447"/>
                  </a:cubicBezTo>
                  <a:cubicBezTo>
                    <a:pt x="1125" y="234"/>
                    <a:pt x="943" y="113"/>
                    <a:pt x="700" y="52"/>
                  </a:cubicBezTo>
                  <a:cubicBezTo>
                    <a:pt x="620" y="18"/>
                    <a:pt x="536" y="1"/>
                    <a:pt x="454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5467825" y="1903300"/>
              <a:ext cx="34100" cy="21125"/>
            </a:xfrm>
            <a:custGeom>
              <a:rect b="b" l="l" r="r" t="t"/>
              <a:pathLst>
                <a:path extrusionOk="0" h="845" w="1364">
                  <a:moveTo>
                    <a:pt x="888" y="0"/>
                  </a:moveTo>
                  <a:cubicBezTo>
                    <a:pt x="809" y="0"/>
                    <a:pt x="732" y="17"/>
                    <a:pt x="664" y="51"/>
                  </a:cubicBezTo>
                  <a:cubicBezTo>
                    <a:pt x="421" y="82"/>
                    <a:pt x="238" y="234"/>
                    <a:pt x="86" y="416"/>
                  </a:cubicBezTo>
                  <a:cubicBezTo>
                    <a:pt x="0" y="617"/>
                    <a:pt x="131" y="844"/>
                    <a:pt x="349" y="844"/>
                  </a:cubicBezTo>
                  <a:cubicBezTo>
                    <a:pt x="363" y="844"/>
                    <a:pt x="376" y="843"/>
                    <a:pt x="390" y="842"/>
                  </a:cubicBezTo>
                  <a:cubicBezTo>
                    <a:pt x="542" y="781"/>
                    <a:pt x="694" y="720"/>
                    <a:pt x="846" y="690"/>
                  </a:cubicBezTo>
                  <a:cubicBezTo>
                    <a:pt x="1029" y="659"/>
                    <a:pt x="1181" y="568"/>
                    <a:pt x="1302" y="447"/>
                  </a:cubicBezTo>
                  <a:cubicBezTo>
                    <a:pt x="1363" y="355"/>
                    <a:pt x="1363" y="203"/>
                    <a:pt x="1272" y="143"/>
                  </a:cubicBezTo>
                  <a:cubicBezTo>
                    <a:pt x="1158" y="48"/>
                    <a:pt x="1020" y="0"/>
                    <a:pt x="888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5545950" y="2029625"/>
              <a:ext cx="19800" cy="9625"/>
            </a:xfrm>
            <a:custGeom>
              <a:rect b="b" l="l" r="r" t="t"/>
              <a:pathLst>
                <a:path extrusionOk="0" h="385" w="792">
                  <a:moveTo>
                    <a:pt x="769" y="0"/>
                  </a:moveTo>
                  <a:cubicBezTo>
                    <a:pt x="764" y="0"/>
                    <a:pt x="761" y="4"/>
                    <a:pt x="761" y="14"/>
                  </a:cubicBezTo>
                  <a:cubicBezTo>
                    <a:pt x="670" y="105"/>
                    <a:pt x="579" y="226"/>
                    <a:pt x="457" y="257"/>
                  </a:cubicBezTo>
                  <a:cubicBezTo>
                    <a:pt x="305" y="257"/>
                    <a:pt x="153" y="226"/>
                    <a:pt x="31" y="166"/>
                  </a:cubicBezTo>
                  <a:cubicBezTo>
                    <a:pt x="31" y="166"/>
                    <a:pt x="1" y="166"/>
                    <a:pt x="31" y="196"/>
                  </a:cubicBezTo>
                  <a:cubicBezTo>
                    <a:pt x="137" y="302"/>
                    <a:pt x="288" y="384"/>
                    <a:pt x="446" y="384"/>
                  </a:cubicBezTo>
                  <a:cubicBezTo>
                    <a:pt x="470" y="384"/>
                    <a:pt x="494" y="382"/>
                    <a:pt x="518" y="378"/>
                  </a:cubicBezTo>
                  <a:cubicBezTo>
                    <a:pt x="670" y="318"/>
                    <a:pt x="791" y="196"/>
                    <a:pt x="791" y="14"/>
                  </a:cubicBezTo>
                  <a:cubicBezTo>
                    <a:pt x="791" y="14"/>
                    <a:pt x="778" y="0"/>
                    <a:pt x="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5498850" y="1903425"/>
              <a:ext cx="55275" cy="115150"/>
            </a:xfrm>
            <a:custGeom>
              <a:rect b="b" l="l" r="r" t="t"/>
              <a:pathLst>
                <a:path extrusionOk="0" h="4606" w="2211">
                  <a:moveTo>
                    <a:pt x="396" y="1"/>
                  </a:moveTo>
                  <a:cubicBezTo>
                    <a:pt x="380" y="1"/>
                    <a:pt x="365" y="16"/>
                    <a:pt x="365" y="46"/>
                  </a:cubicBezTo>
                  <a:cubicBezTo>
                    <a:pt x="122" y="1293"/>
                    <a:pt x="0" y="2600"/>
                    <a:pt x="31" y="3907"/>
                  </a:cubicBezTo>
                  <a:cubicBezTo>
                    <a:pt x="31" y="3939"/>
                    <a:pt x="54" y="3952"/>
                    <a:pt x="92" y="3952"/>
                  </a:cubicBezTo>
                  <a:cubicBezTo>
                    <a:pt x="233" y="3952"/>
                    <a:pt x="573" y="3772"/>
                    <a:pt x="669" y="3724"/>
                  </a:cubicBezTo>
                  <a:lnTo>
                    <a:pt x="669" y="3724"/>
                  </a:lnTo>
                  <a:cubicBezTo>
                    <a:pt x="669" y="3724"/>
                    <a:pt x="639" y="4150"/>
                    <a:pt x="669" y="4454"/>
                  </a:cubicBezTo>
                  <a:lnTo>
                    <a:pt x="669" y="4484"/>
                  </a:lnTo>
                  <a:cubicBezTo>
                    <a:pt x="669" y="4484"/>
                    <a:pt x="669" y="4515"/>
                    <a:pt x="669" y="4515"/>
                  </a:cubicBezTo>
                  <a:cubicBezTo>
                    <a:pt x="669" y="4545"/>
                    <a:pt x="700" y="4606"/>
                    <a:pt x="730" y="4606"/>
                  </a:cubicBezTo>
                  <a:lnTo>
                    <a:pt x="912" y="4606"/>
                  </a:lnTo>
                  <a:cubicBezTo>
                    <a:pt x="1064" y="4606"/>
                    <a:pt x="1216" y="4606"/>
                    <a:pt x="1368" y="4545"/>
                  </a:cubicBezTo>
                  <a:cubicBezTo>
                    <a:pt x="1703" y="4484"/>
                    <a:pt x="2007" y="4271"/>
                    <a:pt x="2189" y="3967"/>
                  </a:cubicBezTo>
                  <a:cubicBezTo>
                    <a:pt x="2210" y="3946"/>
                    <a:pt x="2202" y="3924"/>
                    <a:pt x="2184" y="3924"/>
                  </a:cubicBezTo>
                  <a:cubicBezTo>
                    <a:pt x="2176" y="3924"/>
                    <a:pt x="2167" y="3928"/>
                    <a:pt x="2159" y="3937"/>
                  </a:cubicBezTo>
                  <a:cubicBezTo>
                    <a:pt x="1848" y="4219"/>
                    <a:pt x="1408" y="4396"/>
                    <a:pt x="982" y="4396"/>
                  </a:cubicBezTo>
                  <a:cubicBezTo>
                    <a:pt x="948" y="4396"/>
                    <a:pt x="915" y="4395"/>
                    <a:pt x="882" y="4393"/>
                  </a:cubicBezTo>
                  <a:cubicBezTo>
                    <a:pt x="852" y="4271"/>
                    <a:pt x="912" y="3420"/>
                    <a:pt x="882" y="3420"/>
                  </a:cubicBezTo>
                  <a:lnTo>
                    <a:pt x="882" y="3420"/>
                  </a:lnTo>
                  <a:cubicBezTo>
                    <a:pt x="669" y="3451"/>
                    <a:pt x="456" y="3512"/>
                    <a:pt x="274" y="3633"/>
                  </a:cubicBezTo>
                  <a:cubicBezTo>
                    <a:pt x="274" y="2417"/>
                    <a:pt x="456" y="1232"/>
                    <a:pt x="426" y="46"/>
                  </a:cubicBezTo>
                  <a:cubicBezTo>
                    <a:pt x="426" y="16"/>
                    <a:pt x="411" y="1"/>
                    <a:pt x="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5525450" y="2001850"/>
              <a:ext cx="33450" cy="24700"/>
            </a:xfrm>
            <a:custGeom>
              <a:rect b="b" l="l" r="r" t="t"/>
              <a:pathLst>
                <a:path extrusionOk="0" h="988" w="1338">
                  <a:moveTo>
                    <a:pt x="1125" y="0"/>
                  </a:moveTo>
                  <a:cubicBezTo>
                    <a:pt x="821" y="274"/>
                    <a:pt x="426" y="456"/>
                    <a:pt x="0" y="517"/>
                  </a:cubicBezTo>
                  <a:cubicBezTo>
                    <a:pt x="183" y="699"/>
                    <a:pt x="395" y="851"/>
                    <a:pt x="639" y="942"/>
                  </a:cubicBezTo>
                  <a:cubicBezTo>
                    <a:pt x="699" y="973"/>
                    <a:pt x="768" y="988"/>
                    <a:pt x="836" y="988"/>
                  </a:cubicBezTo>
                  <a:cubicBezTo>
                    <a:pt x="905" y="988"/>
                    <a:pt x="973" y="973"/>
                    <a:pt x="1034" y="942"/>
                  </a:cubicBezTo>
                  <a:cubicBezTo>
                    <a:pt x="1338" y="851"/>
                    <a:pt x="1338" y="578"/>
                    <a:pt x="1277" y="365"/>
                  </a:cubicBezTo>
                  <a:cubicBezTo>
                    <a:pt x="1247" y="243"/>
                    <a:pt x="1186" y="122"/>
                    <a:pt x="1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5541400" y="2010950"/>
              <a:ext cx="17500" cy="15600"/>
            </a:xfrm>
            <a:custGeom>
              <a:rect b="b" l="l" r="r" t="t"/>
              <a:pathLst>
                <a:path extrusionOk="0" h="624" w="700">
                  <a:moveTo>
                    <a:pt x="639" y="1"/>
                  </a:moveTo>
                  <a:cubicBezTo>
                    <a:pt x="305" y="1"/>
                    <a:pt x="31" y="274"/>
                    <a:pt x="1" y="578"/>
                  </a:cubicBezTo>
                  <a:cubicBezTo>
                    <a:pt x="61" y="609"/>
                    <a:pt x="130" y="624"/>
                    <a:pt x="198" y="624"/>
                  </a:cubicBezTo>
                  <a:cubicBezTo>
                    <a:pt x="267" y="624"/>
                    <a:pt x="335" y="609"/>
                    <a:pt x="396" y="578"/>
                  </a:cubicBezTo>
                  <a:cubicBezTo>
                    <a:pt x="700" y="487"/>
                    <a:pt x="700" y="214"/>
                    <a:pt x="639" y="1"/>
                  </a:cubicBez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5469975" y="1777400"/>
              <a:ext cx="228750" cy="200150"/>
            </a:xfrm>
            <a:custGeom>
              <a:rect b="b" l="l" r="r" t="t"/>
              <a:pathLst>
                <a:path extrusionOk="0" h="8006" w="9150">
                  <a:moveTo>
                    <a:pt x="3943" y="0"/>
                  </a:moveTo>
                  <a:cubicBezTo>
                    <a:pt x="2896" y="0"/>
                    <a:pt x="1836" y="299"/>
                    <a:pt x="973" y="984"/>
                  </a:cubicBezTo>
                  <a:cubicBezTo>
                    <a:pt x="213" y="1592"/>
                    <a:pt x="0" y="3325"/>
                    <a:pt x="0" y="3325"/>
                  </a:cubicBezTo>
                  <a:cubicBezTo>
                    <a:pt x="183" y="2838"/>
                    <a:pt x="335" y="1896"/>
                    <a:pt x="821" y="1714"/>
                  </a:cubicBezTo>
                  <a:cubicBezTo>
                    <a:pt x="848" y="1704"/>
                    <a:pt x="874" y="1699"/>
                    <a:pt x="899" y="1699"/>
                  </a:cubicBezTo>
                  <a:cubicBezTo>
                    <a:pt x="1188" y="1699"/>
                    <a:pt x="1391" y="2291"/>
                    <a:pt x="2007" y="2291"/>
                  </a:cubicBezTo>
                  <a:cubicBezTo>
                    <a:pt x="2023" y="2292"/>
                    <a:pt x="2038" y="2292"/>
                    <a:pt x="2054" y="2292"/>
                  </a:cubicBezTo>
                  <a:cubicBezTo>
                    <a:pt x="2877" y="2292"/>
                    <a:pt x="3397" y="1528"/>
                    <a:pt x="4590" y="1379"/>
                  </a:cubicBezTo>
                  <a:cubicBezTo>
                    <a:pt x="4667" y="1371"/>
                    <a:pt x="4741" y="1367"/>
                    <a:pt x="4814" y="1367"/>
                  </a:cubicBezTo>
                  <a:cubicBezTo>
                    <a:pt x="6400" y="1367"/>
                    <a:pt x="6907" y="3251"/>
                    <a:pt x="7052" y="5635"/>
                  </a:cubicBezTo>
                  <a:cubicBezTo>
                    <a:pt x="7204" y="7853"/>
                    <a:pt x="8542" y="8005"/>
                    <a:pt x="8542" y="8005"/>
                  </a:cubicBezTo>
                  <a:cubicBezTo>
                    <a:pt x="8542" y="8005"/>
                    <a:pt x="9150" y="3051"/>
                    <a:pt x="7691" y="1501"/>
                  </a:cubicBezTo>
                  <a:cubicBezTo>
                    <a:pt x="6841" y="580"/>
                    <a:pt x="5404" y="0"/>
                    <a:pt x="394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5646275" y="1751075"/>
              <a:ext cx="30425" cy="25950"/>
            </a:xfrm>
            <a:custGeom>
              <a:rect b="b" l="l" r="r" t="t"/>
              <a:pathLst>
                <a:path extrusionOk="0" h="1038" w="1217">
                  <a:moveTo>
                    <a:pt x="699" y="1"/>
                  </a:moveTo>
                  <a:cubicBezTo>
                    <a:pt x="213" y="1"/>
                    <a:pt x="0" y="578"/>
                    <a:pt x="335" y="882"/>
                  </a:cubicBezTo>
                  <a:cubicBezTo>
                    <a:pt x="433" y="990"/>
                    <a:pt x="559" y="1038"/>
                    <a:pt x="685" y="1038"/>
                  </a:cubicBezTo>
                  <a:cubicBezTo>
                    <a:pt x="951" y="1038"/>
                    <a:pt x="1216" y="826"/>
                    <a:pt x="1216" y="517"/>
                  </a:cubicBezTo>
                  <a:cubicBezTo>
                    <a:pt x="1216" y="244"/>
                    <a:pt x="973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5450425" y="1759175"/>
              <a:ext cx="287050" cy="124900"/>
            </a:xfrm>
            <a:custGeom>
              <a:rect b="b" l="l" r="r" t="t"/>
              <a:pathLst>
                <a:path extrusionOk="0" h="4996" w="11482">
                  <a:moveTo>
                    <a:pt x="6184" y="0"/>
                  </a:moveTo>
                  <a:cubicBezTo>
                    <a:pt x="4943" y="0"/>
                    <a:pt x="3717" y="223"/>
                    <a:pt x="3123" y="345"/>
                  </a:cubicBezTo>
                  <a:cubicBezTo>
                    <a:pt x="2120" y="528"/>
                    <a:pt x="478" y="649"/>
                    <a:pt x="205" y="1257"/>
                  </a:cubicBezTo>
                  <a:cubicBezTo>
                    <a:pt x="0" y="1754"/>
                    <a:pt x="780" y="2476"/>
                    <a:pt x="1300" y="2476"/>
                  </a:cubicBezTo>
                  <a:cubicBezTo>
                    <a:pt x="1320" y="2476"/>
                    <a:pt x="1340" y="2475"/>
                    <a:pt x="1360" y="2473"/>
                  </a:cubicBezTo>
                  <a:cubicBezTo>
                    <a:pt x="1852" y="2437"/>
                    <a:pt x="2348" y="2420"/>
                    <a:pt x="2845" y="2420"/>
                  </a:cubicBezTo>
                  <a:cubicBezTo>
                    <a:pt x="3609" y="2420"/>
                    <a:pt x="4374" y="2460"/>
                    <a:pt x="5129" y="2534"/>
                  </a:cubicBezTo>
                  <a:cubicBezTo>
                    <a:pt x="5919" y="2686"/>
                    <a:pt x="9080" y="4783"/>
                    <a:pt x="9293" y="4996"/>
                  </a:cubicBezTo>
                  <a:cubicBezTo>
                    <a:pt x="9293" y="4996"/>
                    <a:pt x="10965" y="4813"/>
                    <a:pt x="11208" y="3780"/>
                  </a:cubicBezTo>
                  <a:cubicBezTo>
                    <a:pt x="11482" y="2655"/>
                    <a:pt x="9992" y="1196"/>
                    <a:pt x="8716" y="497"/>
                  </a:cubicBezTo>
                  <a:cubicBezTo>
                    <a:pt x="8030" y="122"/>
                    <a:pt x="7103" y="0"/>
                    <a:pt x="6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5473100" y="1873625"/>
              <a:ext cx="112400" cy="10025"/>
            </a:xfrm>
            <a:custGeom>
              <a:rect b="b" l="l" r="r" t="t"/>
              <a:pathLst>
                <a:path extrusionOk="0" h="401" w="4496">
                  <a:moveTo>
                    <a:pt x="3016" y="0"/>
                  </a:moveTo>
                  <a:cubicBezTo>
                    <a:pt x="2809" y="0"/>
                    <a:pt x="2602" y="18"/>
                    <a:pt x="2398" y="53"/>
                  </a:cubicBezTo>
                  <a:cubicBezTo>
                    <a:pt x="2185" y="83"/>
                    <a:pt x="2003" y="114"/>
                    <a:pt x="1790" y="114"/>
                  </a:cubicBezTo>
                  <a:cubicBezTo>
                    <a:pt x="1578" y="114"/>
                    <a:pt x="1365" y="83"/>
                    <a:pt x="1182" y="83"/>
                  </a:cubicBezTo>
                  <a:cubicBezTo>
                    <a:pt x="787" y="114"/>
                    <a:pt x="392" y="205"/>
                    <a:pt x="27" y="387"/>
                  </a:cubicBezTo>
                  <a:cubicBezTo>
                    <a:pt x="423" y="235"/>
                    <a:pt x="818" y="175"/>
                    <a:pt x="1243" y="175"/>
                  </a:cubicBezTo>
                  <a:cubicBezTo>
                    <a:pt x="1385" y="200"/>
                    <a:pt x="1526" y="210"/>
                    <a:pt x="1667" y="210"/>
                  </a:cubicBezTo>
                  <a:cubicBezTo>
                    <a:pt x="1860" y="210"/>
                    <a:pt x="2053" y="192"/>
                    <a:pt x="2246" y="175"/>
                  </a:cubicBezTo>
                  <a:cubicBezTo>
                    <a:pt x="2556" y="88"/>
                    <a:pt x="2870" y="47"/>
                    <a:pt x="3182" y="47"/>
                  </a:cubicBezTo>
                  <a:cubicBezTo>
                    <a:pt x="3635" y="47"/>
                    <a:pt x="4081" y="134"/>
                    <a:pt x="4496" y="296"/>
                  </a:cubicBezTo>
                  <a:cubicBezTo>
                    <a:pt x="4022" y="102"/>
                    <a:pt x="3518" y="0"/>
                    <a:pt x="3016" y="0"/>
                  </a:cubicBezTo>
                  <a:close/>
                  <a:moveTo>
                    <a:pt x="27" y="387"/>
                  </a:moveTo>
                  <a:cubicBezTo>
                    <a:pt x="7" y="387"/>
                    <a:pt x="0" y="401"/>
                    <a:pt x="7" y="401"/>
                  </a:cubicBezTo>
                  <a:cubicBezTo>
                    <a:pt x="11" y="401"/>
                    <a:pt x="17" y="398"/>
                    <a:pt x="27" y="3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5476050" y="1859950"/>
              <a:ext cx="106400" cy="9700"/>
            </a:xfrm>
            <a:custGeom>
              <a:rect b="b" l="l" r="r" t="t"/>
              <a:pathLst>
                <a:path extrusionOk="0" h="388" w="4256">
                  <a:moveTo>
                    <a:pt x="2870" y="0"/>
                  </a:moveTo>
                  <a:cubicBezTo>
                    <a:pt x="2673" y="0"/>
                    <a:pt x="2475" y="17"/>
                    <a:pt x="2280" y="53"/>
                  </a:cubicBezTo>
                  <a:cubicBezTo>
                    <a:pt x="2067" y="83"/>
                    <a:pt x="1885" y="114"/>
                    <a:pt x="1703" y="114"/>
                  </a:cubicBezTo>
                  <a:cubicBezTo>
                    <a:pt x="1490" y="114"/>
                    <a:pt x="1308" y="83"/>
                    <a:pt x="1095" y="83"/>
                  </a:cubicBezTo>
                  <a:cubicBezTo>
                    <a:pt x="730" y="114"/>
                    <a:pt x="365" y="205"/>
                    <a:pt x="31" y="357"/>
                  </a:cubicBezTo>
                  <a:cubicBezTo>
                    <a:pt x="1" y="357"/>
                    <a:pt x="1" y="387"/>
                    <a:pt x="31" y="387"/>
                  </a:cubicBezTo>
                  <a:cubicBezTo>
                    <a:pt x="396" y="235"/>
                    <a:pt x="791" y="174"/>
                    <a:pt x="1186" y="174"/>
                  </a:cubicBezTo>
                  <a:cubicBezTo>
                    <a:pt x="1312" y="187"/>
                    <a:pt x="1443" y="194"/>
                    <a:pt x="1575" y="194"/>
                  </a:cubicBezTo>
                  <a:cubicBezTo>
                    <a:pt x="1762" y="194"/>
                    <a:pt x="1950" y="180"/>
                    <a:pt x="2128" y="144"/>
                  </a:cubicBezTo>
                  <a:cubicBezTo>
                    <a:pt x="2397" y="74"/>
                    <a:pt x="2674" y="40"/>
                    <a:pt x="2952" y="40"/>
                  </a:cubicBezTo>
                  <a:cubicBezTo>
                    <a:pt x="3398" y="40"/>
                    <a:pt x="3844" y="128"/>
                    <a:pt x="4256" y="296"/>
                  </a:cubicBezTo>
                  <a:cubicBezTo>
                    <a:pt x="3825" y="102"/>
                    <a:pt x="3349" y="0"/>
                    <a:pt x="2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5447925" y="1920525"/>
              <a:ext cx="57025" cy="85150"/>
            </a:xfrm>
            <a:custGeom>
              <a:rect b="b" l="l" r="r" t="t"/>
              <a:pathLst>
                <a:path extrusionOk="0" h="3406" w="2281">
                  <a:moveTo>
                    <a:pt x="1126" y="244"/>
                  </a:moveTo>
                  <a:cubicBezTo>
                    <a:pt x="1642" y="244"/>
                    <a:pt x="2037" y="913"/>
                    <a:pt x="2037" y="1703"/>
                  </a:cubicBezTo>
                  <a:cubicBezTo>
                    <a:pt x="2037" y="2524"/>
                    <a:pt x="1642" y="3192"/>
                    <a:pt x="1126" y="3192"/>
                  </a:cubicBezTo>
                  <a:cubicBezTo>
                    <a:pt x="639" y="3192"/>
                    <a:pt x="214" y="2524"/>
                    <a:pt x="244" y="1703"/>
                  </a:cubicBezTo>
                  <a:cubicBezTo>
                    <a:pt x="244" y="913"/>
                    <a:pt x="639" y="244"/>
                    <a:pt x="1126" y="244"/>
                  </a:cubicBezTo>
                  <a:close/>
                  <a:moveTo>
                    <a:pt x="1126" y="1"/>
                  </a:moveTo>
                  <a:cubicBezTo>
                    <a:pt x="487" y="1"/>
                    <a:pt x="1" y="761"/>
                    <a:pt x="1" y="1703"/>
                  </a:cubicBezTo>
                  <a:cubicBezTo>
                    <a:pt x="1" y="2645"/>
                    <a:pt x="518" y="3405"/>
                    <a:pt x="1126" y="3405"/>
                  </a:cubicBezTo>
                  <a:cubicBezTo>
                    <a:pt x="1764" y="3405"/>
                    <a:pt x="2281" y="2645"/>
                    <a:pt x="2281" y="1703"/>
                  </a:cubicBezTo>
                  <a:cubicBezTo>
                    <a:pt x="2281" y="761"/>
                    <a:pt x="1764" y="1"/>
                    <a:pt x="1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5511850" y="1920775"/>
              <a:ext cx="100250" cy="85025"/>
            </a:xfrm>
            <a:custGeom>
              <a:rect b="b" l="l" r="r" t="t"/>
              <a:pathLst>
                <a:path extrusionOk="0" h="3401" w="4010">
                  <a:moveTo>
                    <a:pt x="2256" y="227"/>
                  </a:moveTo>
                  <a:cubicBezTo>
                    <a:pt x="2303" y="227"/>
                    <a:pt x="2350" y="230"/>
                    <a:pt x="2398" y="234"/>
                  </a:cubicBezTo>
                  <a:cubicBezTo>
                    <a:pt x="3189" y="264"/>
                    <a:pt x="3766" y="933"/>
                    <a:pt x="3766" y="1693"/>
                  </a:cubicBezTo>
                  <a:cubicBezTo>
                    <a:pt x="3746" y="2600"/>
                    <a:pt x="3018" y="3186"/>
                    <a:pt x="2264" y="3186"/>
                  </a:cubicBezTo>
                  <a:cubicBezTo>
                    <a:pt x="1880" y="3186"/>
                    <a:pt x="1490" y="3034"/>
                    <a:pt x="1183" y="2696"/>
                  </a:cubicBezTo>
                  <a:cubicBezTo>
                    <a:pt x="304" y="1758"/>
                    <a:pt x="1006" y="227"/>
                    <a:pt x="2256" y="227"/>
                  </a:cubicBezTo>
                  <a:close/>
                  <a:moveTo>
                    <a:pt x="2255" y="1"/>
                  </a:moveTo>
                  <a:cubicBezTo>
                    <a:pt x="1822" y="1"/>
                    <a:pt x="1382" y="167"/>
                    <a:pt x="1031" y="538"/>
                  </a:cubicBezTo>
                  <a:cubicBezTo>
                    <a:pt x="0" y="1627"/>
                    <a:pt x="795" y="3401"/>
                    <a:pt x="2254" y="3401"/>
                  </a:cubicBezTo>
                  <a:cubicBezTo>
                    <a:pt x="2302" y="3401"/>
                    <a:pt x="2350" y="3399"/>
                    <a:pt x="2398" y="3395"/>
                  </a:cubicBezTo>
                  <a:cubicBezTo>
                    <a:pt x="3310" y="3365"/>
                    <a:pt x="4009" y="2605"/>
                    <a:pt x="3979" y="1723"/>
                  </a:cubicBezTo>
                  <a:cubicBezTo>
                    <a:pt x="3979" y="685"/>
                    <a:pt x="3133" y="1"/>
                    <a:pt x="2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5499600" y="1950325"/>
              <a:ext cx="36500" cy="8975"/>
            </a:xfrm>
            <a:custGeom>
              <a:rect b="b" l="l" r="r" t="t"/>
              <a:pathLst>
                <a:path extrusionOk="0" h="359" w="1460">
                  <a:moveTo>
                    <a:pt x="636" y="1"/>
                  </a:moveTo>
                  <a:cubicBezTo>
                    <a:pt x="203" y="1"/>
                    <a:pt x="1" y="177"/>
                    <a:pt x="1" y="177"/>
                  </a:cubicBezTo>
                  <a:lnTo>
                    <a:pt x="122" y="359"/>
                  </a:lnTo>
                  <a:cubicBezTo>
                    <a:pt x="122" y="359"/>
                    <a:pt x="298" y="237"/>
                    <a:pt x="667" y="237"/>
                  </a:cubicBezTo>
                  <a:cubicBezTo>
                    <a:pt x="852" y="237"/>
                    <a:pt x="1085" y="268"/>
                    <a:pt x="1369" y="359"/>
                  </a:cubicBezTo>
                  <a:lnTo>
                    <a:pt x="1460" y="177"/>
                  </a:lnTo>
                  <a:cubicBezTo>
                    <a:pt x="1125" y="45"/>
                    <a:pt x="852" y="1"/>
                    <a:pt x="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5607525" y="1941025"/>
              <a:ext cx="110950" cy="19050"/>
            </a:xfrm>
            <a:custGeom>
              <a:rect b="b" l="l" r="r" t="t"/>
              <a:pathLst>
                <a:path extrusionOk="0" h="762" w="4438">
                  <a:moveTo>
                    <a:pt x="3044" y="0"/>
                  </a:moveTo>
                  <a:cubicBezTo>
                    <a:pt x="3032" y="0"/>
                    <a:pt x="3020" y="1"/>
                    <a:pt x="3009" y="1"/>
                  </a:cubicBezTo>
                  <a:cubicBezTo>
                    <a:pt x="2644" y="32"/>
                    <a:pt x="152" y="488"/>
                    <a:pt x="0" y="518"/>
                  </a:cubicBezTo>
                  <a:lnTo>
                    <a:pt x="30" y="761"/>
                  </a:lnTo>
                  <a:cubicBezTo>
                    <a:pt x="1277" y="518"/>
                    <a:pt x="2736" y="245"/>
                    <a:pt x="3040" y="214"/>
                  </a:cubicBezTo>
                  <a:cubicBezTo>
                    <a:pt x="3496" y="336"/>
                    <a:pt x="3921" y="518"/>
                    <a:pt x="4316" y="761"/>
                  </a:cubicBezTo>
                  <a:lnTo>
                    <a:pt x="4438" y="549"/>
                  </a:lnTo>
                  <a:cubicBezTo>
                    <a:pt x="4349" y="490"/>
                    <a:pt x="3457" y="0"/>
                    <a:pt x="3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5659175" y="1913025"/>
              <a:ext cx="67675" cy="92025"/>
            </a:xfrm>
            <a:custGeom>
              <a:rect b="b" l="l" r="r" t="t"/>
              <a:pathLst>
                <a:path extrusionOk="0" h="3681" w="2707">
                  <a:moveTo>
                    <a:pt x="1679" y="0"/>
                  </a:moveTo>
                  <a:cubicBezTo>
                    <a:pt x="856" y="0"/>
                    <a:pt x="62" y="1669"/>
                    <a:pt x="62" y="1669"/>
                  </a:cubicBezTo>
                  <a:lnTo>
                    <a:pt x="1" y="3219"/>
                  </a:lnTo>
                  <a:cubicBezTo>
                    <a:pt x="178" y="3513"/>
                    <a:pt x="494" y="3681"/>
                    <a:pt x="818" y="3681"/>
                  </a:cubicBezTo>
                  <a:cubicBezTo>
                    <a:pt x="996" y="3681"/>
                    <a:pt x="1177" y="3630"/>
                    <a:pt x="1338" y="3523"/>
                  </a:cubicBezTo>
                  <a:cubicBezTo>
                    <a:pt x="2189" y="3006"/>
                    <a:pt x="2706" y="331"/>
                    <a:pt x="1855" y="27"/>
                  </a:cubicBezTo>
                  <a:cubicBezTo>
                    <a:pt x="1796" y="9"/>
                    <a:pt x="1737" y="0"/>
                    <a:pt x="1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5668300" y="1933450"/>
              <a:ext cx="32700" cy="60125"/>
            </a:xfrm>
            <a:custGeom>
              <a:rect b="b" l="l" r="r" t="t"/>
              <a:pathLst>
                <a:path extrusionOk="0" h="2405" w="1308">
                  <a:moveTo>
                    <a:pt x="1308" y="0"/>
                  </a:moveTo>
                  <a:cubicBezTo>
                    <a:pt x="457" y="213"/>
                    <a:pt x="1" y="1490"/>
                    <a:pt x="153" y="2341"/>
                  </a:cubicBezTo>
                  <a:cubicBezTo>
                    <a:pt x="134" y="2379"/>
                    <a:pt x="173" y="2404"/>
                    <a:pt x="213" y="2404"/>
                  </a:cubicBezTo>
                  <a:cubicBezTo>
                    <a:pt x="238" y="2404"/>
                    <a:pt x="263" y="2395"/>
                    <a:pt x="274" y="2371"/>
                  </a:cubicBezTo>
                  <a:cubicBezTo>
                    <a:pt x="305" y="2159"/>
                    <a:pt x="396" y="1976"/>
                    <a:pt x="487" y="1794"/>
                  </a:cubicBezTo>
                  <a:cubicBezTo>
                    <a:pt x="596" y="1603"/>
                    <a:pt x="803" y="1485"/>
                    <a:pt x="1021" y="1485"/>
                  </a:cubicBezTo>
                  <a:cubicBezTo>
                    <a:pt x="1045" y="1485"/>
                    <a:pt x="1070" y="1487"/>
                    <a:pt x="1095" y="1490"/>
                  </a:cubicBezTo>
                  <a:cubicBezTo>
                    <a:pt x="1095" y="1490"/>
                    <a:pt x="1095" y="1459"/>
                    <a:pt x="1095" y="1459"/>
                  </a:cubicBezTo>
                  <a:cubicBezTo>
                    <a:pt x="1007" y="1401"/>
                    <a:pt x="910" y="1374"/>
                    <a:pt x="815" y="1374"/>
                  </a:cubicBezTo>
                  <a:cubicBezTo>
                    <a:pt x="613" y="1374"/>
                    <a:pt x="418" y="1496"/>
                    <a:pt x="335" y="1703"/>
                  </a:cubicBezTo>
                  <a:cubicBezTo>
                    <a:pt x="396" y="1034"/>
                    <a:pt x="761" y="426"/>
                    <a:pt x="1308" y="31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5606750" y="2062625"/>
              <a:ext cx="161875" cy="195325"/>
            </a:xfrm>
            <a:custGeom>
              <a:rect b="b" l="l" r="r" t="t"/>
              <a:pathLst>
                <a:path extrusionOk="0" h="7813" w="6475">
                  <a:moveTo>
                    <a:pt x="5077" y="1"/>
                  </a:moveTo>
                  <a:lnTo>
                    <a:pt x="2402" y="4864"/>
                  </a:lnTo>
                  <a:lnTo>
                    <a:pt x="305" y="2189"/>
                  </a:lnTo>
                  <a:lnTo>
                    <a:pt x="1" y="3223"/>
                  </a:lnTo>
                  <a:lnTo>
                    <a:pt x="1156" y="7812"/>
                  </a:lnTo>
                  <a:lnTo>
                    <a:pt x="2432" y="5502"/>
                  </a:lnTo>
                  <a:lnTo>
                    <a:pt x="4408" y="7752"/>
                  </a:lnTo>
                  <a:cubicBezTo>
                    <a:pt x="4410" y="7757"/>
                    <a:pt x="4412" y="7759"/>
                    <a:pt x="4415" y="7759"/>
                  </a:cubicBezTo>
                  <a:cubicBezTo>
                    <a:pt x="4573" y="7759"/>
                    <a:pt x="6475" y="913"/>
                    <a:pt x="6475" y="913"/>
                  </a:cubicBezTo>
                  <a:lnTo>
                    <a:pt x="507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5606000" y="2093975"/>
              <a:ext cx="160350" cy="170875"/>
            </a:xfrm>
            <a:custGeom>
              <a:rect b="b" l="l" r="r" t="t"/>
              <a:pathLst>
                <a:path extrusionOk="0" h="6835" w="6414">
                  <a:moveTo>
                    <a:pt x="6383" y="1"/>
                  </a:moveTo>
                  <a:cubicBezTo>
                    <a:pt x="6368" y="1"/>
                    <a:pt x="6353" y="8"/>
                    <a:pt x="6353" y="23"/>
                  </a:cubicBezTo>
                  <a:cubicBezTo>
                    <a:pt x="5927" y="1118"/>
                    <a:pt x="4681" y="5251"/>
                    <a:pt x="4377" y="6406"/>
                  </a:cubicBezTo>
                  <a:cubicBezTo>
                    <a:pt x="4286" y="6254"/>
                    <a:pt x="2827" y="4613"/>
                    <a:pt x="2432" y="4248"/>
                  </a:cubicBezTo>
                  <a:cubicBezTo>
                    <a:pt x="2402" y="4248"/>
                    <a:pt x="1246" y="6194"/>
                    <a:pt x="1186" y="6315"/>
                  </a:cubicBezTo>
                  <a:cubicBezTo>
                    <a:pt x="1003" y="5616"/>
                    <a:pt x="395" y="2698"/>
                    <a:pt x="61" y="1999"/>
                  </a:cubicBezTo>
                  <a:cubicBezTo>
                    <a:pt x="52" y="1990"/>
                    <a:pt x="43" y="1986"/>
                    <a:pt x="35" y="1986"/>
                  </a:cubicBezTo>
                  <a:cubicBezTo>
                    <a:pt x="15" y="1986"/>
                    <a:pt x="0" y="2008"/>
                    <a:pt x="0" y="2029"/>
                  </a:cubicBezTo>
                  <a:cubicBezTo>
                    <a:pt x="122" y="2820"/>
                    <a:pt x="304" y="3580"/>
                    <a:pt x="487" y="4340"/>
                  </a:cubicBezTo>
                  <a:cubicBezTo>
                    <a:pt x="639" y="5160"/>
                    <a:pt x="851" y="6011"/>
                    <a:pt x="1094" y="6832"/>
                  </a:cubicBezTo>
                  <a:cubicBezTo>
                    <a:pt x="1095" y="6834"/>
                    <a:pt x="1096" y="6835"/>
                    <a:pt x="1098" y="6835"/>
                  </a:cubicBezTo>
                  <a:cubicBezTo>
                    <a:pt x="1171" y="6835"/>
                    <a:pt x="2253" y="4757"/>
                    <a:pt x="2432" y="4370"/>
                  </a:cubicBezTo>
                  <a:cubicBezTo>
                    <a:pt x="3101" y="5191"/>
                    <a:pt x="3800" y="5981"/>
                    <a:pt x="4529" y="6741"/>
                  </a:cubicBezTo>
                  <a:cubicBezTo>
                    <a:pt x="4560" y="6741"/>
                    <a:pt x="6201" y="1178"/>
                    <a:pt x="6414" y="23"/>
                  </a:cubicBezTo>
                  <a:cubicBezTo>
                    <a:pt x="6414" y="8"/>
                    <a:pt x="6399" y="1"/>
                    <a:pt x="6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5164500" y="2605950"/>
              <a:ext cx="609450" cy="352000"/>
            </a:xfrm>
            <a:custGeom>
              <a:rect b="b" l="l" r="r" t="t"/>
              <a:pathLst>
                <a:path extrusionOk="0" h="14080" w="24378">
                  <a:moveTo>
                    <a:pt x="19849" y="1"/>
                  </a:moveTo>
                  <a:cubicBezTo>
                    <a:pt x="19849" y="1"/>
                    <a:pt x="15502" y="973"/>
                    <a:pt x="12797" y="1247"/>
                  </a:cubicBezTo>
                  <a:cubicBezTo>
                    <a:pt x="11277" y="1399"/>
                    <a:pt x="8694" y="1885"/>
                    <a:pt x="7630" y="2493"/>
                  </a:cubicBezTo>
                  <a:cubicBezTo>
                    <a:pt x="6049" y="3435"/>
                    <a:pt x="0" y="8329"/>
                    <a:pt x="1155" y="9818"/>
                  </a:cubicBezTo>
                  <a:cubicBezTo>
                    <a:pt x="1283" y="9987"/>
                    <a:pt x="1465" y="10061"/>
                    <a:pt x="1687" y="10061"/>
                  </a:cubicBezTo>
                  <a:cubicBezTo>
                    <a:pt x="2594" y="10061"/>
                    <a:pt x="4162" y="8825"/>
                    <a:pt x="5330" y="7775"/>
                  </a:cubicBezTo>
                  <a:lnTo>
                    <a:pt x="5330" y="7775"/>
                  </a:lnTo>
                  <a:cubicBezTo>
                    <a:pt x="3955" y="9207"/>
                    <a:pt x="2276" y="11308"/>
                    <a:pt x="3253" y="12189"/>
                  </a:cubicBezTo>
                  <a:cubicBezTo>
                    <a:pt x="3413" y="12331"/>
                    <a:pt x="3603" y="12395"/>
                    <a:pt x="3816" y="12395"/>
                  </a:cubicBezTo>
                  <a:cubicBezTo>
                    <a:pt x="4488" y="12395"/>
                    <a:pt x="5383" y="11762"/>
                    <a:pt x="6257" y="10946"/>
                  </a:cubicBezTo>
                  <a:lnTo>
                    <a:pt x="6257" y="10946"/>
                  </a:lnTo>
                  <a:cubicBezTo>
                    <a:pt x="5629" y="11942"/>
                    <a:pt x="5341" y="12873"/>
                    <a:pt x="6019" y="13314"/>
                  </a:cubicBezTo>
                  <a:cubicBezTo>
                    <a:pt x="6128" y="13385"/>
                    <a:pt x="6256" y="13418"/>
                    <a:pt x="6398" y="13418"/>
                  </a:cubicBezTo>
                  <a:cubicBezTo>
                    <a:pt x="7186" y="13418"/>
                    <a:pt x="8429" y="12412"/>
                    <a:pt x="9526" y="11344"/>
                  </a:cubicBezTo>
                  <a:lnTo>
                    <a:pt x="9526" y="11344"/>
                  </a:lnTo>
                  <a:cubicBezTo>
                    <a:pt x="8726" y="12391"/>
                    <a:pt x="8167" y="13469"/>
                    <a:pt x="8785" y="13922"/>
                  </a:cubicBezTo>
                  <a:cubicBezTo>
                    <a:pt x="8940" y="14030"/>
                    <a:pt x="9125" y="14079"/>
                    <a:pt x="9333" y="14079"/>
                  </a:cubicBezTo>
                  <a:cubicBezTo>
                    <a:pt x="11164" y="14079"/>
                    <a:pt x="14742" y="10305"/>
                    <a:pt x="14742" y="10305"/>
                  </a:cubicBezTo>
                  <a:cubicBezTo>
                    <a:pt x="16106" y="10960"/>
                    <a:pt x="17411" y="11196"/>
                    <a:pt x="18610" y="11196"/>
                  </a:cubicBezTo>
                  <a:cubicBezTo>
                    <a:pt x="20858" y="11196"/>
                    <a:pt x="22732" y="10365"/>
                    <a:pt x="23922" y="9910"/>
                  </a:cubicBezTo>
                  <a:cubicBezTo>
                    <a:pt x="24378" y="9727"/>
                    <a:pt x="19849" y="1"/>
                    <a:pt x="19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5245800" y="2728300"/>
              <a:ext cx="125400" cy="141350"/>
            </a:xfrm>
            <a:custGeom>
              <a:rect b="b" l="l" r="r" t="t"/>
              <a:pathLst>
                <a:path extrusionOk="0" h="5654" w="5016">
                  <a:moveTo>
                    <a:pt x="4986" y="0"/>
                  </a:moveTo>
                  <a:cubicBezTo>
                    <a:pt x="2645" y="1885"/>
                    <a:pt x="730" y="4286"/>
                    <a:pt x="122" y="5380"/>
                  </a:cubicBezTo>
                  <a:cubicBezTo>
                    <a:pt x="61" y="5532"/>
                    <a:pt x="1" y="5654"/>
                    <a:pt x="1" y="5654"/>
                  </a:cubicBezTo>
                  <a:cubicBezTo>
                    <a:pt x="1065" y="4408"/>
                    <a:pt x="4438" y="578"/>
                    <a:pt x="5016" y="31"/>
                  </a:cubicBezTo>
                  <a:cubicBezTo>
                    <a:pt x="5016" y="31"/>
                    <a:pt x="5016" y="0"/>
                    <a:pt x="4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5320275" y="2773125"/>
              <a:ext cx="109450" cy="107550"/>
            </a:xfrm>
            <a:custGeom>
              <a:rect b="b" l="l" r="r" t="t"/>
              <a:pathLst>
                <a:path extrusionOk="0" h="4302" w="4378">
                  <a:moveTo>
                    <a:pt x="4377" y="1"/>
                  </a:moveTo>
                  <a:lnTo>
                    <a:pt x="4377" y="1"/>
                  </a:lnTo>
                  <a:cubicBezTo>
                    <a:pt x="2402" y="1156"/>
                    <a:pt x="700" y="3496"/>
                    <a:pt x="31" y="4256"/>
                  </a:cubicBezTo>
                  <a:cubicBezTo>
                    <a:pt x="0" y="4286"/>
                    <a:pt x="0" y="4302"/>
                    <a:pt x="12" y="4302"/>
                  </a:cubicBezTo>
                  <a:cubicBezTo>
                    <a:pt x="23" y="4302"/>
                    <a:pt x="46" y="4286"/>
                    <a:pt x="61" y="4256"/>
                  </a:cubicBezTo>
                  <a:cubicBezTo>
                    <a:pt x="791" y="3526"/>
                    <a:pt x="3648" y="700"/>
                    <a:pt x="4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5399300" y="2813400"/>
              <a:ext cx="78300" cy="81725"/>
            </a:xfrm>
            <a:custGeom>
              <a:rect b="b" l="l" r="r" t="t"/>
              <a:pathLst>
                <a:path extrusionOk="0" h="3269" w="3132">
                  <a:moveTo>
                    <a:pt x="3101" y="1"/>
                  </a:moveTo>
                  <a:cubicBezTo>
                    <a:pt x="1855" y="852"/>
                    <a:pt x="821" y="1946"/>
                    <a:pt x="31" y="3222"/>
                  </a:cubicBezTo>
                  <a:cubicBezTo>
                    <a:pt x="1" y="3253"/>
                    <a:pt x="1" y="3268"/>
                    <a:pt x="16" y="3268"/>
                  </a:cubicBezTo>
                  <a:cubicBezTo>
                    <a:pt x="31" y="3268"/>
                    <a:pt x="61" y="3253"/>
                    <a:pt x="92" y="3222"/>
                  </a:cubicBezTo>
                  <a:cubicBezTo>
                    <a:pt x="1156" y="2067"/>
                    <a:pt x="1794" y="1338"/>
                    <a:pt x="3131" y="31"/>
                  </a:cubicBezTo>
                  <a:cubicBezTo>
                    <a:pt x="3131" y="31"/>
                    <a:pt x="3131" y="1"/>
                    <a:pt x="3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5542900" y="2104525"/>
              <a:ext cx="623150" cy="772575"/>
            </a:xfrm>
            <a:custGeom>
              <a:rect b="b" l="l" r="r" t="t"/>
              <a:pathLst>
                <a:path extrusionOk="0" h="30903" w="24926">
                  <a:moveTo>
                    <a:pt x="10595" y="1"/>
                  </a:moveTo>
                  <a:cubicBezTo>
                    <a:pt x="9849" y="1"/>
                    <a:pt x="9447" y="1037"/>
                    <a:pt x="9698" y="3644"/>
                  </a:cubicBezTo>
                  <a:cubicBezTo>
                    <a:pt x="10002" y="6532"/>
                    <a:pt x="13923" y="16896"/>
                    <a:pt x="13831" y="17444"/>
                  </a:cubicBezTo>
                  <a:cubicBezTo>
                    <a:pt x="13771" y="17991"/>
                    <a:pt x="3467" y="20179"/>
                    <a:pt x="1369" y="21061"/>
                  </a:cubicBezTo>
                  <a:cubicBezTo>
                    <a:pt x="0" y="21643"/>
                    <a:pt x="3291" y="30903"/>
                    <a:pt x="6002" y="30903"/>
                  </a:cubicBezTo>
                  <a:cubicBezTo>
                    <a:pt x="6121" y="30903"/>
                    <a:pt x="6238" y="30885"/>
                    <a:pt x="6354" y="30848"/>
                  </a:cubicBezTo>
                  <a:cubicBezTo>
                    <a:pt x="10579" y="29419"/>
                    <a:pt x="22646" y="25742"/>
                    <a:pt x="23801" y="21760"/>
                  </a:cubicBezTo>
                  <a:cubicBezTo>
                    <a:pt x="24926" y="17808"/>
                    <a:pt x="14926" y="4221"/>
                    <a:pt x="12950" y="1790"/>
                  </a:cubicBezTo>
                  <a:cubicBezTo>
                    <a:pt x="12047" y="695"/>
                    <a:pt x="11205" y="1"/>
                    <a:pt x="105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5579400" y="2100325"/>
              <a:ext cx="607175" cy="792900"/>
            </a:xfrm>
            <a:custGeom>
              <a:rect b="b" l="l" r="r" t="t"/>
              <a:pathLst>
                <a:path extrusionOk="0" h="31716" w="24287">
                  <a:moveTo>
                    <a:pt x="9209" y="1"/>
                  </a:moveTo>
                  <a:cubicBezTo>
                    <a:pt x="8338" y="1"/>
                    <a:pt x="7818" y="1208"/>
                    <a:pt x="8268" y="4663"/>
                  </a:cubicBezTo>
                  <a:cubicBezTo>
                    <a:pt x="9028" y="10499"/>
                    <a:pt x="12402" y="17064"/>
                    <a:pt x="12067" y="17429"/>
                  </a:cubicBezTo>
                  <a:cubicBezTo>
                    <a:pt x="11764" y="17794"/>
                    <a:pt x="0" y="20378"/>
                    <a:pt x="0" y="20378"/>
                  </a:cubicBezTo>
                  <a:lnTo>
                    <a:pt x="6991" y="31715"/>
                  </a:lnTo>
                  <a:cubicBezTo>
                    <a:pt x="6991" y="31715"/>
                    <a:pt x="20821" y="26609"/>
                    <a:pt x="22615" y="22444"/>
                  </a:cubicBezTo>
                  <a:cubicBezTo>
                    <a:pt x="24287" y="18645"/>
                    <a:pt x="13131" y="3356"/>
                    <a:pt x="11308" y="1380"/>
                  </a:cubicBezTo>
                  <a:cubicBezTo>
                    <a:pt x="10576" y="574"/>
                    <a:pt x="9809" y="1"/>
                    <a:pt x="920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5410700" y="3023125"/>
              <a:ext cx="798675" cy="307775"/>
            </a:xfrm>
            <a:custGeom>
              <a:rect b="b" l="l" r="r" t="t"/>
              <a:pathLst>
                <a:path extrusionOk="0" h="12311" w="31947">
                  <a:moveTo>
                    <a:pt x="1" y="1"/>
                  </a:moveTo>
                  <a:lnTo>
                    <a:pt x="1" y="12311"/>
                  </a:lnTo>
                  <a:lnTo>
                    <a:pt x="31946" y="12311"/>
                  </a:lnTo>
                  <a:lnTo>
                    <a:pt x="31946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5410700" y="2281475"/>
              <a:ext cx="1016000" cy="1789575"/>
            </a:xfrm>
            <a:custGeom>
              <a:rect b="b" l="l" r="r" t="t"/>
              <a:pathLst>
                <a:path extrusionOk="0" h="71583" w="40640">
                  <a:moveTo>
                    <a:pt x="37023" y="1"/>
                  </a:moveTo>
                  <a:cubicBezTo>
                    <a:pt x="33740" y="31"/>
                    <a:pt x="31095" y="2675"/>
                    <a:pt x="31095" y="5928"/>
                  </a:cubicBezTo>
                  <a:lnTo>
                    <a:pt x="31095" y="65655"/>
                  </a:lnTo>
                  <a:cubicBezTo>
                    <a:pt x="31095" y="68087"/>
                    <a:pt x="29150" y="70032"/>
                    <a:pt x="26718" y="70062"/>
                  </a:cubicBezTo>
                  <a:lnTo>
                    <a:pt x="1" y="70062"/>
                  </a:lnTo>
                  <a:lnTo>
                    <a:pt x="1" y="71582"/>
                  </a:lnTo>
                  <a:lnTo>
                    <a:pt x="26718" y="71582"/>
                  </a:lnTo>
                  <a:cubicBezTo>
                    <a:pt x="30001" y="71582"/>
                    <a:pt x="32646" y="68938"/>
                    <a:pt x="32646" y="65655"/>
                  </a:cubicBezTo>
                  <a:lnTo>
                    <a:pt x="32646" y="5928"/>
                  </a:lnTo>
                  <a:cubicBezTo>
                    <a:pt x="32646" y="3527"/>
                    <a:pt x="34591" y="1551"/>
                    <a:pt x="37023" y="1551"/>
                  </a:cubicBezTo>
                  <a:lnTo>
                    <a:pt x="40640" y="1551"/>
                  </a:lnTo>
                  <a:lnTo>
                    <a:pt x="40640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5391700" y="2874200"/>
              <a:ext cx="815400" cy="1405825"/>
            </a:xfrm>
            <a:custGeom>
              <a:rect b="b" l="l" r="r" t="t"/>
              <a:pathLst>
                <a:path extrusionOk="0" h="56233" w="32616">
                  <a:moveTo>
                    <a:pt x="5320" y="0"/>
                  </a:moveTo>
                  <a:cubicBezTo>
                    <a:pt x="2372" y="0"/>
                    <a:pt x="1" y="2371"/>
                    <a:pt x="1" y="5319"/>
                  </a:cubicBezTo>
                  <a:lnTo>
                    <a:pt x="1" y="56232"/>
                  </a:lnTo>
                  <a:lnTo>
                    <a:pt x="1551" y="56232"/>
                  </a:lnTo>
                  <a:lnTo>
                    <a:pt x="1520" y="5319"/>
                  </a:lnTo>
                  <a:cubicBezTo>
                    <a:pt x="1520" y="3192"/>
                    <a:pt x="3223" y="1520"/>
                    <a:pt x="5320" y="1520"/>
                  </a:cubicBezTo>
                  <a:lnTo>
                    <a:pt x="32615" y="1520"/>
                  </a:lnTo>
                  <a:lnTo>
                    <a:pt x="3261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6306625" y="2261725"/>
              <a:ext cx="239375" cy="76000"/>
            </a:xfrm>
            <a:custGeom>
              <a:rect b="b" l="l" r="r" t="t"/>
              <a:pathLst>
                <a:path extrusionOk="0" h="3040" w="9575">
                  <a:moveTo>
                    <a:pt x="0" y="0"/>
                  </a:moveTo>
                  <a:lnTo>
                    <a:pt x="0" y="3040"/>
                  </a:lnTo>
                  <a:lnTo>
                    <a:pt x="9575" y="3040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5627275" y="3150025"/>
              <a:ext cx="1079075" cy="1346550"/>
            </a:xfrm>
            <a:custGeom>
              <a:rect b="b" l="l" r="r" t="t"/>
              <a:pathLst>
                <a:path extrusionOk="0" h="53862" w="43163">
                  <a:moveTo>
                    <a:pt x="21581" y="2159"/>
                  </a:moveTo>
                  <a:cubicBezTo>
                    <a:pt x="32281" y="2159"/>
                    <a:pt x="40974" y="13284"/>
                    <a:pt x="40974" y="26962"/>
                  </a:cubicBezTo>
                  <a:cubicBezTo>
                    <a:pt x="40974" y="40609"/>
                    <a:pt x="32281" y="51734"/>
                    <a:pt x="21581" y="51734"/>
                  </a:cubicBezTo>
                  <a:cubicBezTo>
                    <a:pt x="10852" y="51734"/>
                    <a:pt x="2158" y="40640"/>
                    <a:pt x="2158" y="26962"/>
                  </a:cubicBezTo>
                  <a:cubicBezTo>
                    <a:pt x="2158" y="13284"/>
                    <a:pt x="10882" y="2159"/>
                    <a:pt x="21581" y="2159"/>
                  </a:cubicBezTo>
                  <a:close/>
                  <a:moveTo>
                    <a:pt x="21581" y="1"/>
                  </a:moveTo>
                  <a:cubicBezTo>
                    <a:pt x="9666" y="1"/>
                    <a:pt x="0" y="12068"/>
                    <a:pt x="0" y="26931"/>
                  </a:cubicBezTo>
                  <a:cubicBezTo>
                    <a:pt x="0" y="41795"/>
                    <a:pt x="9666" y="53862"/>
                    <a:pt x="21581" y="53862"/>
                  </a:cubicBezTo>
                  <a:cubicBezTo>
                    <a:pt x="33466" y="53862"/>
                    <a:pt x="43162" y="41795"/>
                    <a:pt x="43162" y="26931"/>
                  </a:cubicBezTo>
                  <a:cubicBezTo>
                    <a:pt x="43162" y="12068"/>
                    <a:pt x="33466" y="1"/>
                    <a:pt x="21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5732125" y="3226025"/>
              <a:ext cx="954450" cy="1193800"/>
            </a:xfrm>
            <a:custGeom>
              <a:rect b="b" l="l" r="r" t="t"/>
              <a:pathLst>
                <a:path extrusionOk="0" h="47752" w="38178">
                  <a:moveTo>
                    <a:pt x="19089" y="1551"/>
                  </a:moveTo>
                  <a:cubicBezTo>
                    <a:pt x="28755" y="1551"/>
                    <a:pt x="36628" y="11581"/>
                    <a:pt x="36628" y="23891"/>
                  </a:cubicBezTo>
                  <a:cubicBezTo>
                    <a:pt x="36628" y="36201"/>
                    <a:pt x="28755" y="46232"/>
                    <a:pt x="19089" y="46232"/>
                  </a:cubicBezTo>
                  <a:cubicBezTo>
                    <a:pt x="9393" y="46232"/>
                    <a:pt x="1521" y="36201"/>
                    <a:pt x="1521" y="23891"/>
                  </a:cubicBezTo>
                  <a:cubicBezTo>
                    <a:pt x="1521" y="11581"/>
                    <a:pt x="9393" y="1551"/>
                    <a:pt x="19089" y="1551"/>
                  </a:cubicBezTo>
                  <a:close/>
                  <a:moveTo>
                    <a:pt x="19089" y="0"/>
                  </a:moveTo>
                  <a:cubicBezTo>
                    <a:pt x="8542" y="0"/>
                    <a:pt x="1" y="10730"/>
                    <a:pt x="1" y="23891"/>
                  </a:cubicBezTo>
                  <a:cubicBezTo>
                    <a:pt x="1" y="37053"/>
                    <a:pt x="8542" y="47752"/>
                    <a:pt x="19089" y="47752"/>
                  </a:cubicBezTo>
                  <a:cubicBezTo>
                    <a:pt x="29606" y="47752"/>
                    <a:pt x="38178" y="37053"/>
                    <a:pt x="38178" y="23891"/>
                  </a:cubicBezTo>
                  <a:cubicBezTo>
                    <a:pt x="38178" y="10730"/>
                    <a:pt x="29606" y="0"/>
                    <a:pt x="1908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6113600" y="3726025"/>
              <a:ext cx="155050" cy="194550"/>
            </a:xfrm>
            <a:custGeom>
              <a:rect b="b" l="l" r="r" t="t"/>
              <a:pathLst>
                <a:path extrusionOk="0" h="7782" w="6202">
                  <a:moveTo>
                    <a:pt x="3101" y="1"/>
                  </a:moveTo>
                  <a:cubicBezTo>
                    <a:pt x="1368" y="1"/>
                    <a:pt x="1" y="1733"/>
                    <a:pt x="1" y="3891"/>
                  </a:cubicBezTo>
                  <a:cubicBezTo>
                    <a:pt x="1" y="6049"/>
                    <a:pt x="1368" y="7782"/>
                    <a:pt x="3101" y="7782"/>
                  </a:cubicBezTo>
                  <a:cubicBezTo>
                    <a:pt x="4803" y="7782"/>
                    <a:pt x="6201" y="6049"/>
                    <a:pt x="6201" y="3891"/>
                  </a:cubicBezTo>
                  <a:cubicBezTo>
                    <a:pt x="6201" y="1733"/>
                    <a:pt x="4803" y="1"/>
                    <a:pt x="3101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6137925" y="3726025"/>
              <a:ext cx="155025" cy="194550"/>
            </a:xfrm>
            <a:custGeom>
              <a:rect b="b" l="l" r="r" t="t"/>
              <a:pathLst>
                <a:path extrusionOk="0" h="7782" w="6201">
                  <a:moveTo>
                    <a:pt x="3101" y="1"/>
                  </a:moveTo>
                  <a:cubicBezTo>
                    <a:pt x="1398" y="1"/>
                    <a:pt x="0" y="1733"/>
                    <a:pt x="0" y="3891"/>
                  </a:cubicBezTo>
                  <a:cubicBezTo>
                    <a:pt x="0" y="6049"/>
                    <a:pt x="1398" y="7782"/>
                    <a:pt x="3101" y="7782"/>
                  </a:cubicBezTo>
                  <a:cubicBezTo>
                    <a:pt x="4833" y="7782"/>
                    <a:pt x="6201" y="6049"/>
                    <a:pt x="6201" y="3891"/>
                  </a:cubicBezTo>
                  <a:cubicBezTo>
                    <a:pt x="6201" y="1733"/>
                    <a:pt x="4833" y="1"/>
                    <a:pt x="3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5321025" y="4261000"/>
              <a:ext cx="201400" cy="253825"/>
            </a:xfrm>
            <a:custGeom>
              <a:rect b="b" l="l" r="r" t="t"/>
              <a:pathLst>
                <a:path extrusionOk="0" h="10153" w="8056">
                  <a:moveTo>
                    <a:pt x="4013" y="0"/>
                  </a:moveTo>
                  <a:cubicBezTo>
                    <a:pt x="1794" y="0"/>
                    <a:pt x="1" y="2280"/>
                    <a:pt x="1" y="5076"/>
                  </a:cubicBezTo>
                  <a:cubicBezTo>
                    <a:pt x="1" y="7903"/>
                    <a:pt x="1794" y="10152"/>
                    <a:pt x="4013" y="10152"/>
                  </a:cubicBezTo>
                  <a:cubicBezTo>
                    <a:pt x="6262" y="10152"/>
                    <a:pt x="8056" y="7903"/>
                    <a:pt x="8056" y="5076"/>
                  </a:cubicBezTo>
                  <a:cubicBezTo>
                    <a:pt x="8056" y="2280"/>
                    <a:pt x="6262" y="0"/>
                    <a:pt x="4013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5352950" y="4261000"/>
              <a:ext cx="201400" cy="253825"/>
            </a:xfrm>
            <a:custGeom>
              <a:rect b="b" l="l" r="r" t="t"/>
              <a:pathLst>
                <a:path extrusionOk="0" h="10153" w="8056">
                  <a:moveTo>
                    <a:pt x="4043" y="0"/>
                  </a:moveTo>
                  <a:cubicBezTo>
                    <a:pt x="1824" y="0"/>
                    <a:pt x="0" y="2280"/>
                    <a:pt x="0" y="5076"/>
                  </a:cubicBezTo>
                  <a:cubicBezTo>
                    <a:pt x="0" y="7903"/>
                    <a:pt x="1824" y="10152"/>
                    <a:pt x="4043" y="10152"/>
                  </a:cubicBezTo>
                  <a:cubicBezTo>
                    <a:pt x="6262" y="10152"/>
                    <a:pt x="8055" y="7903"/>
                    <a:pt x="8055" y="5076"/>
                  </a:cubicBezTo>
                  <a:cubicBezTo>
                    <a:pt x="8055" y="2280"/>
                    <a:pt x="6262" y="0"/>
                    <a:pt x="4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2201200" y="2566025"/>
              <a:ext cx="429925" cy="315400"/>
            </a:xfrm>
            <a:custGeom>
              <a:rect b="b" l="l" r="r" t="t"/>
              <a:pathLst>
                <a:path extrusionOk="0" h="12616" w="17197">
                  <a:moveTo>
                    <a:pt x="7740" y="0"/>
                  </a:moveTo>
                  <a:cubicBezTo>
                    <a:pt x="6143" y="0"/>
                    <a:pt x="1" y="4438"/>
                    <a:pt x="323" y="5671"/>
                  </a:cubicBezTo>
                  <a:cubicBezTo>
                    <a:pt x="658" y="6947"/>
                    <a:pt x="3667" y="11111"/>
                    <a:pt x="5612" y="12388"/>
                  </a:cubicBezTo>
                  <a:cubicBezTo>
                    <a:pt x="5856" y="12544"/>
                    <a:pt x="6209" y="12616"/>
                    <a:pt x="6640" y="12616"/>
                  </a:cubicBezTo>
                  <a:cubicBezTo>
                    <a:pt x="9807" y="12616"/>
                    <a:pt x="17197" y="8772"/>
                    <a:pt x="16555" y="6765"/>
                  </a:cubicBezTo>
                  <a:cubicBezTo>
                    <a:pt x="15795" y="4516"/>
                    <a:pt x="9199" y="382"/>
                    <a:pt x="7892" y="17"/>
                  </a:cubicBezTo>
                  <a:cubicBezTo>
                    <a:pt x="7847" y="6"/>
                    <a:pt x="7797" y="0"/>
                    <a:pt x="7740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986625" y="2751850"/>
              <a:ext cx="1061600" cy="1794125"/>
            </a:xfrm>
            <a:custGeom>
              <a:rect b="b" l="l" r="r" t="t"/>
              <a:pathLst>
                <a:path extrusionOk="0" h="71765" w="42464">
                  <a:moveTo>
                    <a:pt x="21703" y="1"/>
                  </a:moveTo>
                  <a:cubicBezTo>
                    <a:pt x="10700" y="1"/>
                    <a:pt x="6961" y="3040"/>
                    <a:pt x="5715" y="12979"/>
                  </a:cubicBezTo>
                  <a:cubicBezTo>
                    <a:pt x="4560" y="22007"/>
                    <a:pt x="61" y="71005"/>
                    <a:pt x="1" y="71491"/>
                  </a:cubicBezTo>
                  <a:lnTo>
                    <a:pt x="2675" y="71734"/>
                  </a:lnTo>
                  <a:cubicBezTo>
                    <a:pt x="2736" y="71248"/>
                    <a:pt x="7235" y="22311"/>
                    <a:pt x="8359" y="13314"/>
                  </a:cubicBezTo>
                  <a:cubicBezTo>
                    <a:pt x="9454" y="4742"/>
                    <a:pt x="12068" y="2645"/>
                    <a:pt x="21703" y="2645"/>
                  </a:cubicBezTo>
                  <a:cubicBezTo>
                    <a:pt x="30822" y="2645"/>
                    <a:pt x="33284" y="6931"/>
                    <a:pt x="34165" y="13344"/>
                  </a:cubicBezTo>
                  <a:cubicBezTo>
                    <a:pt x="34591" y="16353"/>
                    <a:pt x="39819" y="71187"/>
                    <a:pt x="39880" y="71764"/>
                  </a:cubicBezTo>
                  <a:lnTo>
                    <a:pt x="42463" y="71491"/>
                  </a:lnTo>
                  <a:cubicBezTo>
                    <a:pt x="42251" y="69242"/>
                    <a:pt x="37205" y="16049"/>
                    <a:pt x="36779" y="12979"/>
                  </a:cubicBezTo>
                  <a:cubicBezTo>
                    <a:pt x="35928" y="6931"/>
                    <a:pt x="33466" y="1"/>
                    <a:pt x="2170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2083125" y="3841525"/>
              <a:ext cx="869350" cy="66900"/>
            </a:xfrm>
            <a:custGeom>
              <a:rect b="b" l="l" r="r" t="t"/>
              <a:pathLst>
                <a:path extrusionOk="0" h="2676" w="34774">
                  <a:moveTo>
                    <a:pt x="1" y="1"/>
                  </a:moveTo>
                  <a:lnTo>
                    <a:pt x="1" y="2676"/>
                  </a:lnTo>
                  <a:lnTo>
                    <a:pt x="34773" y="2676"/>
                  </a:lnTo>
                  <a:lnTo>
                    <a:pt x="3477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966100" y="4476050"/>
              <a:ext cx="109450" cy="134525"/>
            </a:xfrm>
            <a:custGeom>
              <a:rect b="b" l="l" r="r" t="t"/>
              <a:pathLst>
                <a:path extrusionOk="0" h="5381" w="4378">
                  <a:moveTo>
                    <a:pt x="335" y="0"/>
                  </a:moveTo>
                  <a:lnTo>
                    <a:pt x="1" y="5380"/>
                  </a:lnTo>
                  <a:lnTo>
                    <a:pt x="4378" y="5380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2960800" y="4476050"/>
              <a:ext cx="110225" cy="134525"/>
            </a:xfrm>
            <a:custGeom>
              <a:rect b="b" l="l" r="r" t="t"/>
              <a:pathLst>
                <a:path extrusionOk="0" h="5381" w="4409">
                  <a:moveTo>
                    <a:pt x="366" y="0"/>
                  </a:moveTo>
                  <a:lnTo>
                    <a:pt x="1" y="5380"/>
                  </a:lnTo>
                  <a:lnTo>
                    <a:pt x="4408" y="5380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851925" y="2132525"/>
              <a:ext cx="632375" cy="653250"/>
            </a:xfrm>
            <a:custGeom>
              <a:rect b="b" l="l" r="r" t="t"/>
              <a:pathLst>
                <a:path extrusionOk="0" h="26130" w="25295">
                  <a:moveTo>
                    <a:pt x="1687" y="0"/>
                  </a:moveTo>
                  <a:cubicBezTo>
                    <a:pt x="578" y="0"/>
                    <a:pt x="0" y="1770"/>
                    <a:pt x="404" y="4469"/>
                  </a:cubicBezTo>
                  <a:cubicBezTo>
                    <a:pt x="1224" y="10001"/>
                    <a:pt x="4021" y="17296"/>
                    <a:pt x="5814" y="19242"/>
                  </a:cubicBezTo>
                  <a:cubicBezTo>
                    <a:pt x="8155" y="21704"/>
                    <a:pt x="13687" y="25077"/>
                    <a:pt x="16209" y="26111"/>
                  </a:cubicBezTo>
                  <a:cubicBezTo>
                    <a:pt x="16241" y="26124"/>
                    <a:pt x="16279" y="26130"/>
                    <a:pt x="16321" y="26130"/>
                  </a:cubicBezTo>
                  <a:cubicBezTo>
                    <a:pt x="17799" y="26130"/>
                    <a:pt x="25294" y="18559"/>
                    <a:pt x="24112" y="18086"/>
                  </a:cubicBezTo>
                  <a:cubicBezTo>
                    <a:pt x="22410" y="17418"/>
                    <a:pt x="12775" y="13254"/>
                    <a:pt x="11893" y="12828"/>
                  </a:cubicBezTo>
                  <a:cubicBezTo>
                    <a:pt x="11012" y="12403"/>
                    <a:pt x="7091" y="7387"/>
                    <a:pt x="4811" y="3193"/>
                  </a:cubicBezTo>
                  <a:cubicBezTo>
                    <a:pt x="3602" y="954"/>
                    <a:pt x="2501" y="0"/>
                    <a:pt x="1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2313375" y="2652800"/>
              <a:ext cx="380725" cy="273450"/>
            </a:xfrm>
            <a:custGeom>
              <a:rect b="b" l="l" r="r" t="t"/>
              <a:pathLst>
                <a:path extrusionOk="0" h="10938" w="15229">
                  <a:moveTo>
                    <a:pt x="7289" y="1"/>
                  </a:moveTo>
                  <a:cubicBezTo>
                    <a:pt x="7148" y="1"/>
                    <a:pt x="7008" y="23"/>
                    <a:pt x="6870" y="72"/>
                  </a:cubicBezTo>
                  <a:cubicBezTo>
                    <a:pt x="5593" y="528"/>
                    <a:pt x="6475" y="2260"/>
                    <a:pt x="6566" y="2382"/>
                  </a:cubicBezTo>
                  <a:cubicBezTo>
                    <a:pt x="6488" y="2304"/>
                    <a:pt x="5453" y="1047"/>
                    <a:pt x="4376" y="1047"/>
                  </a:cubicBezTo>
                  <a:cubicBezTo>
                    <a:pt x="4194" y="1047"/>
                    <a:pt x="4011" y="1083"/>
                    <a:pt x="3831" y="1166"/>
                  </a:cubicBezTo>
                  <a:cubicBezTo>
                    <a:pt x="2584" y="1774"/>
                    <a:pt x="3709" y="3415"/>
                    <a:pt x="3770" y="3507"/>
                  </a:cubicBezTo>
                  <a:cubicBezTo>
                    <a:pt x="3703" y="3462"/>
                    <a:pt x="2932" y="2959"/>
                    <a:pt x="2202" y="2959"/>
                  </a:cubicBezTo>
                  <a:cubicBezTo>
                    <a:pt x="1937" y="2959"/>
                    <a:pt x="1678" y="3025"/>
                    <a:pt x="1460" y="3203"/>
                  </a:cubicBezTo>
                  <a:cubicBezTo>
                    <a:pt x="1" y="4327"/>
                    <a:pt x="3466" y="6759"/>
                    <a:pt x="3679" y="8248"/>
                  </a:cubicBezTo>
                  <a:cubicBezTo>
                    <a:pt x="3679" y="8248"/>
                    <a:pt x="1216" y="8887"/>
                    <a:pt x="1125" y="8917"/>
                  </a:cubicBezTo>
                  <a:cubicBezTo>
                    <a:pt x="1125" y="8917"/>
                    <a:pt x="3922" y="10937"/>
                    <a:pt x="5907" y="10937"/>
                  </a:cubicBezTo>
                  <a:cubicBezTo>
                    <a:pt x="6072" y="10937"/>
                    <a:pt x="6232" y="10923"/>
                    <a:pt x="6384" y="10893"/>
                  </a:cubicBezTo>
                  <a:cubicBezTo>
                    <a:pt x="6992" y="10802"/>
                    <a:pt x="7417" y="10285"/>
                    <a:pt x="7448" y="9677"/>
                  </a:cubicBezTo>
                  <a:cubicBezTo>
                    <a:pt x="7448" y="9677"/>
                    <a:pt x="8070" y="10260"/>
                    <a:pt x="8833" y="10260"/>
                  </a:cubicBezTo>
                  <a:cubicBezTo>
                    <a:pt x="9023" y="10260"/>
                    <a:pt x="9223" y="10224"/>
                    <a:pt x="9423" y="10133"/>
                  </a:cubicBezTo>
                  <a:cubicBezTo>
                    <a:pt x="9940" y="9920"/>
                    <a:pt x="10031" y="8887"/>
                    <a:pt x="10031" y="8887"/>
                  </a:cubicBezTo>
                  <a:cubicBezTo>
                    <a:pt x="10319" y="9136"/>
                    <a:pt x="10678" y="9264"/>
                    <a:pt x="11050" y="9264"/>
                  </a:cubicBezTo>
                  <a:cubicBezTo>
                    <a:pt x="11268" y="9264"/>
                    <a:pt x="11489" y="9220"/>
                    <a:pt x="11703" y="9130"/>
                  </a:cubicBezTo>
                  <a:cubicBezTo>
                    <a:pt x="12372" y="8795"/>
                    <a:pt x="12372" y="7823"/>
                    <a:pt x="12372" y="7823"/>
                  </a:cubicBezTo>
                  <a:cubicBezTo>
                    <a:pt x="12372" y="7823"/>
                    <a:pt x="12623" y="7888"/>
                    <a:pt x="12952" y="7888"/>
                  </a:cubicBezTo>
                  <a:cubicBezTo>
                    <a:pt x="13299" y="7888"/>
                    <a:pt x="13731" y="7815"/>
                    <a:pt x="14043" y="7519"/>
                  </a:cubicBezTo>
                  <a:cubicBezTo>
                    <a:pt x="15229" y="6333"/>
                    <a:pt x="12828" y="133"/>
                    <a:pt x="10183" y="72"/>
                  </a:cubicBezTo>
                  <a:cubicBezTo>
                    <a:pt x="10171" y="72"/>
                    <a:pt x="10158" y="71"/>
                    <a:pt x="10146" y="71"/>
                  </a:cubicBezTo>
                  <a:cubicBezTo>
                    <a:pt x="8981" y="71"/>
                    <a:pt x="9636" y="1500"/>
                    <a:pt x="9636" y="1500"/>
                  </a:cubicBezTo>
                  <a:cubicBezTo>
                    <a:pt x="9636" y="1500"/>
                    <a:pt x="8451" y="1"/>
                    <a:pt x="72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2549400" y="2688150"/>
              <a:ext cx="74800" cy="156425"/>
            </a:xfrm>
            <a:custGeom>
              <a:rect b="b" l="l" r="r" t="t"/>
              <a:pathLst>
                <a:path extrusionOk="0" h="6257" w="2992">
                  <a:moveTo>
                    <a:pt x="102" y="1"/>
                  </a:moveTo>
                  <a:cubicBezTo>
                    <a:pt x="48" y="1"/>
                    <a:pt x="0" y="43"/>
                    <a:pt x="43" y="86"/>
                  </a:cubicBezTo>
                  <a:cubicBezTo>
                    <a:pt x="1289" y="2001"/>
                    <a:pt x="2292" y="4068"/>
                    <a:pt x="2961" y="6257"/>
                  </a:cubicBezTo>
                  <a:lnTo>
                    <a:pt x="2992" y="6257"/>
                  </a:lnTo>
                  <a:cubicBezTo>
                    <a:pt x="2688" y="3916"/>
                    <a:pt x="1715" y="1758"/>
                    <a:pt x="165" y="26"/>
                  </a:cubicBezTo>
                  <a:cubicBezTo>
                    <a:pt x="147" y="8"/>
                    <a:pt x="12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2473975" y="2709750"/>
              <a:ext cx="91725" cy="166325"/>
            </a:xfrm>
            <a:custGeom>
              <a:rect b="b" l="l" r="r" t="t"/>
              <a:pathLst>
                <a:path extrusionOk="0" h="6653" w="3669">
                  <a:moveTo>
                    <a:pt x="53" y="1"/>
                  </a:moveTo>
                  <a:cubicBezTo>
                    <a:pt x="15" y="1"/>
                    <a:pt x="1" y="23"/>
                    <a:pt x="51" y="74"/>
                  </a:cubicBezTo>
                  <a:cubicBezTo>
                    <a:pt x="1297" y="1289"/>
                    <a:pt x="3030" y="4572"/>
                    <a:pt x="3638" y="6639"/>
                  </a:cubicBezTo>
                  <a:cubicBezTo>
                    <a:pt x="3638" y="6649"/>
                    <a:pt x="3641" y="6653"/>
                    <a:pt x="3646" y="6653"/>
                  </a:cubicBezTo>
                  <a:cubicBezTo>
                    <a:pt x="3655" y="6653"/>
                    <a:pt x="3668" y="6639"/>
                    <a:pt x="3668" y="6639"/>
                  </a:cubicBezTo>
                  <a:cubicBezTo>
                    <a:pt x="3334" y="4086"/>
                    <a:pt x="2087" y="1745"/>
                    <a:pt x="173" y="43"/>
                  </a:cubicBezTo>
                  <a:cubicBezTo>
                    <a:pt x="132" y="16"/>
                    <a:pt x="84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2402575" y="2737200"/>
              <a:ext cx="98525" cy="155600"/>
            </a:xfrm>
            <a:custGeom>
              <a:rect b="b" l="l" r="r" t="t"/>
              <a:pathLst>
                <a:path extrusionOk="0" h="6224" w="3941">
                  <a:moveTo>
                    <a:pt x="77" y="1"/>
                  </a:moveTo>
                  <a:cubicBezTo>
                    <a:pt x="31" y="1"/>
                    <a:pt x="1" y="45"/>
                    <a:pt x="50" y="70"/>
                  </a:cubicBezTo>
                  <a:cubicBezTo>
                    <a:pt x="1904" y="1742"/>
                    <a:pt x="3059" y="3869"/>
                    <a:pt x="3910" y="6210"/>
                  </a:cubicBezTo>
                  <a:cubicBezTo>
                    <a:pt x="3910" y="6220"/>
                    <a:pt x="3913" y="6223"/>
                    <a:pt x="3918" y="6223"/>
                  </a:cubicBezTo>
                  <a:cubicBezTo>
                    <a:pt x="3927" y="6223"/>
                    <a:pt x="3940" y="6210"/>
                    <a:pt x="3940" y="6210"/>
                  </a:cubicBezTo>
                  <a:cubicBezTo>
                    <a:pt x="3849" y="4963"/>
                    <a:pt x="3150" y="3535"/>
                    <a:pt x="2512" y="2441"/>
                  </a:cubicBezTo>
                  <a:cubicBezTo>
                    <a:pt x="1934" y="1438"/>
                    <a:pt x="1114" y="617"/>
                    <a:pt x="111" y="9"/>
                  </a:cubicBezTo>
                  <a:cubicBezTo>
                    <a:pt x="99" y="3"/>
                    <a:pt x="87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2336925" y="2648325"/>
              <a:ext cx="217375" cy="210700"/>
            </a:xfrm>
            <a:custGeom>
              <a:rect b="b" l="l" r="r" t="t"/>
              <a:pathLst>
                <a:path extrusionOk="0" h="8428" w="8695">
                  <a:moveTo>
                    <a:pt x="6308" y="0"/>
                  </a:moveTo>
                  <a:cubicBezTo>
                    <a:pt x="6082" y="0"/>
                    <a:pt x="5862" y="63"/>
                    <a:pt x="5685" y="190"/>
                  </a:cubicBezTo>
                  <a:cubicBezTo>
                    <a:pt x="5472" y="312"/>
                    <a:pt x="5290" y="524"/>
                    <a:pt x="5199" y="768"/>
                  </a:cubicBezTo>
                  <a:cubicBezTo>
                    <a:pt x="5074" y="1036"/>
                    <a:pt x="5033" y="1335"/>
                    <a:pt x="5069" y="1635"/>
                  </a:cubicBezTo>
                  <a:lnTo>
                    <a:pt x="5069" y="1635"/>
                  </a:lnTo>
                  <a:cubicBezTo>
                    <a:pt x="4836" y="1466"/>
                    <a:pt x="4587" y="1319"/>
                    <a:pt x="4317" y="1193"/>
                  </a:cubicBezTo>
                  <a:cubicBezTo>
                    <a:pt x="4052" y="1052"/>
                    <a:pt x="3745" y="972"/>
                    <a:pt x="3439" y="972"/>
                  </a:cubicBezTo>
                  <a:cubicBezTo>
                    <a:pt x="3220" y="972"/>
                    <a:pt x="3001" y="1013"/>
                    <a:pt x="2797" y="1102"/>
                  </a:cubicBezTo>
                  <a:cubicBezTo>
                    <a:pt x="2554" y="1193"/>
                    <a:pt x="2311" y="1376"/>
                    <a:pt x="2159" y="1619"/>
                  </a:cubicBezTo>
                  <a:cubicBezTo>
                    <a:pt x="2037" y="1862"/>
                    <a:pt x="1977" y="2166"/>
                    <a:pt x="2007" y="2439"/>
                  </a:cubicBezTo>
                  <a:cubicBezTo>
                    <a:pt x="2052" y="2692"/>
                    <a:pt x="2132" y="2929"/>
                    <a:pt x="2239" y="3153"/>
                  </a:cubicBezTo>
                  <a:lnTo>
                    <a:pt x="2239" y="3153"/>
                  </a:lnTo>
                  <a:cubicBezTo>
                    <a:pt x="2134" y="3111"/>
                    <a:pt x="2026" y="3075"/>
                    <a:pt x="1916" y="3047"/>
                  </a:cubicBezTo>
                  <a:cubicBezTo>
                    <a:pt x="1710" y="2962"/>
                    <a:pt x="1495" y="2924"/>
                    <a:pt x="1281" y="2924"/>
                  </a:cubicBezTo>
                  <a:cubicBezTo>
                    <a:pt x="1115" y="2924"/>
                    <a:pt x="950" y="2947"/>
                    <a:pt x="791" y="2986"/>
                  </a:cubicBezTo>
                  <a:cubicBezTo>
                    <a:pt x="366" y="3108"/>
                    <a:pt x="62" y="3442"/>
                    <a:pt x="1" y="3868"/>
                  </a:cubicBezTo>
                  <a:cubicBezTo>
                    <a:pt x="1" y="4263"/>
                    <a:pt x="92" y="4628"/>
                    <a:pt x="305" y="4962"/>
                  </a:cubicBezTo>
                  <a:cubicBezTo>
                    <a:pt x="670" y="5570"/>
                    <a:pt x="1095" y="6148"/>
                    <a:pt x="1551" y="6695"/>
                  </a:cubicBezTo>
                  <a:cubicBezTo>
                    <a:pt x="1794" y="6968"/>
                    <a:pt x="2007" y="7242"/>
                    <a:pt x="2220" y="7515"/>
                  </a:cubicBezTo>
                  <a:cubicBezTo>
                    <a:pt x="2433" y="7789"/>
                    <a:pt x="2615" y="8093"/>
                    <a:pt x="2737" y="8427"/>
                  </a:cubicBezTo>
                  <a:cubicBezTo>
                    <a:pt x="2645" y="8063"/>
                    <a:pt x="2493" y="7728"/>
                    <a:pt x="2311" y="7455"/>
                  </a:cubicBezTo>
                  <a:cubicBezTo>
                    <a:pt x="2098" y="7151"/>
                    <a:pt x="1885" y="6877"/>
                    <a:pt x="1703" y="6573"/>
                  </a:cubicBezTo>
                  <a:cubicBezTo>
                    <a:pt x="1278" y="6026"/>
                    <a:pt x="882" y="5449"/>
                    <a:pt x="548" y="4841"/>
                  </a:cubicBezTo>
                  <a:cubicBezTo>
                    <a:pt x="396" y="4567"/>
                    <a:pt x="335" y="4233"/>
                    <a:pt x="335" y="3929"/>
                  </a:cubicBezTo>
                  <a:cubicBezTo>
                    <a:pt x="396" y="3625"/>
                    <a:pt x="609" y="3412"/>
                    <a:pt x="882" y="3321"/>
                  </a:cubicBezTo>
                  <a:cubicBezTo>
                    <a:pt x="994" y="3301"/>
                    <a:pt x="1102" y="3290"/>
                    <a:pt x="1208" y="3290"/>
                  </a:cubicBezTo>
                  <a:cubicBezTo>
                    <a:pt x="1419" y="3290"/>
                    <a:pt x="1622" y="3331"/>
                    <a:pt x="1825" y="3412"/>
                  </a:cubicBezTo>
                  <a:cubicBezTo>
                    <a:pt x="2101" y="3495"/>
                    <a:pt x="2378" y="3628"/>
                    <a:pt x="2631" y="3789"/>
                  </a:cubicBezTo>
                  <a:lnTo>
                    <a:pt x="2631" y="3789"/>
                  </a:lnTo>
                  <a:cubicBezTo>
                    <a:pt x="2636" y="3795"/>
                    <a:pt x="2641" y="3801"/>
                    <a:pt x="2645" y="3807"/>
                  </a:cubicBezTo>
                  <a:lnTo>
                    <a:pt x="2651" y="3801"/>
                  </a:lnTo>
                  <a:lnTo>
                    <a:pt x="2651" y="3801"/>
                  </a:lnTo>
                  <a:cubicBezTo>
                    <a:pt x="2669" y="3813"/>
                    <a:pt x="2688" y="3825"/>
                    <a:pt x="2706" y="3838"/>
                  </a:cubicBezTo>
                  <a:lnTo>
                    <a:pt x="3709" y="4506"/>
                  </a:lnTo>
                  <a:lnTo>
                    <a:pt x="2980" y="3564"/>
                  </a:lnTo>
                  <a:cubicBezTo>
                    <a:pt x="2706" y="3199"/>
                    <a:pt x="2524" y="2804"/>
                    <a:pt x="2433" y="2379"/>
                  </a:cubicBezTo>
                  <a:cubicBezTo>
                    <a:pt x="2372" y="1983"/>
                    <a:pt x="2585" y="1588"/>
                    <a:pt x="2980" y="1467"/>
                  </a:cubicBezTo>
                  <a:cubicBezTo>
                    <a:pt x="3151" y="1401"/>
                    <a:pt x="3327" y="1369"/>
                    <a:pt x="3504" y="1369"/>
                  </a:cubicBezTo>
                  <a:cubicBezTo>
                    <a:pt x="3737" y="1369"/>
                    <a:pt x="3971" y="1424"/>
                    <a:pt x="4196" y="1527"/>
                  </a:cubicBezTo>
                  <a:cubicBezTo>
                    <a:pt x="4591" y="1710"/>
                    <a:pt x="4955" y="1983"/>
                    <a:pt x="5290" y="2287"/>
                  </a:cubicBezTo>
                  <a:lnTo>
                    <a:pt x="6050" y="2986"/>
                  </a:lnTo>
                  <a:lnTo>
                    <a:pt x="6050" y="2986"/>
                  </a:lnTo>
                  <a:lnTo>
                    <a:pt x="5594" y="2075"/>
                  </a:lnTo>
                  <a:cubicBezTo>
                    <a:pt x="5381" y="1710"/>
                    <a:pt x="5351" y="1284"/>
                    <a:pt x="5472" y="889"/>
                  </a:cubicBezTo>
                  <a:cubicBezTo>
                    <a:pt x="5563" y="676"/>
                    <a:pt x="5685" y="524"/>
                    <a:pt x="5867" y="403"/>
                  </a:cubicBezTo>
                  <a:cubicBezTo>
                    <a:pt x="5993" y="302"/>
                    <a:pt x="6161" y="243"/>
                    <a:pt x="6336" y="243"/>
                  </a:cubicBezTo>
                  <a:cubicBezTo>
                    <a:pt x="6372" y="243"/>
                    <a:pt x="6408" y="246"/>
                    <a:pt x="6445" y="251"/>
                  </a:cubicBezTo>
                  <a:cubicBezTo>
                    <a:pt x="6870" y="312"/>
                    <a:pt x="7296" y="494"/>
                    <a:pt x="7661" y="768"/>
                  </a:cubicBezTo>
                  <a:cubicBezTo>
                    <a:pt x="8025" y="1041"/>
                    <a:pt x="8360" y="1345"/>
                    <a:pt x="8694" y="1679"/>
                  </a:cubicBezTo>
                  <a:cubicBezTo>
                    <a:pt x="8390" y="1315"/>
                    <a:pt x="8056" y="950"/>
                    <a:pt x="7721" y="646"/>
                  </a:cubicBezTo>
                  <a:cubicBezTo>
                    <a:pt x="7357" y="312"/>
                    <a:pt x="6931" y="99"/>
                    <a:pt x="6445" y="8"/>
                  </a:cubicBezTo>
                  <a:cubicBezTo>
                    <a:pt x="6399" y="3"/>
                    <a:pt x="6354" y="0"/>
                    <a:pt x="6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2404575" y="2575550"/>
              <a:ext cx="269025" cy="218875"/>
            </a:xfrm>
            <a:custGeom>
              <a:rect b="b" l="l" r="r" t="t"/>
              <a:pathLst>
                <a:path extrusionOk="0" h="8755" w="10761">
                  <a:moveTo>
                    <a:pt x="942" y="1"/>
                  </a:moveTo>
                  <a:cubicBezTo>
                    <a:pt x="243" y="639"/>
                    <a:pt x="0" y="1612"/>
                    <a:pt x="274" y="2493"/>
                  </a:cubicBezTo>
                  <a:cubicBezTo>
                    <a:pt x="996" y="4718"/>
                    <a:pt x="4108" y="4773"/>
                    <a:pt x="4414" y="4773"/>
                  </a:cubicBezTo>
                  <a:cubicBezTo>
                    <a:pt x="4430" y="4773"/>
                    <a:pt x="4438" y="4773"/>
                    <a:pt x="4438" y="4773"/>
                  </a:cubicBezTo>
                  <a:lnTo>
                    <a:pt x="4438" y="4773"/>
                  </a:lnTo>
                  <a:cubicBezTo>
                    <a:pt x="3344" y="5776"/>
                    <a:pt x="1915" y="7600"/>
                    <a:pt x="2857" y="8633"/>
                  </a:cubicBezTo>
                  <a:cubicBezTo>
                    <a:pt x="2931" y="8716"/>
                    <a:pt x="3040" y="8754"/>
                    <a:pt x="3176" y="8754"/>
                  </a:cubicBezTo>
                  <a:cubicBezTo>
                    <a:pt x="4388" y="8754"/>
                    <a:pt x="7791" y="5759"/>
                    <a:pt x="8420" y="4803"/>
                  </a:cubicBezTo>
                  <a:cubicBezTo>
                    <a:pt x="10760" y="1186"/>
                    <a:pt x="942" y="1"/>
                    <a:pt x="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2417475" y="2650025"/>
              <a:ext cx="202175" cy="149525"/>
            </a:xfrm>
            <a:custGeom>
              <a:rect b="b" l="l" r="r" t="t"/>
              <a:pathLst>
                <a:path extrusionOk="0" h="5981" w="8087">
                  <a:moveTo>
                    <a:pt x="1" y="1"/>
                  </a:moveTo>
                  <a:lnTo>
                    <a:pt x="1" y="1"/>
                  </a:lnTo>
                  <a:cubicBezTo>
                    <a:pt x="183" y="335"/>
                    <a:pt x="426" y="639"/>
                    <a:pt x="700" y="882"/>
                  </a:cubicBezTo>
                  <a:cubicBezTo>
                    <a:pt x="1004" y="1125"/>
                    <a:pt x="1338" y="1338"/>
                    <a:pt x="1703" y="1490"/>
                  </a:cubicBezTo>
                  <a:cubicBezTo>
                    <a:pt x="2037" y="1642"/>
                    <a:pt x="2402" y="1733"/>
                    <a:pt x="2797" y="1824"/>
                  </a:cubicBezTo>
                  <a:cubicBezTo>
                    <a:pt x="3025" y="1862"/>
                    <a:pt x="3265" y="1900"/>
                    <a:pt x="3501" y="1923"/>
                  </a:cubicBezTo>
                  <a:lnTo>
                    <a:pt x="3501" y="1923"/>
                  </a:lnTo>
                  <a:cubicBezTo>
                    <a:pt x="3238" y="2178"/>
                    <a:pt x="2979" y="2449"/>
                    <a:pt x="2736" y="2736"/>
                  </a:cubicBezTo>
                  <a:cubicBezTo>
                    <a:pt x="2402" y="3131"/>
                    <a:pt x="2129" y="3587"/>
                    <a:pt x="1916" y="4074"/>
                  </a:cubicBezTo>
                  <a:cubicBezTo>
                    <a:pt x="1825" y="4347"/>
                    <a:pt x="1794" y="4621"/>
                    <a:pt x="1794" y="4894"/>
                  </a:cubicBezTo>
                  <a:cubicBezTo>
                    <a:pt x="1794" y="5198"/>
                    <a:pt x="1885" y="5472"/>
                    <a:pt x="2098" y="5715"/>
                  </a:cubicBezTo>
                  <a:cubicBezTo>
                    <a:pt x="2159" y="5776"/>
                    <a:pt x="2220" y="5836"/>
                    <a:pt x="2281" y="5867"/>
                  </a:cubicBezTo>
                  <a:cubicBezTo>
                    <a:pt x="2372" y="5928"/>
                    <a:pt x="2433" y="5958"/>
                    <a:pt x="2524" y="5958"/>
                  </a:cubicBezTo>
                  <a:cubicBezTo>
                    <a:pt x="2600" y="5973"/>
                    <a:pt x="2676" y="5981"/>
                    <a:pt x="2752" y="5981"/>
                  </a:cubicBezTo>
                  <a:cubicBezTo>
                    <a:pt x="2828" y="5981"/>
                    <a:pt x="2904" y="5973"/>
                    <a:pt x="2980" y="5958"/>
                  </a:cubicBezTo>
                  <a:cubicBezTo>
                    <a:pt x="3253" y="5897"/>
                    <a:pt x="3496" y="5776"/>
                    <a:pt x="3709" y="5624"/>
                  </a:cubicBezTo>
                  <a:cubicBezTo>
                    <a:pt x="4591" y="5107"/>
                    <a:pt x="5411" y="4499"/>
                    <a:pt x="6141" y="3830"/>
                  </a:cubicBezTo>
                  <a:cubicBezTo>
                    <a:pt x="6536" y="3496"/>
                    <a:pt x="6901" y="3131"/>
                    <a:pt x="7235" y="2736"/>
                  </a:cubicBezTo>
                  <a:cubicBezTo>
                    <a:pt x="7569" y="2371"/>
                    <a:pt x="7873" y="1946"/>
                    <a:pt x="8086" y="1520"/>
                  </a:cubicBezTo>
                  <a:lnTo>
                    <a:pt x="8086" y="1520"/>
                  </a:lnTo>
                  <a:cubicBezTo>
                    <a:pt x="7509" y="2311"/>
                    <a:pt x="6810" y="3010"/>
                    <a:pt x="6019" y="3587"/>
                  </a:cubicBezTo>
                  <a:cubicBezTo>
                    <a:pt x="5624" y="3891"/>
                    <a:pt x="5199" y="4195"/>
                    <a:pt x="4803" y="4469"/>
                  </a:cubicBezTo>
                  <a:cubicBezTo>
                    <a:pt x="4408" y="4773"/>
                    <a:pt x="3983" y="5016"/>
                    <a:pt x="3557" y="5259"/>
                  </a:cubicBezTo>
                  <a:cubicBezTo>
                    <a:pt x="3273" y="5421"/>
                    <a:pt x="2976" y="5570"/>
                    <a:pt x="2729" y="5570"/>
                  </a:cubicBezTo>
                  <a:cubicBezTo>
                    <a:pt x="2605" y="5570"/>
                    <a:pt x="2493" y="5533"/>
                    <a:pt x="2402" y="5441"/>
                  </a:cubicBezTo>
                  <a:cubicBezTo>
                    <a:pt x="2159" y="5137"/>
                    <a:pt x="2189" y="4651"/>
                    <a:pt x="2341" y="4225"/>
                  </a:cubicBezTo>
                  <a:cubicBezTo>
                    <a:pt x="2493" y="3770"/>
                    <a:pt x="2767" y="3344"/>
                    <a:pt x="3071" y="2979"/>
                  </a:cubicBezTo>
                  <a:cubicBezTo>
                    <a:pt x="3375" y="2615"/>
                    <a:pt x="3709" y="2250"/>
                    <a:pt x="4044" y="1915"/>
                  </a:cubicBezTo>
                  <a:lnTo>
                    <a:pt x="4378" y="1581"/>
                  </a:lnTo>
                  <a:lnTo>
                    <a:pt x="3922" y="1611"/>
                  </a:lnTo>
                  <a:cubicBezTo>
                    <a:pt x="3557" y="1611"/>
                    <a:pt x="3192" y="1581"/>
                    <a:pt x="2828" y="1551"/>
                  </a:cubicBezTo>
                  <a:cubicBezTo>
                    <a:pt x="2463" y="1490"/>
                    <a:pt x="2098" y="1399"/>
                    <a:pt x="1764" y="1277"/>
                  </a:cubicBezTo>
                  <a:cubicBezTo>
                    <a:pt x="1429" y="1156"/>
                    <a:pt x="1095" y="973"/>
                    <a:pt x="791" y="791"/>
                  </a:cubicBezTo>
                  <a:cubicBezTo>
                    <a:pt x="487" y="548"/>
                    <a:pt x="214" y="30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847800" y="2127350"/>
              <a:ext cx="512725" cy="662525"/>
            </a:xfrm>
            <a:custGeom>
              <a:rect b="b" l="l" r="r" t="t"/>
              <a:pathLst>
                <a:path extrusionOk="0" h="26501" w="20509">
                  <a:moveTo>
                    <a:pt x="1874" y="0"/>
                  </a:moveTo>
                  <a:cubicBezTo>
                    <a:pt x="787" y="0"/>
                    <a:pt x="0" y="1314"/>
                    <a:pt x="265" y="4220"/>
                  </a:cubicBezTo>
                  <a:cubicBezTo>
                    <a:pt x="751" y="9205"/>
                    <a:pt x="4125" y="17686"/>
                    <a:pt x="5432" y="19297"/>
                  </a:cubicBezTo>
                  <a:cubicBezTo>
                    <a:pt x="6739" y="20877"/>
                    <a:pt x="14216" y="26500"/>
                    <a:pt x="14216" y="26500"/>
                  </a:cubicBezTo>
                  <a:lnTo>
                    <a:pt x="20508" y="16439"/>
                  </a:lnTo>
                  <a:cubicBezTo>
                    <a:pt x="20508" y="16439"/>
                    <a:pt x="12727" y="13278"/>
                    <a:pt x="11906" y="12610"/>
                  </a:cubicBezTo>
                  <a:cubicBezTo>
                    <a:pt x="11116" y="11941"/>
                    <a:pt x="6344" y="5011"/>
                    <a:pt x="4429" y="1971"/>
                  </a:cubicBezTo>
                  <a:cubicBezTo>
                    <a:pt x="3611" y="693"/>
                    <a:pt x="2664" y="0"/>
                    <a:pt x="187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874150" y="2169025"/>
              <a:ext cx="459000" cy="533450"/>
            </a:xfrm>
            <a:custGeom>
              <a:rect b="b" l="l" r="r" t="t"/>
              <a:pathLst>
                <a:path extrusionOk="0" h="21338" w="18360">
                  <a:moveTo>
                    <a:pt x="1" y="0"/>
                  </a:moveTo>
                  <a:lnTo>
                    <a:pt x="1" y="0"/>
                  </a:lnTo>
                  <a:cubicBezTo>
                    <a:pt x="153" y="152"/>
                    <a:pt x="335" y="274"/>
                    <a:pt x="518" y="365"/>
                  </a:cubicBezTo>
                  <a:cubicBezTo>
                    <a:pt x="700" y="456"/>
                    <a:pt x="913" y="547"/>
                    <a:pt x="1126" y="578"/>
                  </a:cubicBezTo>
                  <a:cubicBezTo>
                    <a:pt x="974" y="426"/>
                    <a:pt x="791" y="304"/>
                    <a:pt x="578" y="213"/>
                  </a:cubicBezTo>
                  <a:cubicBezTo>
                    <a:pt x="396" y="122"/>
                    <a:pt x="183" y="31"/>
                    <a:pt x="1" y="0"/>
                  </a:cubicBezTo>
                  <a:close/>
                  <a:moveTo>
                    <a:pt x="3193" y="1976"/>
                  </a:moveTo>
                  <a:lnTo>
                    <a:pt x="3193" y="2006"/>
                  </a:lnTo>
                  <a:cubicBezTo>
                    <a:pt x="3193" y="2006"/>
                    <a:pt x="3193" y="2006"/>
                    <a:pt x="3193" y="2006"/>
                  </a:cubicBezTo>
                  <a:lnTo>
                    <a:pt x="3193" y="2006"/>
                  </a:lnTo>
                  <a:cubicBezTo>
                    <a:pt x="3193" y="1996"/>
                    <a:pt x="3193" y="1986"/>
                    <a:pt x="3193" y="1976"/>
                  </a:cubicBezTo>
                  <a:close/>
                  <a:moveTo>
                    <a:pt x="3193" y="2006"/>
                  </a:moveTo>
                  <a:cubicBezTo>
                    <a:pt x="3196" y="2209"/>
                    <a:pt x="3227" y="2412"/>
                    <a:pt x="3314" y="2614"/>
                  </a:cubicBezTo>
                  <a:cubicBezTo>
                    <a:pt x="3375" y="2827"/>
                    <a:pt x="3466" y="3009"/>
                    <a:pt x="3588" y="3192"/>
                  </a:cubicBezTo>
                  <a:cubicBezTo>
                    <a:pt x="3557" y="2979"/>
                    <a:pt x="3527" y="2766"/>
                    <a:pt x="3466" y="2553"/>
                  </a:cubicBezTo>
                  <a:cubicBezTo>
                    <a:pt x="3375" y="2371"/>
                    <a:pt x="3314" y="2158"/>
                    <a:pt x="3193" y="2006"/>
                  </a:cubicBezTo>
                  <a:close/>
                  <a:moveTo>
                    <a:pt x="2129" y="5259"/>
                  </a:moveTo>
                  <a:cubicBezTo>
                    <a:pt x="1916" y="5289"/>
                    <a:pt x="1703" y="5319"/>
                    <a:pt x="1521" y="5411"/>
                  </a:cubicBezTo>
                  <a:cubicBezTo>
                    <a:pt x="1308" y="5471"/>
                    <a:pt x="1126" y="5563"/>
                    <a:pt x="943" y="5684"/>
                  </a:cubicBezTo>
                  <a:cubicBezTo>
                    <a:pt x="1156" y="5654"/>
                    <a:pt x="1369" y="5623"/>
                    <a:pt x="1551" y="5532"/>
                  </a:cubicBezTo>
                  <a:cubicBezTo>
                    <a:pt x="1764" y="5471"/>
                    <a:pt x="1946" y="5380"/>
                    <a:pt x="2129" y="5259"/>
                  </a:cubicBezTo>
                  <a:close/>
                  <a:moveTo>
                    <a:pt x="6414" y="5806"/>
                  </a:moveTo>
                  <a:lnTo>
                    <a:pt x="6414" y="5806"/>
                  </a:lnTo>
                  <a:cubicBezTo>
                    <a:pt x="6262" y="5958"/>
                    <a:pt x="6171" y="6140"/>
                    <a:pt x="6080" y="6322"/>
                  </a:cubicBezTo>
                  <a:cubicBezTo>
                    <a:pt x="5959" y="6505"/>
                    <a:pt x="5898" y="6718"/>
                    <a:pt x="5867" y="6930"/>
                  </a:cubicBezTo>
                  <a:cubicBezTo>
                    <a:pt x="5989" y="6748"/>
                    <a:pt x="6110" y="6566"/>
                    <a:pt x="6202" y="6383"/>
                  </a:cubicBezTo>
                  <a:cubicBezTo>
                    <a:pt x="6293" y="6201"/>
                    <a:pt x="6384" y="5988"/>
                    <a:pt x="6414" y="5806"/>
                  </a:cubicBezTo>
                  <a:close/>
                  <a:moveTo>
                    <a:pt x="3071" y="8268"/>
                  </a:moveTo>
                  <a:lnTo>
                    <a:pt x="3071" y="8268"/>
                  </a:lnTo>
                  <a:cubicBezTo>
                    <a:pt x="3223" y="8389"/>
                    <a:pt x="3405" y="8511"/>
                    <a:pt x="3588" y="8602"/>
                  </a:cubicBezTo>
                  <a:cubicBezTo>
                    <a:pt x="3770" y="8724"/>
                    <a:pt x="3983" y="8784"/>
                    <a:pt x="4196" y="8845"/>
                  </a:cubicBezTo>
                  <a:lnTo>
                    <a:pt x="4196" y="8815"/>
                  </a:lnTo>
                  <a:cubicBezTo>
                    <a:pt x="4044" y="8663"/>
                    <a:pt x="3861" y="8572"/>
                    <a:pt x="3679" y="8480"/>
                  </a:cubicBezTo>
                  <a:cubicBezTo>
                    <a:pt x="3466" y="8359"/>
                    <a:pt x="3284" y="8298"/>
                    <a:pt x="3071" y="8268"/>
                  </a:cubicBezTo>
                  <a:close/>
                  <a:moveTo>
                    <a:pt x="7326" y="9848"/>
                  </a:moveTo>
                  <a:cubicBezTo>
                    <a:pt x="7357" y="10061"/>
                    <a:pt x="7387" y="10274"/>
                    <a:pt x="7448" y="10487"/>
                  </a:cubicBezTo>
                  <a:cubicBezTo>
                    <a:pt x="7509" y="10669"/>
                    <a:pt x="7600" y="10882"/>
                    <a:pt x="7721" y="11034"/>
                  </a:cubicBezTo>
                  <a:cubicBezTo>
                    <a:pt x="7721" y="10821"/>
                    <a:pt x="7661" y="10639"/>
                    <a:pt x="7600" y="10426"/>
                  </a:cubicBezTo>
                  <a:cubicBezTo>
                    <a:pt x="7539" y="10213"/>
                    <a:pt x="7448" y="10031"/>
                    <a:pt x="7357" y="9848"/>
                  </a:cubicBezTo>
                  <a:close/>
                  <a:moveTo>
                    <a:pt x="10700" y="12067"/>
                  </a:moveTo>
                  <a:lnTo>
                    <a:pt x="10700" y="12067"/>
                  </a:lnTo>
                  <a:cubicBezTo>
                    <a:pt x="10852" y="12189"/>
                    <a:pt x="11035" y="12310"/>
                    <a:pt x="11217" y="12402"/>
                  </a:cubicBezTo>
                  <a:cubicBezTo>
                    <a:pt x="11399" y="12493"/>
                    <a:pt x="11612" y="12584"/>
                    <a:pt x="11825" y="12614"/>
                  </a:cubicBezTo>
                  <a:cubicBezTo>
                    <a:pt x="11673" y="12462"/>
                    <a:pt x="11491" y="12341"/>
                    <a:pt x="11278" y="12250"/>
                  </a:cubicBezTo>
                  <a:cubicBezTo>
                    <a:pt x="11095" y="12158"/>
                    <a:pt x="10883" y="12098"/>
                    <a:pt x="10700" y="12067"/>
                  </a:cubicBezTo>
                  <a:close/>
                  <a:moveTo>
                    <a:pt x="4591" y="12310"/>
                  </a:moveTo>
                  <a:lnTo>
                    <a:pt x="4591" y="12310"/>
                  </a:lnTo>
                  <a:cubicBezTo>
                    <a:pt x="4378" y="12341"/>
                    <a:pt x="4165" y="12371"/>
                    <a:pt x="3952" y="12432"/>
                  </a:cubicBezTo>
                  <a:cubicBezTo>
                    <a:pt x="3786" y="12515"/>
                    <a:pt x="3594" y="12599"/>
                    <a:pt x="3446" y="12705"/>
                  </a:cubicBezTo>
                  <a:lnTo>
                    <a:pt x="3446" y="12705"/>
                  </a:lnTo>
                  <a:cubicBezTo>
                    <a:pt x="3645" y="12701"/>
                    <a:pt x="3842" y="12669"/>
                    <a:pt x="4013" y="12584"/>
                  </a:cubicBezTo>
                  <a:cubicBezTo>
                    <a:pt x="4226" y="12523"/>
                    <a:pt x="4408" y="12432"/>
                    <a:pt x="4591" y="12310"/>
                  </a:cubicBezTo>
                  <a:close/>
                  <a:moveTo>
                    <a:pt x="3446" y="12705"/>
                  </a:moveTo>
                  <a:lnTo>
                    <a:pt x="3446" y="12705"/>
                  </a:lnTo>
                  <a:cubicBezTo>
                    <a:pt x="3432" y="12705"/>
                    <a:pt x="3419" y="12705"/>
                    <a:pt x="3405" y="12705"/>
                  </a:cubicBezTo>
                  <a:lnTo>
                    <a:pt x="3405" y="12736"/>
                  </a:lnTo>
                  <a:cubicBezTo>
                    <a:pt x="3418" y="12725"/>
                    <a:pt x="3432" y="12715"/>
                    <a:pt x="3446" y="12705"/>
                  </a:cubicBezTo>
                  <a:close/>
                  <a:moveTo>
                    <a:pt x="15351" y="13526"/>
                  </a:moveTo>
                  <a:lnTo>
                    <a:pt x="15351" y="13526"/>
                  </a:lnTo>
                  <a:cubicBezTo>
                    <a:pt x="15229" y="13678"/>
                    <a:pt x="15108" y="13860"/>
                    <a:pt x="15016" y="14043"/>
                  </a:cubicBezTo>
                  <a:cubicBezTo>
                    <a:pt x="14925" y="14256"/>
                    <a:pt x="14864" y="14438"/>
                    <a:pt x="14804" y="14651"/>
                  </a:cubicBezTo>
                  <a:cubicBezTo>
                    <a:pt x="14956" y="14499"/>
                    <a:pt x="15047" y="14316"/>
                    <a:pt x="15138" y="14134"/>
                  </a:cubicBezTo>
                  <a:cubicBezTo>
                    <a:pt x="15260" y="13921"/>
                    <a:pt x="15320" y="13739"/>
                    <a:pt x="15351" y="13526"/>
                  </a:cubicBezTo>
                  <a:close/>
                  <a:moveTo>
                    <a:pt x="6962" y="14408"/>
                  </a:moveTo>
                  <a:cubicBezTo>
                    <a:pt x="6810" y="14560"/>
                    <a:pt x="6718" y="14742"/>
                    <a:pt x="6627" y="14924"/>
                  </a:cubicBezTo>
                  <a:cubicBezTo>
                    <a:pt x="6536" y="15137"/>
                    <a:pt x="6445" y="15319"/>
                    <a:pt x="6414" y="15532"/>
                  </a:cubicBezTo>
                  <a:cubicBezTo>
                    <a:pt x="6536" y="15380"/>
                    <a:pt x="6658" y="15198"/>
                    <a:pt x="6749" y="15016"/>
                  </a:cubicBezTo>
                  <a:cubicBezTo>
                    <a:pt x="6840" y="14803"/>
                    <a:pt x="6931" y="14620"/>
                    <a:pt x="6962" y="14408"/>
                  </a:cubicBezTo>
                  <a:close/>
                  <a:moveTo>
                    <a:pt x="17934" y="14681"/>
                  </a:moveTo>
                  <a:cubicBezTo>
                    <a:pt x="17965" y="14894"/>
                    <a:pt x="17995" y="15107"/>
                    <a:pt x="18086" y="15319"/>
                  </a:cubicBezTo>
                  <a:cubicBezTo>
                    <a:pt x="18147" y="15502"/>
                    <a:pt x="18238" y="15715"/>
                    <a:pt x="18360" y="15897"/>
                  </a:cubicBezTo>
                  <a:cubicBezTo>
                    <a:pt x="18330" y="15684"/>
                    <a:pt x="18299" y="15471"/>
                    <a:pt x="18208" y="15259"/>
                  </a:cubicBezTo>
                  <a:cubicBezTo>
                    <a:pt x="18147" y="15076"/>
                    <a:pt x="18056" y="14864"/>
                    <a:pt x="17965" y="14712"/>
                  </a:cubicBezTo>
                  <a:lnTo>
                    <a:pt x="17934" y="14681"/>
                  </a:lnTo>
                  <a:close/>
                  <a:moveTo>
                    <a:pt x="10275" y="15289"/>
                  </a:moveTo>
                  <a:cubicBezTo>
                    <a:pt x="10275" y="15502"/>
                    <a:pt x="10335" y="15715"/>
                    <a:pt x="10396" y="15897"/>
                  </a:cubicBezTo>
                  <a:cubicBezTo>
                    <a:pt x="10457" y="16110"/>
                    <a:pt x="10548" y="16292"/>
                    <a:pt x="10670" y="16475"/>
                  </a:cubicBezTo>
                  <a:cubicBezTo>
                    <a:pt x="10670" y="16262"/>
                    <a:pt x="10609" y="16049"/>
                    <a:pt x="10548" y="15867"/>
                  </a:cubicBezTo>
                  <a:cubicBezTo>
                    <a:pt x="10487" y="15654"/>
                    <a:pt x="10396" y="15471"/>
                    <a:pt x="10275" y="15289"/>
                  </a:cubicBezTo>
                  <a:close/>
                  <a:moveTo>
                    <a:pt x="14895" y="17234"/>
                  </a:moveTo>
                  <a:cubicBezTo>
                    <a:pt x="14682" y="17234"/>
                    <a:pt x="14469" y="17295"/>
                    <a:pt x="14257" y="17356"/>
                  </a:cubicBezTo>
                  <a:cubicBezTo>
                    <a:pt x="14090" y="17439"/>
                    <a:pt x="13899" y="17522"/>
                    <a:pt x="13728" y="17629"/>
                  </a:cubicBezTo>
                  <a:lnTo>
                    <a:pt x="13728" y="17629"/>
                  </a:lnTo>
                  <a:cubicBezTo>
                    <a:pt x="13924" y="17620"/>
                    <a:pt x="14121" y="17564"/>
                    <a:pt x="14317" y="17508"/>
                  </a:cubicBezTo>
                  <a:cubicBezTo>
                    <a:pt x="14530" y="17447"/>
                    <a:pt x="14712" y="17356"/>
                    <a:pt x="14895" y="17234"/>
                  </a:cubicBezTo>
                  <a:close/>
                  <a:moveTo>
                    <a:pt x="13728" y="17629"/>
                  </a:moveTo>
                  <a:lnTo>
                    <a:pt x="13728" y="17629"/>
                  </a:lnTo>
                  <a:cubicBezTo>
                    <a:pt x="13712" y="17629"/>
                    <a:pt x="13695" y="17630"/>
                    <a:pt x="13679" y="17630"/>
                  </a:cubicBezTo>
                  <a:lnTo>
                    <a:pt x="13679" y="17660"/>
                  </a:lnTo>
                  <a:cubicBezTo>
                    <a:pt x="13695" y="17649"/>
                    <a:pt x="13711" y="17639"/>
                    <a:pt x="13728" y="17629"/>
                  </a:cubicBezTo>
                  <a:close/>
                  <a:moveTo>
                    <a:pt x="8603" y="18724"/>
                  </a:moveTo>
                  <a:cubicBezTo>
                    <a:pt x="8177" y="18754"/>
                    <a:pt x="7752" y="18876"/>
                    <a:pt x="7387" y="19119"/>
                  </a:cubicBezTo>
                  <a:cubicBezTo>
                    <a:pt x="7600" y="19089"/>
                    <a:pt x="7813" y="19058"/>
                    <a:pt x="8025" y="18997"/>
                  </a:cubicBezTo>
                  <a:cubicBezTo>
                    <a:pt x="8208" y="18906"/>
                    <a:pt x="8421" y="18815"/>
                    <a:pt x="8603" y="18724"/>
                  </a:cubicBezTo>
                  <a:close/>
                  <a:moveTo>
                    <a:pt x="14925" y="19636"/>
                  </a:moveTo>
                  <a:lnTo>
                    <a:pt x="14925" y="19636"/>
                  </a:lnTo>
                  <a:cubicBezTo>
                    <a:pt x="14773" y="19788"/>
                    <a:pt x="14652" y="19970"/>
                    <a:pt x="14560" y="20183"/>
                  </a:cubicBezTo>
                  <a:cubicBezTo>
                    <a:pt x="14469" y="20365"/>
                    <a:pt x="14378" y="20548"/>
                    <a:pt x="14348" y="20760"/>
                  </a:cubicBezTo>
                  <a:cubicBezTo>
                    <a:pt x="14500" y="20608"/>
                    <a:pt x="14591" y="20426"/>
                    <a:pt x="14712" y="20244"/>
                  </a:cubicBezTo>
                  <a:cubicBezTo>
                    <a:pt x="14804" y="20061"/>
                    <a:pt x="14864" y="19848"/>
                    <a:pt x="14925" y="19636"/>
                  </a:cubicBezTo>
                  <a:close/>
                  <a:moveTo>
                    <a:pt x="10487" y="20730"/>
                  </a:moveTo>
                  <a:lnTo>
                    <a:pt x="10487" y="20730"/>
                  </a:lnTo>
                  <a:cubicBezTo>
                    <a:pt x="10639" y="20882"/>
                    <a:pt x="10822" y="21003"/>
                    <a:pt x="11004" y="21095"/>
                  </a:cubicBezTo>
                  <a:cubicBezTo>
                    <a:pt x="11217" y="21186"/>
                    <a:pt x="11399" y="21277"/>
                    <a:pt x="11612" y="21338"/>
                  </a:cubicBezTo>
                  <a:lnTo>
                    <a:pt x="11612" y="21307"/>
                  </a:lnTo>
                  <a:cubicBezTo>
                    <a:pt x="11460" y="21155"/>
                    <a:pt x="11278" y="21034"/>
                    <a:pt x="11095" y="20943"/>
                  </a:cubicBezTo>
                  <a:cubicBezTo>
                    <a:pt x="10883" y="20851"/>
                    <a:pt x="10700" y="20791"/>
                    <a:pt x="10487" y="207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2166725" y="2526925"/>
              <a:ext cx="143650" cy="224500"/>
            </a:xfrm>
            <a:custGeom>
              <a:rect b="b" l="l" r="r" t="t"/>
              <a:pathLst>
                <a:path extrusionOk="0" h="8980" w="5746">
                  <a:moveTo>
                    <a:pt x="5684" y="0"/>
                  </a:moveTo>
                  <a:cubicBezTo>
                    <a:pt x="5168" y="730"/>
                    <a:pt x="4681" y="1459"/>
                    <a:pt x="4195" y="2189"/>
                  </a:cubicBezTo>
                  <a:cubicBezTo>
                    <a:pt x="3709" y="2918"/>
                    <a:pt x="3222" y="3678"/>
                    <a:pt x="2736" y="4438"/>
                  </a:cubicBezTo>
                  <a:cubicBezTo>
                    <a:pt x="2250" y="5198"/>
                    <a:pt x="1794" y="5928"/>
                    <a:pt x="1307" y="6657"/>
                  </a:cubicBezTo>
                  <a:cubicBezTo>
                    <a:pt x="851" y="7417"/>
                    <a:pt x="456" y="8177"/>
                    <a:pt x="0" y="8937"/>
                  </a:cubicBezTo>
                  <a:cubicBezTo>
                    <a:pt x="0" y="8958"/>
                    <a:pt x="15" y="8980"/>
                    <a:pt x="24" y="8980"/>
                  </a:cubicBezTo>
                  <a:cubicBezTo>
                    <a:pt x="28" y="8980"/>
                    <a:pt x="31" y="8976"/>
                    <a:pt x="31" y="8967"/>
                  </a:cubicBezTo>
                  <a:cubicBezTo>
                    <a:pt x="547" y="8238"/>
                    <a:pt x="1064" y="7569"/>
                    <a:pt x="1550" y="6809"/>
                  </a:cubicBezTo>
                  <a:cubicBezTo>
                    <a:pt x="2067" y="6080"/>
                    <a:pt x="2523" y="5289"/>
                    <a:pt x="3009" y="4529"/>
                  </a:cubicBezTo>
                  <a:cubicBezTo>
                    <a:pt x="3496" y="3769"/>
                    <a:pt x="3921" y="3070"/>
                    <a:pt x="4377" y="2341"/>
                  </a:cubicBezTo>
                  <a:cubicBezTo>
                    <a:pt x="4803" y="1611"/>
                    <a:pt x="5320" y="821"/>
                    <a:pt x="5745" y="61"/>
                  </a:cubicBezTo>
                  <a:cubicBezTo>
                    <a:pt x="5745" y="0"/>
                    <a:pt x="5684" y="0"/>
                    <a:pt x="5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725975" y="4146250"/>
              <a:ext cx="635300" cy="560725"/>
            </a:xfrm>
            <a:custGeom>
              <a:rect b="b" l="l" r="r" t="t"/>
              <a:pathLst>
                <a:path extrusionOk="0" h="22429" w="25412">
                  <a:moveTo>
                    <a:pt x="14773" y="0"/>
                  </a:moveTo>
                  <a:lnTo>
                    <a:pt x="578" y="61"/>
                  </a:lnTo>
                  <a:cubicBezTo>
                    <a:pt x="578" y="61"/>
                    <a:pt x="1" y="13770"/>
                    <a:pt x="31" y="14621"/>
                  </a:cubicBezTo>
                  <a:cubicBezTo>
                    <a:pt x="153" y="18542"/>
                    <a:pt x="335" y="21794"/>
                    <a:pt x="669" y="22007"/>
                  </a:cubicBezTo>
                  <a:cubicBezTo>
                    <a:pt x="1146" y="22313"/>
                    <a:pt x="8352" y="22429"/>
                    <a:pt x="14745" y="22429"/>
                  </a:cubicBezTo>
                  <a:cubicBezTo>
                    <a:pt x="19776" y="22429"/>
                    <a:pt x="24304" y="22357"/>
                    <a:pt x="24652" y="22250"/>
                  </a:cubicBezTo>
                  <a:cubicBezTo>
                    <a:pt x="25412" y="21976"/>
                    <a:pt x="24743" y="19727"/>
                    <a:pt x="23861" y="19028"/>
                  </a:cubicBezTo>
                  <a:cubicBezTo>
                    <a:pt x="22980" y="18359"/>
                    <a:pt x="14408" y="14560"/>
                    <a:pt x="14408" y="14560"/>
                  </a:cubicBezTo>
                  <a:lnTo>
                    <a:pt x="14500" y="11915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728250" y="4555825"/>
              <a:ext cx="633775" cy="151150"/>
            </a:xfrm>
            <a:custGeom>
              <a:rect b="b" l="l" r="r" t="t"/>
              <a:pathLst>
                <a:path extrusionOk="0" h="6046" w="25351">
                  <a:moveTo>
                    <a:pt x="1" y="1"/>
                  </a:moveTo>
                  <a:lnTo>
                    <a:pt x="1" y="1"/>
                  </a:lnTo>
                  <a:cubicBezTo>
                    <a:pt x="123" y="3101"/>
                    <a:pt x="305" y="5441"/>
                    <a:pt x="578" y="5624"/>
                  </a:cubicBezTo>
                  <a:cubicBezTo>
                    <a:pt x="1055" y="5930"/>
                    <a:pt x="8251" y="6046"/>
                    <a:pt x="14641" y="6046"/>
                  </a:cubicBezTo>
                  <a:cubicBezTo>
                    <a:pt x="19670" y="6046"/>
                    <a:pt x="24199" y="5974"/>
                    <a:pt x="24561" y="5867"/>
                  </a:cubicBezTo>
                  <a:cubicBezTo>
                    <a:pt x="25351" y="5593"/>
                    <a:pt x="24621" y="3344"/>
                    <a:pt x="23770" y="2675"/>
                  </a:cubicBezTo>
                  <a:cubicBezTo>
                    <a:pt x="23375" y="2371"/>
                    <a:pt x="21521" y="1460"/>
                    <a:pt x="19545" y="548"/>
                  </a:cubicBezTo>
                  <a:lnTo>
                    <a:pt x="19545" y="548"/>
                  </a:lnTo>
                  <a:cubicBezTo>
                    <a:pt x="19546" y="548"/>
                    <a:pt x="21491" y="2098"/>
                    <a:pt x="20761" y="2341"/>
                  </a:cubicBezTo>
                  <a:cubicBezTo>
                    <a:pt x="20099" y="2544"/>
                    <a:pt x="19154" y="2631"/>
                    <a:pt x="18026" y="2631"/>
                  </a:cubicBezTo>
                  <a:cubicBezTo>
                    <a:pt x="12733" y="2631"/>
                    <a:pt x="3383" y="727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691025" y="2593800"/>
              <a:ext cx="425575" cy="1850350"/>
            </a:xfrm>
            <a:custGeom>
              <a:rect b="b" l="l" r="r" t="t"/>
              <a:pathLst>
                <a:path extrusionOk="0" h="74014" w="17023">
                  <a:moveTo>
                    <a:pt x="92" y="0"/>
                  </a:moveTo>
                  <a:lnTo>
                    <a:pt x="1" y="8937"/>
                  </a:lnTo>
                  <a:lnTo>
                    <a:pt x="1" y="9909"/>
                  </a:lnTo>
                  <a:cubicBezTo>
                    <a:pt x="1" y="9909"/>
                    <a:pt x="2037" y="31065"/>
                    <a:pt x="2219" y="38846"/>
                  </a:cubicBezTo>
                  <a:cubicBezTo>
                    <a:pt x="2432" y="47995"/>
                    <a:pt x="1490" y="74013"/>
                    <a:pt x="1490" y="74013"/>
                  </a:cubicBezTo>
                  <a:lnTo>
                    <a:pt x="15867" y="74013"/>
                  </a:lnTo>
                  <a:cubicBezTo>
                    <a:pt x="15867" y="74013"/>
                    <a:pt x="17022" y="46536"/>
                    <a:pt x="16688" y="37387"/>
                  </a:cubicBezTo>
                  <a:cubicBezTo>
                    <a:pt x="16384" y="29393"/>
                    <a:pt x="12493" y="8967"/>
                    <a:pt x="12493" y="8967"/>
                  </a:cubicBezTo>
                  <a:lnTo>
                    <a:pt x="12463" y="8055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33575" y="4131050"/>
              <a:ext cx="623900" cy="616575"/>
            </a:xfrm>
            <a:custGeom>
              <a:rect b="b" l="l" r="r" t="t"/>
              <a:pathLst>
                <a:path extrusionOk="0" h="24663" w="24956">
                  <a:moveTo>
                    <a:pt x="2432" y="0"/>
                  </a:moveTo>
                  <a:cubicBezTo>
                    <a:pt x="2432" y="0"/>
                    <a:pt x="456" y="13830"/>
                    <a:pt x="396" y="14682"/>
                  </a:cubicBezTo>
                  <a:cubicBezTo>
                    <a:pt x="122" y="18603"/>
                    <a:pt x="0" y="21855"/>
                    <a:pt x="304" y="22098"/>
                  </a:cubicBezTo>
                  <a:cubicBezTo>
                    <a:pt x="1091" y="22710"/>
                    <a:pt x="21541" y="24662"/>
                    <a:pt x="23956" y="24662"/>
                  </a:cubicBezTo>
                  <a:cubicBezTo>
                    <a:pt x="24060" y="24662"/>
                    <a:pt x="24131" y="24659"/>
                    <a:pt x="24165" y="24651"/>
                  </a:cubicBezTo>
                  <a:cubicBezTo>
                    <a:pt x="24955" y="24469"/>
                    <a:pt x="24469" y="22159"/>
                    <a:pt x="23679" y="21399"/>
                  </a:cubicBezTo>
                  <a:cubicBezTo>
                    <a:pt x="22888" y="20609"/>
                    <a:pt x="14742" y="15989"/>
                    <a:pt x="14742" y="15989"/>
                  </a:cubicBezTo>
                  <a:lnTo>
                    <a:pt x="16748" y="1915"/>
                  </a:lnTo>
                  <a:lnTo>
                    <a:pt x="24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35100" y="4542150"/>
              <a:ext cx="622375" cy="205475"/>
            </a:xfrm>
            <a:custGeom>
              <a:rect b="b" l="l" r="r" t="t"/>
              <a:pathLst>
                <a:path extrusionOk="0" h="8219" w="24895">
                  <a:moveTo>
                    <a:pt x="213" y="0"/>
                  </a:moveTo>
                  <a:cubicBezTo>
                    <a:pt x="61" y="3101"/>
                    <a:pt x="0" y="5472"/>
                    <a:pt x="243" y="5654"/>
                  </a:cubicBezTo>
                  <a:cubicBezTo>
                    <a:pt x="1030" y="6266"/>
                    <a:pt x="21480" y="8218"/>
                    <a:pt x="23895" y="8218"/>
                  </a:cubicBezTo>
                  <a:cubicBezTo>
                    <a:pt x="23999" y="8218"/>
                    <a:pt x="24070" y="8215"/>
                    <a:pt x="24104" y="8207"/>
                  </a:cubicBezTo>
                  <a:cubicBezTo>
                    <a:pt x="24894" y="8025"/>
                    <a:pt x="24408" y="5745"/>
                    <a:pt x="23618" y="4955"/>
                  </a:cubicBezTo>
                  <a:cubicBezTo>
                    <a:pt x="23253" y="4621"/>
                    <a:pt x="21490" y="3526"/>
                    <a:pt x="19636" y="2432"/>
                  </a:cubicBezTo>
                  <a:lnTo>
                    <a:pt x="19636" y="2432"/>
                  </a:lnTo>
                  <a:cubicBezTo>
                    <a:pt x="19636" y="2432"/>
                    <a:pt x="21399" y="4195"/>
                    <a:pt x="20669" y="4347"/>
                  </a:cubicBezTo>
                  <a:cubicBezTo>
                    <a:pt x="20316" y="4419"/>
                    <a:pt x="19890" y="4453"/>
                    <a:pt x="19404" y="4453"/>
                  </a:cubicBezTo>
                  <a:cubicBezTo>
                    <a:pt x="14578" y="4453"/>
                    <a:pt x="3858" y="1160"/>
                    <a:pt x="2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50300" y="2593800"/>
              <a:ext cx="715825" cy="1898975"/>
            </a:xfrm>
            <a:custGeom>
              <a:rect b="b" l="l" r="r" t="t"/>
              <a:pathLst>
                <a:path extrusionOk="0" h="75959" w="28633">
                  <a:moveTo>
                    <a:pt x="11490" y="0"/>
                  </a:moveTo>
                  <a:cubicBezTo>
                    <a:pt x="11490" y="0"/>
                    <a:pt x="8207" y="4286"/>
                    <a:pt x="8845" y="11976"/>
                  </a:cubicBezTo>
                  <a:lnTo>
                    <a:pt x="4134" y="44560"/>
                  </a:lnTo>
                  <a:lnTo>
                    <a:pt x="0" y="73892"/>
                  </a:lnTo>
                  <a:lnTo>
                    <a:pt x="14164" y="75959"/>
                  </a:lnTo>
                  <a:lnTo>
                    <a:pt x="18876" y="45077"/>
                  </a:lnTo>
                  <a:lnTo>
                    <a:pt x="22341" y="15198"/>
                  </a:lnTo>
                  <a:cubicBezTo>
                    <a:pt x="23101" y="14864"/>
                    <a:pt x="25441" y="13830"/>
                    <a:pt x="25867" y="13587"/>
                  </a:cubicBezTo>
                  <a:cubicBezTo>
                    <a:pt x="26262" y="13344"/>
                    <a:pt x="26991" y="10973"/>
                    <a:pt x="27691" y="8268"/>
                  </a:cubicBezTo>
                  <a:cubicBezTo>
                    <a:pt x="28633" y="4560"/>
                    <a:pt x="28542" y="274"/>
                    <a:pt x="28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330850" y="2593800"/>
              <a:ext cx="787250" cy="1249775"/>
            </a:xfrm>
            <a:custGeom>
              <a:rect b="b" l="l" r="r" t="t"/>
              <a:pathLst>
                <a:path extrusionOk="0" h="49991" w="31490">
                  <a:moveTo>
                    <a:pt x="7903" y="0"/>
                  </a:moveTo>
                  <a:cubicBezTo>
                    <a:pt x="3860" y="6535"/>
                    <a:pt x="5532" y="11885"/>
                    <a:pt x="5532" y="11976"/>
                  </a:cubicBezTo>
                  <a:cubicBezTo>
                    <a:pt x="5532" y="12037"/>
                    <a:pt x="0" y="45776"/>
                    <a:pt x="0" y="45776"/>
                  </a:cubicBezTo>
                  <a:cubicBezTo>
                    <a:pt x="0" y="45776"/>
                    <a:pt x="5836" y="49211"/>
                    <a:pt x="14408" y="49879"/>
                  </a:cubicBezTo>
                  <a:cubicBezTo>
                    <a:pt x="15348" y="49956"/>
                    <a:pt x="16286" y="49991"/>
                    <a:pt x="17213" y="49991"/>
                  </a:cubicBezTo>
                  <a:cubicBezTo>
                    <a:pt x="24706" y="49991"/>
                    <a:pt x="31399" y="47752"/>
                    <a:pt x="31399" y="47752"/>
                  </a:cubicBezTo>
                  <a:cubicBezTo>
                    <a:pt x="31399" y="47752"/>
                    <a:pt x="31490" y="42463"/>
                    <a:pt x="31399" y="36718"/>
                  </a:cubicBezTo>
                  <a:cubicBezTo>
                    <a:pt x="31308" y="31004"/>
                    <a:pt x="27083" y="9544"/>
                    <a:pt x="27022" y="8845"/>
                  </a:cubicBezTo>
                  <a:cubicBezTo>
                    <a:pt x="26961" y="8177"/>
                    <a:pt x="26383" y="0"/>
                    <a:pt x="26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497250" y="2096575"/>
              <a:ext cx="536525" cy="575150"/>
            </a:xfrm>
            <a:custGeom>
              <a:rect b="b" l="l" r="r" t="t"/>
              <a:pathLst>
                <a:path extrusionOk="0" h="23006" w="21461">
                  <a:moveTo>
                    <a:pt x="13298" y="0"/>
                  </a:moveTo>
                  <a:cubicBezTo>
                    <a:pt x="12429" y="0"/>
                    <a:pt x="11506" y="389"/>
                    <a:pt x="10548" y="1318"/>
                  </a:cubicBezTo>
                  <a:cubicBezTo>
                    <a:pt x="6080" y="5603"/>
                    <a:pt x="1" y="21987"/>
                    <a:pt x="1" y="21987"/>
                  </a:cubicBezTo>
                  <a:cubicBezTo>
                    <a:pt x="5565" y="22776"/>
                    <a:pt x="10052" y="23005"/>
                    <a:pt x="13388" y="23005"/>
                  </a:cubicBezTo>
                  <a:cubicBezTo>
                    <a:pt x="18015" y="23005"/>
                    <a:pt x="20427" y="22564"/>
                    <a:pt x="20427" y="22564"/>
                  </a:cubicBezTo>
                  <a:lnTo>
                    <a:pt x="19788" y="14205"/>
                  </a:lnTo>
                  <a:cubicBezTo>
                    <a:pt x="19788" y="14205"/>
                    <a:pt x="21460" y="12169"/>
                    <a:pt x="21186" y="10223"/>
                  </a:cubicBezTo>
                  <a:cubicBezTo>
                    <a:pt x="20852" y="8035"/>
                    <a:pt x="16293" y="1530"/>
                    <a:pt x="15928" y="1196"/>
                  </a:cubicBezTo>
                  <a:cubicBezTo>
                    <a:pt x="15134" y="465"/>
                    <a:pt x="14249" y="0"/>
                    <a:pt x="13298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497250" y="2097250"/>
              <a:ext cx="536525" cy="574625"/>
            </a:xfrm>
            <a:custGeom>
              <a:rect b="b" l="l" r="r" t="t"/>
              <a:pathLst>
                <a:path extrusionOk="0" h="22985" w="21461">
                  <a:moveTo>
                    <a:pt x="13309" y="0"/>
                  </a:moveTo>
                  <a:cubicBezTo>
                    <a:pt x="12437" y="0"/>
                    <a:pt x="11510" y="388"/>
                    <a:pt x="10548" y="1321"/>
                  </a:cubicBezTo>
                  <a:cubicBezTo>
                    <a:pt x="6080" y="5576"/>
                    <a:pt x="1" y="21990"/>
                    <a:pt x="1" y="21990"/>
                  </a:cubicBezTo>
                  <a:cubicBezTo>
                    <a:pt x="5513" y="22759"/>
                    <a:pt x="9967" y="22984"/>
                    <a:pt x="13293" y="22984"/>
                  </a:cubicBezTo>
                  <a:cubicBezTo>
                    <a:pt x="17982" y="22984"/>
                    <a:pt x="20427" y="22537"/>
                    <a:pt x="20427" y="22537"/>
                  </a:cubicBezTo>
                  <a:lnTo>
                    <a:pt x="19788" y="14178"/>
                  </a:lnTo>
                  <a:cubicBezTo>
                    <a:pt x="19788" y="14178"/>
                    <a:pt x="21460" y="12142"/>
                    <a:pt x="21186" y="10227"/>
                  </a:cubicBezTo>
                  <a:cubicBezTo>
                    <a:pt x="21156" y="10044"/>
                    <a:pt x="21095" y="9862"/>
                    <a:pt x="21035" y="9680"/>
                  </a:cubicBezTo>
                  <a:cubicBezTo>
                    <a:pt x="21035" y="9619"/>
                    <a:pt x="21004" y="9589"/>
                    <a:pt x="21004" y="9528"/>
                  </a:cubicBezTo>
                  <a:cubicBezTo>
                    <a:pt x="20092" y="6914"/>
                    <a:pt x="16262" y="1503"/>
                    <a:pt x="15928" y="1169"/>
                  </a:cubicBezTo>
                  <a:cubicBezTo>
                    <a:pt x="15137" y="457"/>
                    <a:pt x="14255" y="0"/>
                    <a:pt x="13309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551200" y="2111275"/>
              <a:ext cx="471925" cy="540300"/>
            </a:xfrm>
            <a:custGeom>
              <a:rect b="b" l="l" r="r" t="t"/>
              <a:pathLst>
                <a:path extrusionOk="0" h="21612" w="18877">
                  <a:moveTo>
                    <a:pt x="10427" y="0"/>
                  </a:moveTo>
                  <a:cubicBezTo>
                    <a:pt x="10275" y="152"/>
                    <a:pt x="10153" y="334"/>
                    <a:pt x="10062" y="517"/>
                  </a:cubicBezTo>
                  <a:cubicBezTo>
                    <a:pt x="9971" y="699"/>
                    <a:pt x="9879" y="912"/>
                    <a:pt x="9849" y="1125"/>
                  </a:cubicBezTo>
                  <a:cubicBezTo>
                    <a:pt x="10001" y="942"/>
                    <a:pt x="10123" y="790"/>
                    <a:pt x="10214" y="578"/>
                  </a:cubicBezTo>
                  <a:cubicBezTo>
                    <a:pt x="10305" y="395"/>
                    <a:pt x="10366" y="182"/>
                    <a:pt x="10427" y="0"/>
                  </a:cubicBezTo>
                  <a:close/>
                  <a:moveTo>
                    <a:pt x="12919" y="2341"/>
                  </a:moveTo>
                  <a:cubicBezTo>
                    <a:pt x="13071" y="2492"/>
                    <a:pt x="13253" y="2584"/>
                    <a:pt x="13466" y="2705"/>
                  </a:cubicBezTo>
                  <a:cubicBezTo>
                    <a:pt x="13648" y="2796"/>
                    <a:pt x="13831" y="2857"/>
                    <a:pt x="14044" y="2888"/>
                  </a:cubicBezTo>
                  <a:cubicBezTo>
                    <a:pt x="13892" y="2766"/>
                    <a:pt x="13709" y="2644"/>
                    <a:pt x="13527" y="2553"/>
                  </a:cubicBezTo>
                  <a:cubicBezTo>
                    <a:pt x="13344" y="2462"/>
                    <a:pt x="13132" y="2371"/>
                    <a:pt x="12919" y="2341"/>
                  </a:cubicBezTo>
                  <a:close/>
                  <a:moveTo>
                    <a:pt x="8512" y="3283"/>
                  </a:moveTo>
                  <a:cubicBezTo>
                    <a:pt x="8512" y="3496"/>
                    <a:pt x="8572" y="3708"/>
                    <a:pt x="8664" y="3921"/>
                  </a:cubicBezTo>
                  <a:cubicBezTo>
                    <a:pt x="8724" y="4103"/>
                    <a:pt x="8816" y="4316"/>
                    <a:pt x="8937" y="4468"/>
                  </a:cubicBezTo>
                  <a:cubicBezTo>
                    <a:pt x="8907" y="4255"/>
                    <a:pt x="8876" y="4043"/>
                    <a:pt x="8785" y="3860"/>
                  </a:cubicBezTo>
                  <a:cubicBezTo>
                    <a:pt x="8724" y="3648"/>
                    <a:pt x="8633" y="3465"/>
                    <a:pt x="8512" y="3283"/>
                  </a:cubicBezTo>
                  <a:close/>
                  <a:moveTo>
                    <a:pt x="16111" y="4316"/>
                  </a:moveTo>
                  <a:cubicBezTo>
                    <a:pt x="16111" y="4529"/>
                    <a:pt x="16171" y="4742"/>
                    <a:pt x="16232" y="4924"/>
                  </a:cubicBezTo>
                  <a:cubicBezTo>
                    <a:pt x="16293" y="5137"/>
                    <a:pt x="16384" y="5319"/>
                    <a:pt x="16506" y="5502"/>
                  </a:cubicBezTo>
                  <a:cubicBezTo>
                    <a:pt x="16506" y="5289"/>
                    <a:pt x="16445" y="5076"/>
                    <a:pt x="16384" y="4863"/>
                  </a:cubicBezTo>
                  <a:cubicBezTo>
                    <a:pt x="16323" y="4681"/>
                    <a:pt x="16232" y="4499"/>
                    <a:pt x="16111" y="4316"/>
                  </a:cubicBezTo>
                  <a:close/>
                  <a:moveTo>
                    <a:pt x="5046" y="5654"/>
                  </a:moveTo>
                  <a:lnTo>
                    <a:pt x="5046" y="5654"/>
                  </a:lnTo>
                  <a:cubicBezTo>
                    <a:pt x="5198" y="5775"/>
                    <a:pt x="5381" y="5897"/>
                    <a:pt x="5563" y="5988"/>
                  </a:cubicBezTo>
                  <a:cubicBezTo>
                    <a:pt x="5746" y="6079"/>
                    <a:pt x="5958" y="6170"/>
                    <a:pt x="6171" y="6201"/>
                  </a:cubicBezTo>
                  <a:cubicBezTo>
                    <a:pt x="6019" y="6079"/>
                    <a:pt x="5837" y="5958"/>
                    <a:pt x="5654" y="5866"/>
                  </a:cubicBezTo>
                  <a:cubicBezTo>
                    <a:pt x="5442" y="5745"/>
                    <a:pt x="5259" y="5684"/>
                    <a:pt x="5046" y="5654"/>
                  </a:cubicBezTo>
                  <a:close/>
                  <a:moveTo>
                    <a:pt x="11734" y="5654"/>
                  </a:moveTo>
                  <a:cubicBezTo>
                    <a:pt x="11612" y="5806"/>
                    <a:pt x="11490" y="5988"/>
                    <a:pt x="11399" y="6170"/>
                  </a:cubicBezTo>
                  <a:cubicBezTo>
                    <a:pt x="11278" y="6353"/>
                    <a:pt x="11217" y="6565"/>
                    <a:pt x="11186" y="6778"/>
                  </a:cubicBezTo>
                  <a:cubicBezTo>
                    <a:pt x="11308" y="6596"/>
                    <a:pt x="11430" y="6444"/>
                    <a:pt x="11521" y="6231"/>
                  </a:cubicBezTo>
                  <a:cubicBezTo>
                    <a:pt x="11612" y="6049"/>
                    <a:pt x="11703" y="5836"/>
                    <a:pt x="11734" y="5654"/>
                  </a:cubicBezTo>
                  <a:close/>
                  <a:moveTo>
                    <a:pt x="15047" y="7569"/>
                  </a:moveTo>
                  <a:cubicBezTo>
                    <a:pt x="14834" y="7599"/>
                    <a:pt x="14621" y="7629"/>
                    <a:pt x="14439" y="7721"/>
                  </a:cubicBezTo>
                  <a:cubicBezTo>
                    <a:pt x="14226" y="7781"/>
                    <a:pt x="14044" y="7873"/>
                    <a:pt x="13861" y="7994"/>
                  </a:cubicBezTo>
                  <a:cubicBezTo>
                    <a:pt x="14074" y="7964"/>
                    <a:pt x="14287" y="7933"/>
                    <a:pt x="14469" y="7842"/>
                  </a:cubicBezTo>
                  <a:cubicBezTo>
                    <a:pt x="14682" y="7781"/>
                    <a:pt x="14864" y="7690"/>
                    <a:pt x="15047" y="7569"/>
                  </a:cubicBezTo>
                  <a:close/>
                  <a:moveTo>
                    <a:pt x="18846" y="8936"/>
                  </a:moveTo>
                  <a:cubicBezTo>
                    <a:pt x="18816" y="9028"/>
                    <a:pt x="18785" y="9119"/>
                    <a:pt x="18785" y="9240"/>
                  </a:cubicBezTo>
                  <a:cubicBezTo>
                    <a:pt x="18816" y="9180"/>
                    <a:pt x="18846" y="9119"/>
                    <a:pt x="18877" y="9088"/>
                  </a:cubicBezTo>
                  <a:cubicBezTo>
                    <a:pt x="18877" y="9028"/>
                    <a:pt x="18877" y="8997"/>
                    <a:pt x="18846" y="8936"/>
                  </a:cubicBezTo>
                  <a:close/>
                  <a:moveTo>
                    <a:pt x="8694" y="9301"/>
                  </a:moveTo>
                  <a:cubicBezTo>
                    <a:pt x="8481" y="9301"/>
                    <a:pt x="8268" y="9362"/>
                    <a:pt x="8086" y="9423"/>
                  </a:cubicBezTo>
                  <a:cubicBezTo>
                    <a:pt x="7873" y="9483"/>
                    <a:pt x="7691" y="9575"/>
                    <a:pt x="7509" y="9696"/>
                  </a:cubicBezTo>
                  <a:cubicBezTo>
                    <a:pt x="7721" y="9696"/>
                    <a:pt x="7934" y="9635"/>
                    <a:pt x="8116" y="9575"/>
                  </a:cubicBezTo>
                  <a:cubicBezTo>
                    <a:pt x="8329" y="9514"/>
                    <a:pt x="8542" y="9423"/>
                    <a:pt x="8694" y="9301"/>
                  </a:cubicBezTo>
                  <a:close/>
                  <a:moveTo>
                    <a:pt x="3344" y="9787"/>
                  </a:moveTo>
                  <a:cubicBezTo>
                    <a:pt x="3344" y="10000"/>
                    <a:pt x="3375" y="10213"/>
                    <a:pt x="3466" y="10395"/>
                  </a:cubicBezTo>
                  <a:cubicBezTo>
                    <a:pt x="3527" y="10608"/>
                    <a:pt x="3618" y="10821"/>
                    <a:pt x="3739" y="10973"/>
                  </a:cubicBezTo>
                  <a:cubicBezTo>
                    <a:pt x="3709" y="10760"/>
                    <a:pt x="3679" y="10547"/>
                    <a:pt x="3618" y="10365"/>
                  </a:cubicBezTo>
                  <a:cubicBezTo>
                    <a:pt x="3527" y="10152"/>
                    <a:pt x="3435" y="9970"/>
                    <a:pt x="3344" y="9787"/>
                  </a:cubicBezTo>
                  <a:close/>
                  <a:moveTo>
                    <a:pt x="15989" y="10578"/>
                  </a:moveTo>
                  <a:cubicBezTo>
                    <a:pt x="16141" y="10730"/>
                    <a:pt x="16323" y="10851"/>
                    <a:pt x="16536" y="10942"/>
                  </a:cubicBezTo>
                  <a:cubicBezTo>
                    <a:pt x="16718" y="11034"/>
                    <a:pt x="16901" y="11094"/>
                    <a:pt x="17114" y="11155"/>
                  </a:cubicBezTo>
                  <a:cubicBezTo>
                    <a:pt x="16962" y="11003"/>
                    <a:pt x="16779" y="10882"/>
                    <a:pt x="16597" y="10790"/>
                  </a:cubicBezTo>
                  <a:cubicBezTo>
                    <a:pt x="16414" y="10699"/>
                    <a:pt x="16202" y="10639"/>
                    <a:pt x="15989" y="10578"/>
                  </a:cubicBezTo>
                  <a:close/>
                  <a:moveTo>
                    <a:pt x="12737" y="11155"/>
                  </a:moveTo>
                  <a:cubicBezTo>
                    <a:pt x="12747" y="11171"/>
                    <a:pt x="12758" y="11187"/>
                    <a:pt x="12768" y="11203"/>
                  </a:cubicBezTo>
                  <a:lnTo>
                    <a:pt x="12768" y="11203"/>
                  </a:lnTo>
                  <a:cubicBezTo>
                    <a:pt x="12767" y="11187"/>
                    <a:pt x="12767" y="11171"/>
                    <a:pt x="12767" y="11155"/>
                  </a:cubicBezTo>
                  <a:close/>
                  <a:moveTo>
                    <a:pt x="12768" y="11203"/>
                  </a:moveTo>
                  <a:lnTo>
                    <a:pt x="12768" y="11203"/>
                  </a:lnTo>
                  <a:cubicBezTo>
                    <a:pt x="12776" y="11400"/>
                    <a:pt x="12832" y="11597"/>
                    <a:pt x="12889" y="11794"/>
                  </a:cubicBezTo>
                  <a:cubicBezTo>
                    <a:pt x="12949" y="11976"/>
                    <a:pt x="13041" y="12189"/>
                    <a:pt x="13162" y="12341"/>
                  </a:cubicBezTo>
                  <a:cubicBezTo>
                    <a:pt x="13132" y="12158"/>
                    <a:pt x="13101" y="11946"/>
                    <a:pt x="13041" y="11733"/>
                  </a:cubicBezTo>
                  <a:cubicBezTo>
                    <a:pt x="12957" y="11539"/>
                    <a:pt x="12874" y="11370"/>
                    <a:pt x="12768" y="11203"/>
                  </a:cubicBezTo>
                  <a:close/>
                  <a:moveTo>
                    <a:pt x="9089" y="13587"/>
                  </a:moveTo>
                  <a:cubicBezTo>
                    <a:pt x="9271" y="13739"/>
                    <a:pt x="9454" y="13860"/>
                    <a:pt x="9636" y="13952"/>
                  </a:cubicBezTo>
                  <a:cubicBezTo>
                    <a:pt x="9819" y="14043"/>
                    <a:pt x="10031" y="14104"/>
                    <a:pt x="10214" y="14164"/>
                  </a:cubicBezTo>
                  <a:lnTo>
                    <a:pt x="10244" y="14164"/>
                  </a:lnTo>
                  <a:cubicBezTo>
                    <a:pt x="10062" y="14012"/>
                    <a:pt x="9910" y="13891"/>
                    <a:pt x="9697" y="13800"/>
                  </a:cubicBezTo>
                  <a:cubicBezTo>
                    <a:pt x="9515" y="13708"/>
                    <a:pt x="9302" y="13648"/>
                    <a:pt x="9089" y="13587"/>
                  </a:cubicBezTo>
                  <a:close/>
                  <a:moveTo>
                    <a:pt x="5624" y="13708"/>
                  </a:moveTo>
                  <a:lnTo>
                    <a:pt x="5624" y="13708"/>
                  </a:lnTo>
                  <a:cubicBezTo>
                    <a:pt x="5472" y="13860"/>
                    <a:pt x="5350" y="14043"/>
                    <a:pt x="5259" y="14225"/>
                  </a:cubicBezTo>
                  <a:cubicBezTo>
                    <a:pt x="5168" y="14408"/>
                    <a:pt x="5107" y="14620"/>
                    <a:pt x="5046" y="14833"/>
                  </a:cubicBezTo>
                  <a:cubicBezTo>
                    <a:pt x="5198" y="14681"/>
                    <a:pt x="5320" y="14499"/>
                    <a:pt x="5411" y="14316"/>
                  </a:cubicBezTo>
                  <a:cubicBezTo>
                    <a:pt x="5502" y="14104"/>
                    <a:pt x="5563" y="13921"/>
                    <a:pt x="5624" y="13708"/>
                  </a:cubicBezTo>
                  <a:close/>
                  <a:moveTo>
                    <a:pt x="17509" y="14651"/>
                  </a:moveTo>
                  <a:lnTo>
                    <a:pt x="17509" y="14651"/>
                  </a:lnTo>
                  <a:cubicBezTo>
                    <a:pt x="17296" y="14681"/>
                    <a:pt x="17083" y="14712"/>
                    <a:pt x="16901" y="14772"/>
                  </a:cubicBezTo>
                  <a:cubicBezTo>
                    <a:pt x="16688" y="14833"/>
                    <a:pt x="16506" y="14924"/>
                    <a:pt x="16323" y="15046"/>
                  </a:cubicBezTo>
                  <a:cubicBezTo>
                    <a:pt x="16536" y="15046"/>
                    <a:pt x="16749" y="14985"/>
                    <a:pt x="16931" y="14924"/>
                  </a:cubicBezTo>
                  <a:cubicBezTo>
                    <a:pt x="17144" y="14863"/>
                    <a:pt x="17326" y="14772"/>
                    <a:pt x="17509" y="14651"/>
                  </a:cubicBezTo>
                  <a:close/>
                  <a:moveTo>
                    <a:pt x="1885" y="15289"/>
                  </a:moveTo>
                  <a:cubicBezTo>
                    <a:pt x="1673" y="15289"/>
                    <a:pt x="1460" y="15350"/>
                    <a:pt x="1277" y="15411"/>
                  </a:cubicBezTo>
                  <a:cubicBezTo>
                    <a:pt x="1065" y="15471"/>
                    <a:pt x="882" y="15563"/>
                    <a:pt x="700" y="15684"/>
                  </a:cubicBezTo>
                  <a:cubicBezTo>
                    <a:pt x="913" y="15684"/>
                    <a:pt x="1125" y="15623"/>
                    <a:pt x="1338" y="15563"/>
                  </a:cubicBezTo>
                  <a:cubicBezTo>
                    <a:pt x="1521" y="15502"/>
                    <a:pt x="1703" y="15411"/>
                    <a:pt x="1885" y="15289"/>
                  </a:cubicBezTo>
                  <a:close/>
                  <a:moveTo>
                    <a:pt x="13770" y="15836"/>
                  </a:moveTo>
                  <a:lnTo>
                    <a:pt x="13770" y="15836"/>
                  </a:lnTo>
                  <a:cubicBezTo>
                    <a:pt x="13618" y="15988"/>
                    <a:pt x="13527" y="16170"/>
                    <a:pt x="13436" y="16353"/>
                  </a:cubicBezTo>
                  <a:cubicBezTo>
                    <a:pt x="13314" y="16566"/>
                    <a:pt x="13253" y="16748"/>
                    <a:pt x="13223" y="16961"/>
                  </a:cubicBezTo>
                  <a:cubicBezTo>
                    <a:pt x="13344" y="16809"/>
                    <a:pt x="13466" y="16626"/>
                    <a:pt x="13557" y="16444"/>
                  </a:cubicBezTo>
                  <a:cubicBezTo>
                    <a:pt x="13648" y="16231"/>
                    <a:pt x="13740" y="16049"/>
                    <a:pt x="13770" y="15836"/>
                  </a:cubicBezTo>
                  <a:close/>
                  <a:moveTo>
                    <a:pt x="8907" y="17082"/>
                  </a:moveTo>
                  <a:cubicBezTo>
                    <a:pt x="8694" y="17082"/>
                    <a:pt x="8481" y="17143"/>
                    <a:pt x="8268" y="17204"/>
                  </a:cubicBezTo>
                  <a:cubicBezTo>
                    <a:pt x="8056" y="17265"/>
                    <a:pt x="7873" y="17356"/>
                    <a:pt x="7691" y="17478"/>
                  </a:cubicBezTo>
                  <a:lnTo>
                    <a:pt x="7721" y="17478"/>
                  </a:lnTo>
                  <a:cubicBezTo>
                    <a:pt x="7934" y="17478"/>
                    <a:pt x="8147" y="17417"/>
                    <a:pt x="8329" y="17356"/>
                  </a:cubicBezTo>
                  <a:cubicBezTo>
                    <a:pt x="8542" y="17295"/>
                    <a:pt x="8724" y="17204"/>
                    <a:pt x="8907" y="17082"/>
                  </a:cubicBezTo>
                  <a:close/>
                  <a:moveTo>
                    <a:pt x="3192" y="18329"/>
                  </a:moveTo>
                  <a:lnTo>
                    <a:pt x="3192" y="18329"/>
                  </a:lnTo>
                  <a:cubicBezTo>
                    <a:pt x="3344" y="18450"/>
                    <a:pt x="3527" y="18572"/>
                    <a:pt x="3739" y="18663"/>
                  </a:cubicBezTo>
                  <a:cubicBezTo>
                    <a:pt x="3922" y="18754"/>
                    <a:pt x="4104" y="18845"/>
                    <a:pt x="4317" y="18876"/>
                  </a:cubicBezTo>
                  <a:cubicBezTo>
                    <a:pt x="4165" y="18754"/>
                    <a:pt x="3983" y="18633"/>
                    <a:pt x="3800" y="18541"/>
                  </a:cubicBezTo>
                  <a:cubicBezTo>
                    <a:pt x="3587" y="18420"/>
                    <a:pt x="3405" y="18359"/>
                    <a:pt x="3192" y="18329"/>
                  </a:cubicBezTo>
                  <a:close/>
                  <a:moveTo>
                    <a:pt x="15867" y="19575"/>
                  </a:moveTo>
                  <a:cubicBezTo>
                    <a:pt x="15867" y="19788"/>
                    <a:pt x="15928" y="20000"/>
                    <a:pt x="15989" y="20183"/>
                  </a:cubicBezTo>
                  <a:cubicBezTo>
                    <a:pt x="16050" y="20395"/>
                    <a:pt x="16141" y="20578"/>
                    <a:pt x="16262" y="20760"/>
                  </a:cubicBezTo>
                  <a:cubicBezTo>
                    <a:pt x="16262" y="20547"/>
                    <a:pt x="16202" y="20335"/>
                    <a:pt x="16141" y="20152"/>
                  </a:cubicBezTo>
                  <a:cubicBezTo>
                    <a:pt x="16080" y="19940"/>
                    <a:pt x="15989" y="19757"/>
                    <a:pt x="15867" y="19575"/>
                  </a:cubicBezTo>
                  <a:close/>
                  <a:moveTo>
                    <a:pt x="548" y="19696"/>
                  </a:moveTo>
                  <a:lnTo>
                    <a:pt x="548" y="19696"/>
                  </a:lnTo>
                  <a:cubicBezTo>
                    <a:pt x="426" y="19879"/>
                    <a:pt x="305" y="20061"/>
                    <a:pt x="214" y="20244"/>
                  </a:cubicBezTo>
                  <a:cubicBezTo>
                    <a:pt x="92" y="20426"/>
                    <a:pt x="31" y="20639"/>
                    <a:pt x="1" y="20851"/>
                  </a:cubicBezTo>
                  <a:cubicBezTo>
                    <a:pt x="122" y="20669"/>
                    <a:pt x="244" y="20487"/>
                    <a:pt x="335" y="20304"/>
                  </a:cubicBezTo>
                  <a:cubicBezTo>
                    <a:pt x="426" y="20122"/>
                    <a:pt x="518" y="19909"/>
                    <a:pt x="548" y="19696"/>
                  </a:cubicBezTo>
                  <a:close/>
                  <a:moveTo>
                    <a:pt x="11186" y="20274"/>
                  </a:moveTo>
                  <a:lnTo>
                    <a:pt x="11186" y="20274"/>
                  </a:lnTo>
                  <a:cubicBezTo>
                    <a:pt x="11338" y="20426"/>
                    <a:pt x="11521" y="20547"/>
                    <a:pt x="11703" y="20639"/>
                  </a:cubicBezTo>
                  <a:cubicBezTo>
                    <a:pt x="11885" y="20730"/>
                    <a:pt x="12098" y="20791"/>
                    <a:pt x="12311" y="20851"/>
                  </a:cubicBezTo>
                  <a:cubicBezTo>
                    <a:pt x="12159" y="20699"/>
                    <a:pt x="11977" y="20578"/>
                    <a:pt x="11764" y="20487"/>
                  </a:cubicBezTo>
                  <a:cubicBezTo>
                    <a:pt x="11582" y="20395"/>
                    <a:pt x="11369" y="20304"/>
                    <a:pt x="11186" y="20274"/>
                  </a:cubicBezTo>
                  <a:close/>
                  <a:moveTo>
                    <a:pt x="6657" y="20426"/>
                  </a:moveTo>
                  <a:cubicBezTo>
                    <a:pt x="6688" y="20639"/>
                    <a:pt x="6718" y="20851"/>
                    <a:pt x="6779" y="21034"/>
                  </a:cubicBezTo>
                  <a:cubicBezTo>
                    <a:pt x="6840" y="21247"/>
                    <a:pt x="6931" y="21429"/>
                    <a:pt x="7053" y="21611"/>
                  </a:cubicBezTo>
                  <a:cubicBezTo>
                    <a:pt x="7053" y="21399"/>
                    <a:pt x="6992" y="21186"/>
                    <a:pt x="6931" y="21003"/>
                  </a:cubicBezTo>
                  <a:cubicBezTo>
                    <a:pt x="6870" y="20791"/>
                    <a:pt x="6779" y="20608"/>
                    <a:pt x="6688" y="204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963075" y="2219175"/>
              <a:ext cx="65375" cy="411700"/>
            </a:xfrm>
            <a:custGeom>
              <a:rect b="b" l="l" r="r" t="t"/>
              <a:pathLst>
                <a:path extrusionOk="0" h="16468" w="2615">
                  <a:moveTo>
                    <a:pt x="0" y="0"/>
                  </a:moveTo>
                  <a:cubicBezTo>
                    <a:pt x="395" y="882"/>
                    <a:pt x="912" y="1702"/>
                    <a:pt x="1368" y="2584"/>
                  </a:cubicBezTo>
                  <a:cubicBezTo>
                    <a:pt x="1824" y="3283"/>
                    <a:pt x="2128" y="4073"/>
                    <a:pt x="2341" y="4894"/>
                  </a:cubicBezTo>
                  <a:cubicBezTo>
                    <a:pt x="2584" y="6414"/>
                    <a:pt x="2037" y="8329"/>
                    <a:pt x="1034" y="9149"/>
                  </a:cubicBezTo>
                  <a:cubicBezTo>
                    <a:pt x="1034" y="9149"/>
                    <a:pt x="1277" y="11611"/>
                    <a:pt x="1368" y="12827"/>
                  </a:cubicBezTo>
                  <a:cubicBezTo>
                    <a:pt x="1429" y="13405"/>
                    <a:pt x="1459" y="14013"/>
                    <a:pt x="1520" y="14620"/>
                  </a:cubicBezTo>
                  <a:cubicBezTo>
                    <a:pt x="1581" y="15198"/>
                    <a:pt x="1672" y="15836"/>
                    <a:pt x="1702" y="16444"/>
                  </a:cubicBezTo>
                  <a:cubicBezTo>
                    <a:pt x="1702" y="16459"/>
                    <a:pt x="1718" y="16467"/>
                    <a:pt x="1733" y="16467"/>
                  </a:cubicBezTo>
                  <a:cubicBezTo>
                    <a:pt x="1748" y="16467"/>
                    <a:pt x="1763" y="16459"/>
                    <a:pt x="1763" y="16444"/>
                  </a:cubicBezTo>
                  <a:cubicBezTo>
                    <a:pt x="1733" y="15836"/>
                    <a:pt x="1763" y="15228"/>
                    <a:pt x="1733" y="14651"/>
                  </a:cubicBezTo>
                  <a:cubicBezTo>
                    <a:pt x="1672" y="14043"/>
                    <a:pt x="1642" y="13435"/>
                    <a:pt x="1581" y="12827"/>
                  </a:cubicBezTo>
                  <a:cubicBezTo>
                    <a:pt x="1490" y="11611"/>
                    <a:pt x="1246" y="9240"/>
                    <a:pt x="1216" y="9240"/>
                  </a:cubicBezTo>
                  <a:cubicBezTo>
                    <a:pt x="2098" y="8511"/>
                    <a:pt x="2523" y="7234"/>
                    <a:pt x="2584" y="6079"/>
                  </a:cubicBezTo>
                  <a:cubicBezTo>
                    <a:pt x="2614" y="5502"/>
                    <a:pt x="2523" y="4894"/>
                    <a:pt x="2371" y="4347"/>
                  </a:cubicBezTo>
                  <a:cubicBezTo>
                    <a:pt x="2098" y="3678"/>
                    <a:pt x="1794" y="3040"/>
                    <a:pt x="1398" y="2432"/>
                  </a:cubicBezTo>
                  <a:cubicBezTo>
                    <a:pt x="1338" y="2310"/>
                    <a:pt x="1277" y="2189"/>
                    <a:pt x="1186" y="2067"/>
                  </a:cubicBezTo>
                  <a:lnTo>
                    <a:pt x="1125" y="1885"/>
                  </a:lnTo>
                  <a:cubicBezTo>
                    <a:pt x="1064" y="1763"/>
                    <a:pt x="1034" y="1642"/>
                    <a:pt x="973" y="1550"/>
                  </a:cubicBezTo>
                  <a:cubicBezTo>
                    <a:pt x="851" y="1277"/>
                    <a:pt x="730" y="1034"/>
                    <a:pt x="608" y="791"/>
                  </a:cubicBezTo>
                  <a:lnTo>
                    <a:pt x="608" y="791"/>
                  </a:lnTo>
                  <a:cubicBezTo>
                    <a:pt x="699" y="1034"/>
                    <a:pt x="821" y="1277"/>
                    <a:pt x="912" y="1520"/>
                  </a:cubicBezTo>
                  <a:cubicBezTo>
                    <a:pt x="608" y="1003"/>
                    <a:pt x="335" y="517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829325" y="1991950"/>
              <a:ext cx="135300" cy="230325"/>
            </a:xfrm>
            <a:custGeom>
              <a:rect b="b" l="l" r="r" t="t"/>
              <a:pathLst>
                <a:path extrusionOk="0" h="9213" w="5412">
                  <a:moveTo>
                    <a:pt x="2037" y="1"/>
                  </a:moveTo>
                  <a:cubicBezTo>
                    <a:pt x="2037" y="1"/>
                    <a:pt x="1733" y="791"/>
                    <a:pt x="1338" y="1794"/>
                  </a:cubicBezTo>
                  <a:lnTo>
                    <a:pt x="1277" y="1916"/>
                  </a:lnTo>
                  <a:cubicBezTo>
                    <a:pt x="1247" y="1977"/>
                    <a:pt x="1216" y="2037"/>
                    <a:pt x="1216" y="2068"/>
                  </a:cubicBezTo>
                  <a:cubicBezTo>
                    <a:pt x="1156" y="2220"/>
                    <a:pt x="1095" y="2372"/>
                    <a:pt x="1034" y="2524"/>
                  </a:cubicBezTo>
                  <a:cubicBezTo>
                    <a:pt x="973" y="2676"/>
                    <a:pt x="943" y="2767"/>
                    <a:pt x="912" y="2889"/>
                  </a:cubicBezTo>
                  <a:lnTo>
                    <a:pt x="760" y="3223"/>
                  </a:lnTo>
                  <a:cubicBezTo>
                    <a:pt x="457" y="4074"/>
                    <a:pt x="183" y="4955"/>
                    <a:pt x="1" y="5837"/>
                  </a:cubicBezTo>
                  <a:cubicBezTo>
                    <a:pt x="1" y="6232"/>
                    <a:pt x="1156" y="8876"/>
                    <a:pt x="2736" y="9211"/>
                  </a:cubicBezTo>
                  <a:cubicBezTo>
                    <a:pt x="2745" y="9212"/>
                    <a:pt x="2753" y="9213"/>
                    <a:pt x="2762" y="9213"/>
                  </a:cubicBezTo>
                  <a:cubicBezTo>
                    <a:pt x="3304" y="9213"/>
                    <a:pt x="3952" y="6445"/>
                    <a:pt x="3952" y="6445"/>
                  </a:cubicBezTo>
                  <a:lnTo>
                    <a:pt x="4043" y="6262"/>
                  </a:lnTo>
                  <a:lnTo>
                    <a:pt x="5411" y="3466"/>
                  </a:lnTo>
                  <a:lnTo>
                    <a:pt x="2493" y="426"/>
                  </a:lnTo>
                  <a:lnTo>
                    <a:pt x="2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862775" y="1991950"/>
              <a:ext cx="101850" cy="156575"/>
            </a:xfrm>
            <a:custGeom>
              <a:rect b="b" l="l" r="r" t="t"/>
              <a:pathLst>
                <a:path extrusionOk="0" h="6263" w="4074">
                  <a:moveTo>
                    <a:pt x="699" y="1"/>
                  </a:moveTo>
                  <a:cubicBezTo>
                    <a:pt x="699" y="1"/>
                    <a:pt x="395" y="791"/>
                    <a:pt x="0" y="1764"/>
                  </a:cubicBezTo>
                  <a:cubicBezTo>
                    <a:pt x="182" y="3588"/>
                    <a:pt x="1185" y="5229"/>
                    <a:pt x="2705" y="6262"/>
                  </a:cubicBezTo>
                  <a:lnTo>
                    <a:pt x="4073" y="3466"/>
                  </a:lnTo>
                  <a:lnTo>
                    <a:pt x="1125" y="426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848325" y="1813300"/>
              <a:ext cx="256825" cy="321575"/>
            </a:xfrm>
            <a:custGeom>
              <a:rect b="b" l="l" r="r" t="t"/>
              <a:pathLst>
                <a:path extrusionOk="0" h="12863" w="10273">
                  <a:moveTo>
                    <a:pt x="5195" y="0"/>
                  </a:moveTo>
                  <a:cubicBezTo>
                    <a:pt x="5125" y="0"/>
                    <a:pt x="5055" y="1"/>
                    <a:pt x="4985" y="4"/>
                  </a:cubicBezTo>
                  <a:cubicBezTo>
                    <a:pt x="2554" y="95"/>
                    <a:pt x="0" y="1797"/>
                    <a:pt x="487" y="7238"/>
                  </a:cubicBezTo>
                  <a:cubicBezTo>
                    <a:pt x="973" y="12649"/>
                    <a:pt x="4621" y="12861"/>
                    <a:pt x="5684" y="12861"/>
                  </a:cubicBezTo>
                  <a:cubicBezTo>
                    <a:pt x="5712" y="12862"/>
                    <a:pt x="5740" y="12862"/>
                    <a:pt x="5770" y="12862"/>
                  </a:cubicBezTo>
                  <a:cubicBezTo>
                    <a:pt x="7019" y="12862"/>
                    <a:pt x="10124" y="12188"/>
                    <a:pt x="10213" y="6843"/>
                  </a:cubicBezTo>
                  <a:cubicBezTo>
                    <a:pt x="10273" y="1556"/>
                    <a:pt x="7605" y="0"/>
                    <a:pt x="5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2062625" y="1943325"/>
              <a:ext cx="26450" cy="15300"/>
            </a:xfrm>
            <a:custGeom>
              <a:rect b="b" l="l" r="r" t="t"/>
              <a:pathLst>
                <a:path extrusionOk="0" h="612" w="1058">
                  <a:moveTo>
                    <a:pt x="367" y="1"/>
                  </a:moveTo>
                  <a:cubicBezTo>
                    <a:pt x="250" y="1"/>
                    <a:pt x="142" y="41"/>
                    <a:pt x="61" y="122"/>
                  </a:cubicBezTo>
                  <a:cubicBezTo>
                    <a:pt x="0" y="213"/>
                    <a:pt x="0" y="305"/>
                    <a:pt x="61" y="365"/>
                  </a:cubicBezTo>
                  <a:cubicBezTo>
                    <a:pt x="152" y="457"/>
                    <a:pt x="274" y="517"/>
                    <a:pt x="426" y="517"/>
                  </a:cubicBezTo>
                  <a:cubicBezTo>
                    <a:pt x="547" y="578"/>
                    <a:pt x="669" y="609"/>
                    <a:pt x="790" y="609"/>
                  </a:cubicBezTo>
                  <a:cubicBezTo>
                    <a:pt x="802" y="611"/>
                    <a:pt x="814" y="611"/>
                    <a:pt x="825" y="611"/>
                  </a:cubicBezTo>
                  <a:cubicBezTo>
                    <a:pt x="984" y="611"/>
                    <a:pt x="1058" y="418"/>
                    <a:pt x="973" y="305"/>
                  </a:cubicBezTo>
                  <a:cubicBezTo>
                    <a:pt x="882" y="153"/>
                    <a:pt x="699" y="61"/>
                    <a:pt x="547" y="31"/>
                  </a:cubicBezTo>
                  <a:cubicBezTo>
                    <a:pt x="486" y="11"/>
                    <a:pt x="426" y="1"/>
                    <a:pt x="36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988150" y="1943075"/>
              <a:ext cx="26625" cy="14725"/>
            </a:xfrm>
            <a:custGeom>
              <a:rect b="b" l="l" r="r" t="t"/>
              <a:pathLst>
                <a:path extrusionOk="0" h="589" w="1065">
                  <a:moveTo>
                    <a:pt x="670" y="0"/>
                  </a:moveTo>
                  <a:cubicBezTo>
                    <a:pt x="629" y="0"/>
                    <a:pt x="588" y="4"/>
                    <a:pt x="547" y="11"/>
                  </a:cubicBezTo>
                  <a:cubicBezTo>
                    <a:pt x="365" y="41"/>
                    <a:pt x="213" y="132"/>
                    <a:pt x="91" y="254"/>
                  </a:cubicBezTo>
                  <a:cubicBezTo>
                    <a:pt x="0" y="375"/>
                    <a:pt x="91" y="588"/>
                    <a:pt x="274" y="588"/>
                  </a:cubicBezTo>
                  <a:cubicBezTo>
                    <a:pt x="395" y="588"/>
                    <a:pt x="517" y="558"/>
                    <a:pt x="639" y="527"/>
                  </a:cubicBezTo>
                  <a:cubicBezTo>
                    <a:pt x="791" y="527"/>
                    <a:pt x="912" y="467"/>
                    <a:pt x="1034" y="375"/>
                  </a:cubicBezTo>
                  <a:cubicBezTo>
                    <a:pt x="1064" y="315"/>
                    <a:pt x="1064" y="223"/>
                    <a:pt x="1034" y="163"/>
                  </a:cubicBezTo>
                  <a:cubicBezTo>
                    <a:pt x="940" y="45"/>
                    <a:pt x="809" y="0"/>
                    <a:pt x="670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2003350" y="1988150"/>
              <a:ext cx="12175" cy="24350"/>
            </a:xfrm>
            <a:custGeom>
              <a:rect b="b" l="l" r="r" t="t"/>
              <a:pathLst>
                <a:path extrusionOk="0" h="974" w="487">
                  <a:moveTo>
                    <a:pt x="426" y="1"/>
                  </a:moveTo>
                  <a:cubicBezTo>
                    <a:pt x="426" y="1"/>
                    <a:pt x="395" y="31"/>
                    <a:pt x="395" y="62"/>
                  </a:cubicBezTo>
                  <a:cubicBezTo>
                    <a:pt x="395" y="427"/>
                    <a:pt x="335" y="852"/>
                    <a:pt x="0" y="974"/>
                  </a:cubicBezTo>
                  <a:cubicBezTo>
                    <a:pt x="426" y="943"/>
                    <a:pt x="487" y="366"/>
                    <a:pt x="4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989250" y="1978975"/>
              <a:ext cx="28400" cy="29750"/>
            </a:xfrm>
            <a:custGeom>
              <a:rect b="b" l="l" r="r" t="t"/>
              <a:pathLst>
                <a:path extrusionOk="0" h="1190" w="1136">
                  <a:moveTo>
                    <a:pt x="611" y="1"/>
                  </a:moveTo>
                  <a:cubicBezTo>
                    <a:pt x="45" y="1"/>
                    <a:pt x="0" y="1129"/>
                    <a:pt x="534" y="1189"/>
                  </a:cubicBezTo>
                  <a:cubicBezTo>
                    <a:pt x="541" y="1189"/>
                    <a:pt x="548" y="1189"/>
                    <a:pt x="555" y="1189"/>
                  </a:cubicBezTo>
                  <a:cubicBezTo>
                    <a:pt x="1112" y="1189"/>
                    <a:pt x="1136" y="33"/>
                    <a:pt x="655" y="3"/>
                  </a:cubicBezTo>
                  <a:cubicBezTo>
                    <a:pt x="640" y="2"/>
                    <a:pt x="625" y="1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982075" y="1978275"/>
              <a:ext cx="19675" cy="13025"/>
            </a:xfrm>
            <a:custGeom>
              <a:rect b="b" l="l" r="r" t="t"/>
              <a:pathLst>
                <a:path extrusionOk="0" h="521" w="787">
                  <a:moveTo>
                    <a:pt x="0" y="1"/>
                  </a:moveTo>
                  <a:cubicBezTo>
                    <a:pt x="0" y="244"/>
                    <a:pt x="61" y="457"/>
                    <a:pt x="304" y="518"/>
                  </a:cubicBezTo>
                  <a:cubicBezTo>
                    <a:pt x="322" y="520"/>
                    <a:pt x="339" y="521"/>
                    <a:pt x="356" y="521"/>
                  </a:cubicBezTo>
                  <a:cubicBezTo>
                    <a:pt x="565" y="521"/>
                    <a:pt x="676" y="348"/>
                    <a:pt x="760" y="122"/>
                  </a:cubicBezTo>
                  <a:cubicBezTo>
                    <a:pt x="786" y="122"/>
                    <a:pt x="745" y="55"/>
                    <a:pt x="714" y="55"/>
                  </a:cubicBezTo>
                  <a:cubicBezTo>
                    <a:pt x="709" y="55"/>
                    <a:pt x="704" y="57"/>
                    <a:pt x="699" y="62"/>
                  </a:cubicBezTo>
                  <a:cubicBezTo>
                    <a:pt x="578" y="122"/>
                    <a:pt x="486" y="244"/>
                    <a:pt x="365" y="244"/>
                  </a:cubicBezTo>
                  <a:cubicBezTo>
                    <a:pt x="243" y="244"/>
                    <a:pt x="91" y="122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2058825" y="1990450"/>
              <a:ext cx="10650" cy="25100"/>
            </a:xfrm>
            <a:custGeom>
              <a:rect b="b" l="l" r="r" t="t"/>
              <a:pathLst>
                <a:path extrusionOk="0" h="1004" w="426">
                  <a:moveTo>
                    <a:pt x="91" y="0"/>
                  </a:moveTo>
                  <a:cubicBezTo>
                    <a:pt x="0" y="335"/>
                    <a:pt x="31" y="912"/>
                    <a:pt x="426" y="1003"/>
                  </a:cubicBezTo>
                  <a:lnTo>
                    <a:pt x="426" y="973"/>
                  </a:lnTo>
                  <a:cubicBezTo>
                    <a:pt x="122" y="821"/>
                    <a:pt x="91" y="426"/>
                    <a:pt x="122" y="31"/>
                  </a:cubicBezTo>
                  <a:cubicBezTo>
                    <a:pt x="12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2056525" y="1981325"/>
              <a:ext cx="28150" cy="29650"/>
            </a:xfrm>
            <a:custGeom>
              <a:rect b="b" l="l" r="r" t="t"/>
              <a:pathLst>
                <a:path extrusionOk="0" h="1186" w="1126">
                  <a:moveTo>
                    <a:pt x="548" y="0"/>
                  </a:moveTo>
                  <a:cubicBezTo>
                    <a:pt x="31" y="0"/>
                    <a:pt x="1" y="1186"/>
                    <a:pt x="548" y="1186"/>
                  </a:cubicBezTo>
                  <a:cubicBezTo>
                    <a:pt x="1126" y="1186"/>
                    <a:pt x="112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2074775" y="1982075"/>
              <a:ext cx="16750" cy="12450"/>
            </a:xfrm>
            <a:custGeom>
              <a:rect b="b" l="l" r="r" t="t"/>
              <a:pathLst>
                <a:path extrusionOk="0" h="498" w="670">
                  <a:moveTo>
                    <a:pt x="669" y="1"/>
                  </a:moveTo>
                  <a:lnTo>
                    <a:pt x="669" y="1"/>
                  </a:lnTo>
                  <a:cubicBezTo>
                    <a:pt x="578" y="122"/>
                    <a:pt x="456" y="244"/>
                    <a:pt x="365" y="244"/>
                  </a:cubicBezTo>
                  <a:cubicBezTo>
                    <a:pt x="244" y="214"/>
                    <a:pt x="152" y="92"/>
                    <a:pt x="61" y="31"/>
                  </a:cubicBezTo>
                  <a:cubicBezTo>
                    <a:pt x="57" y="27"/>
                    <a:pt x="53" y="25"/>
                    <a:pt x="49" y="25"/>
                  </a:cubicBezTo>
                  <a:cubicBezTo>
                    <a:pt x="23" y="25"/>
                    <a:pt x="0" y="96"/>
                    <a:pt x="0" y="122"/>
                  </a:cubicBezTo>
                  <a:cubicBezTo>
                    <a:pt x="27" y="310"/>
                    <a:pt x="125" y="498"/>
                    <a:pt x="294" y="498"/>
                  </a:cubicBezTo>
                  <a:cubicBezTo>
                    <a:pt x="316" y="498"/>
                    <a:pt x="340" y="494"/>
                    <a:pt x="365" y="487"/>
                  </a:cubicBezTo>
                  <a:cubicBezTo>
                    <a:pt x="608" y="457"/>
                    <a:pt x="669" y="214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2007150" y="2065325"/>
              <a:ext cx="19775" cy="9675"/>
            </a:xfrm>
            <a:custGeom>
              <a:rect b="b" l="l" r="r" t="t"/>
              <a:pathLst>
                <a:path extrusionOk="0" h="387" w="791">
                  <a:moveTo>
                    <a:pt x="52" y="1"/>
                  </a:moveTo>
                  <a:cubicBezTo>
                    <a:pt x="41" y="1"/>
                    <a:pt x="20" y="14"/>
                    <a:pt x="0" y="14"/>
                  </a:cubicBezTo>
                  <a:cubicBezTo>
                    <a:pt x="0" y="197"/>
                    <a:pt x="122" y="318"/>
                    <a:pt x="274" y="379"/>
                  </a:cubicBezTo>
                  <a:cubicBezTo>
                    <a:pt x="305" y="384"/>
                    <a:pt x="336" y="387"/>
                    <a:pt x="367" y="387"/>
                  </a:cubicBezTo>
                  <a:cubicBezTo>
                    <a:pt x="517" y="387"/>
                    <a:pt x="659" y="328"/>
                    <a:pt x="760" y="227"/>
                  </a:cubicBezTo>
                  <a:cubicBezTo>
                    <a:pt x="790" y="197"/>
                    <a:pt x="760" y="197"/>
                    <a:pt x="760" y="197"/>
                  </a:cubicBezTo>
                  <a:cubicBezTo>
                    <a:pt x="639" y="257"/>
                    <a:pt x="487" y="257"/>
                    <a:pt x="365" y="257"/>
                  </a:cubicBezTo>
                  <a:cubicBezTo>
                    <a:pt x="213" y="227"/>
                    <a:pt x="152" y="106"/>
                    <a:pt x="61" y="14"/>
                  </a:cubicBezTo>
                  <a:cubicBezTo>
                    <a:pt x="61" y="4"/>
                    <a:pt x="58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2016250" y="1943525"/>
              <a:ext cx="48075" cy="111800"/>
            </a:xfrm>
            <a:custGeom>
              <a:rect b="b" l="l" r="r" t="t"/>
              <a:pathLst>
                <a:path extrusionOk="0" h="4472" w="1923">
                  <a:moveTo>
                    <a:pt x="1293" y="0"/>
                  </a:moveTo>
                  <a:cubicBezTo>
                    <a:pt x="1270" y="0"/>
                    <a:pt x="1247" y="8"/>
                    <a:pt x="1247" y="23"/>
                  </a:cubicBezTo>
                  <a:cubicBezTo>
                    <a:pt x="1308" y="1178"/>
                    <a:pt x="1582" y="2333"/>
                    <a:pt x="1673" y="3488"/>
                  </a:cubicBezTo>
                  <a:cubicBezTo>
                    <a:pt x="1490" y="3427"/>
                    <a:pt x="1278" y="3367"/>
                    <a:pt x="1095" y="3336"/>
                  </a:cubicBezTo>
                  <a:cubicBezTo>
                    <a:pt x="1034" y="3336"/>
                    <a:pt x="1186" y="4218"/>
                    <a:pt x="1156" y="4278"/>
                  </a:cubicBezTo>
                  <a:cubicBezTo>
                    <a:pt x="761" y="4278"/>
                    <a:pt x="366" y="4157"/>
                    <a:pt x="31" y="3914"/>
                  </a:cubicBezTo>
                  <a:cubicBezTo>
                    <a:pt x="31" y="3905"/>
                    <a:pt x="29" y="3901"/>
                    <a:pt x="25" y="3901"/>
                  </a:cubicBezTo>
                  <a:cubicBezTo>
                    <a:pt x="16" y="3901"/>
                    <a:pt x="1" y="3923"/>
                    <a:pt x="1" y="3944"/>
                  </a:cubicBezTo>
                  <a:cubicBezTo>
                    <a:pt x="243" y="4267"/>
                    <a:pt x="629" y="4471"/>
                    <a:pt x="1031" y="4471"/>
                  </a:cubicBezTo>
                  <a:cubicBezTo>
                    <a:pt x="1082" y="4471"/>
                    <a:pt x="1134" y="4468"/>
                    <a:pt x="1186" y="4461"/>
                  </a:cubicBezTo>
                  <a:cubicBezTo>
                    <a:pt x="1278" y="4461"/>
                    <a:pt x="1338" y="4430"/>
                    <a:pt x="1338" y="4430"/>
                  </a:cubicBezTo>
                  <a:cubicBezTo>
                    <a:pt x="1338" y="4157"/>
                    <a:pt x="1338" y="3883"/>
                    <a:pt x="1308" y="3610"/>
                  </a:cubicBezTo>
                  <a:lnTo>
                    <a:pt x="1308" y="3610"/>
                  </a:lnTo>
                  <a:cubicBezTo>
                    <a:pt x="1379" y="3633"/>
                    <a:pt x="1729" y="3768"/>
                    <a:pt x="1864" y="3768"/>
                  </a:cubicBezTo>
                  <a:cubicBezTo>
                    <a:pt x="1902" y="3768"/>
                    <a:pt x="1923" y="3758"/>
                    <a:pt x="1916" y="3731"/>
                  </a:cubicBezTo>
                  <a:cubicBezTo>
                    <a:pt x="1855" y="2485"/>
                    <a:pt x="1642" y="1239"/>
                    <a:pt x="1338" y="23"/>
                  </a:cubicBezTo>
                  <a:cubicBezTo>
                    <a:pt x="1338" y="8"/>
                    <a:pt x="1316" y="0"/>
                    <a:pt x="1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2012450" y="2041350"/>
              <a:ext cx="32700" cy="24075"/>
            </a:xfrm>
            <a:custGeom>
              <a:rect b="b" l="l" r="r" t="t"/>
              <a:pathLst>
                <a:path extrusionOk="0" h="963" w="1308">
                  <a:moveTo>
                    <a:pt x="153" y="1"/>
                  </a:moveTo>
                  <a:cubicBezTo>
                    <a:pt x="92" y="122"/>
                    <a:pt x="62" y="244"/>
                    <a:pt x="31" y="365"/>
                  </a:cubicBezTo>
                  <a:cubicBezTo>
                    <a:pt x="1" y="609"/>
                    <a:pt x="1" y="882"/>
                    <a:pt x="305" y="943"/>
                  </a:cubicBezTo>
                  <a:cubicBezTo>
                    <a:pt x="368" y="956"/>
                    <a:pt x="426" y="963"/>
                    <a:pt x="482" y="963"/>
                  </a:cubicBezTo>
                  <a:cubicBezTo>
                    <a:pt x="563" y="963"/>
                    <a:pt x="641" y="948"/>
                    <a:pt x="730" y="913"/>
                  </a:cubicBezTo>
                  <a:cubicBezTo>
                    <a:pt x="943" y="791"/>
                    <a:pt x="1156" y="639"/>
                    <a:pt x="1308" y="426"/>
                  </a:cubicBezTo>
                  <a:cubicBezTo>
                    <a:pt x="882" y="396"/>
                    <a:pt x="487" y="244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2012450" y="2050475"/>
              <a:ext cx="18275" cy="14950"/>
            </a:xfrm>
            <a:custGeom>
              <a:rect b="b" l="l" r="r" t="t"/>
              <a:pathLst>
                <a:path extrusionOk="0" h="598" w="731">
                  <a:moveTo>
                    <a:pt x="31" y="0"/>
                  </a:moveTo>
                  <a:cubicBezTo>
                    <a:pt x="1" y="244"/>
                    <a:pt x="1" y="517"/>
                    <a:pt x="305" y="578"/>
                  </a:cubicBezTo>
                  <a:cubicBezTo>
                    <a:pt x="368" y="591"/>
                    <a:pt x="426" y="598"/>
                    <a:pt x="482" y="598"/>
                  </a:cubicBezTo>
                  <a:cubicBezTo>
                    <a:pt x="563" y="598"/>
                    <a:pt x="641" y="583"/>
                    <a:pt x="730" y="548"/>
                  </a:cubicBezTo>
                  <a:cubicBezTo>
                    <a:pt x="639" y="213"/>
                    <a:pt x="366" y="0"/>
                    <a:pt x="31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1976750" y="1928125"/>
              <a:ext cx="112400" cy="12950"/>
            </a:xfrm>
            <a:custGeom>
              <a:rect b="b" l="l" r="r" t="t"/>
              <a:pathLst>
                <a:path extrusionOk="0" h="518" w="4496">
                  <a:moveTo>
                    <a:pt x="4469" y="213"/>
                  </a:moveTo>
                  <a:cubicBezTo>
                    <a:pt x="4479" y="224"/>
                    <a:pt x="4485" y="227"/>
                    <a:pt x="4489" y="227"/>
                  </a:cubicBezTo>
                  <a:cubicBezTo>
                    <a:pt x="4496" y="227"/>
                    <a:pt x="4489" y="213"/>
                    <a:pt x="4469" y="213"/>
                  </a:cubicBezTo>
                  <a:close/>
                  <a:moveTo>
                    <a:pt x="3314" y="1"/>
                  </a:moveTo>
                  <a:cubicBezTo>
                    <a:pt x="3101" y="31"/>
                    <a:pt x="2918" y="92"/>
                    <a:pt x="2706" y="92"/>
                  </a:cubicBezTo>
                  <a:cubicBezTo>
                    <a:pt x="2599" y="107"/>
                    <a:pt x="2493" y="115"/>
                    <a:pt x="2390" y="115"/>
                  </a:cubicBezTo>
                  <a:cubicBezTo>
                    <a:pt x="2288" y="115"/>
                    <a:pt x="2189" y="107"/>
                    <a:pt x="2098" y="92"/>
                  </a:cubicBezTo>
                  <a:cubicBezTo>
                    <a:pt x="1992" y="83"/>
                    <a:pt x="1887" y="79"/>
                    <a:pt x="1782" y="79"/>
                  </a:cubicBezTo>
                  <a:cubicBezTo>
                    <a:pt x="1159" y="79"/>
                    <a:pt x="547" y="231"/>
                    <a:pt x="0" y="517"/>
                  </a:cubicBezTo>
                  <a:cubicBezTo>
                    <a:pt x="499" y="268"/>
                    <a:pt x="1066" y="137"/>
                    <a:pt x="1637" y="137"/>
                  </a:cubicBezTo>
                  <a:cubicBezTo>
                    <a:pt x="1831" y="137"/>
                    <a:pt x="2026" y="152"/>
                    <a:pt x="2219" y="183"/>
                  </a:cubicBezTo>
                  <a:cubicBezTo>
                    <a:pt x="2309" y="191"/>
                    <a:pt x="2401" y="195"/>
                    <a:pt x="2493" y="195"/>
                  </a:cubicBezTo>
                  <a:cubicBezTo>
                    <a:pt x="2747" y="195"/>
                    <a:pt x="3008" y="167"/>
                    <a:pt x="3253" y="122"/>
                  </a:cubicBezTo>
                  <a:cubicBezTo>
                    <a:pt x="3384" y="102"/>
                    <a:pt x="3520" y="92"/>
                    <a:pt x="3656" y="92"/>
                  </a:cubicBezTo>
                  <a:cubicBezTo>
                    <a:pt x="3928" y="92"/>
                    <a:pt x="4205" y="132"/>
                    <a:pt x="4469" y="213"/>
                  </a:cubicBezTo>
                  <a:cubicBezTo>
                    <a:pt x="4104" y="62"/>
                    <a:pt x="3709" y="1"/>
                    <a:pt x="33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1979025" y="1914450"/>
              <a:ext cx="106325" cy="12175"/>
            </a:xfrm>
            <a:custGeom>
              <a:rect b="b" l="l" r="r" t="t"/>
              <a:pathLst>
                <a:path extrusionOk="0" h="487" w="4253">
                  <a:moveTo>
                    <a:pt x="4226" y="183"/>
                  </a:moveTo>
                  <a:cubicBezTo>
                    <a:pt x="4236" y="193"/>
                    <a:pt x="4242" y="196"/>
                    <a:pt x="4246" y="196"/>
                  </a:cubicBezTo>
                  <a:cubicBezTo>
                    <a:pt x="4253" y="196"/>
                    <a:pt x="4246" y="183"/>
                    <a:pt x="4226" y="183"/>
                  </a:cubicBezTo>
                  <a:close/>
                  <a:moveTo>
                    <a:pt x="3131" y="1"/>
                  </a:moveTo>
                  <a:cubicBezTo>
                    <a:pt x="2919" y="31"/>
                    <a:pt x="2736" y="92"/>
                    <a:pt x="2554" y="92"/>
                  </a:cubicBezTo>
                  <a:cubicBezTo>
                    <a:pt x="2447" y="107"/>
                    <a:pt x="2349" y="115"/>
                    <a:pt x="2254" y="115"/>
                  </a:cubicBezTo>
                  <a:cubicBezTo>
                    <a:pt x="2159" y="115"/>
                    <a:pt x="2067" y="107"/>
                    <a:pt x="1976" y="92"/>
                  </a:cubicBezTo>
                  <a:cubicBezTo>
                    <a:pt x="1861" y="82"/>
                    <a:pt x="1747" y="77"/>
                    <a:pt x="1634" y="77"/>
                  </a:cubicBezTo>
                  <a:cubicBezTo>
                    <a:pt x="1059" y="77"/>
                    <a:pt x="509" y="208"/>
                    <a:pt x="1" y="487"/>
                  </a:cubicBezTo>
                  <a:cubicBezTo>
                    <a:pt x="499" y="238"/>
                    <a:pt x="1032" y="106"/>
                    <a:pt x="1573" y="106"/>
                  </a:cubicBezTo>
                  <a:cubicBezTo>
                    <a:pt x="1758" y="106"/>
                    <a:pt x="1943" y="122"/>
                    <a:pt x="2128" y="153"/>
                  </a:cubicBezTo>
                  <a:cubicBezTo>
                    <a:pt x="2210" y="161"/>
                    <a:pt x="2293" y="164"/>
                    <a:pt x="2378" y="164"/>
                  </a:cubicBezTo>
                  <a:cubicBezTo>
                    <a:pt x="2609" y="164"/>
                    <a:pt x="2848" y="136"/>
                    <a:pt x="3071" y="92"/>
                  </a:cubicBezTo>
                  <a:cubicBezTo>
                    <a:pt x="3169" y="84"/>
                    <a:pt x="3268" y="80"/>
                    <a:pt x="3366" y="80"/>
                  </a:cubicBezTo>
                  <a:cubicBezTo>
                    <a:pt x="3661" y="80"/>
                    <a:pt x="3952" y="115"/>
                    <a:pt x="4226" y="183"/>
                  </a:cubicBezTo>
                  <a:cubicBezTo>
                    <a:pt x="3861" y="61"/>
                    <a:pt x="3496" y="1"/>
                    <a:pt x="3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1824775" y="1793850"/>
              <a:ext cx="276625" cy="209525"/>
            </a:xfrm>
            <a:custGeom>
              <a:rect b="b" l="l" r="r" t="t"/>
              <a:pathLst>
                <a:path extrusionOk="0" h="8381" w="11065">
                  <a:moveTo>
                    <a:pt x="6360" y="1"/>
                  </a:moveTo>
                  <a:cubicBezTo>
                    <a:pt x="5922" y="1"/>
                    <a:pt x="5479" y="67"/>
                    <a:pt x="5046" y="204"/>
                  </a:cubicBezTo>
                  <a:cubicBezTo>
                    <a:pt x="3648" y="569"/>
                    <a:pt x="2645" y="1998"/>
                    <a:pt x="2645" y="1998"/>
                  </a:cubicBezTo>
                  <a:cubicBezTo>
                    <a:pt x="2645" y="1998"/>
                    <a:pt x="1125" y="2363"/>
                    <a:pt x="699" y="3730"/>
                  </a:cubicBezTo>
                  <a:cubicBezTo>
                    <a:pt x="0" y="5919"/>
                    <a:pt x="1642" y="8381"/>
                    <a:pt x="1642" y="8381"/>
                  </a:cubicBezTo>
                  <a:cubicBezTo>
                    <a:pt x="2371" y="8107"/>
                    <a:pt x="2888" y="7469"/>
                    <a:pt x="3040" y="6740"/>
                  </a:cubicBezTo>
                  <a:cubicBezTo>
                    <a:pt x="7630" y="5919"/>
                    <a:pt x="8724" y="2818"/>
                    <a:pt x="8724" y="2818"/>
                  </a:cubicBezTo>
                  <a:cubicBezTo>
                    <a:pt x="9970" y="5098"/>
                    <a:pt x="10821" y="5402"/>
                    <a:pt x="11003" y="5736"/>
                  </a:cubicBezTo>
                  <a:cubicBezTo>
                    <a:pt x="11003" y="5736"/>
                    <a:pt x="11064" y="3609"/>
                    <a:pt x="10122" y="2089"/>
                  </a:cubicBezTo>
                  <a:cubicBezTo>
                    <a:pt x="9299" y="772"/>
                    <a:pt x="7857" y="1"/>
                    <a:pt x="636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1903025" y="1858975"/>
              <a:ext cx="141375" cy="99575"/>
            </a:xfrm>
            <a:custGeom>
              <a:rect b="b" l="l" r="r" t="t"/>
              <a:pathLst>
                <a:path extrusionOk="0" h="3983" w="5655">
                  <a:moveTo>
                    <a:pt x="5655" y="1"/>
                  </a:moveTo>
                  <a:lnTo>
                    <a:pt x="5655" y="1"/>
                  </a:lnTo>
                  <a:cubicBezTo>
                    <a:pt x="5503" y="609"/>
                    <a:pt x="5229" y="1186"/>
                    <a:pt x="4864" y="1672"/>
                  </a:cubicBezTo>
                  <a:cubicBezTo>
                    <a:pt x="4500" y="2159"/>
                    <a:pt x="4013" y="2554"/>
                    <a:pt x="3496" y="2888"/>
                  </a:cubicBezTo>
                  <a:cubicBezTo>
                    <a:pt x="2980" y="3192"/>
                    <a:pt x="2402" y="3466"/>
                    <a:pt x="1825" y="3618"/>
                  </a:cubicBezTo>
                  <a:cubicBezTo>
                    <a:pt x="1521" y="3709"/>
                    <a:pt x="1217" y="3800"/>
                    <a:pt x="913" y="3861"/>
                  </a:cubicBezTo>
                  <a:cubicBezTo>
                    <a:pt x="609" y="3891"/>
                    <a:pt x="305" y="3922"/>
                    <a:pt x="1" y="3983"/>
                  </a:cubicBezTo>
                  <a:cubicBezTo>
                    <a:pt x="305" y="3983"/>
                    <a:pt x="639" y="3983"/>
                    <a:pt x="943" y="3922"/>
                  </a:cubicBezTo>
                  <a:cubicBezTo>
                    <a:pt x="1247" y="3891"/>
                    <a:pt x="1551" y="3831"/>
                    <a:pt x="1855" y="3770"/>
                  </a:cubicBezTo>
                  <a:cubicBezTo>
                    <a:pt x="2159" y="3679"/>
                    <a:pt x="2463" y="3587"/>
                    <a:pt x="2767" y="3466"/>
                  </a:cubicBezTo>
                  <a:cubicBezTo>
                    <a:pt x="2919" y="3405"/>
                    <a:pt x="3041" y="3344"/>
                    <a:pt x="3193" y="3283"/>
                  </a:cubicBezTo>
                  <a:lnTo>
                    <a:pt x="3618" y="3040"/>
                  </a:lnTo>
                  <a:cubicBezTo>
                    <a:pt x="4135" y="2706"/>
                    <a:pt x="4621" y="2250"/>
                    <a:pt x="4986" y="1764"/>
                  </a:cubicBezTo>
                  <a:cubicBezTo>
                    <a:pt x="5351" y="1247"/>
                    <a:pt x="5594" y="639"/>
                    <a:pt x="5655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1821725" y="1960350"/>
              <a:ext cx="69950" cy="87100"/>
            </a:xfrm>
            <a:custGeom>
              <a:rect b="b" l="l" r="r" t="t"/>
              <a:pathLst>
                <a:path extrusionOk="0" h="3484" w="2798">
                  <a:moveTo>
                    <a:pt x="1042" y="1"/>
                  </a:moveTo>
                  <a:cubicBezTo>
                    <a:pt x="967" y="1"/>
                    <a:pt x="893" y="16"/>
                    <a:pt x="821" y="49"/>
                  </a:cubicBezTo>
                  <a:cubicBezTo>
                    <a:pt x="1" y="383"/>
                    <a:pt x="639" y="2937"/>
                    <a:pt x="1520" y="3362"/>
                  </a:cubicBezTo>
                  <a:cubicBezTo>
                    <a:pt x="1581" y="3393"/>
                    <a:pt x="1672" y="3423"/>
                    <a:pt x="1764" y="3453"/>
                  </a:cubicBezTo>
                  <a:cubicBezTo>
                    <a:pt x="1855" y="3484"/>
                    <a:pt x="1916" y="3484"/>
                    <a:pt x="2007" y="3484"/>
                  </a:cubicBezTo>
                  <a:cubicBezTo>
                    <a:pt x="2128" y="3484"/>
                    <a:pt x="2250" y="3453"/>
                    <a:pt x="2341" y="3423"/>
                  </a:cubicBezTo>
                  <a:cubicBezTo>
                    <a:pt x="2432" y="3362"/>
                    <a:pt x="2493" y="3332"/>
                    <a:pt x="2554" y="3271"/>
                  </a:cubicBezTo>
                  <a:cubicBezTo>
                    <a:pt x="2645" y="3180"/>
                    <a:pt x="2736" y="3089"/>
                    <a:pt x="2797" y="2997"/>
                  </a:cubicBezTo>
                  <a:lnTo>
                    <a:pt x="2645" y="1508"/>
                  </a:lnTo>
                  <a:cubicBezTo>
                    <a:pt x="2645" y="1508"/>
                    <a:pt x="1791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1846800" y="1979800"/>
              <a:ext cx="34975" cy="55800"/>
            </a:xfrm>
            <a:custGeom>
              <a:rect b="b" l="l" r="r" t="t"/>
              <a:pathLst>
                <a:path extrusionOk="0" h="2232" w="1399">
                  <a:moveTo>
                    <a:pt x="1" y="1"/>
                  </a:moveTo>
                  <a:lnTo>
                    <a:pt x="1" y="1"/>
                  </a:lnTo>
                  <a:cubicBezTo>
                    <a:pt x="578" y="365"/>
                    <a:pt x="943" y="943"/>
                    <a:pt x="1065" y="1581"/>
                  </a:cubicBezTo>
                  <a:cubicBezTo>
                    <a:pt x="985" y="1383"/>
                    <a:pt x="802" y="1275"/>
                    <a:pt x="608" y="1275"/>
                  </a:cubicBezTo>
                  <a:cubicBezTo>
                    <a:pt x="505" y="1275"/>
                    <a:pt x="400" y="1305"/>
                    <a:pt x="305" y="1368"/>
                  </a:cubicBezTo>
                  <a:cubicBezTo>
                    <a:pt x="274" y="1368"/>
                    <a:pt x="305" y="1399"/>
                    <a:pt x="305" y="1399"/>
                  </a:cubicBezTo>
                  <a:cubicBezTo>
                    <a:pt x="347" y="1388"/>
                    <a:pt x="389" y="1383"/>
                    <a:pt x="431" y="1383"/>
                  </a:cubicBezTo>
                  <a:cubicBezTo>
                    <a:pt x="629" y="1383"/>
                    <a:pt x="812" y="1497"/>
                    <a:pt x="913" y="1672"/>
                  </a:cubicBezTo>
                  <a:cubicBezTo>
                    <a:pt x="1004" y="1824"/>
                    <a:pt x="1095" y="2007"/>
                    <a:pt x="1156" y="2189"/>
                  </a:cubicBezTo>
                  <a:cubicBezTo>
                    <a:pt x="1169" y="2216"/>
                    <a:pt x="1195" y="2231"/>
                    <a:pt x="1220" y="2231"/>
                  </a:cubicBezTo>
                  <a:cubicBezTo>
                    <a:pt x="1250" y="2231"/>
                    <a:pt x="1277" y="2209"/>
                    <a:pt x="1277" y="2159"/>
                  </a:cubicBezTo>
                  <a:cubicBezTo>
                    <a:pt x="1399" y="1338"/>
                    <a:pt x="882" y="15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1860475" y="2029900"/>
              <a:ext cx="15025" cy="12800"/>
            </a:xfrm>
            <a:custGeom>
              <a:rect b="b" l="l" r="r" t="t"/>
              <a:pathLst>
                <a:path extrusionOk="0" h="512" w="601">
                  <a:moveTo>
                    <a:pt x="281" y="0"/>
                  </a:moveTo>
                  <a:cubicBezTo>
                    <a:pt x="269" y="0"/>
                    <a:pt x="257" y="1"/>
                    <a:pt x="244" y="3"/>
                  </a:cubicBezTo>
                  <a:cubicBezTo>
                    <a:pt x="122" y="33"/>
                    <a:pt x="1" y="155"/>
                    <a:pt x="31" y="276"/>
                  </a:cubicBezTo>
                  <a:cubicBezTo>
                    <a:pt x="31" y="430"/>
                    <a:pt x="153" y="511"/>
                    <a:pt x="273" y="511"/>
                  </a:cubicBezTo>
                  <a:cubicBezTo>
                    <a:pt x="343" y="511"/>
                    <a:pt x="412" y="484"/>
                    <a:pt x="457" y="428"/>
                  </a:cubicBezTo>
                  <a:cubicBezTo>
                    <a:pt x="601" y="255"/>
                    <a:pt x="499" y="0"/>
                    <a:pt x="2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1771200" y="1720325"/>
              <a:ext cx="146300" cy="124500"/>
            </a:xfrm>
            <a:custGeom>
              <a:rect b="b" l="l" r="r" t="t"/>
              <a:pathLst>
                <a:path extrusionOk="0" h="4980" w="5852">
                  <a:moveTo>
                    <a:pt x="2507" y="1"/>
                  </a:moveTo>
                  <a:cubicBezTo>
                    <a:pt x="1114" y="1"/>
                    <a:pt x="1" y="1280"/>
                    <a:pt x="745" y="2993"/>
                  </a:cubicBezTo>
                  <a:cubicBezTo>
                    <a:pt x="1273" y="4226"/>
                    <a:pt x="3007" y="4979"/>
                    <a:pt x="4210" y="4979"/>
                  </a:cubicBezTo>
                  <a:cubicBezTo>
                    <a:pt x="4462" y="4979"/>
                    <a:pt x="4690" y="4946"/>
                    <a:pt x="4879" y="4878"/>
                  </a:cubicBezTo>
                  <a:cubicBezTo>
                    <a:pt x="5365" y="4665"/>
                    <a:pt x="5852" y="1838"/>
                    <a:pt x="3997" y="501"/>
                  </a:cubicBezTo>
                  <a:cubicBezTo>
                    <a:pt x="3511" y="156"/>
                    <a:pt x="2992" y="1"/>
                    <a:pt x="2507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1767775" y="1728275"/>
              <a:ext cx="125400" cy="122100"/>
            </a:xfrm>
            <a:custGeom>
              <a:rect b="b" l="l" r="r" t="t"/>
              <a:pathLst>
                <a:path extrusionOk="0" h="4884" w="5016">
                  <a:moveTo>
                    <a:pt x="1520" y="1"/>
                  </a:moveTo>
                  <a:lnTo>
                    <a:pt x="1520" y="1"/>
                  </a:lnTo>
                  <a:cubicBezTo>
                    <a:pt x="852" y="365"/>
                    <a:pt x="335" y="973"/>
                    <a:pt x="122" y="1733"/>
                  </a:cubicBezTo>
                  <a:cubicBezTo>
                    <a:pt x="31" y="2098"/>
                    <a:pt x="1" y="2524"/>
                    <a:pt x="122" y="2919"/>
                  </a:cubicBezTo>
                  <a:cubicBezTo>
                    <a:pt x="213" y="3283"/>
                    <a:pt x="426" y="3648"/>
                    <a:pt x="730" y="3922"/>
                  </a:cubicBezTo>
                  <a:cubicBezTo>
                    <a:pt x="1308" y="4438"/>
                    <a:pt x="2037" y="4742"/>
                    <a:pt x="2797" y="4834"/>
                  </a:cubicBezTo>
                  <a:cubicBezTo>
                    <a:pt x="3011" y="4869"/>
                    <a:pt x="3235" y="4884"/>
                    <a:pt x="3463" y="4884"/>
                  </a:cubicBezTo>
                  <a:cubicBezTo>
                    <a:pt x="3625" y="4884"/>
                    <a:pt x="3788" y="4877"/>
                    <a:pt x="3952" y="4864"/>
                  </a:cubicBezTo>
                  <a:cubicBezTo>
                    <a:pt x="4317" y="4834"/>
                    <a:pt x="4681" y="4712"/>
                    <a:pt x="5016" y="4530"/>
                  </a:cubicBezTo>
                  <a:lnTo>
                    <a:pt x="5016" y="4530"/>
                  </a:lnTo>
                  <a:cubicBezTo>
                    <a:pt x="4737" y="4623"/>
                    <a:pt x="4459" y="4662"/>
                    <a:pt x="4180" y="4662"/>
                  </a:cubicBezTo>
                  <a:cubicBezTo>
                    <a:pt x="4094" y="4662"/>
                    <a:pt x="4008" y="4658"/>
                    <a:pt x="3922" y="4651"/>
                  </a:cubicBezTo>
                  <a:cubicBezTo>
                    <a:pt x="3557" y="4651"/>
                    <a:pt x="3222" y="4621"/>
                    <a:pt x="2858" y="4530"/>
                  </a:cubicBezTo>
                  <a:cubicBezTo>
                    <a:pt x="2189" y="4408"/>
                    <a:pt x="1551" y="4104"/>
                    <a:pt x="1034" y="3618"/>
                  </a:cubicBezTo>
                  <a:cubicBezTo>
                    <a:pt x="517" y="3162"/>
                    <a:pt x="305" y="2463"/>
                    <a:pt x="456" y="1794"/>
                  </a:cubicBezTo>
                  <a:cubicBezTo>
                    <a:pt x="608" y="1095"/>
                    <a:pt x="973" y="457"/>
                    <a:pt x="152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2522350" y="3250350"/>
              <a:ext cx="384525" cy="199875"/>
            </a:xfrm>
            <a:custGeom>
              <a:rect b="b" l="l" r="r" t="t"/>
              <a:pathLst>
                <a:path extrusionOk="0" h="7995" w="15381">
                  <a:moveTo>
                    <a:pt x="14438" y="0"/>
                  </a:moveTo>
                  <a:lnTo>
                    <a:pt x="0" y="5502"/>
                  </a:lnTo>
                  <a:lnTo>
                    <a:pt x="943" y="7994"/>
                  </a:lnTo>
                  <a:lnTo>
                    <a:pt x="15381" y="2492"/>
                  </a:lnTo>
                  <a:lnTo>
                    <a:pt x="1443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2592250" y="3843800"/>
              <a:ext cx="385300" cy="199875"/>
            </a:xfrm>
            <a:custGeom>
              <a:rect b="b" l="l" r="r" t="t"/>
              <a:pathLst>
                <a:path extrusionOk="0" h="7995" w="15412">
                  <a:moveTo>
                    <a:pt x="14439" y="1"/>
                  </a:moveTo>
                  <a:lnTo>
                    <a:pt x="1" y="5503"/>
                  </a:lnTo>
                  <a:lnTo>
                    <a:pt x="974" y="7995"/>
                  </a:lnTo>
                  <a:lnTo>
                    <a:pt x="15412" y="2493"/>
                  </a:lnTo>
                  <a:lnTo>
                    <a:pt x="14439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1626425" y="2890150"/>
              <a:ext cx="1061600" cy="1793375"/>
            </a:xfrm>
            <a:custGeom>
              <a:rect b="b" l="l" r="r" t="t"/>
              <a:pathLst>
                <a:path extrusionOk="0" h="71735" w="42464">
                  <a:moveTo>
                    <a:pt x="21673" y="1"/>
                  </a:moveTo>
                  <a:cubicBezTo>
                    <a:pt x="10670" y="1"/>
                    <a:pt x="6962" y="3040"/>
                    <a:pt x="5715" y="12979"/>
                  </a:cubicBezTo>
                  <a:cubicBezTo>
                    <a:pt x="4560" y="22007"/>
                    <a:pt x="62" y="71005"/>
                    <a:pt x="1" y="71491"/>
                  </a:cubicBezTo>
                  <a:lnTo>
                    <a:pt x="2676" y="71734"/>
                  </a:lnTo>
                  <a:cubicBezTo>
                    <a:pt x="2737" y="71248"/>
                    <a:pt x="7235" y="22311"/>
                    <a:pt x="8360" y="13314"/>
                  </a:cubicBezTo>
                  <a:cubicBezTo>
                    <a:pt x="9424" y="4742"/>
                    <a:pt x="12068" y="2645"/>
                    <a:pt x="21703" y="2645"/>
                  </a:cubicBezTo>
                  <a:cubicBezTo>
                    <a:pt x="30822" y="2645"/>
                    <a:pt x="33254" y="6931"/>
                    <a:pt x="34166" y="13344"/>
                  </a:cubicBezTo>
                  <a:cubicBezTo>
                    <a:pt x="34591" y="16323"/>
                    <a:pt x="39789" y="71187"/>
                    <a:pt x="39850" y="71734"/>
                  </a:cubicBezTo>
                  <a:lnTo>
                    <a:pt x="42464" y="71491"/>
                  </a:lnTo>
                  <a:cubicBezTo>
                    <a:pt x="42251" y="69242"/>
                    <a:pt x="37205" y="16019"/>
                    <a:pt x="36780" y="12949"/>
                  </a:cubicBezTo>
                  <a:cubicBezTo>
                    <a:pt x="35929" y="6931"/>
                    <a:pt x="33467" y="1"/>
                    <a:pt x="216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1722950" y="3979075"/>
              <a:ext cx="868575" cy="66900"/>
            </a:xfrm>
            <a:custGeom>
              <a:rect b="b" l="l" r="r" t="t"/>
              <a:pathLst>
                <a:path extrusionOk="0" h="2676" w="34743">
                  <a:moveTo>
                    <a:pt x="0" y="0"/>
                  </a:moveTo>
                  <a:lnTo>
                    <a:pt x="0" y="2675"/>
                  </a:lnTo>
                  <a:lnTo>
                    <a:pt x="34742" y="2675"/>
                  </a:lnTo>
                  <a:lnTo>
                    <a:pt x="34742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1605925" y="4613575"/>
              <a:ext cx="109450" cy="135300"/>
            </a:xfrm>
            <a:custGeom>
              <a:rect b="b" l="l" r="r" t="t"/>
              <a:pathLst>
                <a:path extrusionOk="0" h="5412" w="4378">
                  <a:moveTo>
                    <a:pt x="335" y="1"/>
                  </a:moveTo>
                  <a:lnTo>
                    <a:pt x="0" y="5411"/>
                  </a:lnTo>
                  <a:lnTo>
                    <a:pt x="4377" y="5411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2600625" y="4613575"/>
              <a:ext cx="110200" cy="135300"/>
            </a:xfrm>
            <a:custGeom>
              <a:rect b="b" l="l" r="r" t="t"/>
              <a:pathLst>
                <a:path extrusionOk="0" h="5412" w="4408">
                  <a:moveTo>
                    <a:pt x="335" y="1"/>
                  </a:moveTo>
                  <a:lnTo>
                    <a:pt x="0" y="5411"/>
                  </a:lnTo>
                  <a:lnTo>
                    <a:pt x="4408" y="5411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1382500" y="2123000"/>
              <a:ext cx="610400" cy="795200"/>
            </a:xfrm>
            <a:custGeom>
              <a:rect b="b" l="l" r="r" t="t"/>
              <a:pathLst>
                <a:path extrusionOk="0" h="31808" w="24416">
                  <a:moveTo>
                    <a:pt x="16458" y="1"/>
                  </a:moveTo>
                  <a:cubicBezTo>
                    <a:pt x="15852" y="1"/>
                    <a:pt x="14976" y="565"/>
                    <a:pt x="14013" y="1476"/>
                  </a:cubicBezTo>
                  <a:cubicBezTo>
                    <a:pt x="11703" y="3604"/>
                    <a:pt x="1" y="15732"/>
                    <a:pt x="578" y="19805"/>
                  </a:cubicBezTo>
                  <a:cubicBezTo>
                    <a:pt x="1156" y="23878"/>
                    <a:pt x="12889" y="29744"/>
                    <a:pt x="16931" y="31690"/>
                  </a:cubicBezTo>
                  <a:cubicBezTo>
                    <a:pt x="17093" y="31770"/>
                    <a:pt x="17265" y="31807"/>
                    <a:pt x="17444" y="31807"/>
                  </a:cubicBezTo>
                  <a:cubicBezTo>
                    <a:pt x="20115" y="31807"/>
                    <a:pt x="24416" y="23403"/>
                    <a:pt x="23162" y="22662"/>
                  </a:cubicBezTo>
                  <a:cubicBezTo>
                    <a:pt x="21217" y="21507"/>
                    <a:pt x="11035" y="17404"/>
                    <a:pt x="11035" y="16857"/>
                  </a:cubicBezTo>
                  <a:cubicBezTo>
                    <a:pt x="11035" y="16279"/>
                    <a:pt x="16293" y="6552"/>
                    <a:pt x="16962" y="3726"/>
                  </a:cubicBezTo>
                  <a:cubicBezTo>
                    <a:pt x="17611" y="1057"/>
                    <a:pt x="17287" y="1"/>
                    <a:pt x="16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1781450" y="2681950"/>
              <a:ext cx="467375" cy="428075"/>
            </a:xfrm>
            <a:custGeom>
              <a:rect b="b" l="l" r="r" t="t"/>
              <a:pathLst>
                <a:path extrusionOk="0" h="17123" w="18695">
                  <a:moveTo>
                    <a:pt x="6597" y="0"/>
                  </a:moveTo>
                  <a:lnTo>
                    <a:pt x="1" y="8876"/>
                  </a:lnTo>
                  <a:cubicBezTo>
                    <a:pt x="639" y="9636"/>
                    <a:pt x="3557" y="13861"/>
                    <a:pt x="4925" y="14894"/>
                  </a:cubicBezTo>
                  <a:cubicBezTo>
                    <a:pt x="6115" y="15799"/>
                    <a:pt x="7832" y="17123"/>
                    <a:pt x="9348" y="17123"/>
                  </a:cubicBezTo>
                  <a:cubicBezTo>
                    <a:pt x="9614" y="17123"/>
                    <a:pt x="9873" y="17082"/>
                    <a:pt x="10122" y="16991"/>
                  </a:cubicBezTo>
                  <a:cubicBezTo>
                    <a:pt x="10730" y="16748"/>
                    <a:pt x="11247" y="16262"/>
                    <a:pt x="11521" y="15684"/>
                  </a:cubicBezTo>
                  <a:cubicBezTo>
                    <a:pt x="11521" y="15684"/>
                    <a:pt x="11613" y="15691"/>
                    <a:pt x="11761" y="15691"/>
                  </a:cubicBezTo>
                  <a:cubicBezTo>
                    <a:pt x="12263" y="15691"/>
                    <a:pt x="13409" y="15618"/>
                    <a:pt x="13831" y="14985"/>
                  </a:cubicBezTo>
                  <a:cubicBezTo>
                    <a:pt x="14165" y="14438"/>
                    <a:pt x="14347" y="13800"/>
                    <a:pt x="14317" y="13192"/>
                  </a:cubicBezTo>
                  <a:lnTo>
                    <a:pt x="14317" y="13192"/>
                  </a:lnTo>
                  <a:cubicBezTo>
                    <a:pt x="14317" y="13192"/>
                    <a:pt x="14647" y="13264"/>
                    <a:pt x="15060" y="13264"/>
                  </a:cubicBezTo>
                  <a:cubicBezTo>
                    <a:pt x="15575" y="13264"/>
                    <a:pt x="16218" y="13151"/>
                    <a:pt x="16506" y="12645"/>
                  </a:cubicBezTo>
                  <a:cubicBezTo>
                    <a:pt x="16749" y="12098"/>
                    <a:pt x="16809" y="11490"/>
                    <a:pt x="16658" y="10912"/>
                  </a:cubicBezTo>
                  <a:cubicBezTo>
                    <a:pt x="17387" y="10882"/>
                    <a:pt x="18025" y="10426"/>
                    <a:pt x="18268" y="9757"/>
                  </a:cubicBezTo>
                  <a:cubicBezTo>
                    <a:pt x="18694" y="8480"/>
                    <a:pt x="16749" y="5593"/>
                    <a:pt x="15533" y="4377"/>
                  </a:cubicBezTo>
                  <a:cubicBezTo>
                    <a:pt x="14104" y="2918"/>
                    <a:pt x="6597" y="0"/>
                    <a:pt x="6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2105175" y="2845100"/>
              <a:ext cx="94775" cy="106175"/>
            </a:xfrm>
            <a:custGeom>
              <a:rect b="b" l="l" r="r" t="t"/>
              <a:pathLst>
                <a:path extrusionOk="0" h="4247" w="3791">
                  <a:moveTo>
                    <a:pt x="44" y="1"/>
                  </a:moveTo>
                  <a:cubicBezTo>
                    <a:pt x="20" y="1"/>
                    <a:pt x="0" y="45"/>
                    <a:pt x="0" y="70"/>
                  </a:cubicBezTo>
                  <a:cubicBezTo>
                    <a:pt x="1338" y="1347"/>
                    <a:pt x="2402" y="2897"/>
                    <a:pt x="3678" y="4234"/>
                  </a:cubicBezTo>
                  <a:cubicBezTo>
                    <a:pt x="3696" y="4243"/>
                    <a:pt x="3714" y="4247"/>
                    <a:pt x="3729" y="4247"/>
                  </a:cubicBezTo>
                  <a:cubicBezTo>
                    <a:pt x="3767" y="4247"/>
                    <a:pt x="3791" y="4225"/>
                    <a:pt x="3769" y="4204"/>
                  </a:cubicBezTo>
                  <a:cubicBezTo>
                    <a:pt x="2797" y="2593"/>
                    <a:pt x="1398" y="1347"/>
                    <a:pt x="61" y="9"/>
                  </a:cubicBezTo>
                  <a:cubicBezTo>
                    <a:pt x="55" y="3"/>
                    <a:pt x="49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036925" y="2919575"/>
              <a:ext cx="104600" cy="90875"/>
            </a:xfrm>
            <a:custGeom>
              <a:rect b="b" l="l" r="r" t="t"/>
              <a:pathLst>
                <a:path extrusionOk="0" h="3635" w="4184">
                  <a:moveTo>
                    <a:pt x="66" y="1"/>
                  </a:moveTo>
                  <a:cubicBezTo>
                    <a:pt x="36" y="1"/>
                    <a:pt x="0" y="45"/>
                    <a:pt x="25" y="70"/>
                  </a:cubicBezTo>
                  <a:cubicBezTo>
                    <a:pt x="724" y="647"/>
                    <a:pt x="1423" y="1255"/>
                    <a:pt x="2092" y="1863"/>
                  </a:cubicBezTo>
                  <a:cubicBezTo>
                    <a:pt x="2426" y="2167"/>
                    <a:pt x="2761" y="2471"/>
                    <a:pt x="3095" y="2775"/>
                  </a:cubicBezTo>
                  <a:cubicBezTo>
                    <a:pt x="3399" y="3109"/>
                    <a:pt x="3703" y="3383"/>
                    <a:pt x="4068" y="3626"/>
                  </a:cubicBezTo>
                  <a:cubicBezTo>
                    <a:pt x="4079" y="3632"/>
                    <a:pt x="4090" y="3634"/>
                    <a:pt x="4101" y="3634"/>
                  </a:cubicBezTo>
                  <a:cubicBezTo>
                    <a:pt x="4148" y="3634"/>
                    <a:pt x="4184" y="3584"/>
                    <a:pt x="4159" y="3535"/>
                  </a:cubicBezTo>
                  <a:cubicBezTo>
                    <a:pt x="3885" y="3200"/>
                    <a:pt x="3581" y="2866"/>
                    <a:pt x="3247" y="2623"/>
                  </a:cubicBezTo>
                  <a:cubicBezTo>
                    <a:pt x="2913" y="2319"/>
                    <a:pt x="2578" y="2015"/>
                    <a:pt x="2214" y="1711"/>
                  </a:cubicBezTo>
                  <a:cubicBezTo>
                    <a:pt x="1514" y="1134"/>
                    <a:pt x="815" y="586"/>
                    <a:pt x="86" y="9"/>
                  </a:cubicBezTo>
                  <a:cubicBezTo>
                    <a:pt x="80" y="3"/>
                    <a:pt x="73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1974600" y="2993300"/>
              <a:ext cx="94875" cy="80775"/>
            </a:xfrm>
            <a:custGeom>
              <a:rect b="b" l="l" r="r" t="t"/>
              <a:pathLst>
                <a:path extrusionOk="0" h="3231" w="3795">
                  <a:moveTo>
                    <a:pt x="55" y="0"/>
                  </a:moveTo>
                  <a:cubicBezTo>
                    <a:pt x="16" y="0"/>
                    <a:pt x="1" y="45"/>
                    <a:pt x="26" y="69"/>
                  </a:cubicBezTo>
                  <a:cubicBezTo>
                    <a:pt x="664" y="616"/>
                    <a:pt x="1272" y="1194"/>
                    <a:pt x="1941" y="1741"/>
                  </a:cubicBezTo>
                  <a:lnTo>
                    <a:pt x="2852" y="2562"/>
                  </a:lnTo>
                  <a:cubicBezTo>
                    <a:pt x="3122" y="2831"/>
                    <a:pt x="3422" y="3042"/>
                    <a:pt x="3780" y="3223"/>
                  </a:cubicBezTo>
                  <a:lnTo>
                    <a:pt x="3780" y="3223"/>
                  </a:lnTo>
                  <a:cubicBezTo>
                    <a:pt x="3777" y="3214"/>
                    <a:pt x="3785" y="3200"/>
                    <a:pt x="3764" y="3200"/>
                  </a:cubicBezTo>
                  <a:cubicBezTo>
                    <a:pt x="3551" y="2896"/>
                    <a:pt x="3248" y="2622"/>
                    <a:pt x="2913" y="2410"/>
                  </a:cubicBezTo>
                  <a:lnTo>
                    <a:pt x="1971" y="1619"/>
                  </a:lnTo>
                  <a:cubicBezTo>
                    <a:pt x="1333" y="1103"/>
                    <a:pt x="694" y="555"/>
                    <a:pt x="86" y="8"/>
                  </a:cubicBezTo>
                  <a:cubicBezTo>
                    <a:pt x="75" y="3"/>
                    <a:pt x="64" y="0"/>
                    <a:pt x="55" y="0"/>
                  </a:cubicBezTo>
                  <a:close/>
                  <a:moveTo>
                    <a:pt x="3780" y="3223"/>
                  </a:moveTo>
                  <a:cubicBezTo>
                    <a:pt x="3781" y="3227"/>
                    <a:pt x="3785" y="3230"/>
                    <a:pt x="3795" y="3230"/>
                  </a:cubicBezTo>
                  <a:cubicBezTo>
                    <a:pt x="3790" y="3228"/>
                    <a:pt x="3785" y="3225"/>
                    <a:pt x="3780" y="3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1359725" y="2112675"/>
              <a:ext cx="595775" cy="799525"/>
            </a:xfrm>
            <a:custGeom>
              <a:rect b="b" l="l" r="r" t="t"/>
              <a:pathLst>
                <a:path extrusionOk="0" h="31981" w="23831">
                  <a:moveTo>
                    <a:pt x="17343" y="0"/>
                  </a:moveTo>
                  <a:cubicBezTo>
                    <a:pt x="16791" y="0"/>
                    <a:pt x="16097" y="341"/>
                    <a:pt x="15411" y="917"/>
                  </a:cubicBezTo>
                  <a:cubicBezTo>
                    <a:pt x="13374" y="2619"/>
                    <a:pt x="0" y="16692"/>
                    <a:pt x="1155" y="20735"/>
                  </a:cubicBezTo>
                  <a:cubicBezTo>
                    <a:pt x="2371" y="25081"/>
                    <a:pt x="15380" y="31981"/>
                    <a:pt x="15380" y="31981"/>
                  </a:cubicBezTo>
                  <a:lnTo>
                    <a:pt x="23830" y="21677"/>
                  </a:lnTo>
                  <a:cubicBezTo>
                    <a:pt x="23830" y="21677"/>
                    <a:pt x="12553" y="17573"/>
                    <a:pt x="12280" y="17148"/>
                  </a:cubicBezTo>
                  <a:cubicBezTo>
                    <a:pt x="12006" y="16722"/>
                    <a:pt x="15836" y="10552"/>
                    <a:pt x="17751" y="4990"/>
                  </a:cubicBezTo>
                  <a:cubicBezTo>
                    <a:pt x="18989" y="1377"/>
                    <a:pt x="18452" y="0"/>
                    <a:pt x="17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1420500" y="2117350"/>
              <a:ext cx="478775" cy="731025"/>
            </a:xfrm>
            <a:custGeom>
              <a:rect b="b" l="l" r="r" t="t"/>
              <a:pathLst>
                <a:path extrusionOk="0" h="29241" w="19151">
                  <a:moveTo>
                    <a:pt x="15442" y="0"/>
                  </a:moveTo>
                  <a:cubicBezTo>
                    <a:pt x="15411" y="91"/>
                    <a:pt x="15351" y="183"/>
                    <a:pt x="15290" y="274"/>
                  </a:cubicBezTo>
                  <a:cubicBezTo>
                    <a:pt x="15199" y="456"/>
                    <a:pt x="15138" y="669"/>
                    <a:pt x="15077" y="882"/>
                  </a:cubicBezTo>
                  <a:cubicBezTo>
                    <a:pt x="15229" y="730"/>
                    <a:pt x="15351" y="547"/>
                    <a:pt x="15442" y="335"/>
                  </a:cubicBezTo>
                  <a:cubicBezTo>
                    <a:pt x="15472" y="243"/>
                    <a:pt x="15503" y="152"/>
                    <a:pt x="15563" y="61"/>
                  </a:cubicBezTo>
                  <a:lnTo>
                    <a:pt x="15442" y="0"/>
                  </a:lnTo>
                  <a:close/>
                  <a:moveTo>
                    <a:pt x="13740" y="3040"/>
                  </a:moveTo>
                  <a:cubicBezTo>
                    <a:pt x="13750" y="3056"/>
                    <a:pt x="13760" y="3071"/>
                    <a:pt x="13770" y="3087"/>
                  </a:cubicBezTo>
                  <a:lnTo>
                    <a:pt x="13770" y="3087"/>
                  </a:lnTo>
                  <a:cubicBezTo>
                    <a:pt x="13770" y="3071"/>
                    <a:pt x="13770" y="3056"/>
                    <a:pt x="13770" y="3040"/>
                  </a:cubicBezTo>
                  <a:close/>
                  <a:moveTo>
                    <a:pt x="13770" y="3087"/>
                  </a:moveTo>
                  <a:cubicBezTo>
                    <a:pt x="13775" y="3284"/>
                    <a:pt x="13807" y="3481"/>
                    <a:pt x="13892" y="3678"/>
                  </a:cubicBezTo>
                  <a:cubicBezTo>
                    <a:pt x="13952" y="3860"/>
                    <a:pt x="14044" y="4073"/>
                    <a:pt x="14165" y="4225"/>
                  </a:cubicBezTo>
                  <a:cubicBezTo>
                    <a:pt x="14135" y="4012"/>
                    <a:pt x="14104" y="3800"/>
                    <a:pt x="14013" y="3617"/>
                  </a:cubicBezTo>
                  <a:cubicBezTo>
                    <a:pt x="13958" y="3423"/>
                    <a:pt x="13877" y="3254"/>
                    <a:pt x="13770" y="3087"/>
                  </a:cubicBezTo>
                  <a:close/>
                  <a:moveTo>
                    <a:pt x="10274" y="5411"/>
                  </a:moveTo>
                  <a:cubicBezTo>
                    <a:pt x="10457" y="5532"/>
                    <a:pt x="10639" y="5654"/>
                    <a:pt x="10822" y="5745"/>
                  </a:cubicBezTo>
                  <a:cubicBezTo>
                    <a:pt x="11004" y="5836"/>
                    <a:pt x="11186" y="5927"/>
                    <a:pt x="11399" y="5958"/>
                  </a:cubicBezTo>
                  <a:lnTo>
                    <a:pt x="11430" y="5958"/>
                  </a:lnTo>
                  <a:cubicBezTo>
                    <a:pt x="11247" y="5806"/>
                    <a:pt x="11065" y="5715"/>
                    <a:pt x="10882" y="5623"/>
                  </a:cubicBezTo>
                  <a:cubicBezTo>
                    <a:pt x="10700" y="5502"/>
                    <a:pt x="10487" y="5441"/>
                    <a:pt x="10274" y="5411"/>
                  </a:cubicBezTo>
                  <a:close/>
                  <a:moveTo>
                    <a:pt x="13588" y="9119"/>
                  </a:moveTo>
                  <a:cubicBezTo>
                    <a:pt x="13496" y="9119"/>
                    <a:pt x="13405" y="9149"/>
                    <a:pt x="13344" y="9180"/>
                  </a:cubicBezTo>
                  <a:cubicBezTo>
                    <a:pt x="13132" y="9240"/>
                    <a:pt x="12949" y="9332"/>
                    <a:pt x="12767" y="9453"/>
                  </a:cubicBezTo>
                  <a:cubicBezTo>
                    <a:pt x="12980" y="9453"/>
                    <a:pt x="13192" y="9392"/>
                    <a:pt x="13375" y="9332"/>
                  </a:cubicBezTo>
                  <a:lnTo>
                    <a:pt x="13496" y="9301"/>
                  </a:lnTo>
                  <a:lnTo>
                    <a:pt x="13588" y="9119"/>
                  </a:lnTo>
                  <a:close/>
                  <a:moveTo>
                    <a:pt x="8572" y="9544"/>
                  </a:moveTo>
                  <a:cubicBezTo>
                    <a:pt x="8572" y="9757"/>
                    <a:pt x="8603" y="9970"/>
                    <a:pt x="8694" y="10152"/>
                  </a:cubicBezTo>
                  <a:cubicBezTo>
                    <a:pt x="8755" y="10365"/>
                    <a:pt x="8846" y="10578"/>
                    <a:pt x="8967" y="10730"/>
                  </a:cubicBezTo>
                  <a:cubicBezTo>
                    <a:pt x="8937" y="10517"/>
                    <a:pt x="8907" y="10304"/>
                    <a:pt x="8846" y="10122"/>
                  </a:cubicBezTo>
                  <a:cubicBezTo>
                    <a:pt x="8755" y="9909"/>
                    <a:pt x="8663" y="9727"/>
                    <a:pt x="8572" y="9544"/>
                  </a:cubicBezTo>
                  <a:close/>
                  <a:moveTo>
                    <a:pt x="4074" y="11915"/>
                  </a:moveTo>
                  <a:lnTo>
                    <a:pt x="4074" y="11915"/>
                  </a:lnTo>
                  <a:cubicBezTo>
                    <a:pt x="4256" y="12067"/>
                    <a:pt x="4408" y="12189"/>
                    <a:pt x="4621" y="12280"/>
                  </a:cubicBezTo>
                  <a:cubicBezTo>
                    <a:pt x="4791" y="12365"/>
                    <a:pt x="4988" y="12424"/>
                    <a:pt x="5186" y="12481"/>
                  </a:cubicBezTo>
                  <a:lnTo>
                    <a:pt x="5186" y="12481"/>
                  </a:lnTo>
                  <a:cubicBezTo>
                    <a:pt x="5037" y="12334"/>
                    <a:pt x="4859" y="12217"/>
                    <a:pt x="4682" y="12128"/>
                  </a:cubicBezTo>
                  <a:cubicBezTo>
                    <a:pt x="4499" y="12037"/>
                    <a:pt x="4287" y="11976"/>
                    <a:pt x="4074" y="11915"/>
                  </a:cubicBezTo>
                  <a:close/>
                  <a:moveTo>
                    <a:pt x="5186" y="12481"/>
                  </a:moveTo>
                  <a:cubicBezTo>
                    <a:pt x="5190" y="12485"/>
                    <a:pt x="5194" y="12489"/>
                    <a:pt x="5198" y="12493"/>
                  </a:cubicBezTo>
                  <a:lnTo>
                    <a:pt x="5229" y="12493"/>
                  </a:lnTo>
                  <a:cubicBezTo>
                    <a:pt x="5215" y="12489"/>
                    <a:pt x="5200" y="12485"/>
                    <a:pt x="5186" y="12481"/>
                  </a:cubicBezTo>
                  <a:close/>
                  <a:moveTo>
                    <a:pt x="10852" y="13465"/>
                  </a:moveTo>
                  <a:lnTo>
                    <a:pt x="10852" y="13465"/>
                  </a:lnTo>
                  <a:cubicBezTo>
                    <a:pt x="10700" y="13617"/>
                    <a:pt x="10578" y="13800"/>
                    <a:pt x="10487" y="13982"/>
                  </a:cubicBezTo>
                  <a:cubicBezTo>
                    <a:pt x="10396" y="14165"/>
                    <a:pt x="10335" y="14377"/>
                    <a:pt x="10274" y="14590"/>
                  </a:cubicBezTo>
                  <a:cubicBezTo>
                    <a:pt x="10426" y="14438"/>
                    <a:pt x="10548" y="14256"/>
                    <a:pt x="10639" y="14073"/>
                  </a:cubicBezTo>
                  <a:cubicBezTo>
                    <a:pt x="10730" y="13861"/>
                    <a:pt x="10791" y="13678"/>
                    <a:pt x="10852" y="13465"/>
                  </a:cubicBezTo>
                  <a:close/>
                  <a:moveTo>
                    <a:pt x="1946" y="14043"/>
                  </a:moveTo>
                  <a:lnTo>
                    <a:pt x="1946" y="14043"/>
                  </a:lnTo>
                  <a:cubicBezTo>
                    <a:pt x="1794" y="14195"/>
                    <a:pt x="1672" y="14377"/>
                    <a:pt x="1581" y="14590"/>
                  </a:cubicBezTo>
                  <a:cubicBezTo>
                    <a:pt x="1490" y="14772"/>
                    <a:pt x="1399" y="14955"/>
                    <a:pt x="1369" y="15168"/>
                  </a:cubicBezTo>
                  <a:cubicBezTo>
                    <a:pt x="1521" y="15016"/>
                    <a:pt x="1642" y="14833"/>
                    <a:pt x="1733" y="14651"/>
                  </a:cubicBezTo>
                  <a:cubicBezTo>
                    <a:pt x="1824" y="14469"/>
                    <a:pt x="1885" y="14256"/>
                    <a:pt x="1946" y="14043"/>
                  </a:cubicBezTo>
                  <a:close/>
                  <a:moveTo>
                    <a:pt x="7113" y="15046"/>
                  </a:moveTo>
                  <a:cubicBezTo>
                    <a:pt x="6901" y="15046"/>
                    <a:pt x="6688" y="15107"/>
                    <a:pt x="6505" y="15168"/>
                  </a:cubicBezTo>
                  <a:cubicBezTo>
                    <a:pt x="6293" y="15228"/>
                    <a:pt x="6110" y="15320"/>
                    <a:pt x="5928" y="15441"/>
                  </a:cubicBezTo>
                  <a:cubicBezTo>
                    <a:pt x="6141" y="15441"/>
                    <a:pt x="6353" y="15380"/>
                    <a:pt x="6566" y="15320"/>
                  </a:cubicBezTo>
                  <a:cubicBezTo>
                    <a:pt x="6749" y="15259"/>
                    <a:pt x="6931" y="15168"/>
                    <a:pt x="7113" y="15046"/>
                  </a:cubicBezTo>
                  <a:close/>
                  <a:moveTo>
                    <a:pt x="2402" y="16991"/>
                  </a:moveTo>
                  <a:lnTo>
                    <a:pt x="2402" y="16991"/>
                  </a:lnTo>
                  <a:cubicBezTo>
                    <a:pt x="2412" y="17007"/>
                    <a:pt x="2423" y="17023"/>
                    <a:pt x="2432" y="17039"/>
                  </a:cubicBezTo>
                  <a:lnTo>
                    <a:pt x="2432" y="17039"/>
                  </a:lnTo>
                  <a:cubicBezTo>
                    <a:pt x="2432" y="17033"/>
                    <a:pt x="2432" y="17027"/>
                    <a:pt x="2432" y="17022"/>
                  </a:cubicBezTo>
                  <a:lnTo>
                    <a:pt x="2402" y="16991"/>
                  </a:lnTo>
                  <a:close/>
                  <a:moveTo>
                    <a:pt x="2432" y="17039"/>
                  </a:moveTo>
                  <a:lnTo>
                    <a:pt x="2432" y="17039"/>
                  </a:lnTo>
                  <a:cubicBezTo>
                    <a:pt x="2434" y="17217"/>
                    <a:pt x="2466" y="17423"/>
                    <a:pt x="2554" y="17630"/>
                  </a:cubicBezTo>
                  <a:cubicBezTo>
                    <a:pt x="2615" y="17842"/>
                    <a:pt x="2706" y="18025"/>
                    <a:pt x="2828" y="18207"/>
                  </a:cubicBezTo>
                  <a:cubicBezTo>
                    <a:pt x="2797" y="17994"/>
                    <a:pt x="2767" y="17782"/>
                    <a:pt x="2706" y="17569"/>
                  </a:cubicBezTo>
                  <a:cubicBezTo>
                    <a:pt x="2623" y="17402"/>
                    <a:pt x="2539" y="17210"/>
                    <a:pt x="2432" y="17039"/>
                  </a:cubicBezTo>
                  <a:close/>
                  <a:moveTo>
                    <a:pt x="8420" y="18086"/>
                  </a:moveTo>
                  <a:lnTo>
                    <a:pt x="8420" y="18086"/>
                  </a:lnTo>
                  <a:cubicBezTo>
                    <a:pt x="8603" y="18207"/>
                    <a:pt x="8785" y="18329"/>
                    <a:pt x="8967" y="18420"/>
                  </a:cubicBezTo>
                  <a:cubicBezTo>
                    <a:pt x="9150" y="18511"/>
                    <a:pt x="9332" y="18602"/>
                    <a:pt x="9545" y="18633"/>
                  </a:cubicBezTo>
                  <a:lnTo>
                    <a:pt x="9575" y="18633"/>
                  </a:lnTo>
                  <a:cubicBezTo>
                    <a:pt x="9393" y="18481"/>
                    <a:pt x="9241" y="18390"/>
                    <a:pt x="9028" y="18298"/>
                  </a:cubicBezTo>
                  <a:cubicBezTo>
                    <a:pt x="8846" y="18177"/>
                    <a:pt x="8633" y="18116"/>
                    <a:pt x="8420" y="18086"/>
                  </a:cubicBezTo>
                  <a:close/>
                  <a:moveTo>
                    <a:pt x="5776" y="19484"/>
                  </a:moveTo>
                  <a:lnTo>
                    <a:pt x="5776" y="19484"/>
                  </a:lnTo>
                  <a:cubicBezTo>
                    <a:pt x="5654" y="19636"/>
                    <a:pt x="5533" y="19818"/>
                    <a:pt x="5442" y="20001"/>
                  </a:cubicBezTo>
                  <a:cubicBezTo>
                    <a:pt x="5350" y="20183"/>
                    <a:pt x="5259" y="20396"/>
                    <a:pt x="5229" y="20608"/>
                  </a:cubicBezTo>
                  <a:cubicBezTo>
                    <a:pt x="5381" y="20426"/>
                    <a:pt x="5472" y="20274"/>
                    <a:pt x="5563" y="20061"/>
                  </a:cubicBezTo>
                  <a:cubicBezTo>
                    <a:pt x="5685" y="19879"/>
                    <a:pt x="5746" y="19666"/>
                    <a:pt x="5776" y="19484"/>
                  </a:cubicBezTo>
                  <a:close/>
                  <a:moveTo>
                    <a:pt x="16414" y="20031"/>
                  </a:moveTo>
                  <a:lnTo>
                    <a:pt x="16414" y="20031"/>
                  </a:lnTo>
                  <a:cubicBezTo>
                    <a:pt x="16566" y="20183"/>
                    <a:pt x="16749" y="20274"/>
                    <a:pt x="16962" y="20365"/>
                  </a:cubicBezTo>
                  <a:cubicBezTo>
                    <a:pt x="17144" y="20487"/>
                    <a:pt x="17326" y="20548"/>
                    <a:pt x="17539" y="20608"/>
                  </a:cubicBezTo>
                  <a:cubicBezTo>
                    <a:pt x="17387" y="20456"/>
                    <a:pt x="17205" y="20335"/>
                    <a:pt x="17022" y="20244"/>
                  </a:cubicBezTo>
                  <a:cubicBezTo>
                    <a:pt x="16840" y="20152"/>
                    <a:pt x="16627" y="20061"/>
                    <a:pt x="16414" y="20031"/>
                  </a:cubicBezTo>
                  <a:close/>
                  <a:moveTo>
                    <a:pt x="1186" y="20396"/>
                  </a:moveTo>
                  <a:cubicBezTo>
                    <a:pt x="973" y="20396"/>
                    <a:pt x="761" y="20456"/>
                    <a:pt x="578" y="20517"/>
                  </a:cubicBezTo>
                  <a:cubicBezTo>
                    <a:pt x="365" y="20578"/>
                    <a:pt x="183" y="20669"/>
                    <a:pt x="1" y="20791"/>
                  </a:cubicBezTo>
                  <a:cubicBezTo>
                    <a:pt x="213" y="20791"/>
                    <a:pt x="426" y="20730"/>
                    <a:pt x="609" y="20669"/>
                  </a:cubicBezTo>
                  <a:cubicBezTo>
                    <a:pt x="821" y="20608"/>
                    <a:pt x="1004" y="20517"/>
                    <a:pt x="1186" y="20396"/>
                  </a:cubicBezTo>
                  <a:close/>
                  <a:moveTo>
                    <a:pt x="11916" y="20183"/>
                  </a:moveTo>
                  <a:cubicBezTo>
                    <a:pt x="11916" y="20396"/>
                    <a:pt x="11977" y="20608"/>
                    <a:pt x="12037" y="20791"/>
                  </a:cubicBezTo>
                  <a:cubicBezTo>
                    <a:pt x="12098" y="21004"/>
                    <a:pt x="12189" y="21186"/>
                    <a:pt x="12311" y="21368"/>
                  </a:cubicBezTo>
                  <a:cubicBezTo>
                    <a:pt x="12311" y="21156"/>
                    <a:pt x="12250" y="20943"/>
                    <a:pt x="12189" y="20760"/>
                  </a:cubicBezTo>
                  <a:cubicBezTo>
                    <a:pt x="12129" y="20548"/>
                    <a:pt x="12007" y="20365"/>
                    <a:pt x="11916" y="20183"/>
                  </a:cubicBezTo>
                  <a:close/>
                  <a:moveTo>
                    <a:pt x="9119" y="22827"/>
                  </a:moveTo>
                  <a:lnTo>
                    <a:pt x="9119" y="22827"/>
                  </a:lnTo>
                  <a:cubicBezTo>
                    <a:pt x="8937" y="22858"/>
                    <a:pt x="8724" y="22888"/>
                    <a:pt x="8512" y="22949"/>
                  </a:cubicBezTo>
                  <a:cubicBezTo>
                    <a:pt x="8299" y="23040"/>
                    <a:pt x="8116" y="23131"/>
                    <a:pt x="7934" y="23222"/>
                  </a:cubicBezTo>
                  <a:cubicBezTo>
                    <a:pt x="8147" y="23222"/>
                    <a:pt x="8360" y="23162"/>
                    <a:pt x="8572" y="23101"/>
                  </a:cubicBezTo>
                  <a:cubicBezTo>
                    <a:pt x="8755" y="23040"/>
                    <a:pt x="8967" y="22949"/>
                    <a:pt x="9119" y="22827"/>
                  </a:cubicBezTo>
                  <a:close/>
                  <a:moveTo>
                    <a:pt x="2493" y="23162"/>
                  </a:moveTo>
                  <a:cubicBezTo>
                    <a:pt x="2645" y="23283"/>
                    <a:pt x="2828" y="23405"/>
                    <a:pt x="3010" y="23496"/>
                  </a:cubicBezTo>
                  <a:cubicBezTo>
                    <a:pt x="3223" y="23587"/>
                    <a:pt x="3405" y="23678"/>
                    <a:pt x="3618" y="23709"/>
                  </a:cubicBezTo>
                  <a:cubicBezTo>
                    <a:pt x="3466" y="23587"/>
                    <a:pt x="3283" y="23466"/>
                    <a:pt x="3101" y="23374"/>
                  </a:cubicBezTo>
                  <a:cubicBezTo>
                    <a:pt x="2888" y="23283"/>
                    <a:pt x="2706" y="23192"/>
                    <a:pt x="2493" y="23162"/>
                  </a:cubicBezTo>
                  <a:close/>
                  <a:moveTo>
                    <a:pt x="19150" y="23526"/>
                  </a:moveTo>
                  <a:cubicBezTo>
                    <a:pt x="18937" y="23526"/>
                    <a:pt x="18724" y="23587"/>
                    <a:pt x="18542" y="23648"/>
                  </a:cubicBezTo>
                  <a:cubicBezTo>
                    <a:pt x="18329" y="23709"/>
                    <a:pt x="18147" y="23800"/>
                    <a:pt x="17965" y="23922"/>
                  </a:cubicBezTo>
                  <a:cubicBezTo>
                    <a:pt x="18177" y="23891"/>
                    <a:pt x="18390" y="23861"/>
                    <a:pt x="18572" y="23800"/>
                  </a:cubicBezTo>
                  <a:cubicBezTo>
                    <a:pt x="18785" y="23739"/>
                    <a:pt x="18998" y="23618"/>
                    <a:pt x="19150" y="23526"/>
                  </a:cubicBezTo>
                  <a:close/>
                  <a:moveTo>
                    <a:pt x="15320" y="23162"/>
                  </a:moveTo>
                  <a:cubicBezTo>
                    <a:pt x="15199" y="23314"/>
                    <a:pt x="15077" y="23496"/>
                    <a:pt x="14986" y="23709"/>
                  </a:cubicBezTo>
                  <a:cubicBezTo>
                    <a:pt x="14895" y="23891"/>
                    <a:pt x="14803" y="24074"/>
                    <a:pt x="14773" y="24286"/>
                  </a:cubicBezTo>
                  <a:cubicBezTo>
                    <a:pt x="14895" y="24134"/>
                    <a:pt x="15016" y="23952"/>
                    <a:pt x="15107" y="23770"/>
                  </a:cubicBezTo>
                  <a:cubicBezTo>
                    <a:pt x="15229" y="23557"/>
                    <a:pt x="15290" y="23374"/>
                    <a:pt x="15320" y="23162"/>
                  </a:cubicBezTo>
                  <a:close/>
                  <a:moveTo>
                    <a:pt x="10913" y="25350"/>
                  </a:moveTo>
                  <a:lnTo>
                    <a:pt x="10913" y="25350"/>
                  </a:lnTo>
                  <a:cubicBezTo>
                    <a:pt x="11065" y="25502"/>
                    <a:pt x="11247" y="25593"/>
                    <a:pt x="11430" y="25715"/>
                  </a:cubicBezTo>
                  <a:cubicBezTo>
                    <a:pt x="11612" y="25806"/>
                    <a:pt x="11824" y="25867"/>
                    <a:pt x="12006" y="25897"/>
                  </a:cubicBezTo>
                  <a:lnTo>
                    <a:pt x="12006" y="25897"/>
                  </a:lnTo>
                  <a:cubicBezTo>
                    <a:pt x="11861" y="25759"/>
                    <a:pt x="11689" y="25648"/>
                    <a:pt x="11490" y="25563"/>
                  </a:cubicBezTo>
                  <a:cubicBezTo>
                    <a:pt x="11308" y="25472"/>
                    <a:pt x="11126" y="25381"/>
                    <a:pt x="10913" y="25350"/>
                  </a:cubicBezTo>
                  <a:close/>
                  <a:moveTo>
                    <a:pt x="12006" y="25897"/>
                  </a:moveTo>
                  <a:cubicBezTo>
                    <a:pt x="12017" y="25907"/>
                    <a:pt x="12027" y="25917"/>
                    <a:pt x="12037" y="25928"/>
                  </a:cubicBezTo>
                  <a:lnTo>
                    <a:pt x="12007" y="25897"/>
                  </a:lnTo>
                  <a:cubicBezTo>
                    <a:pt x="12007" y="25897"/>
                    <a:pt x="12006" y="25897"/>
                    <a:pt x="12006" y="25897"/>
                  </a:cubicBezTo>
                  <a:close/>
                  <a:moveTo>
                    <a:pt x="6141" y="25168"/>
                  </a:moveTo>
                  <a:lnTo>
                    <a:pt x="6141" y="25168"/>
                  </a:lnTo>
                  <a:cubicBezTo>
                    <a:pt x="6171" y="25593"/>
                    <a:pt x="6293" y="25988"/>
                    <a:pt x="6536" y="26353"/>
                  </a:cubicBezTo>
                  <a:cubicBezTo>
                    <a:pt x="6505" y="25928"/>
                    <a:pt x="6353" y="25532"/>
                    <a:pt x="6141" y="25168"/>
                  </a:cubicBezTo>
                  <a:close/>
                  <a:moveTo>
                    <a:pt x="15320" y="27387"/>
                  </a:moveTo>
                  <a:cubicBezTo>
                    <a:pt x="15107" y="27387"/>
                    <a:pt x="14895" y="27447"/>
                    <a:pt x="14682" y="27508"/>
                  </a:cubicBezTo>
                  <a:cubicBezTo>
                    <a:pt x="14500" y="27569"/>
                    <a:pt x="14287" y="27660"/>
                    <a:pt x="14135" y="27781"/>
                  </a:cubicBezTo>
                  <a:lnTo>
                    <a:pt x="14135" y="27781"/>
                  </a:lnTo>
                  <a:cubicBezTo>
                    <a:pt x="14338" y="27776"/>
                    <a:pt x="14540" y="27718"/>
                    <a:pt x="14743" y="27660"/>
                  </a:cubicBezTo>
                  <a:cubicBezTo>
                    <a:pt x="14955" y="27599"/>
                    <a:pt x="15138" y="27508"/>
                    <a:pt x="15320" y="27387"/>
                  </a:cubicBezTo>
                  <a:close/>
                  <a:moveTo>
                    <a:pt x="14135" y="27781"/>
                  </a:moveTo>
                  <a:lnTo>
                    <a:pt x="14135" y="27781"/>
                  </a:lnTo>
                  <a:cubicBezTo>
                    <a:pt x="14125" y="27782"/>
                    <a:pt x="14115" y="27782"/>
                    <a:pt x="14104" y="27782"/>
                  </a:cubicBezTo>
                  <a:lnTo>
                    <a:pt x="14135" y="27782"/>
                  </a:lnTo>
                  <a:cubicBezTo>
                    <a:pt x="14135" y="27782"/>
                    <a:pt x="14135" y="27781"/>
                    <a:pt x="14135" y="27781"/>
                  </a:cubicBezTo>
                  <a:close/>
                  <a:moveTo>
                    <a:pt x="10122" y="28116"/>
                  </a:moveTo>
                  <a:lnTo>
                    <a:pt x="10122" y="28116"/>
                  </a:lnTo>
                  <a:cubicBezTo>
                    <a:pt x="9971" y="28268"/>
                    <a:pt x="9849" y="28450"/>
                    <a:pt x="9758" y="28633"/>
                  </a:cubicBezTo>
                  <a:cubicBezTo>
                    <a:pt x="9667" y="28815"/>
                    <a:pt x="9575" y="29028"/>
                    <a:pt x="9545" y="29241"/>
                  </a:cubicBezTo>
                  <a:cubicBezTo>
                    <a:pt x="9697" y="29058"/>
                    <a:pt x="9819" y="28906"/>
                    <a:pt x="9910" y="28694"/>
                  </a:cubicBezTo>
                  <a:cubicBezTo>
                    <a:pt x="10001" y="28511"/>
                    <a:pt x="10062" y="28298"/>
                    <a:pt x="10122" y="28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1705475" y="2642425"/>
              <a:ext cx="182400" cy="219200"/>
            </a:xfrm>
            <a:custGeom>
              <a:rect b="b" l="l" r="r" t="t"/>
              <a:pathLst>
                <a:path extrusionOk="0" h="8768" w="7296">
                  <a:moveTo>
                    <a:pt x="7234" y="1"/>
                  </a:moveTo>
                  <a:cubicBezTo>
                    <a:pt x="6596" y="700"/>
                    <a:pt x="5988" y="1429"/>
                    <a:pt x="5380" y="2128"/>
                  </a:cubicBezTo>
                  <a:cubicBezTo>
                    <a:pt x="4772" y="2827"/>
                    <a:pt x="4134" y="3587"/>
                    <a:pt x="3496" y="4317"/>
                  </a:cubicBezTo>
                  <a:cubicBezTo>
                    <a:pt x="2888" y="5046"/>
                    <a:pt x="2310" y="5776"/>
                    <a:pt x="1702" y="6505"/>
                  </a:cubicBezTo>
                  <a:cubicBezTo>
                    <a:pt x="1094" y="7235"/>
                    <a:pt x="578" y="7995"/>
                    <a:pt x="0" y="8724"/>
                  </a:cubicBezTo>
                  <a:cubicBezTo>
                    <a:pt x="0" y="8746"/>
                    <a:pt x="15" y="8767"/>
                    <a:pt x="35" y="8767"/>
                  </a:cubicBezTo>
                  <a:cubicBezTo>
                    <a:pt x="43" y="8767"/>
                    <a:pt x="52" y="8763"/>
                    <a:pt x="61" y="8754"/>
                  </a:cubicBezTo>
                  <a:cubicBezTo>
                    <a:pt x="669" y="8055"/>
                    <a:pt x="1338" y="7387"/>
                    <a:pt x="1945" y="6657"/>
                  </a:cubicBezTo>
                  <a:cubicBezTo>
                    <a:pt x="2553" y="5958"/>
                    <a:pt x="3192" y="5198"/>
                    <a:pt x="3800" y="4469"/>
                  </a:cubicBezTo>
                  <a:cubicBezTo>
                    <a:pt x="4407" y="3709"/>
                    <a:pt x="4955" y="3010"/>
                    <a:pt x="5532" y="2311"/>
                  </a:cubicBezTo>
                  <a:cubicBezTo>
                    <a:pt x="6079" y="1581"/>
                    <a:pt x="6748" y="821"/>
                    <a:pt x="7295" y="61"/>
                  </a:cubicBezTo>
                  <a:cubicBezTo>
                    <a:pt x="7295" y="31"/>
                    <a:pt x="7265" y="1"/>
                    <a:pt x="7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1664425" y="2310775"/>
              <a:ext cx="294100" cy="357850"/>
            </a:xfrm>
            <a:custGeom>
              <a:rect b="b" l="l" r="r" t="t"/>
              <a:pathLst>
                <a:path extrusionOk="0" h="14314" w="11764">
                  <a:moveTo>
                    <a:pt x="4369" y="1"/>
                  </a:moveTo>
                  <a:cubicBezTo>
                    <a:pt x="4364" y="1"/>
                    <a:pt x="4357" y="4"/>
                    <a:pt x="4347" y="14"/>
                  </a:cubicBezTo>
                  <a:cubicBezTo>
                    <a:pt x="3557" y="1534"/>
                    <a:pt x="2797" y="3054"/>
                    <a:pt x="2098" y="4573"/>
                  </a:cubicBezTo>
                  <a:cubicBezTo>
                    <a:pt x="1733" y="5333"/>
                    <a:pt x="1" y="9315"/>
                    <a:pt x="1" y="9315"/>
                  </a:cubicBezTo>
                  <a:cubicBezTo>
                    <a:pt x="1490" y="9953"/>
                    <a:pt x="2949" y="10622"/>
                    <a:pt x="4469" y="11200"/>
                  </a:cubicBezTo>
                  <a:cubicBezTo>
                    <a:pt x="5958" y="11808"/>
                    <a:pt x="11126" y="13753"/>
                    <a:pt x="11551" y="13874"/>
                  </a:cubicBezTo>
                  <a:cubicBezTo>
                    <a:pt x="11490" y="13935"/>
                    <a:pt x="11247" y="14239"/>
                    <a:pt x="11217" y="14300"/>
                  </a:cubicBezTo>
                  <a:cubicBezTo>
                    <a:pt x="11207" y="14310"/>
                    <a:pt x="11210" y="14314"/>
                    <a:pt x="11219" y="14314"/>
                  </a:cubicBezTo>
                  <a:cubicBezTo>
                    <a:pt x="11237" y="14314"/>
                    <a:pt x="11278" y="14300"/>
                    <a:pt x="11278" y="14300"/>
                  </a:cubicBezTo>
                  <a:cubicBezTo>
                    <a:pt x="11308" y="14300"/>
                    <a:pt x="11764" y="13783"/>
                    <a:pt x="11764" y="13783"/>
                  </a:cubicBezTo>
                  <a:cubicBezTo>
                    <a:pt x="11065" y="13449"/>
                    <a:pt x="4104" y="10805"/>
                    <a:pt x="2554" y="10197"/>
                  </a:cubicBezTo>
                  <a:cubicBezTo>
                    <a:pt x="1733" y="9893"/>
                    <a:pt x="1034" y="9558"/>
                    <a:pt x="214" y="9254"/>
                  </a:cubicBezTo>
                  <a:cubicBezTo>
                    <a:pt x="426" y="8859"/>
                    <a:pt x="1065" y="7370"/>
                    <a:pt x="1247" y="7005"/>
                  </a:cubicBezTo>
                  <a:cubicBezTo>
                    <a:pt x="1612" y="6245"/>
                    <a:pt x="1946" y="5485"/>
                    <a:pt x="2311" y="4695"/>
                  </a:cubicBezTo>
                  <a:cubicBezTo>
                    <a:pt x="2615" y="4057"/>
                    <a:pt x="2919" y="3388"/>
                    <a:pt x="3192" y="2750"/>
                  </a:cubicBezTo>
                  <a:cubicBezTo>
                    <a:pt x="3587" y="2233"/>
                    <a:pt x="3922" y="1686"/>
                    <a:pt x="4226" y="1139"/>
                  </a:cubicBezTo>
                  <a:cubicBezTo>
                    <a:pt x="4226" y="1139"/>
                    <a:pt x="4226" y="1108"/>
                    <a:pt x="4195" y="1108"/>
                  </a:cubicBezTo>
                  <a:cubicBezTo>
                    <a:pt x="3922" y="1503"/>
                    <a:pt x="3648" y="1868"/>
                    <a:pt x="3405" y="2294"/>
                  </a:cubicBezTo>
                  <a:cubicBezTo>
                    <a:pt x="3739" y="1534"/>
                    <a:pt x="4043" y="774"/>
                    <a:pt x="4378" y="14"/>
                  </a:cubicBezTo>
                  <a:cubicBezTo>
                    <a:pt x="4378" y="14"/>
                    <a:pt x="4378" y="1"/>
                    <a:pt x="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1" y="1146026"/>
            <a:ext cx="4696501" cy="386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3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Zonas de actuación</a:t>
            </a:r>
            <a:endParaRPr/>
          </a:p>
        </p:txBody>
      </p:sp>
      <p:sp>
        <p:nvSpPr>
          <p:cNvPr id="1359" name="Google Shape;1359;p38"/>
          <p:cNvSpPr/>
          <p:nvPr/>
        </p:nvSpPr>
        <p:spPr>
          <a:xfrm flipH="1">
            <a:off x="1920543" y="4192365"/>
            <a:ext cx="262396" cy="386133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0" name="Google Shape;1360;p38"/>
          <p:cNvCxnSpPr/>
          <p:nvPr/>
        </p:nvCxnSpPr>
        <p:spPr>
          <a:xfrm>
            <a:off x="2886000" y="1048500"/>
            <a:ext cx="3372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1" name="Google Shape;136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800" y="1489174"/>
            <a:ext cx="2323200" cy="8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6172" y="2641000"/>
            <a:ext cx="2012450" cy="13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38"/>
          <p:cNvSpPr/>
          <p:nvPr/>
        </p:nvSpPr>
        <p:spPr>
          <a:xfrm flipH="1">
            <a:off x="2253243" y="3223615"/>
            <a:ext cx="262396" cy="386133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9"/>
          <p:cNvSpPr txBox="1"/>
          <p:nvPr>
            <p:ph type="title"/>
          </p:nvPr>
        </p:nvSpPr>
        <p:spPr>
          <a:xfrm>
            <a:off x="2902650" y="3593475"/>
            <a:ext cx="333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Jimmy Jhonson</a:t>
            </a:r>
            <a:endParaRPr/>
          </a:p>
        </p:txBody>
      </p:sp>
      <p:sp>
        <p:nvSpPr>
          <p:cNvPr id="1369" name="Google Shape;1369;p39"/>
          <p:cNvSpPr txBox="1"/>
          <p:nvPr>
            <p:ph idx="1" type="subTitle"/>
          </p:nvPr>
        </p:nvSpPr>
        <p:spPr>
          <a:xfrm>
            <a:off x="1884900" y="1660175"/>
            <a:ext cx="5374200" cy="18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“Trata a una persona como es y permanecerá como está. Trátala como podría ser y se convertirá en lo que debería ser”</a:t>
            </a:r>
            <a:endParaRPr/>
          </a:p>
        </p:txBody>
      </p:sp>
      <p:cxnSp>
        <p:nvCxnSpPr>
          <p:cNvPr id="1370" name="Google Shape;1370;p39"/>
          <p:cNvCxnSpPr/>
          <p:nvPr/>
        </p:nvCxnSpPr>
        <p:spPr>
          <a:xfrm>
            <a:off x="3187050" y="4089975"/>
            <a:ext cx="27699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1" name="Google Shape;1371;p39"/>
          <p:cNvSpPr txBox="1"/>
          <p:nvPr/>
        </p:nvSpPr>
        <p:spPr>
          <a:xfrm>
            <a:off x="3770850" y="352625"/>
            <a:ext cx="16023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“</a:t>
            </a:r>
            <a:endParaRPr sz="1000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72" name="Google Shape;1372;p39"/>
          <p:cNvSpPr txBox="1"/>
          <p:nvPr>
            <p:ph idx="1" type="subTitle"/>
          </p:nvPr>
        </p:nvSpPr>
        <p:spPr>
          <a:xfrm>
            <a:off x="4347850" y="4035575"/>
            <a:ext cx="2403000" cy="4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Entrenador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Temporalización</a:t>
            </a:r>
            <a:endParaRPr/>
          </a:p>
        </p:txBody>
      </p:sp>
      <p:sp>
        <p:nvSpPr>
          <p:cNvPr id="1378" name="Google Shape;1378;p40"/>
          <p:cNvSpPr txBox="1"/>
          <p:nvPr>
            <p:ph idx="4294967295" type="ctrTitle"/>
          </p:nvPr>
        </p:nvSpPr>
        <p:spPr>
          <a:xfrm>
            <a:off x="1272975" y="3103200"/>
            <a:ext cx="17154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0" lang="en" sz="1600">
                <a:solidFill>
                  <a:schemeClr val="accent2"/>
                </a:solidFill>
              </a:rPr>
              <a:t>Abril-Mayo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1379" name="Google Shape;1379;p40"/>
          <p:cNvSpPr txBox="1"/>
          <p:nvPr>
            <p:ph idx="4294967295" type="subTitle"/>
          </p:nvPr>
        </p:nvSpPr>
        <p:spPr>
          <a:xfrm>
            <a:off x="1118700" y="3382250"/>
            <a:ext cx="1842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Trabajo de condición física y cognitiva</a:t>
            </a:r>
            <a:endParaRPr/>
          </a:p>
        </p:txBody>
      </p:sp>
      <p:sp>
        <p:nvSpPr>
          <p:cNvPr id="1380" name="Google Shape;1380;p40"/>
          <p:cNvSpPr txBox="1"/>
          <p:nvPr>
            <p:ph idx="4294967295" type="ctrTitle"/>
          </p:nvPr>
        </p:nvSpPr>
        <p:spPr>
          <a:xfrm>
            <a:off x="3159343" y="1720975"/>
            <a:ext cx="26805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>
                <a:solidFill>
                  <a:schemeClr val="accent2"/>
                </a:solidFill>
              </a:rPr>
              <a:t>Junio-Julio-Agosto</a:t>
            </a:r>
            <a:endParaRPr b="0" sz="16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1381" name="Google Shape;1381;p40"/>
          <p:cNvSpPr txBox="1"/>
          <p:nvPr>
            <p:ph idx="4294967295" type="subTitle"/>
          </p:nvPr>
        </p:nvSpPr>
        <p:spPr>
          <a:xfrm>
            <a:off x="3172857" y="2021250"/>
            <a:ext cx="26535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Actividades más lúdicas en la costa granadina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40"/>
          <p:cNvSpPr/>
          <p:nvPr/>
        </p:nvSpPr>
        <p:spPr>
          <a:xfrm>
            <a:off x="1957250" y="2807750"/>
            <a:ext cx="5261400" cy="7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40"/>
          <p:cNvSpPr/>
          <p:nvPr/>
        </p:nvSpPr>
        <p:spPr>
          <a:xfrm>
            <a:off x="1950706" y="2670200"/>
            <a:ext cx="353400" cy="353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40"/>
          <p:cNvSpPr/>
          <p:nvPr/>
        </p:nvSpPr>
        <p:spPr>
          <a:xfrm>
            <a:off x="6871794" y="2670200"/>
            <a:ext cx="353400" cy="353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40"/>
          <p:cNvSpPr/>
          <p:nvPr/>
        </p:nvSpPr>
        <p:spPr>
          <a:xfrm>
            <a:off x="4322900" y="2667475"/>
            <a:ext cx="353400" cy="353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86" name="Google Shape;1386;p40"/>
          <p:cNvCxnSpPr/>
          <p:nvPr/>
        </p:nvCxnSpPr>
        <p:spPr>
          <a:xfrm>
            <a:off x="1860825" y="2458699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7" name="Google Shape;1387;p40"/>
          <p:cNvCxnSpPr>
            <a:stCxn id="1383" idx="0"/>
          </p:cNvCxnSpPr>
          <p:nvPr/>
        </p:nvCxnSpPr>
        <p:spPr>
          <a:xfrm rot="10800000">
            <a:off x="2127406" y="2462900"/>
            <a:ext cx="0" cy="207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8" name="Google Shape;1388;p40"/>
          <p:cNvCxnSpPr/>
          <p:nvPr/>
        </p:nvCxnSpPr>
        <p:spPr>
          <a:xfrm>
            <a:off x="4229750" y="3235100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9" name="Google Shape;1389;p40"/>
          <p:cNvCxnSpPr/>
          <p:nvPr/>
        </p:nvCxnSpPr>
        <p:spPr>
          <a:xfrm>
            <a:off x="4499606" y="3027811"/>
            <a:ext cx="0" cy="207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0" name="Google Shape;1390;p40"/>
          <p:cNvCxnSpPr/>
          <p:nvPr/>
        </p:nvCxnSpPr>
        <p:spPr>
          <a:xfrm>
            <a:off x="6743475" y="2458700"/>
            <a:ext cx="5397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1" name="Google Shape;1391;p40"/>
          <p:cNvCxnSpPr/>
          <p:nvPr/>
        </p:nvCxnSpPr>
        <p:spPr>
          <a:xfrm>
            <a:off x="7013331" y="2458699"/>
            <a:ext cx="0" cy="207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2" name="Google Shape;1392;p40"/>
          <p:cNvCxnSpPr/>
          <p:nvPr/>
        </p:nvCxnSpPr>
        <p:spPr>
          <a:xfrm>
            <a:off x="3650550" y="1048500"/>
            <a:ext cx="18429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3" name="Google Shape;1393;p40"/>
          <p:cNvSpPr txBox="1"/>
          <p:nvPr>
            <p:ph idx="4294967295" type="subTitle"/>
          </p:nvPr>
        </p:nvSpPr>
        <p:spPr>
          <a:xfrm>
            <a:off x="6127050" y="3374300"/>
            <a:ext cx="1842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Trabajo de condición física y cognitiva</a:t>
            </a:r>
            <a:endParaRPr/>
          </a:p>
        </p:txBody>
      </p:sp>
      <p:sp>
        <p:nvSpPr>
          <p:cNvPr id="1394" name="Google Shape;1394;p40"/>
          <p:cNvSpPr txBox="1"/>
          <p:nvPr/>
        </p:nvSpPr>
        <p:spPr>
          <a:xfrm>
            <a:off x="5794050" y="3110400"/>
            <a:ext cx="25089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37474F"/>
                </a:solidFill>
                <a:latin typeface="Archivo Black"/>
                <a:ea typeface="Archivo Black"/>
                <a:cs typeface="Archivo Black"/>
                <a:sym typeface="Archivo Black"/>
              </a:rPr>
              <a:t>Septiembre-Octubre</a:t>
            </a:r>
            <a:endParaRPr sz="1600">
              <a:solidFill>
                <a:srgbClr val="37474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395" name="Google Shape;1395;p40"/>
          <p:cNvPicPr preferRelativeResize="0"/>
          <p:nvPr/>
        </p:nvPicPr>
        <p:blipFill rotWithShape="1">
          <a:blip r:embed="rId3">
            <a:alphaModFix/>
          </a:blip>
          <a:srcRect b="-53413" l="-45347" r="-45347" t="-37280"/>
          <a:stretch/>
        </p:blipFill>
        <p:spPr>
          <a:xfrm>
            <a:off x="3890000" y="302780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851" y="1744424"/>
            <a:ext cx="639299" cy="63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026" y="1740811"/>
            <a:ext cx="639299" cy="63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