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69" r:id="rId3"/>
    <p:sldId id="270" r:id="rId4"/>
    <p:sldId id="277" r:id="rId5"/>
    <p:sldId id="259" r:id="rId6"/>
    <p:sldId id="261" r:id="rId7"/>
    <p:sldId id="271" r:id="rId8"/>
    <p:sldId id="279" r:id="rId9"/>
    <p:sldId id="272" r:id="rId10"/>
    <p:sldId id="273" r:id="rId11"/>
    <p:sldId id="262" r:id="rId12"/>
    <p:sldId id="275" r:id="rId13"/>
    <p:sldId id="274" r:id="rId14"/>
    <p:sldId id="266" r:id="rId15"/>
    <p:sldId id="268" r:id="rId16"/>
    <p:sldId id="282" r:id="rId17"/>
    <p:sldId id="283" r:id="rId18"/>
    <p:sldId id="267" r:id="rId19"/>
    <p:sldId id="276" r:id="rId20"/>
    <p:sldId id="278" r:id="rId21"/>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941E"/>
    <a:srgbClr val="D7CF31"/>
    <a:srgbClr val="03770B"/>
    <a:srgbClr val="07D7AF"/>
    <a:srgbClr val="15B772"/>
    <a:srgbClr val="EFEC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F3AB35-1F6A-4F0B-A51E-63A067D45F09}" type="doc">
      <dgm:prSet loTypeId="urn:microsoft.com/office/officeart/2009/3/layout/HorizontalOrganizationChart" loCatId="hierarchy" qsTypeId="urn:microsoft.com/office/officeart/2005/8/quickstyle/simple5" qsCatId="simple" csTypeId="urn:microsoft.com/office/officeart/2005/8/colors/accent0_2" csCatId="mainScheme" phldr="1"/>
      <dgm:spPr/>
      <dgm:t>
        <a:bodyPr/>
        <a:lstStyle/>
        <a:p>
          <a:endParaRPr lang="es-MX"/>
        </a:p>
      </dgm:t>
    </dgm:pt>
    <dgm:pt modelId="{6D94FB37-8E8E-4981-986F-8DB006FEB132}">
      <dgm:prSet phldrT="[Texto]"/>
      <dgm:spPr/>
      <dgm:t>
        <a:bodyPr/>
        <a:lstStyle/>
        <a:p>
          <a:r>
            <a:rPr lang="es-MX" dirty="0" err="1"/>
            <a:t>Education</a:t>
          </a:r>
          <a:r>
            <a:rPr lang="es-MX" dirty="0"/>
            <a:t> </a:t>
          </a:r>
          <a:r>
            <a:rPr lang="es-MX" dirty="0" err="1"/>
            <a:t>Administration</a:t>
          </a:r>
          <a:endParaRPr lang="es-MX" dirty="0"/>
        </a:p>
      </dgm:t>
    </dgm:pt>
    <dgm:pt modelId="{705C48C2-69D3-4BBB-8BEF-5B44526D0896}" type="parTrans" cxnId="{165CCA3A-EC63-4D1C-A2F7-E6FB7DAAB576}">
      <dgm:prSet/>
      <dgm:spPr/>
      <dgm:t>
        <a:bodyPr/>
        <a:lstStyle/>
        <a:p>
          <a:endParaRPr lang="es-MX"/>
        </a:p>
      </dgm:t>
    </dgm:pt>
    <dgm:pt modelId="{844DE2D3-3C4B-4C75-A2FE-1D165E30B13F}" type="sibTrans" cxnId="{165CCA3A-EC63-4D1C-A2F7-E6FB7DAAB576}">
      <dgm:prSet/>
      <dgm:spPr/>
      <dgm:t>
        <a:bodyPr/>
        <a:lstStyle/>
        <a:p>
          <a:endParaRPr lang="es-MX"/>
        </a:p>
      </dgm:t>
    </dgm:pt>
    <dgm:pt modelId="{6C1035AF-F896-445B-AB86-A3EF62B268CE}" type="asst">
      <dgm:prSet phldrT="[Texto]"/>
      <dgm:spPr/>
      <dgm:t>
        <a:bodyPr/>
        <a:lstStyle/>
        <a:p>
          <a:r>
            <a:rPr lang="es-MX" dirty="0"/>
            <a:t>User </a:t>
          </a:r>
        </a:p>
      </dgm:t>
    </dgm:pt>
    <dgm:pt modelId="{82580ABA-5223-4F6A-AA3F-71960D2D5E7D}" type="parTrans" cxnId="{7990C087-979B-4896-995C-F30EFC383DA4}">
      <dgm:prSet/>
      <dgm:spPr/>
      <dgm:t>
        <a:bodyPr/>
        <a:lstStyle/>
        <a:p>
          <a:endParaRPr lang="es-MX"/>
        </a:p>
      </dgm:t>
    </dgm:pt>
    <dgm:pt modelId="{533CDC8F-2FB1-4634-9903-463572102785}" type="sibTrans" cxnId="{7990C087-979B-4896-995C-F30EFC383DA4}">
      <dgm:prSet/>
      <dgm:spPr/>
      <dgm:t>
        <a:bodyPr/>
        <a:lstStyle/>
        <a:p>
          <a:endParaRPr lang="es-MX"/>
        </a:p>
      </dgm:t>
    </dgm:pt>
    <dgm:pt modelId="{ED3977E0-C5F3-4A12-BE8E-2267885A3A52}">
      <dgm:prSet phldrT="[Texto]"/>
      <dgm:spPr/>
      <dgm:t>
        <a:bodyPr/>
        <a:lstStyle/>
        <a:p>
          <a:r>
            <a:rPr lang="es-MX" dirty="0"/>
            <a:t>Utilidad social del conocimiento</a:t>
          </a:r>
        </a:p>
      </dgm:t>
    </dgm:pt>
    <dgm:pt modelId="{5A1CD5EA-9CC1-461E-93DC-836893F2CF21}" type="parTrans" cxnId="{CD680239-C4CC-4EA5-A38F-40F6A62609DC}">
      <dgm:prSet/>
      <dgm:spPr/>
      <dgm:t>
        <a:bodyPr/>
        <a:lstStyle/>
        <a:p>
          <a:endParaRPr lang="es-MX"/>
        </a:p>
      </dgm:t>
    </dgm:pt>
    <dgm:pt modelId="{D78BA10C-7B75-43C6-8A6D-4C1B9E9FBA25}" type="sibTrans" cxnId="{CD680239-C4CC-4EA5-A38F-40F6A62609DC}">
      <dgm:prSet/>
      <dgm:spPr/>
      <dgm:t>
        <a:bodyPr/>
        <a:lstStyle/>
        <a:p>
          <a:endParaRPr lang="es-MX"/>
        </a:p>
      </dgm:t>
    </dgm:pt>
    <dgm:pt modelId="{B53B1F26-B9C0-46DC-942B-9B90508ED567}">
      <dgm:prSet phldrT="[Texto]"/>
      <dgm:spPr/>
      <dgm:t>
        <a:bodyPr/>
        <a:lstStyle/>
        <a:p>
          <a:r>
            <a:rPr lang="es-MX" dirty="0"/>
            <a:t>Relación ciencia-sociedad</a:t>
          </a:r>
        </a:p>
      </dgm:t>
    </dgm:pt>
    <dgm:pt modelId="{F9E812D5-3ADB-4A99-8878-8822A5F27942}" type="parTrans" cxnId="{881DAF10-0DEB-4840-AD59-A8F6303FAA95}">
      <dgm:prSet/>
      <dgm:spPr/>
      <dgm:t>
        <a:bodyPr/>
        <a:lstStyle/>
        <a:p>
          <a:endParaRPr lang="es-MX"/>
        </a:p>
      </dgm:t>
    </dgm:pt>
    <dgm:pt modelId="{137A618C-5A3D-426B-802C-C3050FF99F92}" type="sibTrans" cxnId="{881DAF10-0DEB-4840-AD59-A8F6303FAA95}">
      <dgm:prSet/>
      <dgm:spPr/>
      <dgm:t>
        <a:bodyPr/>
        <a:lstStyle/>
        <a:p>
          <a:endParaRPr lang="es-MX"/>
        </a:p>
      </dgm:t>
    </dgm:pt>
    <dgm:pt modelId="{9835CC6B-455E-4903-B5D8-751C3954A7E4}">
      <dgm:prSet/>
      <dgm:spPr/>
      <dgm:t>
        <a:bodyPr/>
        <a:lstStyle/>
        <a:p>
          <a:r>
            <a:rPr lang="es-MX" dirty="0"/>
            <a:t>Relevancia social </a:t>
          </a:r>
        </a:p>
      </dgm:t>
    </dgm:pt>
    <dgm:pt modelId="{79984B4D-26AF-49AB-B56B-F14F94D15A27}" type="parTrans" cxnId="{E092A627-DD67-4390-A564-0C63318BFC2C}">
      <dgm:prSet/>
      <dgm:spPr/>
      <dgm:t>
        <a:bodyPr/>
        <a:lstStyle/>
        <a:p>
          <a:endParaRPr lang="es-MX"/>
        </a:p>
      </dgm:t>
    </dgm:pt>
    <dgm:pt modelId="{BA215E78-F921-4189-B495-570FFC228EF5}" type="sibTrans" cxnId="{E092A627-DD67-4390-A564-0C63318BFC2C}">
      <dgm:prSet/>
      <dgm:spPr/>
      <dgm:t>
        <a:bodyPr/>
        <a:lstStyle/>
        <a:p>
          <a:endParaRPr lang="es-MX"/>
        </a:p>
      </dgm:t>
    </dgm:pt>
    <dgm:pt modelId="{64D6153B-1627-4546-8D94-EE9AD9091DA5}">
      <dgm:prSet/>
      <dgm:spPr/>
      <dgm:t>
        <a:bodyPr/>
        <a:lstStyle/>
        <a:p>
          <a:r>
            <a:rPr lang="es-MX" dirty="0"/>
            <a:t>Liderazgo pedagógico </a:t>
          </a:r>
        </a:p>
      </dgm:t>
    </dgm:pt>
    <dgm:pt modelId="{6D5B0F7E-4F1D-4E02-8939-E65B6AA63FFA}" type="parTrans" cxnId="{752090DE-6135-40E8-8E51-9E0B43FC3A0B}">
      <dgm:prSet/>
      <dgm:spPr/>
      <dgm:t>
        <a:bodyPr/>
        <a:lstStyle/>
        <a:p>
          <a:endParaRPr lang="es-MX"/>
        </a:p>
      </dgm:t>
    </dgm:pt>
    <dgm:pt modelId="{1BAE7960-2946-4539-B853-6A42D19DA485}" type="sibTrans" cxnId="{752090DE-6135-40E8-8E51-9E0B43FC3A0B}">
      <dgm:prSet/>
      <dgm:spPr/>
      <dgm:t>
        <a:bodyPr/>
        <a:lstStyle/>
        <a:p>
          <a:endParaRPr lang="es-MX"/>
        </a:p>
      </dgm:t>
    </dgm:pt>
    <dgm:pt modelId="{8D3638EA-0FF2-432F-88E7-E1D49921D424}" type="pres">
      <dgm:prSet presAssocID="{0EF3AB35-1F6A-4F0B-A51E-63A067D45F09}" presName="hierChild1" presStyleCnt="0">
        <dgm:presLayoutVars>
          <dgm:orgChart val="1"/>
          <dgm:chPref val="1"/>
          <dgm:dir/>
          <dgm:animOne val="branch"/>
          <dgm:animLvl val="lvl"/>
          <dgm:resizeHandles/>
        </dgm:presLayoutVars>
      </dgm:prSet>
      <dgm:spPr/>
    </dgm:pt>
    <dgm:pt modelId="{3863A607-0C4B-47FE-AE5C-364B64E84847}" type="pres">
      <dgm:prSet presAssocID="{6D94FB37-8E8E-4981-986F-8DB006FEB132}" presName="hierRoot1" presStyleCnt="0">
        <dgm:presLayoutVars>
          <dgm:hierBranch val="init"/>
        </dgm:presLayoutVars>
      </dgm:prSet>
      <dgm:spPr/>
    </dgm:pt>
    <dgm:pt modelId="{37EC39BC-E903-429B-AFAD-FAC86092A1BF}" type="pres">
      <dgm:prSet presAssocID="{6D94FB37-8E8E-4981-986F-8DB006FEB132}" presName="rootComposite1" presStyleCnt="0"/>
      <dgm:spPr/>
    </dgm:pt>
    <dgm:pt modelId="{EE817880-E74F-4FB8-ABD2-44414A12EBA7}" type="pres">
      <dgm:prSet presAssocID="{6D94FB37-8E8E-4981-986F-8DB006FEB132}" presName="rootText1" presStyleLbl="node0" presStyleIdx="0" presStyleCnt="1">
        <dgm:presLayoutVars>
          <dgm:chPref val="3"/>
        </dgm:presLayoutVars>
      </dgm:prSet>
      <dgm:spPr/>
    </dgm:pt>
    <dgm:pt modelId="{9E8CBA7C-F97D-47C4-AC20-EF8941934284}" type="pres">
      <dgm:prSet presAssocID="{6D94FB37-8E8E-4981-986F-8DB006FEB132}" presName="rootConnector1" presStyleLbl="node1" presStyleIdx="0" presStyleCnt="0"/>
      <dgm:spPr/>
    </dgm:pt>
    <dgm:pt modelId="{429A5484-B04E-4CD5-9C2F-E9C0315A53D7}" type="pres">
      <dgm:prSet presAssocID="{6D94FB37-8E8E-4981-986F-8DB006FEB132}" presName="hierChild2" presStyleCnt="0"/>
      <dgm:spPr/>
    </dgm:pt>
    <dgm:pt modelId="{D03B2EF2-E349-4311-900F-5665E379E2AB}" type="pres">
      <dgm:prSet presAssocID="{5A1CD5EA-9CC1-461E-93DC-836893F2CF21}" presName="Name64" presStyleLbl="parChTrans1D2" presStyleIdx="0" presStyleCnt="3"/>
      <dgm:spPr/>
    </dgm:pt>
    <dgm:pt modelId="{9AC4E784-4BFB-4F1B-9ADD-7556E139C744}" type="pres">
      <dgm:prSet presAssocID="{ED3977E0-C5F3-4A12-BE8E-2267885A3A52}" presName="hierRoot2" presStyleCnt="0">
        <dgm:presLayoutVars>
          <dgm:hierBranch val="init"/>
        </dgm:presLayoutVars>
      </dgm:prSet>
      <dgm:spPr/>
    </dgm:pt>
    <dgm:pt modelId="{0FF3198C-666A-4A6F-9DEA-442D56CEA4BC}" type="pres">
      <dgm:prSet presAssocID="{ED3977E0-C5F3-4A12-BE8E-2267885A3A52}" presName="rootComposite" presStyleCnt="0"/>
      <dgm:spPr/>
    </dgm:pt>
    <dgm:pt modelId="{CC058AA2-D18D-4682-B7E7-88C0CA29AB1E}" type="pres">
      <dgm:prSet presAssocID="{ED3977E0-C5F3-4A12-BE8E-2267885A3A52}" presName="rootText" presStyleLbl="node2" presStyleIdx="0" presStyleCnt="2">
        <dgm:presLayoutVars>
          <dgm:chPref val="3"/>
        </dgm:presLayoutVars>
      </dgm:prSet>
      <dgm:spPr/>
    </dgm:pt>
    <dgm:pt modelId="{35D7329B-AD0F-45FB-ACCB-5C5BCD85A41D}" type="pres">
      <dgm:prSet presAssocID="{ED3977E0-C5F3-4A12-BE8E-2267885A3A52}" presName="rootConnector" presStyleLbl="node2" presStyleIdx="0" presStyleCnt="2"/>
      <dgm:spPr/>
    </dgm:pt>
    <dgm:pt modelId="{CF569996-BBC5-4CB0-969D-A6AEC65362EB}" type="pres">
      <dgm:prSet presAssocID="{ED3977E0-C5F3-4A12-BE8E-2267885A3A52}" presName="hierChild4" presStyleCnt="0"/>
      <dgm:spPr/>
    </dgm:pt>
    <dgm:pt modelId="{DEFFF998-C4EE-46B1-A936-E5F8D7DE4E89}" type="pres">
      <dgm:prSet presAssocID="{79984B4D-26AF-49AB-B56B-F14F94D15A27}" presName="Name64" presStyleLbl="parChTrans1D3" presStyleIdx="0" presStyleCnt="2"/>
      <dgm:spPr/>
    </dgm:pt>
    <dgm:pt modelId="{39935530-5094-42C0-9B19-98F470CA5BE6}" type="pres">
      <dgm:prSet presAssocID="{9835CC6B-455E-4903-B5D8-751C3954A7E4}" presName="hierRoot2" presStyleCnt="0">
        <dgm:presLayoutVars>
          <dgm:hierBranch val="init"/>
        </dgm:presLayoutVars>
      </dgm:prSet>
      <dgm:spPr/>
    </dgm:pt>
    <dgm:pt modelId="{F6AF9E32-EDEA-44F1-A3E9-FC5F0E61B99F}" type="pres">
      <dgm:prSet presAssocID="{9835CC6B-455E-4903-B5D8-751C3954A7E4}" presName="rootComposite" presStyleCnt="0"/>
      <dgm:spPr/>
    </dgm:pt>
    <dgm:pt modelId="{5182E09E-7DE9-4755-9E08-BC675FF0DCA2}" type="pres">
      <dgm:prSet presAssocID="{9835CC6B-455E-4903-B5D8-751C3954A7E4}" presName="rootText" presStyleLbl="node3" presStyleIdx="0" presStyleCnt="2">
        <dgm:presLayoutVars>
          <dgm:chPref val="3"/>
        </dgm:presLayoutVars>
      </dgm:prSet>
      <dgm:spPr/>
    </dgm:pt>
    <dgm:pt modelId="{9CF87360-D7A3-48E8-B358-48118D51F78E}" type="pres">
      <dgm:prSet presAssocID="{9835CC6B-455E-4903-B5D8-751C3954A7E4}" presName="rootConnector" presStyleLbl="node3" presStyleIdx="0" presStyleCnt="2"/>
      <dgm:spPr/>
    </dgm:pt>
    <dgm:pt modelId="{FDE7D3FB-A25B-449B-81A0-1977C1FF6A1E}" type="pres">
      <dgm:prSet presAssocID="{9835CC6B-455E-4903-B5D8-751C3954A7E4}" presName="hierChild4" presStyleCnt="0"/>
      <dgm:spPr/>
    </dgm:pt>
    <dgm:pt modelId="{54014092-2E04-48FC-B0D5-932345757A0B}" type="pres">
      <dgm:prSet presAssocID="{9835CC6B-455E-4903-B5D8-751C3954A7E4}" presName="hierChild5" presStyleCnt="0"/>
      <dgm:spPr/>
    </dgm:pt>
    <dgm:pt modelId="{DDF63CF6-4038-4AB5-BA59-77442842639B}" type="pres">
      <dgm:prSet presAssocID="{ED3977E0-C5F3-4A12-BE8E-2267885A3A52}" presName="hierChild5" presStyleCnt="0"/>
      <dgm:spPr/>
    </dgm:pt>
    <dgm:pt modelId="{81045813-562B-42B0-A809-0B04BF7648BE}" type="pres">
      <dgm:prSet presAssocID="{F9E812D5-3ADB-4A99-8878-8822A5F27942}" presName="Name64" presStyleLbl="parChTrans1D2" presStyleIdx="1" presStyleCnt="3"/>
      <dgm:spPr/>
    </dgm:pt>
    <dgm:pt modelId="{ECFFFEC0-30EF-4994-9E0C-61DDD5FD9C0E}" type="pres">
      <dgm:prSet presAssocID="{B53B1F26-B9C0-46DC-942B-9B90508ED567}" presName="hierRoot2" presStyleCnt="0">
        <dgm:presLayoutVars>
          <dgm:hierBranch val="init"/>
        </dgm:presLayoutVars>
      </dgm:prSet>
      <dgm:spPr/>
    </dgm:pt>
    <dgm:pt modelId="{1BB0CC94-9DE5-4040-945A-BB1E90370A62}" type="pres">
      <dgm:prSet presAssocID="{B53B1F26-B9C0-46DC-942B-9B90508ED567}" presName="rootComposite" presStyleCnt="0"/>
      <dgm:spPr/>
    </dgm:pt>
    <dgm:pt modelId="{D40E5310-35E2-4777-9126-78E01B19962B}" type="pres">
      <dgm:prSet presAssocID="{B53B1F26-B9C0-46DC-942B-9B90508ED567}" presName="rootText" presStyleLbl="node2" presStyleIdx="1" presStyleCnt="2">
        <dgm:presLayoutVars>
          <dgm:chPref val="3"/>
        </dgm:presLayoutVars>
      </dgm:prSet>
      <dgm:spPr/>
    </dgm:pt>
    <dgm:pt modelId="{9C259F27-A793-408E-8747-EE5390509B3C}" type="pres">
      <dgm:prSet presAssocID="{B53B1F26-B9C0-46DC-942B-9B90508ED567}" presName="rootConnector" presStyleLbl="node2" presStyleIdx="1" presStyleCnt="2"/>
      <dgm:spPr/>
    </dgm:pt>
    <dgm:pt modelId="{11FB8FCD-F706-43B6-991C-00B7FFB90290}" type="pres">
      <dgm:prSet presAssocID="{B53B1F26-B9C0-46DC-942B-9B90508ED567}" presName="hierChild4" presStyleCnt="0"/>
      <dgm:spPr/>
    </dgm:pt>
    <dgm:pt modelId="{C37E1766-4938-4A20-A53A-72353DA46497}" type="pres">
      <dgm:prSet presAssocID="{6D5B0F7E-4F1D-4E02-8939-E65B6AA63FFA}" presName="Name64" presStyleLbl="parChTrans1D3" presStyleIdx="1" presStyleCnt="2"/>
      <dgm:spPr/>
    </dgm:pt>
    <dgm:pt modelId="{9DB37853-BA82-4013-B7FB-64B65897F4E5}" type="pres">
      <dgm:prSet presAssocID="{64D6153B-1627-4546-8D94-EE9AD9091DA5}" presName="hierRoot2" presStyleCnt="0">
        <dgm:presLayoutVars>
          <dgm:hierBranch val="init"/>
        </dgm:presLayoutVars>
      </dgm:prSet>
      <dgm:spPr/>
    </dgm:pt>
    <dgm:pt modelId="{B6F30458-0B37-46B4-AE3E-7374FD5C12B0}" type="pres">
      <dgm:prSet presAssocID="{64D6153B-1627-4546-8D94-EE9AD9091DA5}" presName="rootComposite" presStyleCnt="0"/>
      <dgm:spPr/>
    </dgm:pt>
    <dgm:pt modelId="{9EA6E530-F5A4-4D16-8913-36DCE6723AF9}" type="pres">
      <dgm:prSet presAssocID="{64D6153B-1627-4546-8D94-EE9AD9091DA5}" presName="rootText" presStyleLbl="node3" presStyleIdx="1" presStyleCnt="2">
        <dgm:presLayoutVars>
          <dgm:chPref val="3"/>
        </dgm:presLayoutVars>
      </dgm:prSet>
      <dgm:spPr/>
    </dgm:pt>
    <dgm:pt modelId="{D9ACF60E-7768-4E0E-B560-E330B3345C26}" type="pres">
      <dgm:prSet presAssocID="{64D6153B-1627-4546-8D94-EE9AD9091DA5}" presName="rootConnector" presStyleLbl="node3" presStyleIdx="1" presStyleCnt="2"/>
      <dgm:spPr/>
    </dgm:pt>
    <dgm:pt modelId="{FD469FBF-00F5-472E-9E9E-411D7472F317}" type="pres">
      <dgm:prSet presAssocID="{64D6153B-1627-4546-8D94-EE9AD9091DA5}" presName="hierChild4" presStyleCnt="0"/>
      <dgm:spPr/>
    </dgm:pt>
    <dgm:pt modelId="{A8058038-DF44-4F6E-966B-B2A3057798DF}" type="pres">
      <dgm:prSet presAssocID="{64D6153B-1627-4546-8D94-EE9AD9091DA5}" presName="hierChild5" presStyleCnt="0"/>
      <dgm:spPr/>
    </dgm:pt>
    <dgm:pt modelId="{BBE5F411-54AE-410B-8B1B-32C9B071B5A1}" type="pres">
      <dgm:prSet presAssocID="{B53B1F26-B9C0-46DC-942B-9B90508ED567}" presName="hierChild5" presStyleCnt="0"/>
      <dgm:spPr/>
    </dgm:pt>
    <dgm:pt modelId="{BAB8509D-B561-43B6-A46E-8C5ADB3F7243}" type="pres">
      <dgm:prSet presAssocID="{6D94FB37-8E8E-4981-986F-8DB006FEB132}" presName="hierChild3" presStyleCnt="0"/>
      <dgm:spPr/>
    </dgm:pt>
    <dgm:pt modelId="{B5D77195-848D-4BC3-A85A-53178D56A5A6}" type="pres">
      <dgm:prSet presAssocID="{82580ABA-5223-4F6A-AA3F-71960D2D5E7D}" presName="Name115" presStyleLbl="parChTrans1D2" presStyleIdx="2" presStyleCnt="3"/>
      <dgm:spPr/>
    </dgm:pt>
    <dgm:pt modelId="{C98B7B35-A72B-4460-8D1E-8C8F4F2CD4C4}" type="pres">
      <dgm:prSet presAssocID="{6C1035AF-F896-445B-AB86-A3EF62B268CE}" presName="hierRoot3" presStyleCnt="0">
        <dgm:presLayoutVars>
          <dgm:hierBranch val="init"/>
        </dgm:presLayoutVars>
      </dgm:prSet>
      <dgm:spPr/>
    </dgm:pt>
    <dgm:pt modelId="{16F9FD33-87C0-4F99-BF8C-6E426A6E0124}" type="pres">
      <dgm:prSet presAssocID="{6C1035AF-F896-445B-AB86-A3EF62B268CE}" presName="rootComposite3" presStyleCnt="0"/>
      <dgm:spPr/>
    </dgm:pt>
    <dgm:pt modelId="{08266807-8C50-4179-B7AE-56FF5F4DB1B3}" type="pres">
      <dgm:prSet presAssocID="{6C1035AF-F896-445B-AB86-A3EF62B268CE}" presName="rootText3" presStyleLbl="asst1" presStyleIdx="0" presStyleCnt="1">
        <dgm:presLayoutVars>
          <dgm:chPref val="3"/>
        </dgm:presLayoutVars>
      </dgm:prSet>
      <dgm:spPr/>
    </dgm:pt>
    <dgm:pt modelId="{3DD64807-D291-44B6-9A9B-DAC6E68758B4}" type="pres">
      <dgm:prSet presAssocID="{6C1035AF-F896-445B-AB86-A3EF62B268CE}" presName="rootConnector3" presStyleLbl="asst1" presStyleIdx="0" presStyleCnt="1"/>
      <dgm:spPr/>
    </dgm:pt>
    <dgm:pt modelId="{40EC9555-2047-464B-8ECB-A789FA97D320}" type="pres">
      <dgm:prSet presAssocID="{6C1035AF-F896-445B-AB86-A3EF62B268CE}" presName="hierChild6" presStyleCnt="0"/>
      <dgm:spPr/>
    </dgm:pt>
    <dgm:pt modelId="{73872AC1-E212-4B15-B08A-7D8426E6FE26}" type="pres">
      <dgm:prSet presAssocID="{6C1035AF-F896-445B-AB86-A3EF62B268CE}" presName="hierChild7" presStyleCnt="0"/>
      <dgm:spPr/>
    </dgm:pt>
  </dgm:ptLst>
  <dgm:cxnLst>
    <dgm:cxn modelId="{220D8306-1F7D-4BC6-AB73-6642A4CFFBCA}" type="presOf" srcId="{F9E812D5-3ADB-4A99-8878-8822A5F27942}" destId="{81045813-562B-42B0-A809-0B04BF7648BE}" srcOrd="0" destOrd="0" presId="urn:microsoft.com/office/officeart/2009/3/layout/HorizontalOrganizationChart"/>
    <dgm:cxn modelId="{2235950D-F27A-4E26-B046-14C06D2D4346}" type="presOf" srcId="{79984B4D-26AF-49AB-B56B-F14F94D15A27}" destId="{DEFFF998-C4EE-46B1-A936-E5F8D7DE4E89}" srcOrd="0" destOrd="0" presId="urn:microsoft.com/office/officeart/2009/3/layout/HorizontalOrganizationChart"/>
    <dgm:cxn modelId="{881DAF10-0DEB-4840-AD59-A8F6303FAA95}" srcId="{6D94FB37-8E8E-4981-986F-8DB006FEB132}" destId="{B53B1F26-B9C0-46DC-942B-9B90508ED567}" srcOrd="2" destOrd="0" parTransId="{F9E812D5-3ADB-4A99-8878-8822A5F27942}" sibTransId="{137A618C-5A3D-426B-802C-C3050FF99F92}"/>
    <dgm:cxn modelId="{7EECCA16-D9C5-4665-A145-63D19C97D542}" type="presOf" srcId="{B53B1F26-B9C0-46DC-942B-9B90508ED567}" destId="{9C259F27-A793-408E-8747-EE5390509B3C}" srcOrd="1" destOrd="0" presId="urn:microsoft.com/office/officeart/2009/3/layout/HorizontalOrganizationChart"/>
    <dgm:cxn modelId="{E092A627-DD67-4390-A564-0C63318BFC2C}" srcId="{ED3977E0-C5F3-4A12-BE8E-2267885A3A52}" destId="{9835CC6B-455E-4903-B5D8-751C3954A7E4}" srcOrd="0" destOrd="0" parTransId="{79984B4D-26AF-49AB-B56B-F14F94D15A27}" sibTransId="{BA215E78-F921-4189-B495-570FFC228EF5}"/>
    <dgm:cxn modelId="{63BAD52B-27CD-452B-996D-0F53458A1841}" type="presOf" srcId="{64D6153B-1627-4546-8D94-EE9AD9091DA5}" destId="{9EA6E530-F5A4-4D16-8913-36DCE6723AF9}" srcOrd="0" destOrd="0" presId="urn:microsoft.com/office/officeart/2009/3/layout/HorizontalOrganizationChart"/>
    <dgm:cxn modelId="{5D7F0F35-85D8-4519-B6A4-83C5F3AD3EC4}" type="presOf" srcId="{6D94FB37-8E8E-4981-986F-8DB006FEB132}" destId="{9E8CBA7C-F97D-47C4-AC20-EF8941934284}" srcOrd="1" destOrd="0" presId="urn:microsoft.com/office/officeart/2009/3/layout/HorizontalOrganizationChart"/>
    <dgm:cxn modelId="{CD680239-C4CC-4EA5-A38F-40F6A62609DC}" srcId="{6D94FB37-8E8E-4981-986F-8DB006FEB132}" destId="{ED3977E0-C5F3-4A12-BE8E-2267885A3A52}" srcOrd="1" destOrd="0" parTransId="{5A1CD5EA-9CC1-461E-93DC-836893F2CF21}" sibTransId="{D78BA10C-7B75-43C6-8A6D-4C1B9E9FBA25}"/>
    <dgm:cxn modelId="{165CCA3A-EC63-4D1C-A2F7-E6FB7DAAB576}" srcId="{0EF3AB35-1F6A-4F0B-A51E-63A067D45F09}" destId="{6D94FB37-8E8E-4981-986F-8DB006FEB132}" srcOrd="0" destOrd="0" parTransId="{705C48C2-69D3-4BBB-8BEF-5B44526D0896}" sibTransId="{844DE2D3-3C4B-4C75-A2FE-1D165E30B13F}"/>
    <dgm:cxn modelId="{453F3D3E-D1D1-4189-885F-E00145DC3BAF}" type="presOf" srcId="{ED3977E0-C5F3-4A12-BE8E-2267885A3A52}" destId="{35D7329B-AD0F-45FB-ACCB-5C5BCD85A41D}" srcOrd="1" destOrd="0" presId="urn:microsoft.com/office/officeart/2009/3/layout/HorizontalOrganizationChart"/>
    <dgm:cxn modelId="{A350125C-D791-4956-AA4B-BBF9C4D85A38}" type="presOf" srcId="{6C1035AF-F896-445B-AB86-A3EF62B268CE}" destId="{08266807-8C50-4179-B7AE-56FF5F4DB1B3}" srcOrd="0" destOrd="0" presId="urn:microsoft.com/office/officeart/2009/3/layout/HorizontalOrganizationChart"/>
    <dgm:cxn modelId="{58895161-D01A-4A2E-AD11-3B3951054D1E}" type="presOf" srcId="{64D6153B-1627-4546-8D94-EE9AD9091DA5}" destId="{D9ACF60E-7768-4E0E-B560-E330B3345C26}" srcOrd="1" destOrd="0" presId="urn:microsoft.com/office/officeart/2009/3/layout/HorizontalOrganizationChart"/>
    <dgm:cxn modelId="{1CA3D36F-8660-4E8F-A20A-985E5492AAF2}" type="presOf" srcId="{0EF3AB35-1F6A-4F0B-A51E-63A067D45F09}" destId="{8D3638EA-0FF2-432F-88E7-E1D49921D424}" srcOrd="0" destOrd="0" presId="urn:microsoft.com/office/officeart/2009/3/layout/HorizontalOrganizationChart"/>
    <dgm:cxn modelId="{5CBA1354-EFEB-4C92-863A-F7C6AC2B4595}" type="presOf" srcId="{B53B1F26-B9C0-46DC-942B-9B90508ED567}" destId="{D40E5310-35E2-4777-9126-78E01B19962B}" srcOrd="0" destOrd="0" presId="urn:microsoft.com/office/officeart/2009/3/layout/HorizontalOrganizationChart"/>
    <dgm:cxn modelId="{6E71F277-C9E6-4EF3-8900-9FF2F8BE6334}" type="presOf" srcId="{6D5B0F7E-4F1D-4E02-8939-E65B6AA63FFA}" destId="{C37E1766-4938-4A20-A53A-72353DA46497}" srcOrd="0" destOrd="0" presId="urn:microsoft.com/office/officeart/2009/3/layout/HorizontalOrganizationChart"/>
    <dgm:cxn modelId="{4199487F-7347-4D20-BF2A-423FD1F3CD67}" type="presOf" srcId="{ED3977E0-C5F3-4A12-BE8E-2267885A3A52}" destId="{CC058AA2-D18D-4682-B7E7-88C0CA29AB1E}" srcOrd="0" destOrd="0" presId="urn:microsoft.com/office/officeart/2009/3/layout/HorizontalOrganizationChart"/>
    <dgm:cxn modelId="{7990C087-979B-4896-995C-F30EFC383DA4}" srcId="{6D94FB37-8E8E-4981-986F-8DB006FEB132}" destId="{6C1035AF-F896-445B-AB86-A3EF62B268CE}" srcOrd="0" destOrd="0" parTransId="{82580ABA-5223-4F6A-AA3F-71960D2D5E7D}" sibTransId="{533CDC8F-2FB1-4634-9903-463572102785}"/>
    <dgm:cxn modelId="{6585F4BB-634E-480F-8B5A-D7CD93646016}" type="presOf" srcId="{6C1035AF-F896-445B-AB86-A3EF62B268CE}" destId="{3DD64807-D291-44B6-9A9B-DAC6E68758B4}" srcOrd="1" destOrd="0" presId="urn:microsoft.com/office/officeart/2009/3/layout/HorizontalOrganizationChart"/>
    <dgm:cxn modelId="{FE953BC3-C867-42B1-A325-E2237BEC047F}" type="presOf" srcId="{82580ABA-5223-4F6A-AA3F-71960D2D5E7D}" destId="{B5D77195-848D-4BC3-A85A-53178D56A5A6}" srcOrd="0" destOrd="0" presId="urn:microsoft.com/office/officeart/2009/3/layout/HorizontalOrganizationChart"/>
    <dgm:cxn modelId="{6D262AD0-A690-453B-B125-FA737C5F0A84}" type="presOf" srcId="{9835CC6B-455E-4903-B5D8-751C3954A7E4}" destId="{9CF87360-D7A3-48E8-B358-48118D51F78E}" srcOrd="1" destOrd="0" presId="urn:microsoft.com/office/officeart/2009/3/layout/HorizontalOrganizationChart"/>
    <dgm:cxn modelId="{752090DE-6135-40E8-8E51-9E0B43FC3A0B}" srcId="{B53B1F26-B9C0-46DC-942B-9B90508ED567}" destId="{64D6153B-1627-4546-8D94-EE9AD9091DA5}" srcOrd="0" destOrd="0" parTransId="{6D5B0F7E-4F1D-4E02-8939-E65B6AA63FFA}" sibTransId="{1BAE7960-2946-4539-B853-6A42D19DA485}"/>
    <dgm:cxn modelId="{F2FDC5DF-324B-4887-B6E5-23679D90260D}" type="presOf" srcId="{6D94FB37-8E8E-4981-986F-8DB006FEB132}" destId="{EE817880-E74F-4FB8-ABD2-44414A12EBA7}" srcOrd="0" destOrd="0" presId="urn:microsoft.com/office/officeart/2009/3/layout/HorizontalOrganizationChart"/>
    <dgm:cxn modelId="{FB9F25E1-0385-401D-884C-D880A45BD600}" type="presOf" srcId="{9835CC6B-455E-4903-B5D8-751C3954A7E4}" destId="{5182E09E-7DE9-4755-9E08-BC675FF0DCA2}" srcOrd="0" destOrd="0" presId="urn:microsoft.com/office/officeart/2009/3/layout/HorizontalOrganizationChart"/>
    <dgm:cxn modelId="{78C281FC-FCD9-4D23-AB5D-E62B7829D066}" type="presOf" srcId="{5A1CD5EA-9CC1-461E-93DC-836893F2CF21}" destId="{D03B2EF2-E349-4311-900F-5665E379E2AB}" srcOrd="0" destOrd="0" presId="urn:microsoft.com/office/officeart/2009/3/layout/HorizontalOrganizationChart"/>
    <dgm:cxn modelId="{D14D987A-EEEE-4BD2-AEA4-583B8FEAECB1}" type="presParOf" srcId="{8D3638EA-0FF2-432F-88E7-E1D49921D424}" destId="{3863A607-0C4B-47FE-AE5C-364B64E84847}" srcOrd="0" destOrd="0" presId="urn:microsoft.com/office/officeart/2009/3/layout/HorizontalOrganizationChart"/>
    <dgm:cxn modelId="{E7D036A8-AE80-4AF8-859F-22C4B4083E3F}" type="presParOf" srcId="{3863A607-0C4B-47FE-AE5C-364B64E84847}" destId="{37EC39BC-E903-429B-AFAD-FAC86092A1BF}" srcOrd="0" destOrd="0" presId="urn:microsoft.com/office/officeart/2009/3/layout/HorizontalOrganizationChart"/>
    <dgm:cxn modelId="{558B5720-E8CE-41B1-8056-22D2477D1C2C}" type="presParOf" srcId="{37EC39BC-E903-429B-AFAD-FAC86092A1BF}" destId="{EE817880-E74F-4FB8-ABD2-44414A12EBA7}" srcOrd="0" destOrd="0" presId="urn:microsoft.com/office/officeart/2009/3/layout/HorizontalOrganizationChart"/>
    <dgm:cxn modelId="{52CA13DE-099B-4F54-AB41-9B3C43974489}" type="presParOf" srcId="{37EC39BC-E903-429B-AFAD-FAC86092A1BF}" destId="{9E8CBA7C-F97D-47C4-AC20-EF8941934284}" srcOrd="1" destOrd="0" presId="urn:microsoft.com/office/officeart/2009/3/layout/HorizontalOrganizationChart"/>
    <dgm:cxn modelId="{39B2FA96-AA91-4825-83DE-372F151FF254}" type="presParOf" srcId="{3863A607-0C4B-47FE-AE5C-364B64E84847}" destId="{429A5484-B04E-4CD5-9C2F-E9C0315A53D7}" srcOrd="1" destOrd="0" presId="urn:microsoft.com/office/officeart/2009/3/layout/HorizontalOrganizationChart"/>
    <dgm:cxn modelId="{8E6A28FB-3F45-40F7-A94E-2CFF4646F3FB}" type="presParOf" srcId="{429A5484-B04E-4CD5-9C2F-E9C0315A53D7}" destId="{D03B2EF2-E349-4311-900F-5665E379E2AB}" srcOrd="0" destOrd="0" presId="urn:microsoft.com/office/officeart/2009/3/layout/HorizontalOrganizationChart"/>
    <dgm:cxn modelId="{E026C263-8126-42A0-8890-FDFEBEBBDF1B}" type="presParOf" srcId="{429A5484-B04E-4CD5-9C2F-E9C0315A53D7}" destId="{9AC4E784-4BFB-4F1B-9ADD-7556E139C744}" srcOrd="1" destOrd="0" presId="urn:microsoft.com/office/officeart/2009/3/layout/HorizontalOrganizationChart"/>
    <dgm:cxn modelId="{495E4CCA-90EC-4A3A-A037-3B2BEC2B7C45}" type="presParOf" srcId="{9AC4E784-4BFB-4F1B-9ADD-7556E139C744}" destId="{0FF3198C-666A-4A6F-9DEA-442D56CEA4BC}" srcOrd="0" destOrd="0" presId="urn:microsoft.com/office/officeart/2009/3/layout/HorizontalOrganizationChart"/>
    <dgm:cxn modelId="{97466545-D695-404C-B9AB-B11EF00BC180}" type="presParOf" srcId="{0FF3198C-666A-4A6F-9DEA-442D56CEA4BC}" destId="{CC058AA2-D18D-4682-B7E7-88C0CA29AB1E}" srcOrd="0" destOrd="0" presId="urn:microsoft.com/office/officeart/2009/3/layout/HorizontalOrganizationChart"/>
    <dgm:cxn modelId="{BA73B40F-0F68-4632-A94F-1AFB9255F209}" type="presParOf" srcId="{0FF3198C-666A-4A6F-9DEA-442D56CEA4BC}" destId="{35D7329B-AD0F-45FB-ACCB-5C5BCD85A41D}" srcOrd="1" destOrd="0" presId="urn:microsoft.com/office/officeart/2009/3/layout/HorizontalOrganizationChart"/>
    <dgm:cxn modelId="{FE10BEDE-776E-4D17-95CB-D434704A74A3}" type="presParOf" srcId="{9AC4E784-4BFB-4F1B-9ADD-7556E139C744}" destId="{CF569996-BBC5-4CB0-969D-A6AEC65362EB}" srcOrd="1" destOrd="0" presId="urn:microsoft.com/office/officeart/2009/3/layout/HorizontalOrganizationChart"/>
    <dgm:cxn modelId="{1455F11C-418C-44E3-86B9-C1EE5A50D492}" type="presParOf" srcId="{CF569996-BBC5-4CB0-969D-A6AEC65362EB}" destId="{DEFFF998-C4EE-46B1-A936-E5F8D7DE4E89}" srcOrd="0" destOrd="0" presId="urn:microsoft.com/office/officeart/2009/3/layout/HorizontalOrganizationChart"/>
    <dgm:cxn modelId="{1EBCC631-F716-4BB2-8C53-69E5C4B82B45}" type="presParOf" srcId="{CF569996-BBC5-4CB0-969D-A6AEC65362EB}" destId="{39935530-5094-42C0-9B19-98F470CA5BE6}" srcOrd="1" destOrd="0" presId="urn:microsoft.com/office/officeart/2009/3/layout/HorizontalOrganizationChart"/>
    <dgm:cxn modelId="{24570430-33F1-4F0D-A848-D371DA500318}" type="presParOf" srcId="{39935530-5094-42C0-9B19-98F470CA5BE6}" destId="{F6AF9E32-EDEA-44F1-A3E9-FC5F0E61B99F}" srcOrd="0" destOrd="0" presId="urn:microsoft.com/office/officeart/2009/3/layout/HorizontalOrganizationChart"/>
    <dgm:cxn modelId="{8FA4EA66-8FDB-4D2A-A599-179EE0F70340}" type="presParOf" srcId="{F6AF9E32-EDEA-44F1-A3E9-FC5F0E61B99F}" destId="{5182E09E-7DE9-4755-9E08-BC675FF0DCA2}" srcOrd="0" destOrd="0" presId="urn:microsoft.com/office/officeart/2009/3/layout/HorizontalOrganizationChart"/>
    <dgm:cxn modelId="{515C3149-A0A5-4CB5-865C-4A3A49332CE8}" type="presParOf" srcId="{F6AF9E32-EDEA-44F1-A3E9-FC5F0E61B99F}" destId="{9CF87360-D7A3-48E8-B358-48118D51F78E}" srcOrd="1" destOrd="0" presId="urn:microsoft.com/office/officeart/2009/3/layout/HorizontalOrganizationChart"/>
    <dgm:cxn modelId="{368A09D5-1904-4D58-8236-4367C5014C29}" type="presParOf" srcId="{39935530-5094-42C0-9B19-98F470CA5BE6}" destId="{FDE7D3FB-A25B-449B-81A0-1977C1FF6A1E}" srcOrd="1" destOrd="0" presId="urn:microsoft.com/office/officeart/2009/3/layout/HorizontalOrganizationChart"/>
    <dgm:cxn modelId="{60287C83-27BA-42EF-BD70-46BCFF772308}" type="presParOf" srcId="{39935530-5094-42C0-9B19-98F470CA5BE6}" destId="{54014092-2E04-48FC-B0D5-932345757A0B}" srcOrd="2" destOrd="0" presId="urn:microsoft.com/office/officeart/2009/3/layout/HorizontalOrganizationChart"/>
    <dgm:cxn modelId="{EED7C2DE-123D-4C9A-89A4-4917E9FD03D9}" type="presParOf" srcId="{9AC4E784-4BFB-4F1B-9ADD-7556E139C744}" destId="{DDF63CF6-4038-4AB5-BA59-77442842639B}" srcOrd="2" destOrd="0" presId="urn:microsoft.com/office/officeart/2009/3/layout/HorizontalOrganizationChart"/>
    <dgm:cxn modelId="{9BAF336B-92C6-4612-AC0B-5F848B71D10D}" type="presParOf" srcId="{429A5484-B04E-4CD5-9C2F-E9C0315A53D7}" destId="{81045813-562B-42B0-A809-0B04BF7648BE}" srcOrd="2" destOrd="0" presId="urn:microsoft.com/office/officeart/2009/3/layout/HorizontalOrganizationChart"/>
    <dgm:cxn modelId="{0CFB1803-6E6D-4FFB-937F-E97D1CF3CC19}" type="presParOf" srcId="{429A5484-B04E-4CD5-9C2F-E9C0315A53D7}" destId="{ECFFFEC0-30EF-4994-9E0C-61DDD5FD9C0E}" srcOrd="3" destOrd="0" presId="urn:microsoft.com/office/officeart/2009/3/layout/HorizontalOrganizationChart"/>
    <dgm:cxn modelId="{666CC70E-269F-4EA4-B34F-E91F9A3FCBE2}" type="presParOf" srcId="{ECFFFEC0-30EF-4994-9E0C-61DDD5FD9C0E}" destId="{1BB0CC94-9DE5-4040-945A-BB1E90370A62}" srcOrd="0" destOrd="0" presId="urn:microsoft.com/office/officeart/2009/3/layout/HorizontalOrganizationChart"/>
    <dgm:cxn modelId="{C6900855-22C6-40E8-BA83-61339B962D0B}" type="presParOf" srcId="{1BB0CC94-9DE5-4040-945A-BB1E90370A62}" destId="{D40E5310-35E2-4777-9126-78E01B19962B}" srcOrd="0" destOrd="0" presId="urn:microsoft.com/office/officeart/2009/3/layout/HorizontalOrganizationChart"/>
    <dgm:cxn modelId="{9E17730F-8A65-4CC1-A02A-2FAC90C42FF8}" type="presParOf" srcId="{1BB0CC94-9DE5-4040-945A-BB1E90370A62}" destId="{9C259F27-A793-408E-8747-EE5390509B3C}" srcOrd="1" destOrd="0" presId="urn:microsoft.com/office/officeart/2009/3/layout/HorizontalOrganizationChart"/>
    <dgm:cxn modelId="{D6E6733A-1429-44C8-86D8-A3E331F28121}" type="presParOf" srcId="{ECFFFEC0-30EF-4994-9E0C-61DDD5FD9C0E}" destId="{11FB8FCD-F706-43B6-991C-00B7FFB90290}" srcOrd="1" destOrd="0" presId="urn:microsoft.com/office/officeart/2009/3/layout/HorizontalOrganizationChart"/>
    <dgm:cxn modelId="{8BACF09A-2D72-4819-BB8B-FE9021FBB3B8}" type="presParOf" srcId="{11FB8FCD-F706-43B6-991C-00B7FFB90290}" destId="{C37E1766-4938-4A20-A53A-72353DA46497}" srcOrd="0" destOrd="0" presId="urn:microsoft.com/office/officeart/2009/3/layout/HorizontalOrganizationChart"/>
    <dgm:cxn modelId="{1DC02697-7A4F-474A-BFC2-2F18004B914C}" type="presParOf" srcId="{11FB8FCD-F706-43B6-991C-00B7FFB90290}" destId="{9DB37853-BA82-4013-B7FB-64B65897F4E5}" srcOrd="1" destOrd="0" presId="urn:microsoft.com/office/officeart/2009/3/layout/HorizontalOrganizationChart"/>
    <dgm:cxn modelId="{12011CD7-9C54-402F-95FC-9B6A55234308}" type="presParOf" srcId="{9DB37853-BA82-4013-B7FB-64B65897F4E5}" destId="{B6F30458-0B37-46B4-AE3E-7374FD5C12B0}" srcOrd="0" destOrd="0" presId="urn:microsoft.com/office/officeart/2009/3/layout/HorizontalOrganizationChart"/>
    <dgm:cxn modelId="{A4DD42EA-D918-4260-99EC-A68CA9ED39FB}" type="presParOf" srcId="{B6F30458-0B37-46B4-AE3E-7374FD5C12B0}" destId="{9EA6E530-F5A4-4D16-8913-36DCE6723AF9}" srcOrd="0" destOrd="0" presId="urn:microsoft.com/office/officeart/2009/3/layout/HorizontalOrganizationChart"/>
    <dgm:cxn modelId="{98CDFE2D-E69C-4A23-9953-F1064807E7A3}" type="presParOf" srcId="{B6F30458-0B37-46B4-AE3E-7374FD5C12B0}" destId="{D9ACF60E-7768-4E0E-B560-E330B3345C26}" srcOrd="1" destOrd="0" presId="urn:microsoft.com/office/officeart/2009/3/layout/HorizontalOrganizationChart"/>
    <dgm:cxn modelId="{45F2B975-7AE7-4AED-A9C3-C76DCBEC86B8}" type="presParOf" srcId="{9DB37853-BA82-4013-B7FB-64B65897F4E5}" destId="{FD469FBF-00F5-472E-9E9E-411D7472F317}" srcOrd="1" destOrd="0" presId="urn:microsoft.com/office/officeart/2009/3/layout/HorizontalOrganizationChart"/>
    <dgm:cxn modelId="{267A6C57-C8E2-4E58-8335-B99C02FA48A5}" type="presParOf" srcId="{9DB37853-BA82-4013-B7FB-64B65897F4E5}" destId="{A8058038-DF44-4F6E-966B-B2A3057798DF}" srcOrd="2" destOrd="0" presId="urn:microsoft.com/office/officeart/2009/3/layout/HorizontalOrganizationChart"/>
    <dgm:cxn modelId="{CDC854ED-1E3A-425C-84F8-693A3D60C004}" type="presParOf" srcId="{ECFFFEC0-30EF-4994-9E0C-61DDD5FD9C0E}" destId="{BBE5F411-54AE-410B-8B1B-32C9B071B5A1}" srcOrd="2" destOrd="0" presId="urn:microsoft.com/office/officeart/2009/3/layout/HorizontalOrganizationChart"/>
    <dgm:cxn modelId="{945C8980-D322-45E6-8009-BD8B41A6BC5D}" type="presParOf" srcId="{3863A607-0C4B-47FE-AE5C-364B64E84847}" destId="{BAB8509D-B561-43B6-A46E-8C5ADB3F7243}" srcOrd="2" destOrd="0" presId="urn:microsoft.com/office/officeart/2009/3/layout/HorizontalOrganizationChart"/>
    <dgm:cxn modelId="{5C9BE2E0-965F-4EA6-A14F-1C554FA2E872}" type="presParOf" srcId="{BAB8509D-B561-43B6-A46E-8C5ADB3F7243}" destId="{B5D77195-848D-4BC3-A85A-53178D56A5A6}" srcOrd="0" destOrd="0" presId="urn:microsoft.com/office/officeart/2009/3/layout/HorizontalOrganizationChart"/>
    <dgm:cxn modelId="{6132808A-9877-4A9C-A2FE-1DF6A3DEE0F6}" type="presParOf" srcId="{BAB8509D-B561-43B6-A46E-8C5ADB3F7243}" destId="{C98B7B35-A72B-4460-8D1E-8C8F4F2CD4C4}" srcOrd="1" destOrd="0" presId="urn:microsoft.com/office/officeart/2009/3/layout/HorizontalOrganizationChart"/>
    <dgm:cxn modelId="{F7D285F1-0069-49AD-9DA2-815C242E39AB}" type="presParOf" srcId="{C98B7B35-A72B-4460-8D1E-8C8F4F2CD4C4}" destId="{16F9FD33-87C0-4F99-BF8C-6E426A6E0124}" srcOrd="0" destOrd="0" presId="urn:microsoft.com/office/officeart/2009/3/layout/HorizontalOrganizationChart"/>
    <dgm:cxn modelId="{9FF31D4F-4EEC-40CA-9C3F-6DCF33242566}" type="presParOf" srcId="{16F9FD33-87C0-4F99-BF8C-6E426A6E0124}" destId="{08266807-8C50-4179-B7AE-56FF5F4DB1B3}" srcOrd="0" destOrd="0" presId="urn:microsoft.com/office/officeart/2009/3/layout/HorizontalOrganizationChart"/>
    <dgm:cxn modelId="{2DEEF114-56C2-4EC4-8046-99A79FCC36A3}" type="presParOf" srcId="{16F9FD33-87C0-4F99-BF8C-6E426A6E0124}" destId="{3DD64807-D291-44B6-9A9B-DAC6E68758B4}" srcOrd="1" destOrd="0" presId="urn:microsoft.com/office/officeart/2009/3/layout/HorizontalOrganizationChart"/>
    <dgm:cxn modelId="{A7EFCF54-385A-46D1-A2D2-368B70F68385}" type="presParOf" srcId="{C98B7B35-A72B-4460-8D1E-8C8F4F2CD4C4}" destId="{40EC9555-2047-464B-8ECB-A789FA97D320}" srcOrd="1" destOrd="0" presId="urn:microsoft.com/office/officeart/2009/3/layout/HorizontalOrganizationChart"/>
    <dgm:cxn modelId="{9669A491-75E6-4802-98E3-A12940C98567}" type="presParOf" srcId="{C98B7B35-A72B-4460-8D1E-8C8F4F2CD4C4}" destId="{73872AC1-E212-4B15-B08A-7D8426E6FE26}"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C1AA155-17F0-42D5-A082-82715FE7258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6F7FF128-0AB4-4E79-8202-80C750ACDF15}">
      <dgm:prSet/>
      <dgm:spPr>
        <a:solidFill>
          <a:srgbClr val="15B772"/>
        </a:solidFill>
      </dgm:spPr>
      <dgm:t>
        <a:bodyPr/>
        <a:lstStyle/>
        <a:p>
          <a:r>
            <a:rPr lang="en-US" b="0" i="0"/>
            <a:t>The phenomenological movement has considered higher education as training, since it focuses on personal development rather than the possession of knowledge. This movement promotes research to find better ways of learning and living, confirming the importance of designing programs to generate social utility of knowledge through the solution of national problems.</a:t>
          </a:r>
          <a:endParaRPr lang="es-MX"/>
        </a:p>
      </dgm:t>
    </dgm:pt>
    <dgm:pt modelId="{3BB0E8D0-6DAC-40C3-BD4C-8B38236FE82A}" type="parTrans" cxnId="{B68363D1-2EBB-4205-8427-E3130B8CB1FC}">
      <dgm:prSet/>
      <dgm:spPr/>
      <dgm:t>
        <a:bodyPr/>
        <a:lstStyle/>
        <a:p>
          <a:endParaRPr lang="es-MX"/>
        </a:p>
      </dgm:t>
    </dgm:pt>
    <dgm:pt modelId="{15659E2B-4A54-44D2-BD00-2BDAA6249BB4}" type="sibTrans" cxnId="{B68363D1-2EBB-4205-8427-E3130B8CB1FC}">
      <dgm:prSet/>
      <dgm:spPr/>
      <dgm:t>
        <a:bodyPr/>
        <a:lstStyle/>
        <a:p>
          <a:endParaRPr lang="es-MX"/>
        </a:p>
      </dgm:t>
    </dgm:pt>
    <dgm:pt modelId="{1CF2B158-B7EC-48B0-A9B7-C358D3695600}">
      <dgm:prSet/>
      <dgm:spPr>
        <a:solidFill>
          <a:srgbClr val="15B772"/>
        </a:solidFill>
      </dgm:spPr>
      <dgm:t>
        <a:bodyPr/>
        <a:lstStyle/>
        <a:p>
          <a:r>
            <a:rPr lang="en-US" b="0" i="0" dirty="0"/>
            <a:t>In countries with low GDP levels such as Mexico, the current young population has the highest levels of education in the country's history and educational levels among young teachers have reached equal conditions, although the economic participation of women has not yet been achieved, it has increased substantially.</a:t>
          </a:r>
          <a:endParaRPr lang="es-MX" dirty="0"/>
        </a:p>
      </dgm:t>
    </dgm:pt>
    <dgm:pt modelId="{5E5183D8-DA41-412E-9A1D-0957F4153DEA}" type="parTrans" cxnId="{DCA985AA-0CE5-4A91-A35C-13724173375A}">
      <dgm:prSet/>
      <dgm:spPr/>
      <dgm:t>
        <a:bodyPr/>
        <a:lstStyle/>
        <a:p>
          <a:endParaRPr lang="es-MX"/>
        </a:p>
      </dgm:t>
    </dgm:pt>
    <dgm:pt modelId="{60AC796F-3041-441A-9E50-2C1C6FCBCC96}" type="sibTrans" cxnId="{DCA985AA-0CE5-4A91-A35C-13724173375A}">
      <dgm:prSet/>
      <dgm:spPr/>
      <dgm:t>
        <a:bodyPr/>
        <a:lstStyle/>
        <a:p>
          <a:endParaRPr lang="es-MX"/>
        </a:p>
      </dgm:t>
    </dgm:pt>
    <dgm:pt modelId="{F547A63C-2B97-48CE-9C25-5E217F0B8D42}">
      <dgm:prSet/>
      <dgm:spPr>
        <a:solidFill>
          <a:srgbClr val="15B772"/>
        </a:solidFill>
      </dgm:spPr>
      <dgm:t>
        <a:bodyPr/>
        <a:lstStyle/>
        <a:p>
          <a:r>
            <a:rPr lang="en-US" b="0" i="0" dirty="0"/>
            <a:t>Therefore, the social utility of knowledge for social justice requires new teachers to raise the innovation economy and face the technological era. This can lead to a significant variation in teacher behavior, resulting in resistance to organizational change by HEIs.</a:t>
          </a:r>
          <a:endParaRPr lang="es-MX" dirty="0"/>
        </a:p>
      </dgm:t>
    </dgm:pt>
    <dgm:pt modelId="{536115ED-C196-404C-B1AF-8A94104A8466}" type="parTrans" cxnId="{EB482575-3A34-4D5D-825B-BA1B7D1812C7}">
      <dgm:prSet/>
      <dgm:spPr/>
      <dgm:t>
        <a:bodyPr/>
        <a:lstStyle/>
        <a:p>
          <a:endParaRPr lang="es-MX"/>
        </a:p>
      </dgm:t>
    </dgm:pt>
    <dgm:pt modelId="{958240D8-AB19-4290-A26A-CEE0341960F2}" type="sibTrans" cxnId="{EB482575-3A34-4D5D-825B-BA1B7D1812C7}">
      <dgm:prSet/>
      <dgm:spPr/>
      <dgm:t>
        <a:bodyPr/>
        <a:lstStyle/>
        <a:p>
          <a:endParaRPr lang="es-MX"/>
        </a:p>
      </dgm:t>
    </dgm:pt>
    <dgm:pt modelId="{C12682FE-C444-4C50-8845-BE87B03F87FC}" type="pres">
      <dgm:prSet presAssocID="{0C1AA155-17F0-42D5-A082-82715FE7258A}" presName="linear" presStyleCnt="0">
        <dgm:presLayoutVars>
          <dgm:animLvl val="lvl"/>
          <dgm:resizeHandles val="exact"/>
        </dgm:presLayoutVars>
      </dgm:prSet>
      <dgm:spPr/>
    </dgm:pt>
    <dgm:pt modelId="{B80BD10E-F0B8-4824-B76E-95DFEDCE1E16}" type="pres">
      <dgm:prSet presAssocID="{6F7FF128-0AB4-4E79-8202-80C750ACDF15}" presName="parentText" presStyleLbl="node1" presStyleIdx="0" presStyleCnt="3">
        <dgm:presLayoutVars>
          <dgm:chMax val="0"/>
          <dgm:bulletEnabled val="1"/>
        </dgm:presLayoutVars>
      </dgm:prSet>
      <dgm:spPr/>
    </dgm:pt>
    <dgm:pt modelId="{ADB22D82-2F09-45E6-8972-82EF535DEAC9}" type="pres">
      <dgm:prSet presAssocID="{15659E2B-4A54-44D2-BD00-2BDAA6249BB4}" presName="spacer" presStyleCnt="0"/>
      <dgm:spPr/>
    </dgm:pt>
    <dgm:pt modelId="{C462894B-AD57-44D1-9B9E-BA4D779887E3}" type="pres">
      <dgm:prSet presAssocID="{1CF2B158-B7EC-48B0-A9B7-C358D3695600}" presName="parentText" presStyleLbl="node1" presStyleIdx="1" presStyleCnt="3">
        <dgm:presLayoutVars>
          <dgm:chMax val="0"/>
          <dgm:bulletEnabled val="1"/>
        </dgm:presLayoutVars>
      </dgm:prSet>
      <dgm:spPr/>
    </dgm:pt>
    <dgm:pt modelId="{5379D34E-A95C-495E-897E-70836938966B}" type="pres">
      <dgm:prSet presAssocID="{60AC796F-3041-441A-9E50-2C1C6FCBCC96}" presName="spacer" presStyleCnt="0"/>
      <dgm:spPr/>
    </dgm:pt>
    <dgm:pt modelId="{2C09FA8C-19A1-4318-B4C0-909D29EAE997}" type="pres">
      <dgm:prSet presAssocID="{F547A63C-2B97-48CE-9C25-5E217F0B8D42}" presName="parentText" presStyleLbl="node1" presStyleIdx="2" presStyleCnt="3">
        <dgm:presLayoutVars>
          <dgm:chMax val="0"/>
          <dgm:bulletEnabled val="1"/>
        </dgm:presLayoutVars>
      </dgm:prSet>
      <dgm:spPr/>
    </dgm:pt>
  </dgm:ptLst>
  <dgm:cxnLst>
    <dgm:cxn modelId="{DBFCD32B-C23B-4C04-BC21-B0B26920FA94}" type="presOf" srcId="{1CF2B158-B7EC-48B0-A9B7-C358D3695600}" destId="{C462894B-AD57-44D1-9B9E-BA4D779887E3}" srcOrd="0" destOrd="0" presId="urn:microsoft.com/office/officeart/2005/8/layout/vList2"/>
    <dgm:cxn modelId="{81F20A2D-2F0A-4405-B5CC-E7CC62CFD04D}" type="presOf" srcId="{0C1AA155-17F0-42D5-A082-82715FE7258A}" destId="{C12682FE-C444-4C50-8845-BE87B03F87FC}" srcOrd="0" destOrd="0" presId="urn:microsoft.com/office/officeart/2005/8/layout/vList2"/>
    <dgm:cxn modelId="{EB482575-3A34-4D5D-825B-BA1B7D1812C7}" srcId="{0C1AA155-17F0-42D5-A082-82715FE7258A}" destId="{F547A63C-2B97-48CE-9C25-5E217F0B8D42}" srcOrd="2" destOrd="0" parTransId="{536115ED-C196-404C-B1AF-8A94104A8466}" sibTransId="{958240D8-AB19-4290-A26A-CEE0341960F2}"/>
    <dgm:cxn modelId="{1D794887-5C75-446F-A149-D7F11BFF3D1B}" type="presOf" srcId="{F547A63C-2B97-48CE-9C25-5E217F0B8D42}" destId="{2C09FA8C-19A1-4318-B4C0-909D29EAE997}" srcOrd="0" destOrd="0" presId="urn:microsoft.com/office/officeart/2005/8/layout/vList2"/>
    <dgm:cxn modelId="{DCA985AA-0CE5-4A91-A35C-13724173375A}" srcId="{0C1AA155-17F0-42D5-A082-82715FE7258A}" destId="{1CF2B158-B7EC-48B0-A9B7-C358D3695600}" srcOrd="1" destOrd="0" parTransId="{5E5183D8-DA41-412E-9A1D-0957F4153DEA}" sibTransId="{60AC796F-3041-441A-9E50-2C1C6FCBCC96}"/>
    <dgm:cxn modelId="{B68363D1-2EBB-4205-8427-E3130B8CB1FC}" srcId="{0C1AA155-17F0-42D5-A082-82715FE7258A}" destId="{6F7FF128-0AB4-4E79-8202-80C750ACDF15}" srcOrd="0" destOrd="0" parTransId="{3BB0E8D0-6DAC-40C3-BD4C-8B38236FE82A}" sibTransId="{15659E2B-4A54-44D2-BD00-2BDAA6249BB4}"/>
    <dgm:cxn modelId="{B90AC2F4-E007-4BEB-A6C0-39ED6989232F}" type="presOf" srcId="{6F7FF128-0AB4-4E79-8202-80C750ACDF15}" destId="{B80BD10E-F0B8-4824-B76E-95DFEDCE1E16}" srcOrd="0" destOrd="0" presId="urn:microsoft.com/office/officeart/2005/8/layout/vList2"/>
    <dgm:cxn modelId="{A989EE45-DB1C-4AA7-8D87-2B9F9459C747}" type="presParOf" srcId="{C12682FE-C444-4C50-8845-BE87B03F87FC}" destId="{B80BD10E-F0B8-4824-B76E-95DFEDCE1E16}" srcOrd="0" destOrd="0" presId="urn:microsoft.com/office/officeart/2005/8/layout/vList2"/>
    <dgm:cxn modelId="{D7A2C86F-E2C7-4362-9D33-CEE62D443CFE}" type="presParOf" srcId="{C12682FE-C444-4C50-8845-BE87B03F87FC}" destId="{ADB22D82-2F09-45E6-8972-82EF535DEAC9}" srcOrd="1" destOrd="0" presId="urn:microsoft.com/office/officeart/2005/8/layout/vList2"/>
    <dgm:cxn modelId="{549AFEDA-F1E3-4FAF-B845-C50405DE1639}" type="presParOf" srcId="{C12682FE-C444-4C50-8845-BE87B03F87FC}" destId="{C462894B-AD57-44D1-9B9E-BA4D779887E3}" srcOrd="2" destOrd="0" presId="urn:microsoft.com/office/officeart/2005/8/layout/vList2"/>
    <dgm:cxn modelId="{13E33172-9C22-4EFC-A7F5-B46EA9E689BF}" type="presParOf" srcId="{C12682FE-C444-4C50-8845-BE87B03F87FC}" destId="{5379D34E-A95C-495E-897E-70836938966B}" srcOrd="3" destOrd="0" presId="urn:microsoft.com/office/officeart/2005/8/layout/vList2"/>
    <dgm:cxn modelId="{7C24308D-B39A-4956-AB31-D9E1646640DB}" type="presParOf" srcId="{C12682FE-C444-4C50-8845-BE87B03F87FC}" destId="{2C09FA8C-19A1-4318-B4C0-909D29EAE997}"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83FFB0-B617-4021-9C43-0CD51D9481D0}" type="doc">
      <dgm:prSet loTypeId="urn:microsoft.com/office/officeart/2005/8/layout/chevron1" loCatId="process" qsTypeId="urn:microsoft.com/office/officeart/2005/8/quickstyle/simple5" qsCatId="simple" csTypeId="urn:microsoft.com/office/officeart/2005/8/colors/accent0_1" csCatId="mainScheme" phldr="1"/>
      <dgm:spPr/>
    </dgm:pt>
    <dgm:pt modelId="{9CE1E7CE-689B-4348-80BE-DDEFCB8BC1D9}">
      <dgm:prSet phldrT="[Texto]"/>
      <dgm:spPr/>
      <dgm:t>
        <a:bodyPr/>
        <a:lstStyle/>
        <a:p>
          <a:r>
            <a:rPr lang="en-US" dirty="0"/>
            <a:t>Science </a:t>
          </a:r>
          <a:endParaRPr lang="es-MX" dirty="0"/>
        </a:p>
      </dgm:t>
    </dgm:pt>
    <dgm:pt modelId="{E53F9472-87DC-4E97-BDFA-CDB485B3D3F5}" type="parTrans" cxnId="{A50134B5-9190-4A0E-A37F-54B51177BF63}">
      <dgm:prSet/>
      <dgm:spPr/>
      <dgm:t>
        <a:bodyPr/>
        <a:lstStyle/>
        <a:p>
          <a:endParaRPr lang="es-MX"/>
        </a:p>
      </dgm:t>
    </dgm:pt>
    <dgm:pt modelId="{1DF3C25C-1400-4618-BB61-311F4BD8D1B1}" type="sibTrans" cxnId="{A50134B5-9190-4A0E-A37F-54B51177BF63}">
      <dgm:prSet/>
      <dgm:spPr/>
      <dgm:t>
        <a:bodyPr/>
        <a:lstStyle/>
        <a:p>
          <a:endParaRPr lang="es-MX"/>
        </a:p>
      </dgm:t>
    </dgm:pt>
    <dgm:pt modelId="{8D7F20D1-681C-43ED-81B2-FD11227B2D13}">
      <dgm:prSet phldrT="[Texto]"/>
      <dgm:spPr/>
      <dgm:t>
        <a:bodyPr/>
        <a:lstStyle/>
        <a:p>
          <a:r>
            <a:rPr lang="en-US" dirty="0"/>
            <a:t>Technology</a:t>
          </a:r>
          <a:endParaRPr lang="es-MX" dirty="0"/>
        </a:p>
      </dgm:t>
    </dgm:pt>
    <dgm:pt modelId="{09F2DA90-4B0C-4509-A179-CEC02229E488}" type="parTrans" cxnId="{23C20C56-1290-4255-9AAC-6F3C496F1AA4}">
      <dgm:prSet/>
      <dgm:spPr/>
      <dgm:t>
        <a:bodyPr/>
        <a:lstStyle/>
        <a:p>
          <a:endParaRPr lang="es-MX"/>
        </a:p>
      </dgm:t>
    </dgm:pt>
    <dgm:pt modelId="{C2BF2730-34A2-4611-8F67-F3EAB505444A}" type="sibTrans" cxnId="{23C20C56-1290-4255-9AAC-6F3C496F1AA4}">
      <dgm:prSet/>
      <dgm:spPr/>
      <dgm:t>
        <a:bodyPr/>
        <a:lstStyle/>
        <a:p>
          <a:endParaRPr lang="es-MX"/>
        </a:p>
      </dgm:t>
    </dgm:pt>
    <dgm:pt modelId="{FE52B732-185C-47DC-A6D6-0C94D5891E28}">
      <dgm:prSet phldrT="[Texto]"/>
      <dgm:spPr/>
      <dgm:t>
        <a:bodyPr/>
        <a:lstStyle/>
        <a:p>
          <a:r>
            <a:rPr lang="en-US" dirty="0"/>
            <a:t>Political education</a:t>
          </a:r>
          <a:endParaRPr lang="es-MX" dirty="0"/>
        </a:p>
      </dgm:t>
    </dgm:pt>
    <dgm:pt modelId="{61855424-5D9E-491F-8548-642F6BECED47}" type="parTrans" cxnId="{D1309F29-79FD-4672-8B25-2638FE7DBF92}">
      <dgm:prSet/>
      <dgm:spPr/>
      <dgm:t>
        <a:bodyPr/>
        <a:lstStyle/>
        <a:p>
          <a:endParaRPr lang="es-MX"/>
        </a:p>
      </dgm:t>
    </dgm:pt>
    <dgm:pt modelId="{3EBF5728-0D8A-40C3-8EE8-902016F87E87}" type="sibTrans" cxnId="{D1309F29-79FD-4672-8B25-2638FE7DBF92}">
      <dgm:prSet/>
      <dgm:spPr/>
      <dgm:t>
        <a:bodyPr/>
        <a:lstStyle/>
        <a:p>
          <a:endParaRPr lang="es-MX"/>
        </a:p>
      </dgm:t>
    </dgm:pt>
    <dgm:pt modelId="{9EAEC746-3F28-4996-B220-7C146ADEFF5E}">
      <dgm:prSet phldrT="[Texto]"/>
      <dgm:spPr/>
      <dgm:t>
        <a:bodyPr/>
        <a:lstStyle/>
        <a:p>
          <a:r>
            <a:rPr lang="en-US" dirty="0"/>
            <a:t>Educational administration</a:t>
          </a:r>
          <a:endParaRPr lang="es-MX" dirty="0"/>
        </a:p>
      </dgm:t>
    </dgm:pt>
    <dgm:pt modelId="{DCA8691D-F012-4D19-AFD9-6640EF3D72BA}" type="parTrans" cxnId="{DDC9C85F-0864-41AC-979C-24F111DE6D6E}">
      <dgm:prSet/>
      <dgm:spPr/>
      <dgm:t>
        <a:bodyPr/>
        <a:lstStyle/>
        <a:p>
          <a:endParaRPr lang="es-MX"/>
        </a:p>
      </dgm:t>
    </dgm:pt>
    <dgm:pt modelId="{DBAD204D-85C8-4476-ACEA-061502AB65B3}" type="sibTrans" cxnId="{DDC9C85F-0864-41AC-979C-24F111DE6D6E}">
      <dgm:prSet/>
      <dgm:spPr/>
      <dgm:t>
        <a:bodyPr/>
        <a:lstStyle/>
        <a:p>
          <a:endParaRPr lang="es-MX"/>
        </a:p>
      </dgm:t>
    </dgm:pt>
    <dgm:pt modelId="{DCFCA7B8-DCA3-474B-9E25-606C3AC92708}" type="pres">
      <dgm:prSet presAssocID="{5F83FFB0-B617-4021-9C43-0CD51D9481D0}" presName="Name0" presStyleCnt="0">
        <dgm:presLayoutVars>
          <dgm:dir/>
          <dgm:animLvl val="lvl"/>
          <dgm:resizeHandles val="exact"/>
        </dgm:presLayoutVars>
      </dgm:prSet>
      <dgm:spPr/>
    </dgm:pt>
    <dgm:pt modelId="{14D4266E-14A9-43AC-84EC-96B2770E665F}" type="pres">
      <dgm:prSet presAssocID="{9CE1E7CE-689B-4348-80BE-DDEFCB8BC1D9}" presName="parTxOnly" presStyleLbl="node1" presStyleIdx="0" presStyleCnt="4">
        <dgm:presLayoutVars>
          <dgm:chMax val="0"/>
          <dgm:chPref val="0"/>
          <dgm:bulletEnabled val="1"/>
        </dgm:presLayoutVars>
      </dgm:prSet>
      <dgm:spPr/>
    </dgm:pt>
    <dgm:pt modelId="{41477A07-0118-43C2-ADB8-1D49C285E6E4}" type="pres">
      <dgm:prSet presAssocID="{1DF3C25C-1400-4618-BB61-311F4BD8D1B1}" presName="parTxOnlySpace" presStyleCnt="0"/>
      <dgm:spPr/>
    </dgm:pt>
    <dgm:pt modelId="{0D493612-3BF4-49BC-AFFC-4F2787E9FCD7}" type="pres">
      <dgm:prSet presAssocID="{8D7F20D1-681C-43ED-81B2-FD11227B2D13}" presName="parTxOnly" presStyleLbl="node1" presStyleIdx="1" presStyleCnt="4">
        <dgm:presLayoutVars>
          <dgm:chMax val="0"/>
          <dgm:chPref val="0"/>
          <dgm:bulletEnabled val="1"/>
        </dgm:presLayoutVars>
      </dgm:prSet>
      <dgm:spPr/>
    </dgm:pt>
    <dgm:pt modelId="{43DA0CEB-B25A-4811-96E0-E0293AB97C60}" type="pres">
      <dgm:prSet presAssocID="{C2BF2730-34A2-4611-8F67-F3EAB505444A}" presName="parTxOnlySpace" presStyleCnt="0"/>
      <dgm:spPr/>
    </dgm:pt>
    <dgm:pt modelId="{9FF76453-0A26-4BBF-AA52-3E4F3D007414}" type="pres">
      <dgm:prSet presAssocID="{FE52B732-185C-47DC-A6D6-0C94D5891E28}" presName="parTxOnly" presStyleLbl="node1" presStyleIdx="2" presStyleCnt="4">
        <dgm:presLayoutVars>
          <dgm:chMax val="0"/>
          <dgm:chPref val="0"/>
          <dgm:bulletEnabled val="1"/>
        </dgm:presLayoutVars>
      </dgm:prSet>
      <dgm:spPr/>
    </dgm:pt>
    <dgm:pt modelId="{57090442-3D00-486E-AA0C-65C29E199C04}" type="pres">
      <dgm:prSet presAssocID="{3EBF5728-0D8A-40C3-8EE8-902016F87E87}" presName="parTxOnlySpace" presStyleCnt="0"/>
      <dgm:spPr/>
    </dgm:pt>
    <dgm:pt modelId="{9F87697F-8A7C-4C8A-A245-5B38F3C4C580}" type="pres">
      <dgm:prSet presAssocID="{9EAEC746-3F28-4996-B220-7C146ADEFF5E}" presName="parTxOnly" presStyleLbl="node1" presStyleIdx="3" presStyleCnt="4">
        <dgm:presLayoutVars>
          <dgm:chMax val="0"/>
          <dgm:chPref val="0"/>
          <dgm:bulletEnabled val="1"/>
        </dgm:presLayoutVars>
      </dgm:prSet>
      <dgm:spPr/>
    </dgm:pt>
  </dgm:ptLst>
  <dgm:cxnLst>
    <dgm:cxn modelId="{A1C5D211-15C7-4E2B-8D8A-5B43D888E26E}" type="presOf" srcId="{5F83FFB0-B617-4021-9C43-0CD51D9481D0}" destId="{DCFCA7B8-DCA3-474B-9E25-606C3AC92708}" srcOrd="0" destOrd="0" presId="urn:microsoft.com/office/officeart/2005/8/layout/chevron1"/>
    <dgm:cxn modelId="{D1309F29-79FD-4672-8B25-2638FE7DBF92}" srcId="{5F83FFB0-B617-4021-9C43-0CD51D9481D0}" destId="{FE52B732-185C-47DC-A6D6-0C94D5891E28}" srcOrd="2" destOrd="0" parTransId="{61855424-5D9E-491F-8548-642F6BECED47}" sibTransId="{3EBF5728-0D8A-40C3-8EE8-902016F87E87}"/>
    <dgm:cxn modelId="{DDC9C85F-0864-41AC-979C-24F111DE6D6E}" srcId="{5F83FFB0-B617-4021-9C43-0CD51D9481D0}" destId="{9EAEC746-3F28-4996-B220-7C146ADEFF5E}" srcOrd="3" destOrd="0" parTransId="{DCA8691D-F012-4D19-AFD9-6640EF3D72BA}" sibTransId="{DBAD204D-85C8-4476-ACEA-061502AB65B3}"/>
    <dgm:cxn modelId="{5E79B545-2C87-4EBB-A88E-65E96E4D071F}" type="presOf" srcId="{9EAEC746-3F28-4996-B220-7C146ADEFF5E}" destId="{9F87697F-8A7C-4C8A-A245-5B38F3C4C580}" srcOrd="0" destOrd="0" presId="urn:microsoft.com/office/officeart/2005/8/layout/chevron1"/>
    <dgm:cxn modelId="{5A0ABA6C-3D37-45C8-BDFF-26B07E42B265}" type="presOf" srcId="{FE52B732-185C-47DC-A6D6-0C94D5891E28}" destId="{9FF76453-0A26-4BBF-AA52-3E4F3D007414}" srcOrd="0" destOrd="0" presId="urn:microsoft.com/office/officeart/2005/8/layout/chevron1"/>
    <dgm:cxn modelId="{23C20C56-1290-4255-9AAC-6F3C496F1AA4}" srcId="{5F83FFB0-B617-4021-9C43-0CD51D9481D0}" destId="{8D7F20D1-681C-43ED-81B2-FD11227B2D13}" srcOrd="1" destOrd="0" parTransId="{09F2DA90-4B0C-4509-A179-CEC02229E488}" sibTransId="{C2BF2730-34A2-4611-8F67-F3EAB505444A}"/>
    <dgm:cxn modelId="{2C6C12AD-E3F3-4FB5-BEF1-0EBB64421F87}" type="presOf" srcId="{8D7F20D1-681C-43ED-81B2-FD11227B2D13}" destId="{0D493612-3BF4-49BC-AFFC-4F2787E9FCD7}" srcOrd="0" destOrd="0" presId="urn:microsoft.com/office/officeart/2005/8/layout/chevron1"/>
    <dgm:cxn modelId="{69F162AF-0960-4985-9D2E-866F6309DB36}" type="presOf" srcId="{9CE1E7CE-689B-4348-80BE-DDEFCB8BC1D9}" destId="{14D4266E-14A9-43AC-84EC-96B2770E665F}" srcOrd="0" destOrd="0" presId="urn:microsoft.com/office/officeart/2005/8/layout/chevron1"/>
    <dgm:cxn modelId="{A50134B5-9190-4A0E-A37F-54B51177BF63}" srcId="{5F83FFB0-B617-4021-9C43-0CD51D9481D0}" destId="{9CE1E7CE-689B-4348-80BE-DDEFCB8BC1D9}" srcOrd="0" destOrd="0" parTransId="{E53F9472-87DC-4E97-BDFA-CDB485B3D3F5}" sibTransId="{1DF3C25C-1400-4618-BB61-311F4BD8D1B1}"/>
    <dgm:cxn modelId="{6469FB3A-3957-4E61-82C6-5778661621F9}" type="presParOf" srcId="{DCFCA7B8-DCA3-474B-9E25-606C3AC92708}" destId="{14D4266E-14A9-43AC-84EC-96B2770E665F}" srcOrd="0" destOrd="0" presId="urn:microsoft.com/office/officeart/2005/8/layout/chevron1"/>
    <dgm:cxn modelId="{00F7A77F-EC62-4EAB-A139-ED60F4808B3F}" type="presParOf" srcId="{DCFCA7B8-DCA3-474B-9E25-606C3AC92708}" destId="{41477A07-0118-43C2-ADB8-1D49C285E6E4}" srcOrd="1" destOrd="0" presId="urn:microsoft.com/office/officeart/2005/8/layout/chevron1"/>
    <dgm:cxn modelId="{038C0615-C903-470E-B8AF-E0D0775248A1}" type="presParOf" srcId="{DCFCA7B8-DCA3-474B-9E25-606C3AC92708}" destId="{0D493612-3BF4-49BC-AFFC-4F2787E9FCD7}" srcOrd="2" destOrd="0" presId="urn:microsoft.com/office/officeart/2005/8/layout/chevron1"/>
    <dgm:cxn modelId="{30BDD7C2-2DD9-4EE0-A5D0-668058C31CA5}" type="presParOf" srcId="{DCFCA7B8-DCA3-474B-9E25-606C3AC92708}" destId="{43DA0CEB-B25A-4811-96E0-E0293AB97C60}" srcOrd="3" destOrd="0" presId="urn:microsoft.com/office/officeart/2005/8/layout/chevron1"/>
    <dgm:cxn modelId="{18B821F4-FC63-4D2B-AF1B-EE371E41F346}" type="presParOf" srcId="{DCFCA7B8-DCA3-474B-9E25-606C3AC92708}" destId="{9FF76453-0A26-4BBF-AA52-3E4F3D007414}" srcOrd="4" destOrd="0" presId="urn:microsoft.com/office/officeart/2005/8/layout/chevron1"/>
    <dgm:cxn modelId="{881DE6E0-D38D-499E-B108-68C5838AC132}" type="presParOf" srcId="{DCFCA7B8-DCA3-474B-9E25-606C3AC92708}" destId="{57090442-3D00-486E-AA0C-65C29E199C04}" srcOrd="5" destOrd="0" presId="urn:microsoft.com/office/officeart/2005/8/layout/chevron1"/>
    <dgm:cxn modelId="{9E4AA5B6-1E14-4EA6-B2D3-637508185ABF}" type="presParOf" srcId="{DCFCA7B8-DCA3-474B-9E25-606C3AC92708}" destId="{9F87697F-8A7C-4C8A-A245-5B38F3C4C580}"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B3D820-8C12-41E0-A717-E22D455CCDE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990C8535-441D-4789-A52A-E892873B7BF0}">
      <dgm:prSet/>
      <dgm:spPr>
        <a:solidFill>
          <a:srgbClr val="15B772"/>
        </a:solidFill>
      </dgm:spPr>
      <dgm:t>
        <a:bodyPr/>
        <a:lstStyle/>
        <a:p>
          <a:r>
            <a:rPr lang="en-US" b="0" i="0" dirty="0"/>
            <a:t>What is the purpose of scientific knowledge and for whom is it beneficial? </a:t>
          </a:r>
          <a:endParaRPr lang="es-MX" dirty="0"/>
        </a:p>
      </dgm:t>
    </dgm:pt>
    <dgm:pt modelId="{752806A4-424C-4E3F-90FB-8EA76A44FFFF}" type="parTrans" cxnId="{F0177B85-C413-4786-8FEC-A18E0722D7EA}">
      <dgm:prSet/>
      <dgm:spPr/>
      <dgm:t>
        <a:bodyPr/>
        <a:lstStyle/>
        <a:p>
          <a:endParaRPr lang="es-MX"/>
        </a:p>
      </dgm:t>
    </dgm:pt>
    <dgm:pt modelId="{6A96FAA8-9A21-4A07-A392-70E3B2C50DF7}" type="sibTrans" cxnId="{F0177B85-C413-4786-8FEC-A18E0722D7EA}">
      <dgm:prSet/>
      <dgm:spPr/>
      <dgm:t>
        <a:bodyPr/>
        <a:lstStyle/>
        <a:p>
          <a:endParaRPr lang="es-MX"/>
        </a:p>
      </dgm:t>
    </dgm:pt>
    <dgm:pt modelId="{D5A4EF04-0F36-4823-920C-5E03550EE189}">
      <dgm:prSet/>
      <dgm:spPr>
        <a:solidFill>
          <a:srgbClr val="15B772"/>
        </a:solidFill>
      </dgm:spPr>
      <dgm:t>
        <a:bodyPr/>
        <a:lstStyle/>
        <a:p>
          <a:r>
            <a:rPr lang="en-US" b="0" i="0" dirty="0"/>
            <a:t>What relationships are promoted between teachers and students according to the different interpretations of the usefulness of knowledge? </a:t>
          </a:r>
          <a:endParaRPr lang="es-MX" dirty="0"/>
        </a:p>
      </dgm:t>
    </dgm:pt>
    <dgm:pt modelId="{4A2CCF13-6F38-49A0-8CC4-3A0CF0E591D1}" type="parTrans" cxnId="{3A8BE373-59FE-4648-AE4F-16CE2FEF2DCA}">
      <dgm:prSet/>
      <dgm:spPr/>
      <dgm:t>
        <a:bodyPr/>
        <a:lstStyle/>
        <a:p>
          <a:endParaRPr lang="es-MX"/>
        </a:p>
      </dgm:t>
    </dgm:pt>
    <dgm:pt modelId="{8711A4D3-F07C-468C-9D40-6C8F6E67B72F}" type="sibTrans" cxnId="{3A8BE373-59FE-4648-AE4F-16CE2FEF2DCA}">
      <dgm:prSet/>
      <dgm:spPr/>
      <dgm:t>
        <a:bodyPr/>
        <a:lstStyle/>
        <a:p>
          <a:endParaRPr lang="es-MX"/>
        </a:p>
      </dgm:t>
    </dgm:pt>
    <dgm:pt modelId="{9AD7C07C-4B13-4B15-8C0A-75766278EF47}">
      <dgm:prSet/>
      <dgm:spPr>
        <a:solidFill>
          <a:srgbClr val="15B772"/>
        </a:solidFill>
      </dgm:spPr>
      <dgm:t>
        <a:bodyPr/>
        <a:lstStyle/>
        <a:p>
          <a:r>
            <a:rPr lang="en-US" b="0" i="0" dirty="0"/>
            <a:t>Who plays a role in defining the social utility of knowledge for social justice?</a:t>
          </a:r>
          <a:endParaRPr lang="es-MX" dirty="0"/>
        </a:p>
      </dgm:t>
    </dgm:pt>
    <dgm:pt modelId="{58D09147-1859-4180-8662-A00ACC2167FA}" type="parTrans" cxnId="{89EF37F1-4B4B-479B-9F62-69BDEDFB7A79}">
      <dgm:prSet/>
      <dgm:spPr/>
      <dgm:t>
        <a:bodyPr/>
        <a:lstStyle/>
        <a:p>
          <a:endParaRPr lang="es-MX"/>
        </a:p>
      </dgm:t>
    </dgm:pt>
    <dgm:pt modelId="{B0A144EF-2778-4808-BA15-AE480E124709}" type="sibTrans" cxnId="{89EF37F1-4B4B-479B-9F62-69BDEDFB7A79}">
      <dgm:prSet/>
      <dgm:spPr/>
      <dgm:t>
        <a:bodyPr/>
        <a:lstStyle/>
        <a:p>
          <a:endParaRPr lang="es-MX"/>
        </a:p>
      </dgm:t>
    </dgm:pt>
    <dgm:pt modelId="{6497FDB0-544C-44B6-BC7B-5E6BA06B3FB0}" type="pres">
      <dgm:prSet presAssocID="{71B3D820-8C12-41E0-A717-E22D455CCDE8}" presName="linear" presStyleCnt="0">
        <dgm:presLayoutVars>
          <dgm:animLvl val="lvl"/>
          <dgm:resizeHandles val="exact"/>
        </dgm:presLayoutVars>
      </dgm:prSet>
      <dgm:spPr/>
    </dgm:pt>
    <dgm:pt modelId="{25126D89-B3A7-4AD1-ABF7-7F543C93EA58}" type="pres">
      <dgm:prSet presAssocID="{990C8535-441D-4789-A52A-E892873B7BF0}" presName="parentText" presStyleLbl="node1" presStyleIdx="0" presStyleCnt="3">
        <dgm:presLayoutVars>
          <dgm:chMax val="0"/>
          <dgm:bulletEnabled val="1"/>
        </dgm:presLayoutVars>
      </dgm:prSet>
      <dgm:spPr/>
    </dgm:pt>
    <dgm:pt modelId="{5235C1C3-4935-4449-ABAB-F6F9CBFB41CB}" type="pres">
      <dgm:prSet presAssocID="{6A96FAA8-9A21-4A07-A392-70E3B2C50DF7}" presName="spacer" presStyleCnt="0"/>
      <dgm:spPr/>
    </dgm:pt>
    <dgm:pt modelId="{0FE868FB-A06E-4E30-81C0-CFD3A4BFA7C4}" type="pres">
      <dgm:prSet presAssocID="{D5A4EF04-0F36-4823-920C-5E03550EE189}" presName="parentText" presStyleLbl="node1" presStyleIdx="1" presStyleCnt="3">
        <dgm:presLayoutVars>
          <dgm:chMax val="0"/>
          <dgm:bulletEnabled val="1"/>
        </dgm:presLayoutVars>
      </dgm:prSet>
      <dgm:spPr/>
    </dgm:pt>
    <dgm:pt modelId="{66F1962F-A3B1-4A97-8F9A-DEA5A3F6F1F3}" type="pres">
      <dgm:prSet presAssocID="{8711A4D3-F07C-468C-9D40-6C8F6E67B72F}" presName="spacer" presStyleCnt="0"/>
      <dgm:spPr/>
    </dgm:pt>
    <dgm:pt modelId="{663F9195-B637-457E-84D9-48FDCAE9FFF0}" type="pres">
      <dgm:prSet presAssocID="{9AD7C07C-4B13-4B15-8C0A-75766278EF47}" presName="parentText" presStyleLbl="node1" presStyleIdx="2" presStyleCnt="3">
        <dgm:presLayoutVars>
          <dgm:chMax val="0"/>
          <dgm:bulletEnabled val="1"/>
        </dgm:presLayoutVars>
      </dgm:prSet>
      <dgm:spPr/>
    </dgm:pt>
  </dgm:ptLst>
  <dgm:cxnLst>
    <dgm:cxn modelId="{B9EB942D-DBE8-4D04-B6BE-4483C65B44DF}" type="presOf" srcId="{D5A4EF04-0F36-4823-920C-5E03550EE189}" destId="{0FE868FB-A06E-4E30-81C0-CFD3A4BFA7C4}" srcOrd="0" destOrd="0" presId="urn:microsoft.com/office/officeart/2005/8/layout/vList2"/>
    <dgm:cxn modelId="{3A8BE373-59FE-4648-AE4F-16CE2FEF2DCA}" srcId="{71B3D820-8C12-41E0-A717-E22D455CCDE8}" destId="{D5A4EF04-0F36-4823-920C-5E03550EE189}" srcOrd="1" destOrd="0" parTransId="{4A2CCF13-6F38-49A0-8CC4-3A0CF0E591D1}" sibTransId="{8711A4D3-F07C-468C-9D40-6C8F6E67B72F}"/>
    <dgm:cxn modelId="{7B5BDE7D-C7DA-41FB-AA64-DF4C26BF2F20}" type="presOf" srcId="{990C8535-441D-4789-A52A-E892873B7BF0}" destId="{25126D89-B3A7-4AD1-ABF7-7F543C93EA58}" srcOrd="0" destOrd="0" presId="urn:microsoft.com/office/officeart/2005/8/layout/vList2"/>
    <dgm:cxn modelId="{FFDD9380-A019-4D4B-9494-8D0F217B7503}" type="presOf" srcId="{71B3D820-8C12-41E0-A717-E22D455CCDE8}" destId="{6497FDB0-544C-44B6-BC7B-5E6BA06B3FB0}" srcOrd="0" destOrd="0" presId="urn:microsoft.com/office/officeart/2005/8/layout/vList2"/>
    <dgm:cxn modelId="{F0177B85-C413-4786-8FEC-A18E0722D7EA}" srcId="{71B3D820-8C12-41E0-A717-E22D455CCDE8}" destId="{990C8535-441D-4789-A52A-E892873B7BF0}" srcOrd="0" destOrd="0" parTransId="{752806A4-424C-4E3F-90FB-8EA76A44FFFF}" sibTransId="{6A96FAA8-9A21-4A07-A392-70E3B2C50DF7}"/>
    <dgm:cxn modelId="{715854AE-EE6A-4FA0-9881-CADEBD4D003F}" type="presOf" srcId="{9AD7C07C-4B13-4B15-8C0A-75766278EF47}" destId="{663F9195-B637-457E-84D9-48FDCAE9FFF0}" srcOrd="0" destOrd="0" presId="urn:microsoft.com/office/officeart/2005/8/layout/vList2"/>
    <dgm:cxn modelId="{89EF37F1-4B4B-479B-9F62-69BDEDFB7A79}" srcId="{71B3D820-8C12-41E0-A717-E22D455CCDE8}" destId="{9AD7C07C-4B13-4B15-8C0A-75766278EF47}" srcOrd="2" destOrd="0" parTransId="{58D09147-1859-4180-8662-A00ACC2167FA}" sibTransId="{B0A144EF-2778-4808-BA15-AE480E124709}"/>
    <dgm:cxn modelId="{645E2E6D-8E27-4664-8A9E-F8844D3E639D}" type="presParOf" srcId="{6497FDB0-544C-44B6-BC7B-5E6BA06B3FB0}" destId="{25126D89-B3A7-4AD1-ABF7-7F543C93EA58}" srcOrd="0" destOrd="0" presId="urn:microsoft.com/office/officeart/2005/8/layout/vList2"/>
    <dgm:cxn modelId="{6110CA48-6DF2-4081-B793-AE662EB6E146}" type="presParOf" srcId="{6497FDB0-544C-44B6-BC7B-5E6BA06B3FB0}" destId="{5235C1C3-4935-4449-ABAB-F6F9CBFB41CB}" srcOrd="1" destOrd="0" presId="urn:microsoft.com/office/officeart/2005/8/layout/vList2"/>
    <dgm:cxn modelId="{2DA2051C-FDD0-43C3-AA4B-3CA57F206090}" type="presParOf" srcId="{6497FDB0-544C-44B6-BC7B-5E6BA06B3FB0}" destId="{0FE868FB-A06E-4E30-81C0-CFD3A4BFA7C4}" srcOrd="2" destOrd="0" presId="urn:microsoft.com/office/officeart/2005/8/layout/vList2"/>
    <dgm:cxn modelId="{A86CE87A-E855-4EC1-9EFE-FD25462626B5}" type="presParOf" srcId="{6497FDB0-544C-44B6-BC7B-5E6BA06B3FB0}" destId="{66F1962F-A3B1-4A97-8F9A-DEA5A3F6F1F3}" srcOrd="3" destOrd="0" presId="urn:microsoft.com/office/officeart/2005/8/layout/vList2"/>
    <dgm:cxn modelId="{37523FCF-C400-4D09-AC42-C3FDF0F05494}" type="presParOf" srcId="{6497FDB0-544C-44B6-BC7B-5E6BA06B3FB0}" destId="{663F9195-B637-457E-84D9-48FDCAE9FFF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7BBD4D7-3DE4-495C-8222-214A58207E8E}" type="doc">
      <dgm:prSet loTypeId="urn:microsoft.com/office/officeart/2009/3/layout/HorizontalOrganizationChart" loCatId="hierarchy" qsTypeId="urn:microsoft.com/office/officeart/2005/8/quickstyle/simple5" qsCatId="simple" csTypeId="urn:microsoft.com/office/officeart/2005/8/colors/accent0_1" csCatId="mainScheme" phldr="1"/>
      <dgm:spPr/>
      <dgm:t>
        <a:bodyPr/>
        <a:lstStyle/>
        <a:p>
          <a:endParaRPr lang="es-MX"/>
        </a:p>
      </dgm:t>
    </dgm:pt>
    <dgm:pt modelId="{608F98A1-FC38-4FB5-A875-73AC17E88225}">
      <dgm:prSet phldrT="[Texto]"/>
      <dgm:spPr/>
      <dgm:t>
        <a:bodyPr/>
        <a:lstStyle/>
        <a:p>
          <a:r>
            <a:rPr lang="es-MX" dirty="0"/>
            <a:t>Qualitative research</a:t>
          </a:r>
        </a:p>
      </dgm:t>
    </dgm:pt>
    <dgm:pt modelId="{727370C1-CC86-4860-89D7-77CB26AA6AAD}" type="parTrans" cxnId="{BADC5667-9134-4B34-A56D-CDFFFE05A36F}">
      <dgm:prSet/>
      <dgm:spPr/>
      <dgm:t>
        <a:bodyPr/>
        <a:lstStyle/>
        <a:p>
          <a:endParaRPr lang="es-MX"/>
        </a:p>
      </dgm:t>
    </dgm:pt>
    <dgm:pt modelId="{201F24C6-817B-4F40-A390-6CF40BF81851}" type="sibTrans" cxnId="{BADC5667-9134-4B34-A56D-CDFFFE05A36F}">
      <dgm:prSet/>
      <dgm:spPr/>
      <dgm:t>
        <a:bodyPr/>
        <a:lstStyle/>
        <a:p>
          <a:endParaRPr lang="es-MX"/>
        </a:p>
      </dgm:t>
    </dgm:pt>
    <dgm:pt modelId="{7D12434A-44BD-4F11-AA6A-20A7A99309FD}" type="asst">
      <dgm:prSet phldrT="[Texto]"/>
      <dgm:spPr/>
      <dgm:t>
        <a:bodyPr/>
        <a:lstStyle/>
        <a:p>
          <a:r>
            <a:rPr lang="es-MX" dirty="0"/>
            <a:t>Case </a:t>
          </a:r>
          <a:r>
            <a:rPr lang="es-MX" dirty="0" err="1"/>
            <a:t>study</a:t>
          </a:r>
          <a:endParaRPr lang="es-MX" dirty="0"/>
        </a:p>
      </dgm:t>
    </dgm:pt>
    <dgm:pt modelId="{AB3AA324-1056-4C66-9DC2-FA3B2148243F}" type="parTrans" cxnId="{A12ABFB2-BD9F-4201-98DF-626E2C42B97F}">
      <dgm:prSet/>
      <dgm:spPr/>
      <dgm:t>
        <a:bodyPr/>
        <a:lstStyle/>
        <a:p>
          <a:endParaRPr lang="es-MX"/>
        </a:p>
      </dgm:t>
    </dgm:pt>
    <dgm:pt modelId="{6C33AB77-E43B-462E-89B3-E27595DB7569}" type="sibTrans" cxnId="{A12ABFB2-BD9F-4201-98DF-626E2C42B97F}">
      <dgm:prSet/>
      <dgm:spPr/>
      <dgm:t>
        <a:bodyPr/>
        <a:lstStyle/>
        <a:p>
          <a:endParaRPr lang="es-MX"/>
        </a:p>
      </dgm:t>
    </dgm:pt>
    <dgm:pt modelId="{5E32781A-1971-4434-A752-24ECF53568D5}">
      <dgm:prSet phldrT="[Texto]"/>
      <dgm:spPr/>
      <dgm:t>
        <a:bodyPr/>
        <a:lstStyle/>
        <a:p>
          <a:r>
            <a:rPr lang="en-US" dirty="0"/>
            <a:t>a) the central principle of the search for understanding</a:t>
          </a:r>
          <a:endParaRPr lang="es-MX" dirty="0"/>
        </a:p>
      </dgm:t>
    </dgm:pt>
    <dgm:pt modelId="{3BCD5F21-B9AE-4DCB-886A-5EC41768AE37}" type="parTrans" cxnId="{423167F0-1547-4145-9D70-2BF37EFE03E7}">
      <dgm:prSet/>
      <dgm:spPr/>
      <dgm:t>
        <a:bodyPr/>
        <a:lstStyle/>
        <a:p>
          <a:endParaRPr lang="es-MX"/>
        </a:p>
      </dgm:t>
    </dgm:pt>
    <dgm:pt modelId="{5766E2B0-8D89-4E15-9C6F-74A08873CCE7}" type="sibTrans" cxnId="{423167F0-1547-4145-9D70-2BF37EFE03E7}">
      <dgm:prSet/>
      <dgm:spPr/>
      <dgm:t>
        <a:bodyPr/>
        <a:lstStyle/>
        <a:p>
          <a:endParaRPr lang="es-MX"/>
        </a:p>
      </dgm:t>
    </dgm:pt>
    <dgm:pt modelId="{F4C9F65E-828F-4468-A37E-DD97FE1FAD1E}">
      <dgm:prSet phldrT="[Texto]"/>
      <dgm:spPr/>
      <dgm:t>
        <a:bodyPr/>
        <a:lstStyle/>
        <a:p>
          <a:r>
            <a:rPr lang="en-US" dirty="0"/>
            <a:t>b) the norm of the proximity of the researcher to the object;</a:t>
          </a:r>
          <a:endParaRPr lang="es-MX" dirty="0"/>
        </a:p>
        <a:p>
          <a:r>
            <a:rPr lang="en-US" dirty="0"/>
            <a:t>.</a:t>
          </a:r>
          <a:endParaRPr lang="es-MX" dirty="0"/>
        </a:p>
      </dgm:t>
    </dgm:pt>
    <dgm:pt modelId="{DBB58DBD-FFBB-4355-8D76-3335AF3EA8A1}" type="parTrans" cxnId="{E2D51418-00D5-46DB-AB59-B49303A69843}">
      <dgm:prSet/>
      <dgm:spPr/>
      <dgm:t>
        <a:bodyPr/>
        <a:lstStyle/>
        <a:p>
          <a:endParaRPr lang="es-MX"/>
        </a:p>
      </dgm:t>
    </dgm:pt>
    <dgm:pt modelId="{DD416757-DD66-43D6-9F7B-FAB7FCA0DE4B}" type="sibTrans" cxnId="{E2D51418-00D5-46DB-AB59-B49303A69843}">
      <dgm:prSet/>
      <dgm:spPr/>
      <dgm:t>
        <a:bodyPr/>
        <a:lstStyle/>
        <a:p>
          <a:endParaRPr lang="es-MX"/>
        </a:p>
      </dgm:t>
    </dgm:pt>
    <dgm:pt modelId="{6CF6299F-9942-4FB1-8E09-27B615EC0E53}">
      <dgm:prSet phldrT="[Texto]"/>
      <dgm:spPr/>
      <dgm:t>
        <a:bodyPr/>
        <a:lstStyle/>
        <a:p>
          <a:r>
            <a:rPr lang="en-US" dirty="0"/>
            <a:t>c) the emphasis on the inductive work of the reality investigated</a:t>
          </a:r>
          <a:endParaRPr lang="es-MX" dirty="0"/>
        </a:p>
      </dgm:t>
    </dgm:pt>
    <dgm:pt modelId="{D0D55DFE-FDDD-4E15-9789-6E398231892A}" type="parTrans" cxnId="{C324C50C-B471-4C0D-B43A-680770E013E6}">
      <dgm:prSet/>
      <dgm:spPr/>
      <dgm:t>
        <a:bodyPr/>
        <a:lstStyle/>
        <a:p>
          <a:endParaRPr lang="es-MX"/>
        </a:p>
      </dgm:t>
    </dgm:pt>
    <dgm:pt modelId="{E00C057D-BAA7-47A1-8A0E-A6155BED7037}" type="sibTrans" cxnId="{C324C50C-B471-4C0D-B43A-680770E013E6}">
      <dgm:prSet/>
      <dgm:spPr/>
      <dgm:t>
        <a:bodyPr/>
        <a:lstStyle/>
        <a:p>
          <a:endParaRPr lang="es-MX"/>
        </a:p>
      </dgm:t>
    </dgm:pt>
    <dgm:pt modelId="{343EE20E-7C40-47D3-A4CE-C608C5B8B8DA}">
      <dgm:prSet phldrT="[Texto]"/>
      <dgm:spPr/>
      <dgm:t>
        <a:bodyPr/>
        <a:lstStyle/>
        <a:p>
          <a:r>
            <a:rPr lang="en-US" dirty="0"/>
            <a:t>d) the recognition of the evaluative context of the research</a:t>
          </a:r>
          <a:endParaRPr lang="es-MX" dirty="0"/>
        </a:p>
      </dgm:t>
    </dgm:pt>
    <dgm:pt modelId="{70F6C3D4-9865-46E6-A235-58A6BB744E6C}" type="parTrans" cxnId="{65C4B07E-B2DD-43FE-8088-35869C126116}">
      <dgm:prSet/>
      <dgm:spPr/>
      <dgm:t>
        <a:bodyPr/>
        <a:lstStyle/>
        <a:p>
          <a:endParaRPr lang="es-MX"/>
        </a:p>
      </dgm:t>
    </dgm:pt>
    <dgm:pt modelId="{7B3DD3FE-8588-4B1E-B5E1-A4DC26BA9B83}" type="sibTrans" cxnId="{65C4B07E-B2DD-43FE-8088-35869C126116}">
      <dgm:prSet/>
      <dgm:spPr/>
      <dgm:t>
        <a:bodyPr/>
        <a:lstStyle/>
        <a:p>
          <a:endParaRPr lang="es-MX"/>
        </a:p>
      </dgm:t>
    </dgm:pt>
    <dgm:pt modelId="{668DBCCB-568D-4A04-90F9-966761376FD0}">
      <dgm:prSet/>
      <dgm:spPr/>
      <dgm:t>
        <a:bodyPr/>
        <a:lstStyle/>
        <a:p>
          <a:r>
            <a:rPr lang="en-US" dirty="0"/>
            <a:t>Narratives, photographs, visual and sound elements</a:t>
          </a:r>
          <a:r>
            <a:rPr lang="es-MX" dirty="0"/>
            <a:t> </a:t>
          </a:r>
        </a:p>
      </dgm:t>
    </dgm:pt>
    <dgm:pt modelId="{98E0E5D1-6AEC-4664-B128-3C50AA0B6817}" type="parTrans" cxnId="{E4E50633-7ABB-488F-8B72-9501B10FBF0B}">
      <dgm:prSet/>
      <dgm:spPr/>
      <dgm:t>
        <a:bodyPr/>
        <a:lstStyle/>
        <a:p>
          <a:endParaRPr lang="es-MX"/>
        </a:p>
      </dgm:t>
    </dgm:pt>
    <dgm:pt modelId="{ECBBE38F-7F34-4533-8D19-FD3519612375}" type="sibTrans" cxnId="{E4E50633-7ABB-488F-8B72-9501B10FBF0B}">
      <dgm:prSet/>
      <dgm:spPr/>
      <dgm:t>
        <a:bodyPr/>
        <a:lstStyle/>
        <a:p>
          <a:endParaRPr lang="es-MX"/>
        </a:p>
      </dgm:t>
    </dgm:pt>
    <dgm:pt modelId="{70BB9043-B9E3-4E81-A067-B568BFC78D11}">
      <dgm:prSet/>
      <dgm:spPr/>
      <dgm:t>
        <a:bodyPr/>
        <a:lstStyle/>
        <a:p>
          <a:r>
            <a:rPr lang="es-MX" dirty="0" err="1"/>
            <a:t>Contents</a:t>
          </a:r>
          <a:r>
            <a:rPr lang="es-MX" dirty="0"/>
            <a:t> </a:t>
          </a:r>
          <a:r>
            <a:rPr lang="es-MX" dirty="0" err="1"/>
            <a:t>based</a:t>
          </a:r>
          <a:r>
            <a:rPr lang="es-MX" dirty="0"/>
            <a:t> </a:t>
          </a:r>
          <a:r>
            <a:rPr lang="es-MX" dirty="0" err="1"/>
            <a:t>on</a:t>
          </a:r>
          <a:r>
            <a:rPr lang="es-MX" dirty="0"/>
            <a:t>: </a:t>
          </a:r>
        </a:p>
        <a:p>
          <a:r>
            <a:rPr lang="es-MX" dirty="0"/>
            <a:t>Active and agile </a:t>
          </a:r>
          <a:r>
            <a:rPr lang="es-MX" dirty="0" err="1"/>
            <a:t>methodologies</a:t>
          </a:r>
          <a:endParaRPr lang="es-MX" dirty="0"/>
        </a:p>
      </dgm:t>
    </dgm:pt>
    <dgm:pt modelId="{2E9EC941-0DB8-41D7-9BF1-F3F1445EE254}" type="parTrans" cxnId="{DA616388-51BF-4359-89DF-AC5297304FEF}">
      <dgm:prSet/>
      <dgm:spPr/>
      <dgm:t>
        <a:bodyPr/>
        <a:lstStyle/>
        <a:p>
          <a:endParaRPr lang="es-MX"/>
        </a:p>
      </dgm:t>
    </dgm:pt>
    <dgm:pt modelId="{894CC4A7-0C8A-4441-A90E-AA10BA296CC6}" type="sibTrans" cxnId="{DA616388-51BF-4359-89DF-AC5297304FEF}">
      <dgm:prSet/>
      <dgm:spPr/>
      <dgm:t>
        <a:bodyPr/>
        <a:lstStyle/>
        <a:p>
          <a:endParaRPr lang="es-MX"/>
        </a:p>
      </dgm:t>
    </dgm:pt>
    <dgm:pt modelId="{AAC232DA-98B6-4D74-9800-7BD28B74C361}">
      <dgm:prSet/>
      <dgm:spPr/>
      <dgm:t>
        <a:bodyPr/>
        <a:lstStyle/>
        <a:p>
          <a:r>
            <a:rPr lang="es-MX" dirty="0" err="1"/>
            <a:t>Action-participation</a:t>
          </a:r>
          <a:r>
            <a:rPr lang="es-MX" dirty="0"/>
            <a:t> research</a:t>
          </a:r>
        </a:p>
      </dgm:t>
    </dgm:pt>
    <dgm:pt modelId="{B0CB687C-F4C7-49FC-8077-0AAE36026D42}" type="parTrans" cxnId="{7F04A08F-D6B3-4D8A-8563-A69ABBDA313F}">
      <dgm:prSet/>
      <dgm:spPr/>
      <dgm:t>
        <a:bodyPr/>
        <a:lstStyle/>
        <a:p>
          <a:endParaRPr lang="es-MX"/>
        </a:p>
      </dgm:t>
    </dgm:pt>
    <dgm:pt modelId="{93BEAF5B-8AEE-4A18-91CA-BE4D77BE014C}" type="sibTrans" cxnId="{7F04A08F-D6B3-4D8A-8563-A69ABBDA313F}">
      <dgm:prSet/>
      <dgm:spPr/>
      <dgm:t>
        <a:bodyPr/>
        <a:lstStyle/>
        <a:p>
          <a:endParaRPr lang="es-MX"/>
        </a:p>
      </dgm:t>
    </dgm:pt>
    <dgm:pt modelId="{1BC7D2C0-7067-49BA-9CF4-118FEECCDB8D}">
      <dgm:prSet/>
      <dgm:spPr/>
      <dgm:t>
        <a:bodyPr/>
        <a:lstStyle/>
        <a:p>
          <a:r>
            <a:rPr lang="en-US" dirty="0"/>
            <a:t>Social utility of knowledge</a:t>
          </a:r>
        </a:p>
      </dgm:t>
    </dgm:pt>
    <dgm:pt modelId="{281117CE-EC19-428D-A49B-67E4BE2BBC4D}" type="parTrans" cxnId="{58DDE31A-4A0B-4880-B366-5954598FCEB8}">
      <dgm:prSet/>
      <dgm:spPr/>
      <dgm:t>
        <a:bodyPr/>
        <a:lstStyle/>
        <a:p>
          <a:endParaRPr lang="es-MX"/>
        </a:p>
      </dgm:t>
    </dgm:pt>
    <dgm:pt modelId="{DBC24CE2-3F3A-4F6D-833B-A9E66D51CEDE}" type="sibTrans" cxnId="{58DDE31A-4A0B-4880-B366-5954598FCEB8}">
      <dgm:prSet/>
      <dgm:spPr/>
      <dgm:t>
        <a:bodyPr/>
        <a:lstStyle/>
        <a:p>
          <a:endParaRPr lang="es-MX"/>
        </a:p>
      </dgm:t>
    </dgm:pt>
    <dgm:pt modelId="{F8010D78-2F95-4F0C-B1D7-E8BE2804BB89}">
      <dgm:prSet/>
      <dgm:spPr/>
      <dgm:t>
        <a:bodyPr/>
        <a:lstStyle/>
        <a:p>
          <a:r>
            <a:rPr lang="en-US"/>
            <a:t>Social relevance Knowledge-Society relationship</a:t>
          </a:r>
          <a:endParaRPr lang="es-MX"/>
        </a:p>
      </dgm:t>
    </dgm:pt>
    <dgm:pt modelId="{22AF41D8-2FB7-4065-A61D-318095D85163}" type="parTrans" cxnId="{A3D6DACD-8479-4F4B-9DC0-0161D9DF5039}">
      <dgm:prSet/>
      <dgm:spPr/>
      <dgm:t>
        <a:bodyPr/>
        <a:lstStyle/>
        <a:p>
          <a:endParaRPr lang="es-MX"/>
        </a:p>
      </dgm:t>
    </dgm:pt>
    <dgm:pt modelId="{67D75828-D6D6-40CF-AD67-61D4D7E3B771}" type="sibTrans" cxnId="{A3D6DACD-8479-4F4B-9DC0-0161D9DF5039}">
      <dgm:prSet/>
      <dgm:spPr/>
      <dgm:t>
        <a:bodyPr/>
        <a:lstStyle/>
        <a:p>
          <a:endParaRPr lang="es-MX"/>
        </a:p>
      </dgm:t>
    </dgm:pt>
    <dgm:pt modelId="{1BAD5A25-CE8D-4F14-97E1-15A4CC2A1F18}" type="asst">
      <dgm:prSet/>
      <dgm:spPr/>
      <dgm:t>
        <a:bodyPr/>
        <a:lstStyle/>
        <a:p>
          <a:r>
            <a:rPr lang="es-MX" dirty="0"/>
            <a:t>Educational intervencion </a:t>
          </a:r>
          <a:r>
            <a:rPr lang="es-MX" dirty="0" err="1"/>
            <a:t>with</a:t>
          </a:r>
          <a:r>
            <a:rPr lang="es-MX" dirty="0"/>
            <a:t> teacher </a:t>
          </a:r>
        </a:p>
      </dgm:t>
    </dgm:pt>
    <dgm:pt modelId="{B44C0DE4-51DF-4930-BCB3-D5483F5FD534}" type="parTrans" cxnId="{48DF5DF7-EC1B-4537-96DF-D2326E6C20D8}">
      <dgm:prSet/>
      <dgm:spPr/>
      <dgm:t>
        <a:bodyPr/>
        <a:lstStyle/>
        <a:p>
          <a:endParaRPr lang="es-MX"/>
        </a:p>
      </dgm:t>
    </dgm:pt>
    <dgm:pt modelId="{643EBFAD-EF0E-4A75-9061-4C2B0C094901}" type="sibTrans" cxnId="{48DF5DF7-EC1B-4537-96DF-D2326E6C20D8}">
      <dgm:prSet/>
      <dgm:spPr/>
      <dgm:t>
        <a:bodyPr/>
        <a:lstStyle/>
        <a:p>
          <a:endParaRPr lang="es-MX"/>
        </a:p>
      </dgm:t>
    </dgm:pt>
    <dgm:pt modelId="{DC1C466B-BB0A-4BBF-9B39-6DB96E56424C}" type="pres">
      <dgm:prSet presAssocID="{87BBD4D7-3DE4-495C-8222-214A58207E8E}" presName="hierChild1" presStyleCnt="0">
        <dgm:presLayoutVars>
          <dgm:orgChart val="1"/>
          <dgm:chPref val="1"/>
          <dgm:dir/>
          <dgm:animOne val="branch"/>
          <dgm:animLvl val="lvl"/>
          <dgm:resizeHandles/>
        </dgm:presLayoutVars>
      </dgm:prSet>
      <dgm:spPr/>
    </dgm:pt>
    <dgm:pt modelId="{B6690652-B71B-49D2-B166-674E2B40061E}" type="pres">
      <dgm:prSet presAssocID="{608F98A1-FC38-4FB5-A875-73AC17E88225}" presName="hierRoot1" presStyleCnt="0">
        <dgm:presLayoutVars>
          <dgm:hierBranch val="init"/>
        </dgm:presLayoutVars>
      </dgm:prSet>
      <dgm:spPr/>
    </dgm:pt>
    <dgm:pt modelId="{1B125BCF-2D5D-47FD-89E3-C3FD67A20386}" type="pres">
      <dgm:prSet presAssocID="{608F98A1-FC38-4FB5-A875-73AC17E88225}" presName="rootComposite1" presStyleCnt="0"/>
      <dgm:spPr/>
    </dgm:pt>
    <dgm:pt modelId="{BEA1DDFB-8FAF-410B-BFC2-E469BE08FA11}" type="pres">
      <dgm:prSet presAssocID="{608F98A1-FC38-4FB5-A875-73AC17E88225}" presName="rootText1" presStyleLbl="node0" presStyleIdx="0" presStyleCnt="1">
        <dgm:presLayoutVars>
          <dgm:chPref val="3"/>
        </dgm:presLayoutVars>
      </dgm:prSet>
      <dgm:spPr/>
    </dgm:pt>
    <dgm:pt modelId="{DDA1F15A-72B9-4AA6-9A63-64B1E5B3725C}" type="pres">
      <dgm:prSet presAssocID="{608F98A1-FC38-4FB5-A875-73AC17E88225}" presName="rootConnector1" presStyleLbl="node1" presStyleIdx="0" presStyleCnt="0"/>
      <dgm:spPr/>
    </dgm:pt>
    <dgm:pt modelId="{535540C8-1C3A-4431-8E1D-9D588B31D9C5}" type="pres">
      <dgm:prSet presAssocID="{608F98A1-FC38-4FB5-A875-73AC17E88225}" presName="hierChild2" presStyleCnt="0"/>
      <dgm:spPr/>
    </dgm:pt>
    <dgm:pt modelId="{68EFC598-AF45-4522-9712-6F01A8EE369A}" type="pres">
      <dgm:prSet presAssocID="{3BCD5F21-B9AE-4DCB-886A-5EC41768AE37}" presName="Name64" presStyleLbl="parChTrans1D2" presStyleIdx="0" presStyleCnt="6"/>
      <dgm:spPr/>
    </dgm:pt>
    <dgm:pt modelId="{BA5CE798-4B28-4698-91C7-79D0C5A9F541}" type="pres">
      <dgm:prSet presAssocID="{5E32781A-1971-4434-A752-24ECF53568D5}" presName="hierRoot2" presStyleCnt="0">
        <dgm:presLayoutVars>
          <dgm:hierBranch val="init"/>
        </dgm:presLayoutVars>
      </dgm:prSet>
      <dgm:spPr/>
    </dgm:pt>
    <dgm:pt modelId="{230E13C5-8E59-4DD6-A9F5-F2168401B34B}" type="pres">
      <dgm:prSet presAssocID="{5E32781A-1971-4434-A752-24ECF53568D5}" presName="rootComposite" presStyleCnt="0"/>
      <dgm:spPr/>
    </dgm:pt>
    <dgm:pt modelId="{7E5A1A95-9023-45E0-80C6-26EED4099AFC}" type="pres">
      <dgm:prSet presAssocID="{5E32781A-1971-4434-A752-24ECF53568D5}" presName="rootText" presStyleLbl="node2" presStyleIdx="0" presStyleCnt="4">
        <dgm:presLayoutVars>
          <dgm:chPref val="3"/>
        </dgm:presLayoutVars>
      </dgm:prSet>
      <dgm:spPr/>
    </dgm:pt>
    <dgm:pt modelId="{B616DB6D-8991-45FE-BC9E-6C8035E6C12D}" type="pres">
      <dgm:prSet presAssocID="{5E32781A-1971-4434-A752-24ECF53568D5}" presName="rootConnector" presStyleLbl="node2" presStyleIdx="0" presStyleCnt="4"/>
      <dgm:spPr/>
    </dgm:pt>
    <dgm:pt modelId="{3E9022E2-E9B2-4666-8F78-8FE1E379C50D}" type="pres">
      <dgm:prSet presAssocID="{5E32781A-1971-4434-A752-24ECF53568D5}" presName="hierChild4" presStyleCnt="0"/>
      <dgm:spPr/>
    </dgm:pt>
    <dgm:pt modelId="{CCA562F6-B538-4B5E-A9AE-E46E5FF5D020}" type="pres">
      <dgm:prSet presAssocID="{2E9EC941-0DB8-41D7-9BF1-F3F1445EE254}" presName="Name64" presStyleLbl="parChTrans1D3" presStyleIdx="0" presStyleCnt="5"/>
      <dgm:spPr/>
    </dgm:pt>
    <dgm:pt modelId="{FCBF1569-D79B-41BB-A8E8-291DE140E1B9}" type="pres">
      <dgm:prSet presAssocID="{70BB9043-B9E3-4E81-A067-B568BFC78D11}" presName="hierRoot2" presStyleCnt="0">
        <dgm:presLayoutVars>
          <dgm:hierBranch val="init"/>
        </dgm:presLayoutVars>
      </dgm:prSet>
      <dgm:spPr/>
    </dgm:pt>
    <dgm:pt modelId="{F636C6D1-9B40-4740-BEC8-D452747D4A6A}" type="pres">
      <dgm:prSet presAssocID="{70BB9043-B9E3-4E81-A067-B568BFC78D11}" presName="rootComposite" presStyleCnt="0"/>
      <dgm:spPr/>
    </dgm:pt>
    <dgm:pt modelId="{EA52CBE0-6229-44D1-A5A6-9F5DC2EFB8DA}" type="pres">
      <dgm:prSet presAssocID="{70BB9043-B9E3-4E81-A067-B568BFC78D11}" presName="rootText" presStyleLbl="node3" presStyleIdx="0" presStyleCnt="5">
        <dgm:presLayoutVars>
          <dgm:chPref val="3"/>
        </dgm:presLayoutVars>
      </dgm:prSet>
      <dgm:spPr/>
    </dgm:pt>
    <dgm:pt modelId="{64AEC737-F098-40AC-9C6D-5675CAEA4DD4}" type="pres">
      <dgm:prSet presAssocID="{70BB9043-B9E3-4E81-A067-B568BFC78D11}" presName="rootConnector" presStyleLbl="node3" presStyleIdx="0" presStyleCnt="5"/>
      <dgm:spPr/>
    </dgm:pt>
    <dgm:pt modelId="{30155FF9-6B95-4CB0-B2B5-727CA6DA4A74}" type="pres">
      <dgm:prSet presAssocID="{70BB9043-B9E3-4E81-A067-B568BFC78D11}" presName="hierChild4" presStyleCnt="0"/>
      <dgm:spPr/>
    </dgm:pt>
    <dgm:pt modelId="{C22A97BB-C2A8-4999-B152-E5E4C3C1619A}" type="pres">
      <dgm:prSet presAssocID="{70BB9043-B9E3-4E81-A067-B568BFC78D11}" presName="hierChild5" presStyleCnt="0"/>
      <dgm:spPr/>
    </dgm:pt>
    <dgm:pt modelId="{1F44FB44-7334-42DB-BFC2-5A6361D2338F}" type="pres">
      <dgm:prSet presAssocID="{5E32781A-1971-4434-A752-24ECF53568D5}" presName="hierChild5" presStyleCnt="0"/>
      <dgm:spPr/>
    </dgm:pt>
    <dgm:pt modelId="{B1F16419-0FE0-414D-97CF-177F4D01E5B8}" type="pres">
      <dgm:prSet presAssocID="{DBB58DBD-FFBB-4355-8D76-3335AF3EA8A1}" presName="Name64" presStyleLbl="parChTrans1D2" presStyleIdx="1" presStyleCnt="6"/>
      <dgm:spPr/>
    </dgm:pt>
    <dgm:pt modelId="{C374B898-CE37-468E-8397-0F4067A6A246}" type="pres">
      <dgm:prSet presAssocID="{F4C9F65E-828F-4468-A37E-DD97FE1FAD1E}" presName="hierRoot2" presStyleCnt="0">
        <dgm:presLayoutVars>
          <dgm:hierBranch val="init"/>
        </dgm:presLayoutVars>
      </dgm:prSet>
      <dgm:spPr/>
    </dgm:pt>
    <dgm:pt modelId="{4B379609-D700-44E3-9A48-8623202FD0E0}" type="pres">
      <dgm:prSet presAssocID="{F4C9F65E-828F-4468-A37E-DD97FE1FAD1E}" presName="rootComposite" presStyleCnt="0"/>
      <dgm:spPr/>
    </dgm:pt>
    <dgm:pt modelId="{D5D9AB46-E0E1-4292-89CC-8B7244A77518}" type="pres">
      <dgm:prSet presAssocID="{F4C9F65E-828F-4468-A37E-DD97FE1FAD1E}" presName="rootText" presStyleLbl="node2" presStyleIdx="1" presStyleCnt="4">
        <dgm:presLayoutVars>
          <dgm:chPref val="3"/>
        </dgm:presLayoutVars>
      </dgm:prSet>
      <dgm:spPr/>
    </dgm:pt>
    <dgm:pt modelId="{60CBC680-223F-4290-8B86-811AA8CFDCE1}" type="pres">
      <dgm:prSet presAssocID="{F4C9F65E-828F-4468-A37E-DD97FE1FAD1E}" presName="rootConnector" presStyleLbl="node2" presStyleIdx="1" presStyleCnt="4"/>
      <dgm:spPr/>
    </dgm:pt>
    <dgm:pt modelId="{E9218B7F-468C-4EF0-BE38-E20937589AA3}" type="pres">
      <dgm:prSet presAssocID="{F4C9F65E-828F-4468-A37E-DD97FE1FAD1E}" presName="hierChild4" presStyleCnt="0"/>
      <dgm:spPr/>
    </dgm:pt>
    <dgm:pt modelId="{BB1C7B82-19C0-487F-9227-E126E66740F2}" type="pres">
      <dgm:prSet presAssocID="{B0CB687C-F4C7-49FC-8077-0AAE36026D42}" presName="Name64" presStyleLbl="parChTrans1D3" presStyleIdx="1" presStyleCnt="5"/>
      <dgm:spPr/>
    </dgm:pt>
    <dgm:pt modelId="{B0D2C4C3-7130-42BF-A3BA-5C994F51CEDB}" type="pres">
      <dgm:prSet presAssocID="{AAC232DA-98B6-4D74-9800-7BD28B74C361}" presName="hierRoot2" presStyleCnt="0">
        <dgm:presLayoutVars>
          <dgm:hierBranch val="init"/>
        </dgm:presLayoutVars>
      </dgm:prSet>
      <dgm:spPr/>
    </dgm:pt>
    <dgm:pt modelId="{E35B0BA6-ED7F-40B9-950A-8AC68F1D384F}" type="pres">
      <dgm:prSet presAssocID="{AAC232DA-98B6-4D74-9800-7BD28B74C361}" presName="rootComposite" presStyleCnt="0"/>
      <dgm:spPr/>
    </dgm:pt>
    <dgm:pt modelId="{9906509D-96D4-4BBA-947F-011EF0D4CBCB}" type="pres">
      <dgm:prSet presAssocID="{AAC232DA-98B6-4D74-9800-7BD28B74C361}" presName="rootText" presStyleLbl="node3" presStyleIdx="1" presStyleCnt="5">
        <dgm:presLayoutVars>
          <dgm:chPref val="3"/>
        </dgm:presLayoutVars>
      </dgm:prSet>
      <dgm:spPr/>
    </dgm:pt>
    <dgm:pt modelId="{D6B9A78B-49D9-4C50-A048-79956F5E7EB2}" type="pres">
      <dgm:prSet presAssocID="{AAC232DA-98B6-4D74-9800-7BD28B74C361}" presName="rootConnector" presStyleLbl="node3" presStyleIdx="1" presStyleCnt="5"/>
      <dgm:spPr/>
    </dgm:pt>
    <dgm:pt modelId="{012F5204-EFFD-4D37-9E66-DE99A907D052}" type="pres">
      <dgm:prSet presAssocID="{AAC232DA-98B6-4D74-9800-7BD28B74C361}" presName="hierChild4" presStyleCnt="0"/>
      <dgm:spPr/>
    </dgm:pt>
    <dgm:pt modelId="{A76E4FB7-1EE0-495E-8FC5-B2412EE9E294}" type="pres">
      <dgm:prSet presAssocID="{AAC232DA-98B6-4D74-9800-7BD28B74C361}" presName="hierChild5" presStyleCnt="0"/>
      <dgm:spPr/>
    </dgm:pt>
    <dgm:pt modelId="{C1254499-2EE0-4BED-B2F6-1F468F8F4C74}" type="pres">
      <dgm:prSet presAssocID="{F4C9F65E-828F-4468-A37E-DD97FE1FAD1E}" presName="hierChild5" presStyleCnt="0"/>
      <dgm:spPr/>
    </dgm:pt>
    <dgm:pt modelId="{5834D9E7-49CE-42A1-AFF4-20452938386F}" type="pres">
      <dgm:prSet presAssocID="{D0D55DFE-FDDD-4E15-9789-6E398231892A}" presName="Name64" presStyleLbl="parChTrans1D2" presStyleIdx="2" presStyleCnt="6"/>
      <dgm:spPr/>
    </dgm:pt>
    <dgm:pt modelId="{D0BABCA8-8134-4F68-9770-B6C0353EE0BA}" type="pres">
      <dgm:prSet presAssocID="{6CF6299F-9942-4FB1-8E09-27B615EC0E53}" presName="hierRoot2" presStyleCnt="0">
        <dgm:presLayoutVars>
          <dgm:hierBranch val="init"/>
        </dgm:presLayoutVars>
      </dgm:prSet>
      <dgm:spPr/>
    </dgm:pt>
    <dgm:pt modelId="{53D4A257-9A27-4567-A51D-F1A8D18F0DE5}" type="pres">
      <dgm:prSet presAssocID="{6CF6299F-9942-4FB1-8E09-27B615EC0E53}" presName="rootComposite" presStyleCnt="0"/>
      <dgm:spPr/>
    </dgm:pt>
    <dgm:pt modelId="{F6AF4960-885C-42AF-99C3-CB33EB14338F}" type="pres">
      <dgm:prSet presAssocID="{6CF6299F-9942-4FB1-8E09-27B615EC0E53}" presName="rootText" presStyleLbl="node2" presStyleIdx="2" presStyleCnt="4">
        <dgm:presLayoutVars>
          <dgm:chPref val="3"/>
        </dgm:presLayoutVars>
      </dgm:prSet>
      <dgm:spPr/>
    </dgm:pt>
    <dgm:pt modelId="{CE0A7716-EBC6-4C4D-9271-7638C9FFBD62}" type="pres">
      <dgm:prSet presAssocID="{6CF6299F-9942-4FB1-8E09-27B615EC0E53}" presName="rootConnector" presStyleLbl="node2" presStyleIdx="2" presStyleCnt="4"/>
      <dgm:spPr/>
    </dgm:pt>
    <dgm:pt modelId="{FEEA214A-A710-427C-9777-C6EFDEC7DAF7}" type="pres">
      <dgm:prSet presAssocID="{6CF6299F-9942-4FB1-8E09-27B615EC0E53}" presName="hierChild4" presStyleCnt="0"/>
      <dgm:spPr/>
    </dgm:pt>
    <dgm:pt modelId="{AE28F9FE-4C8E-49EE-B109-09D63620BB61}" type="pres">
      <dgm:prSet presAssocID="{281117CE-EC19-428D-A49B-67E4BE2BBC4D}" presName="Name64" presStyleLbl="parChTrans1D3" presStyleIdx="2" presStyleCnt="5"/>
      <dgm:spPr/>
    </dgm:pt>
    <dgm:pt modelId="{9AE54EDA-5627-4CA6-A9B9-0E73A377AB0F}" type="pres">
      <dgm:prSet presAssocID="{1BC7D2C0-7067-49BA-9CF4-118FEECCDB8D}" presName="hierRoot2" presStyleCnt="0">
        <dgm:presLayoutVars>
          <dgm:hierBranch val="init"/>
        </dgm:presLayoutVars>
      </dgm:prSet>
      <dgm:spPr/>
    </dgm:pt>
    <dgm:pt modelId="{E39897D4-60D1-4571-8B96-2BE6D867517B}" type="pres">
      <dgm:prSet presAssocID="{1BC7D2C0-7067-49BA-9CF4-118FEECCDB8D}" presName="rootComposite" presStyleCnt="0"/>
      <dgm:spPr/>
    </dgm:pt>
    <dgm:pt modelId="{30A20651-F616-4373-9704-D258DF4F36EB}" type="pres">
      <dgm:prSet presAssocID="{1BC7D2C0-7067-49BA-9CF4-118FEECCDB8D}" presName="rootText" presStyleLbl="node3" presStyleIdx="2" presStyleCnt="5">
        <dgm:presLayoutVars>
          <dgm:chPref val="3"/>
        </dgm:presLayoutVars>
      </dgm:prSet>
      <dgm:spPr/>
    </dgm:pt>
    <dgm:pt modelId="{7ACDC8B1-3B25-46EB-B211-C8EDA89EC258}" type="pres">
      <dgm:prSet presAssocID="{1BC7D2C0-7067-49BA-9CF4-118FEECCDB8D}" presName="rootConnector" presStyleLbl="node3" presStyleIdx="2" presStyleCnt="5"/>
      <dgm:spPr/>
    </dgm:pt>
    <dgm:pt modelId="{26FCC302-88D2-4F5A-B15E-694B00A3D4BF}" type="pres">
      <dgm:prSet presAssocID="{1BC7D2C0-7067-49BA-9CF4-118FEECCDB8D}" presName="hierChild4" presStyleCnt="0"/>
      <dgm:spPr/>
    </dgm:pt>
    <dgm:pt modelId="{B8333F08-29E7-4A00-98FB-5BF3BACC56EC}" type="pres">
      <dgm:prSet presAssocID="{1BC7D2C0-7067-49BA-9CF4-118FEECCDB8D}" presName="hierChild5" presStyleCnt="0"/>
      <dgm:spPr/>
    </dgm:pt>
    <dgm:pt modelId="{30DFDC11-DD8A-4985-BE66-8A99CCCA98B9}" type="pres">
      <dgm:prSet presAssocID="{22AF41D8-2FB7-4065-A61D-318095D85163}" presName="Name64" presStyleLbl="parChTrans1D3" presStyleIdx="3" presStyleCnt="5"/>
      <dgm:spPr/>
    </dgm:pt>
    <dgm:pt modelId="{00211206-509D-475E-95C1-4535C4C8CCC9}" type="pres">
      <dgm:prSet presAssocID="{F8010D78-2F95-4F0C-B1D7-E8BE2804BB89}" presName="hierRoot2" presStyleCnt="0">
        <dgm:presLayoutVars>
          <dgm:hierBranch val="init"/>
        </dgm:presLayoutVars>
      </dgm:prSet>
      <dgm:spPr/>
    </dgm:pt>
    <dgm:pt modelId="{4FF15D4F-3A66-458E-8CC2-15E7674FF7FB}" type="pres">
      <dgm:prSet presAssocID="{F8010D78-2F95-4F0C-B1D7-E8BE2804BB89}" presName="rootComposite" presStyleCnt="0"/>
      <dgm:spPr/>
    </dgm:pt>
    <dgm:pt modelId="{BB9BF01D-2FC9-4CD3-ADF8-CC69BF65AA70}" type="pres">
      <dgm:prSet presAssocID="{F8010D78-2F95-4F0C-B1D7-E8BE2804BB89}" presName="rootText" presStyleLbl="node3" presStyleIdx="3" presStyleCnt="5">
        <dgm:presLayoutVars>
          <dgm:chPref val="3"/>
        </dgm:presLayoutVars>
      </dgm:prSet>
      <dgm:spPr/>
    </dgm:pt>
    <dgm:pt modelId="{0C13CDD7-754A-4096-9CEE-A515261C0378}" type="pres">
      <dgm:prSet presAssocID="{F8010D78-2F95-4F0C-B1D7-E8BE2804BB89}" presName="rootConnector" presStyleLbl="node3" presStyleIdx="3" presStyleCnt="5"/>
      <dgm:spPr/>
    </dgm:pt>
    <dgm:pt modelId="{61E02FD2-7683-4268-9C38-F6E33B8BA6F7}" type="pres">
      <dgm:prSet presAssocID="{F8010D78-2F95-4F0C-B1D7-E8BE2804BB89}" presName="hierChild4" presStyleCnt="0"/>
      <dgm:spPr/>
    </dgm:pt>
    <dgm:pt modelId="{3DAE608B-A42A-42F4-8238-4DFE70C94AF8}" type="pres">
      <dgm:prSet presAssocID="{F8010D78-2F95-4F0C-B1D7-E8BE2804BB89}" presName="hierChild5" presStyleCnt="0"/>
      <dgm:spPr/>
    </dgm:pt>
    <dgm:pt modelId="{C4467DB6-6B6A-4BDC-8B20-4808C17A1E33}" type="pres">
      <dgm:prSet presAssocID="{6CF6299F-9942-4FB1-8E09-27B615EC0E53}" presName="hierChild5" presStyleCnt="0"/>
      <dgm:spPr/>
    </dgm:pt>
    <dgm:pt modelId="{28929232-E631-43C2-84B6-94B2802D5E38}" type="pres">
      <dgm:prSet presAssocID="{70F6C3D4-9865-46E6-A235-58A6BB744E6C}" presName="Name64" presStyleLbl="parChTrans1D2" presStyleIdx="3" presStyleCnt="6"/>
      <dgm:spPr/>
    </dgm:pt>
    <dgm:pt modelId="{9BC959B7-9A63-466D-ACB7-68CEAEBD30DF}" type="pres">
      <dgm:prSet presAssocID="{343EE20E-7C40-47D3-A4CE-C608C5B8B8DA}" presName="hierRoot2" presStyleCnt="0">
        <dgm:presLayoutVars>
          <dgm:hierBranch val="init"/>
        </dgm:presLayoutVars>
      </dgm:prSet>
      <dgm:spPr/>
    </dgm:pt>
    <dgm:pt modelId="{5F60D23B-57A2-4FFF-A726-253E1B9FF4F5}" type="pres">
      <dgm:prSet presAssocID="{343EE20E-7C40-47D3-A4CE-C608C5B8B8DA}" presName="rootComposite" presStyleCnt="0"/>
      <dgm:spPr/>
    </dgm:pt>
    <dgm:pt modelId="{59125604-5FEC-4D6D-9DBE-6318A9A5D009}" type="pres">
      <dgm:prSet presAssocID="{343EE20E-7C40-47D3-A4CE-C608C5B8B8DA}" presName="rootText" presStyleLbl="node2" presStyleIdx="3" presStyleCnt="4">
        <dgm:presLayoutVars>
          <dgm:chPref val="3"/>
        </dgm:presLayoutVars>
      </dgm:prSet>
      <dgm:spPr/>
    </dgm:pt>
    <dgm:pt modelId="{051CB1E9-4E31-42C5-A0D2-0B02669A69C6}" type="pres">
      <dgm:prSet presAssocID="{343EE20E-7C40-47D3-A4CE-C608C5B8B8DA}" presName="rootConnector" presStyleLbl="node2" presStyleIdx="3" presStyleCnt="4"/>
      <dgm:spPr/>
    </dgm:pt>
    <dgm:pt modelId="{BD123529-553F-4AE0-A21B-CD2F6B4A646F}" type="pres">
      <dgm:prSet presAssocID="{343EE20E-7C40-47D3-A4CE-C608C5B8B8DA}" presName="hierChild4" presStyleCnt="0"/>
      <dgm:spPr/>
    </dgm:pt>
    <dgm:pt modelId="{75F4D525-4BF9-4023-85A5-5C4D74E0B07C}" type="pres">
      <dgm:prSet presAssocID="{98E0E5D1-6AEC-4664-B128-3C50AA0B6817}" presName="Name64" presStyleLbl="parChTrans1D3" presStyleIdx="4" presStyleCnt="5"/>
      <dgm:spPr/>
    </dgm:pt>
    <dgm:pt modelId="{BF06D600-96C0-40BD-B757-BCAB9F673414}" type="pres">
      <dgm:prSet presAssocID="{668DBCCB-568D-4A04-90F9-966761376FD0}" presName="hierRoot2" presStyleCnt="0">
        <dgm:presLayoutVars>
          <dgm:hierBranch val="init"/>
        </dgm:presLayoutVars>
      </dgm:prSet>
      <dgm:spPr/>
    </dgm:pt>
    <dgm:pt modelId="{6D68FDBD-4C0C-409E-8B35-41F256529806}" type="pres">
      <dgm:prSet presAssocID="{668DBCCB-568D-4A04-90F9-966761376FD0}" presName="rootComposite" presStyleCnt="0"/>
      <dgm:spPr/>
    </dgm:pt>
    <dgm:pt modelId="{EBA1CF0F-8EDF-44A5-BC37-52DB642B3AB6}" type="pres">
      <dgm:prSet presAssocID="{668DBCCB-568D-4A04-90F9-966761376FD0}" presName="rootText" presStyleLbl="node3" presStyleIdx="4" presStyleCnt="5">
        <dgm:presLayoutVars>
          <dgm:chPref val="3"/>
        </dgm:presLayoutVars>
      </dgm:prSet>
      <dgm:spPr/>
    </dgm:pt>
    <dgm:pt modelId="{A6EEEF99-8A63-4D66-8DD3-B0E105668DB5}" type="pres">
      <dgm:prSet presAssocID="{668DBCCB-568D-4A04-90F9-966761376FD0}" presName="rootConnector" presStyleLbl="node3" presStyleIdx="4" presStyleCnt="5"/>
      <dgm:spPr/>
    </dgm:pt>
    <dgm:pt modelId="{66563D21-05E2-43A1-BAEB-55CC143F37C2}" type="pres">
      <dgm:prSet presAssocID="{668DBCCB-568D-4A04-90F9-966761376FD0}" presName="hierChild4" presStyleCnt="0"/>
      <dgm:spPr/>
    </dgm:pt>
    <dgm:pt modelId="{D614E0A9-228F-4103-90A1-C189A44D87B4}" type="pres">
      <dgm:prSet presAssocID="{668DBCCB-568D-4A04-90F9-966761376FD0}" presName="hierChild5" presStyleCnt="0"/>
      <dgm:spPr/>
    </dgm:pt>
    <dgm:pt modelId="{67B931D7-A723-4E3F-91E3-BD43DAC2CB3B}" type="pres">
      <dgm:prSet presAssocID="{343EE20E-7C40-47D3-A4CE-C608C5B8B8DA}" presName="hierChild5" presStyleCnt="0"/>
      <dgm:spPr/>
    </dgm:pt>
    <dgm:pt modelId="{2803C9E7-1AB1-40F5-9DD5-10046CF085AB}" type="pres">
      <dgm:prSet presAssocID="{608F98A1-FC38-4FB5-A875-73AC17E88225}" presName="hierChild3" presStyleCnt="0"/>
      <dgm:spPr/>
    </dgm:pt>
    <dgm:pt modelId="{29A967CE-7427-456F-9529-11544C420ECA}" type="pres">
      <dgm:prSet presAssocID="{AB3AA324-1056-4C66-9DC2-FA3B2148243F}" presName="Name115" presStyleLbl="parChTrans1D2" presStyleIdx="4" presStyleCnt="6"/>
      <dgm:spPr/>
    </dgm:pt>
    <dgm:pt modelId="{5AD258BC-E0D0-4B6F-8258-00E554C5B842}" type="pres">
      <dgm:prSet presAssocID="{7D12434A-44BD-4F11-AA6A-20A7A99309FD}" presName="hierRoot3" presStyleCnt="0">
        <dgm:presLayoutVars>
          <dgm:hierBranch val="init"/>
        </dgm:presLayoutVars>
      </dgm:prSet>
      <dgm:spPr/>
    </dgm:pt>
    <dgm:pt modelId="{3654BAC2-6A40-4273-8AAA-DB107C7BAFB3}" type="pres">
      <dgm:prSet presAssocID="{7D12434A-44BD-4F11-AA6A-20A7A99309FD}" presName="rootComposite3" presStyleCnt="0"/>
      <dgm:spPr/>
    </dgm:pt>
    <dgm:pt modelId="{219CD183-31D5-4ED8-9107-886895F2EA9A}" type="pres">
      <dgm:prSet presAssocID="{7D12434A-44BD-4F11-AA6A-20A7A99309FD}" presName="rootText3" presStyleLbl="asst1" presStyleIdx="0" presStyleCnt="2">
        <dgm:presLayoutVars>
          <dgm:chPref val="3"/>
        </dgm:presLayoutVars>
      </dgm:prSet>
      <dgm:spPr/>
    </dgm:pt>
    <dgm:pt modelId="{5FEE6212-9368-422A-ADA3-4C145E016280}" type="pres">
      <dgm:prSet presAssocID="{7D12434A-44BD-4F11-AA6A-20A7A99309FD}" presName="rootConnector3" presStyleLbl="asst1" presStyleIdx="0" presStyleCnt="2"/>
      <dgm:spPr/>
    </dgm:pt>
    <dgm:pt modelId="{D1D01355-356A-40B1-9D30-77A4C93C403B}" type="pres">
      <dgm:prSet presAssocID="{7D12434A-44BD-4F11-AA6A-20A7A99309FD}" presName="hierChild6" presStyleCnt="0"/>
      <dgm:spPr/>
    </dgm:pt>
    <dgm:pt modelId="{5C7D50DF-6F86-4D63-B462-A699AB84A395}" type="pres">
      <dgm:prSet presAssocID="{7D12434A-44BD-4F11-AA6A-20A7A99309FD}" presName="hierChild7" presStyleCnt="0"/>
      <dgm:spPr/>
    </dgm:pt>
    <dgm:pt modelId="{86920858-A7E6-427B-80F9-41AE35059914}" type="pres">
      <dgm:prSet presAssocID="{B44C0DE4-51DF-4930-BCB3-D5483F5FD534}" presName="Name115" presStyleLbl="parChTrans1D2" presStyleIdx="5" presStyleCnt="6"/>
      <dgm:spPr/>
    </dgm:pt>
    <dgm:pt modelId="{1F4F367D-47AB-4D88-AF53-0F013072B1D6}" type="pres">
      <dgm:prSet presAssocID="{1BAD5A25-CE8D-4F14-97E1-15A4CC2A1F18}" presName="hierRoot3" presStyleCnt="0">
        <dgm:presLayoutVars>
          <dgm:hierBranch val="init"/>
        </dgm:presLayoutVars>
      </dgm:prSet>
      <dgm:spPr/>
    </dgm:pt>
    <dgm:pt modelId="{00A29884-30EE-4FC6-B581-A0D238B69B0E}" type="pres">
      <dgm:prSet presAssocID="{1BAD5A25-CE8D-4F14-97E1-15A4CC2A1F18}" presName="rootComposite3" presStyleCnt="0"/>
      <dgm:spPr/>
    </dgm:pt>
    <dgm:pt modelId="{2A28714D-1217-46BD-B17F-6EBF8D28D0B5}" type="pres">
      <dgm:prSet presAssocID="{1BAD5A25-CE8D-4F14-97E1-15A4CC2A1F18}" presName="rootText3" presStyleLbl="asst1" presStyleIdx="1" presStyleCnt="2">
        <dgm:presLayoutVars>
          <dgm:chPref val="3"/>
        </dgm:presLayoutVars>
      </dgm:prSet>
      <dgm:spPr/>
    </dgm:pt>
    <dgm:pt modelId="{5A00DCF9-B220-4736-B44F-1FE311D23A4E}" type="pres">
      <dgm:prSet presAssocID="{1BAD5A25-CE8D-4F14-97E1-15A4CC2A1F18}" presName="rootConnector3" presStyleLbl="asst1" presStyleIdx="1" presStyleCnt="2"/>
      <dgm:spPr/>
    </dgm:pt>
    <dgm:pt modelId="{99B53D4E-647D-4382-9D0C-5E525E0325CB}" type="pres">
      <dgm:prSet presAssocID="{1BAD5A25-CE8D-4F14-97E1-15A4CC2A1F18}" presName="hierChild6" presStyleCnt="0"/>
      <dgm:spPr/>
    </dgm:pt>
    <dgm:pt modelId="{479F1C25-EE43-4A5C-BA1A-62EE9D10F399}" type="pres">
      <dgm:prSet presAssocID="{1BAD5A25-CE8D-4F14-97E1-15A4CC2A1F18}" presName="hierChild7" presStyleCnt="0"/>
      <dgm:spPr/>
    </dgm:pt>
  </dgm:ptLst>
  <dgm:cxnLst>
    <dgm:cxn modelId="{E291170B-E1FD-48A8-BBF1-A008FB2884E5}" type="presOf" srcId="{F4C9F65E-828F-4468-A37E-DD97FE1FAD1E}" destId="{D5D9AB46-E0E1-4292-89CC-8B7244A77518}" srcOrd="0" destOrd="0" presId="urn:microsoft.com/office/officeart/2009/3/layout/HorizontalOrganizationChart"/>
    <dgm:cxn modelId="{23083A0C-77B2-4C43-AA26-D584857AFB3A}" type="presOf" srcId="{608F98A1-FC38-4FB5-A875-73AC17E88225}" destId="{BEA1DDFB-8FAF-410B-BFC2-E469BE08FA11}" srcOrd="0" destOrd="0" presId="urn:microsoft.com/office/officeart/2009/3/layout/HorizontalOrganizationChart"/>
    <dgm:cxn modelId="{C324C50C-B471-4C0D-B43A-680770E013E6}" srcId="{608F98A1-FC38-4FB5-A875-73AC17E88225}" destId="{6CF6299F-9942-4FB1-8E09-27B615EC0E53}" srcOrd="4" destOrd="0" parTransId="{D0D55DFE-FDDD-4E15-9789-6E398231892A}" sibTransId="{E00C057D-BAA7-47A1-8A0E-A6155BED7037}"/>
    <dgm:cxn modelId="{B4C02D0D-FD2B-427A-9472-8D55CA0EABFE}" type="presOf" srcId="{F8010D78-2F95-4F0C-B1D7-E8BE2804BB89}" destId="{BB9BF01D-2FC9-4CD3-ADF8-CC69BF65AA70}" srcOrd="0" destOrd="0" presId="urn:microsoft.com/office/officeart/2009/3/layout/HorizontalOrganizationChart"/>
    <dgm:cxn modelId="{E2D51418-00D5-46DB-AB59-B49303A69843}" srcId="{608F98A1-FC38-4FB5-A875-73AC17E88225}" destId="{F4C9F65E-828F-4468-A37E-DD97FE1FAD1E}" srcOrd="3" destOrd="0" parTransId="{DBB58DBD-FFBB-4355-8D76-3335AF3EA8A1}" sibTransId="{DD416757-DD66-43D6-9F7B-FAB7FCA0DE4B}"/>
    <dgm:cxn modelId="{58DDE31A-4A0B-4880-B366-5954598FCEB8}" srcId="{6CF6299F-9942-4FB1-8E09-27B615EC0E53}" destId="{1BC7D2C0-7067-49BA-9CF4-118FEECCDB8D}" srcOrd="0" destOrd="0" parTransId="{281117CE-EC19-428D-A49B-67E4BE2BBC4D}" sibTransId="{DBC24CE2-3F3A-4F6D-833B-A9E66D51CEDE}"/>
    <dgm:cxn modelId="{7C47C91D-FA1E-4E0B-8160-0EADF6FF470B}" type="presOf" srcId="{1BAD5A25-CE8D-4F14-97E1-15A4CC2A1F18}" destId="{2A28714D-1217-46BD-B17F-6EBF8D28D0B5}" srcOrd="0" destOrd="0" presId="urn:microsoft.com/office/officeart/2009/3/layout/HorizontalOrganizationChart"/>
    <dgm:cxn modelId="{EB335920-D3BA-47B4-8248-DA9AA845EBB1}" type="presOf" srcId="{3BCD5F21-B9AE-4DCB-886A-5EC41768AE37}" destId="{68EFC598-AF45-4522-9712-6F01A8EE369A}" srcOrd="0" destOrd="0" presId="urn:microsoft.com/office/officeart/2009/3/layout/HorizontalOrganizationChart"/>
    <dgm:cxn modelId="{E4E50633-7ABB-488F-8B72-9501B10FBF0B}" srcId="{343EE20E-7C40-47D3-A4CE-C608C5B8B8DA}" destId="{668DBCCB-568D-4A04-90F9-966761376FD0}" srcOrd="0" destOrd="0" parTransId="{98E0E5D1-6AEC-4664-B128-3C50AA0B6817}" sibTransId="{ECBBE38F-7F34-4533-8D19-FD3519612375}"/>
    <dgm:cxn modelId="{ABA30E33-C929-4110-A75A-47AAD39149EE}" type="presOf" srcId="{5E32781A-1971-4434-A752-24ECF53568D5}" destId="{7E5A1A95-9023-45E0-80C6-26EED4099AFC}" srcOrd="0" destOrd="0" presId="urn:microsoft.com/office/officeart/2009/3/layout/HorizontalOrganizationChart"/>
    <dgm:cxn modelId="{E1D46E62-2D72-4229-AAF1-3CEB9FE64A31}" type="presOf" srcId="{1BAD5A25-CE8D-4F14-97E1-15A4CC2A1F18}" destId="{5A00DCF9-B220-4736-B44F-1FE311D23A4E}" srcOrd="1" destOrd="0" presId="urn:microsoft.com/office/officeart/2009/3/layout/HorizontalOrganizationChart"/>
    <dgm:cxn modelId="{57A28042-BF59-47D6-ADC4-5B10DEB25994}" type="presOf" srcId="{AB3AA324-1056-4C66-9DC2-FA3B2148243F}" destId="{29A967CE-7427-456F-9529-11544C420ECA}" srcOrd="0" destOrd="0" presId="urn:microsoft.com/office/officeart/2009/3/layout/HorizontalOrganizationChart"/>
    <dgm:cxn modelId="{BADC5667-9134-4B34-A56D-CDFFFE05A36F}" srcId="{87BBD4D7-3DE4-495C-8222-214A58207E8E}" destId="{608F98A1-FC38-4FB5-A875-73AC17E88225}" srcOrd="0" destOrd="0" parTransId="{727370C1-CC86-4860-89D7-77CB26AA6AAD}" sibTransId="{201F24C6-817B-4F40-A390-6CF40BF81851}"/>
    <dgm:cxn modelId="{4C692B68-CEAE-490F-AAA0-6D2843E5CD1F}" type="presOf" srcId="{608F98A1-FC38-4FB5-A875-73AC17E88225}" destId="{DDA1F15A-72B9-4AA6-9A63-64B1E5B3725C}" srcOrd="1" destOrd="0" presId="urn:microsoft.com/office/officeart/2009/3/layout/HorizontalOrganizationChart"/>
    <dgm:cxn modelId="{FA38C848-E44A-4C98-8121-EACCACD19B26}" type="presOf" srcId="{B44C0DE4-51DF-4930-BCB3-D5483F5FD534}" destId="{86920858-A7E6-427B-80F9-41AE35059914}" srcOrd="0" destOrd="0" presId="urn:microsoft.com/office/officeart/2009/3/layout/HorizontalOrganizationChart"/>
    <dgm:cxn modelId="{D4364D4D-65FC-4DE7-97EB-38381C3827D3}" type="presOf" srcId="{70F6C3D4-9865-46E6-A235-58A6BB744E6C}" destId="{28929232-E631-43C2-84B6-94B2802D5E38}" srcOrd="0" destOrd="0" presId="urn:microsoft.com/office/officeart/2009/3/layout/HorizontalOrganizationChart"/>
    <dgm:cxn modelId="{D27A6C6E-309B-4A0E-B69F-BCAC595D990D}" type="presOf" srcId="{2E9EC941-0DB8-41D7-9BF1-F3F1445EE254}" destId="{CCA562F6-B538-4B5E-A9AE-E46E5FF5D020}" srcOrd="0" destOrd="0" presId="urn:microsoft.com/office/officeart/2009/3/layout/HorizontalOrganizationChart"/>
    <dgm:cxn modelId="{7514D66E-F8B5-4B86-9884-CE1810A11AF6}" type="presOf" srcId="{7D12434A-44BD-4F11-AA6A-20A7A99309FD}" destId="{5FEE6212-9368-422A-ADA3-4C145E016280}" srcOrd="1" destOrd="0" presId="urn:microsoft.com/office/officeart/2009/3/layout/HorizontalOrganizationChart"/>
    <dgm:cxn modelId="{8CA11C70-FED1-4E41-9152-759C15988362}" type="presOf" srcId="{6CF6299F-9942-4FB1-8E09-27B615EC0E53}" destId="{F6AF4960-885C-42AF-99C3-CB33EB14338F}" srcOrd="0" destOrd="0" presId="urn:microsoft.com/office/officeart/2009/3/layout/HorizontalOrganizationChart"/>
    <dgm:cxn modelId="{990D2070-5B77-4AE9-865F-84551A64FC44}" type="presOf" srcId="{D0D55DFE-FDDD-4E15-9789-6E398231892A}" destId="{5834D9E7-49CE-42A1-AFF4-20452938386F}" srcOrd="0" destOrd="0" presId="urn:microsoft.com/office/officeart/2009/3/layout/HorizontalOrganizationChart"/>
    <dgm:cxn modelId="{EEDC9350-52D5-46F4-A9DB-B280C764B1C0}" type="presOf" srcId="{AAC232DA-98B6-4D74-9800-7BD28B74C361}" destId="{D6B9A78B-49D9-4C50-A048-79956F5E7EB2}" srcOrd="1" destOrd="0" presId="urn:microsoft.com/office/officeart/2009/3/layout/HorizontalOrganizationChart"/>
    <dgm:cxn modelId="{ACEB4554-7B25-4966-ACDB-32D693FDE930}" type="presOf" srcId="{AAC232DA-98B6-4D74-9800-7BD28B74C361}" destId="{9906509D-96D4-4BBA-947F-011EF0D4CBCB}" srcOrd="0" destOrd="0" presId="urn:microsoft.com/office/officeart/2009/3/layout/HorizontalOrganizationChart"/>
    <dgm:cxn modelId="{615E7274-E76D-4C59-B53F-96B07FDAC3EB}" type="presOf" srcId="{5E32781A-1971-4434-A752-24ECF53568D5}" destId="{B616DB6D-8991-45FE-BC9E-6C8035E6C12D}" srcOrd="1" destOrd="0" presId="urn:microsoft.com/office/officeart/2009/3/layout/HorizontalOrganizationChart"/>
    <dgm:cxn modelId="{3E85C058-A917-4A74-8BFD-A64ADF5160C8}" type="presOf" srcId="{1BC7D2C0-7067-49BA-9CF4-118FEECCDB8D}" destId="{30A20651-F616-4373-9704-D258DF4F36EB}" srcOrd="0" destOrd="0" presId="urn:microsoft.com/office/officeart/2009/3/layout/HorizontalOrganizationChart"/>
    <dgm:cxn modelId="{65C4B07E-B2DD-43FE-8088-35869C126116}" srcId="{608F98A1-FC38-4FB5-A875-73AC17E88225}" destId="{343EE20E-7C40-47D3-A4CE-C608C5B8B8DA}" srcOrd="5" destOrd="0" parTransId="{70F6C3D4-9865-46E6-A235-58A6BB744E6C}" sibTransId="{7B3DD3FE-8588-4B1E-B5E1-A4DC26BA9B83}"/>
    <dgm:cxn modelId="{A5E31B81-E199-418A-A40C-FA87B668B7EC}" type="presOf" srcId="{22AF41D8-2FB7-4065-A61D-318095D85163}" destId="{30DFDC11-DD8A-4985-BE66-8A99CCCA98B9}" srcOrd="0" destOrd="0" presId="urn:microsoft.com/office/officeart/2009/3/layout/HorizontalOrganizationChart"/>
    <dgm:cxn modelId="{DA616388-51BF-4359-89DF-AC5297304FEF}" srcId="{5E32781A-1971-4434-A752-24ECF53568D5}" destId="{70BB9043-B9E3-4E81-A067-B568BFC78D11}" srcOrd="0" destOrd="0" parTransId="{2E9EC941-0DB8-41D7-9BF1-F3F1445EE254}" sibTransId="{894CC4A7-0C8A-4441-A90E-AA10BA296CC6}"/>
    <dgm:cxn modelId="{D487F289-57E9-466E-987B-C533D729B4CA}" type="presOf" srcId="{668DBCCB-568D-4A04-90F9-966761376FD0}" destId="{A6EEEF99-8A63-4D66-8DD3-B0E105668DB5}" srcOrd="1" destOrd="0" presId="urn:microsoft.com/office/officeart/2009/3/layout/HorizontalOrganizationChart"/>
    <dgm:cxn modelId="{7F04A08F-D6B3-4D8A-8563-A69ABBDA313F}" srcId="{F4C9F65E-828F-4468-A37E-DD97FE1FAD1E}" destId="{AAC232DA-98B6-4D74-9800-7BD28B74C361}" srcOrd="0" destOrd="0" parTransId="{B0CB687C-F4C7-49FC-8077-0AAE36026D42}" sibTransId="{93BEAF5B-8AEE-4A18-91CA-BE4D77BE014C}"/>
    <dgm:cxn modelId="{96E2D690-6E9C-4DDA-99DA-BA11901896A1}" type="presOf" srcId="{F4C9F65E-828F-4468-A37E-DD97FE1FAD1E}" destId="{60CBC680-223F-4290-8B86-811AA8CFDCE1}" srcOrd="1" destOrd="0" presId="urn:microsoft.com/office/officeart/2009/3/layout/HorizontalOrganizationChart"/>
    <dgm:cxn modelId="{537EC394-ADF3-45AB-ABCB-3144E9B34B9B}" type="presOf" srcId="{1BC7D2C0-7067-49BA-9CF4-118FEECCDB8D}" destId="{7ACDC8B1-3B25-46EB-B211-C8EDA89EC258}" srcOrd="1" destOrd="0" presId="urn:microsoft.com/office/officeart/2009/3/layout/HorizontalOrganizationChart"/>
    <dgm:cxn modelId="{FDA43EA0-98EB-45E7-93E6-A216A7247AB9}" type="presOf" srcId="{70BB9043-B9E3-4E81-A067-B568BFC78D11}" destId="{64AEC737-F098-40AC-9C6D-5675CAEA4DD4}" srcOrd="1" destOrd="0" presId="urn:microsoft.com/office/officeart/2009/3/layout/HorizontalOrganizationChart"/>
    <dgm:cxn modelId="{FDB5E8A7-5A24-4457-A2D9-C88142D05D14}" type="presOf" srcId="{343EE20E-7C40-47D3-A4CE-C608C5B8B8DA}" destId="{59125604-5FEC-4D6D-9DBE-6318A9A5D009}" srcOrd="0" destOrd="0" presId="urn:microsoft.com/office/officeart/2009/3/layout/HorizontalOrganizationChart"/>
    <dgm:cxn modelId="{65C3FBA8-8E84-46D2-85CE-9AA9DB450439}" type="presOf" srcId="{7D12434A-44BD-4F11-AA6A-20A7A99309FD}" destId="{219CD183-31D5-4ED8-9107-886895F2EA9A}" srcOrd="0" destOrd="0" presId="urn:microsoft.com/office/officeart/2009/3/layout/HorizontalOrganizationChart"/>
    <dgm:cxn modelId="{B24446AC-FBA4-48F0-922E-E50F5C83F25C}" type="presOf" srcId="{87BBD4D7-3DE4-495C-8222-214A58207E8E}" destId="{DC1C466B-BB0A-4BBF-9B39-6DB96E56424C}" srcOrd="0" destOrd="0" presId="urn:microsoft.com/office/officeart/2009/3/layout/HorizontalOrganizationChart"/>
    <dgm:cxn modelId="{A12ABFB2-BD9F-4201-98DF-626E2C42B97F}" srcId="{608F98A1-FC38-4FB5-A875-73AC17E88225}" destId="{7D12434A-44BD-4F11-AA6A-20A7A99309FD}" srcOrd="0" destOrd="0" parTransId="{AB3AA324-1056-4C66-9DC2-FA3B2148243F}" sibTransId="{6C33AB77-E43B-462E-89B3-E27595DB7569}"/>
    <dgm:cxn modelId="{E6156CC3-F16B-462E-96E6-16CDEB3646A1}" type="presOf" srcId="{70BB9043-B9E3-4E81-A067-B568BFC78D11}" destId="{EA52CBE0-6229-44D1-A5A6-9F5DC2EFB8DA}" srcOrd="0" destOrd="0" presId="urn:microsoft.com/office/officeart/2009/3/layout/HorizontalOrganizationChart"/>
    <dgm:cxn modelId="{F73256C6-92B2-4A67-B169-461D12141365}" type="presOf" srcId="{B0CB687C-F4C7-49FC-8077-0AAE36026D42}" destId="{BB1C7B82-19C0-487F-9227-E126E66740F2}" srcOrd="0" destOrd="0" presId="urn:microsoft.com/office/officeart/2009/3/layout/HorizontalOrganizationChart"/>
    <dgm:cxn modelId="{A3D6DACD-8479-4F4B-9DC0-0161D9DF5039}" srcId="{6CF6299F-9942-4FB1-8E09-27B615EC0E53}" destId="{F8010D78-2F95-4F0C-B1D7-E8BE2804BB89}" srcOrd="1" destOrd="0" parTransId="{22AF41D8-2FB7-4065-A61D-318095D85163}" sibTransId="{67D75828-D6D6-40CF-AD67-61D4D7E3B771}"/>
    <dgm:cxn modelId="{A3C132D2-E586-4DA6-83EB-24764CCBC42D}" type="presOf" srcId="{343EE20E-7C40-47D3-A4CE-C608C5B8B8DA}" destId="{051CB1E9-4E31-42C5-A0D2-0B02669A69C6}" srcOrd="1" destOrd="0" presId="urn:microsoft.com/office/officeart/2009/3/layout/HorizontalOrganizationChart"/>
    <dgm:cxn modelId="{2BB04ADB-15F6-4ACE-A5F1-F65E693DC7A1}" type="presOf" srcId="{668DBCCB-568D-4A04-90F9-966761376FD0}" destId="{EBA1CF0F-8EDF-44A5-BC37-52DB642B3AB6}" srcOrd="0" destOrd="0" presId="urn:microsoft.com/office/officeart/2009/3/layout/HorizontalOrganizationChart"/>
    <dgm:cxn modelId="{2473ABE6-9BE4-4CED-B69E-BF32E04E0217}" type="presOf" srcId="{F8010D78-2F95-4F0C-B1D7-E8BE2804BB89}" destId="{0C13CDD7-754A-4096-9CEE-A515261C0378}" srcOrd="1" destOrd="0" presId="urn:microsoft.com/office/officeart/2009/3/layout/HorizontalOrganizationChart"/>
    <dgm:cxn modelId="{ECF56BEE-CFC7-47BA-A48C-D810948C9B39}" type="presOf" srcId="{98E0E5D1-6AEC-4664-B128-3C50AA0B6817}" destId="{75F4D525-4BF9-4023-85A5-5C4D74E0B07C}" srcOrd="0" destOrd="0" presId="urn:microsoft.com/office/officeart/2009/3/layout/HorizontalOrganizationChart"/>
    <dgm:cxn modelId="{423167F0-1547-4145-9D70-2BF37EFE03E7}" srcId="{608F98A1-FC38-4FB5-A875-73AC17E88225}" destId="{5E32781A-1971-4434-A752-24ECF53568D5}" srcOrd="2" destOrd="0" parTransId="{3BCD5F21-B9AE-4DCB-886A-5EC41768AE37}" sibTransId="{5766E2B0-8D89-4E15-9C6F-74A08873CCE7}"/>
    <dgm:cxn modelId="{B4EA0AF2-BBD7-4092-B29C-AF41DCAFD604}" type="presOf" srcId="{281117CE-EC19-428D-A49B-67E4BE2BBC4D}" destId="{AE28F9FE-4C8E-49EE-B109-09D63620BB61}" srcOrd="0" destOrd="0" presId="urn:microsoft.com/office/officeart/2009/3/layout/HorizontalOrganizationChart"/>
    <dgm:cxn modelId="{797C46F3-EF6B-423C-B887-7F0B64A0333B}" type="presOf" srcId="{6CF6299F-9942-4FB1-8E09-27B615EC0E53}" destId="{CE0A7716-EBC6-4C4D-9271-7638C9FFBD62}" srcOrd="1" destOrd="0" presId="urn:microsoft.com/office/officeart/2009/3/layout/HorizontalOrganizationChart"/>
    <dgm:cxn modelId="{E93FF0F6-1C41-4766-90D1-5D09C7A95466}" type="presOf" srcId="{DBB58DBD-FFBB-4355-8D76-3335AF3EA8A1}" destId="{B1F16419-0FE0-414D-97CF-177F4D01E5B8}" srcOrd="0" destOrd="0" presId="urn:microsoft.com/office/officeart/2009/3/layout/HorizontalOrganizationChart"/>
    <dgm:cxn modelId="{48DF5DF7-EC1B-4537-96DF-D2326E6C20D8}" srcId="{608F98A1-FC38-4FB5-A875-73AC17E88225}" destId="{1BAD5A25-CE8D-4F14-97E1-15A4CC2A1F18}" srcOrd="1" destOrd="0" parTransId="{B44C0DE4-51DF-4930-BCB3-D5483F5FD534}" sibTransId="{643EBFAD-EF0E-4A75-9061-4C2B0C094901}"/>
    <dgm:cxn modelId="{13E144F9-F584-46A2-9CB9-57B060E4A63C}" type="presParOf" srcId="{DC1C466B-BB0A-4BBF-9B39-6DB96E56424C}" destId="{B6690652-B71B-49D2-B166-674E2B40061E}" srcOrd="0" destOrd="0" presId="urn:microsoft.com/office/officeart/2009/3/layout/HorizontalOrganizationChart"/>
    <dgm:cxn modelId="{ADD02CA8-62E4-41FE-9CDB-34DC0C89164E}" type="presParOf" srcId="{B6690652-B71B-49D2-B166-674E2B40061E}" destId="{1B125BCF-2D5D-47FD-89E3-C3FD67A20386}" srcOrd="0" destOrd="0" presId="urn:microsoft.com/office/officeart/2009/3/layout/HorizontalOrganizationChart"/>
    <dgm:cxn modelId="{967C87B7-6E8B-42C8-B723-748F98793287}" type="presParOf" srcId="{1B125BCF-2D5D-47FD-89E3-C3FD67A20386}" destId="{BEA1DDFB-8FAF-410B-BFC2-E469BE08FA11}" srcOrd="0" destOrd="0" presId="urn:microsoft.com/office/officeart/2009/3/layout/HorizontalOrganizationChart"/>
    <dgm:cxn modelId="{A6164262-50BF-4D23-884B-A982434BBF05}" type="presParOf" srcId="{1B125BCF-2D5D-47FD-89E3-C3FD67A20386}" destId="{DDA1F15A-72B9-4AA6-9A63-64B1E5B3725C}" srcOrd="1" destOrd="0" presId="urn:microsoft.com/office/officeart/2009/3/layout/HorizontalOrganizationChart"/>
    <dgm:cxn modelId="{E57B8D00-E447-4F87-A797-5ED3F69E2904}" type="presParOf" srcId="{B6690652-B71B-49D2-B166-674E2B40061E}" destId="{535540C8-1C3A-4431-8E1D-9D588B31D9C5}" srcOrd="1" destOrd="0" presId="urn:microsoft.com/office/officeart/2009/3/layout/HorizontalOrganizationChart"/>
    <dgm:cxn modelId="{6D04DDB9-1D59-4660-8011-CF7C5FAA7418}" type="presParOf" srcId="{535540C8-1C3A-4431-8E1D-9D588B31D9C5}" destId="{68EFC598-AF45-4522-9712-6F01A8EE369A}" srcOrd="0" destOrd="0" presId="urn:microsoft.com/office/officeart/2009/3/layout/HorizontalOrganizationChart"/>
    <dgm:cxn modelId="{B857242F-9C56-4F1A-B5B8-4B10671EF761}" type="presParOf" srcId="{535540C8-1C3A-4431-8E1D-9D588B31D9C5}" destId="{BA5CE798-4B28-4698-91C7-79D0C5A9F541}" srcOrd="1" destOrd="0" presId="urn:microsoft.com/office/officeart/2009/3/layout/HorizontalOrganizationChart"/>
    <dgm:cxn modelId="{376CB822-7969-43A0-BEF9-D8738D5E7530}" type="presParOf" srcId="{BA5CE798-4B28-4698-91C7-79D0C5A9F541}" destId="{230E13C5-8E59-4DD6-A9F5-F2168401B34B}" srcOrd="0" destOrd="0" presId="urn:microsoft.com/office/officeart/2009/3/layout/HorizontalOrganizationChart"/>
    <dgm:cxn modelId="{3923870C-4EA3-4CF4-960D-F221A7475292}" type="presParOf" srcId="{230E13C5-8E59-4DD6-A9F5-F2168401B34B}" destId="{7E5A1A95-9023-45E0-80C6-26EED4099AFC}" srcOrd="0" destOrd="0" presId="urn:microsoft.com/office/officeart/2009/3/layout/HorizontalOrganizationChart"/>
    <dgm:cxn modelId="{BD2397A4-AB56-4183-89BD-715596846473}" type="presParOf" srcId="{230E13C5-8E59-4DD6-A9F5-F2168401B34B}" destId="{B616DB6D-8991-45FE-BC9E-6C8035E6C12D}" srcOrd="1" destOrd="0" presId="urn:microsoft.com/office/officeart/2009/3/layout/HorizontalOrganizationChart"/>
    <dgm:cxn modelId="{94FCE3BC-E03B-4953-9641-29751CB4EBD3}" type="presParOf" srcId="{BA5CE798-4B28-4698-91C7-79D0C5A9F541}" destId="{3E9022E2-E9B2-4666-8F78-8FE1E379C50D}" srcOrd="1" destOrd="0" presId="urn:microsoft.com/office/officeart/2009/3/layout/HorizontalOrganizationChart"/>
    <dgm:cxn modelId="{D7E56E52-1AA1-442E-9E13-1D6208C67314}" type="presParOf" srcId="{3E9022E2-E9B2-4666-8F78-8FE1E379C50D}" destId="{CCA562F6-B538-4B5E-A9AE-E46E5FF5D020}" srcOrd="0" destOrd="0" presId="urn:microsoft.com/office/officeart/2009/3/layout/HorizontalOrganizationChart"/>
    <dgm:cxn modelId="{FE6BC94E-5FC3-4F75-97D4-6595CF6B99E7}" type="presParOf" srcId="{3E9022E2-E9B2-4666-8F78-8FE1E379C50D}" destId="{FCBF1569-D79B-41BB-A8E8-291DE140E1B9}" srcOrd="1" destOrd="0" presId="urn:microsoft.com/office/officeart/2009/3/layout/HorizontalOrganizationChart"/>
    <dgm:cxn modelId="{98EAE960-418D-40B5-B81A-2CE9F2A5D471}" type="presParOf" srcId="{FCBF1569-D79B-41BB-A8E8-291DE140E1B9}" destId="{F636C6D1-9B40-4740-BEC8-D452747D4A6A}" srcOrd="0" destOrd="0" presId="urn:microsoft.com/office/officeart/2009/3/layout/HorizontalOrganizationChart"/>
    <dgm:cxn modelId="{5871519E-3E51-4BA7-96C7-8F24C4BDBF20}" type="presParOf" srcId="{F636C6D1-9B40-4740-BEC8-D452747D4A6A}" destId="{EA52CBE0-6229-44D1-A5A6-9F5DC2EFB8DA}" srcOrd="0" destOrd="0" presId="urn:microsoft.com/office/officeart/2009/3/layout/HorizontalOrganizationChart"/>
    <dgm:cxn modelId="{C039B0DF-749C-4DB5-ACA7-A5822240063A}" type="presParOf" srcId="{F636C6D1-9B40-4740-BEC8-D452747D4A6A}" destId="{64AEC737-F098-40AC-9C6D-5675CAEA4DD4}" srcOrd="1" destOrd="0" presId="urn:microsoft.com/office/officeart/2009/3/layout/HorizontalOrganizationChart"/>
    <dgm:cxn modelId="{E46C0D67-D2E5-418A-9AA0-4861ADB168F3}" type="presParOf" srcId="{FCBF1569-D79B-41BB-A8E8-291DE140E1B9}" destId="{30155FF9-6B95-4CB0-B2B5-727CA6DA4A74}" srcOrd="1" destOrd="0" presId="urn:microsoft.com/office/officeart/2009/3/layout/HorizontalOrganizationChart"/>
    <dgm:cxn modelId="{A2E3BC9F-5289-44C9-BFCA-061994147652}" type="presParOf" srcId="{FCBF1569-D79B-41BB-A8E8-291DE140E1B9}" destId="{C22A97BB-C2A8-4999-B152-E5E4C3C1619A}" srcOrd="2" destOrd="0" presId="urn:microsoft.com/office/officeart/2009/3/layout/HorizontalOrganizationChart"/>
    <dgm:cxn modelId="{28B9C592-91AC-45D2-B4FA-8523D4A814DA}" type="presParOf" srcId="{BA5CE798-4B28-4698-91C7-79D0C5A9F541}" destId="{1F44FB44-7334-42DB-BFC2-5A6361D2338F}" srcOrd="2" destOrd="0" presId="urn:microsoft.com/office/officeart/2009/3/layout/HorizontalOrganizationChart"/>
    <dgm:cxn modelId="{DDC306F2-5268-4A21-9ACB-8E004D978B26}" type="presParOf" srcId="{535540C8-1C3A-4431-8E1D-9D588B31D9C5}" destId="{B1F16419-0FE0-414D-97CF-177F4D01E5B8}" srcOrd="2" destOrd="0" presId="urn:microsoft.com/office/officeart/2009/3/layout/HorizontalOrganizationChart"/>
    <dgm:cxn modelId="{ADC102C7-F8D6-470E-BF09-376E65F11F3A}" type="presParOf" srcId="{535540C8-1C3A-4431-8E1D-9D588B31D9C5}" destId="{C374B898-CE37-468E-8397-0F4067A6A246}" srcOrd="3" destOrd="0" presId="urn:microsoft.com/office/officeart/2009/3/layout/HorizontalOrganizationChart"/>
    <dgm:cxn modelId="{AC786F76-F434-40CD-B780-5B67667CB36D}" type="presParOf" srcId="{C374B898-CE37-468E-8397-0F4067A6A246}" destId="{4B379609-D700-44E3-9A48-8623202FD0E0}" srcOrd="0" destOrd="0" presId="urn:microsoft.com/office/officeart/2009/3/layout/HorizontalOrganizationChart"/>
    <dgm:cxn modelId="{819AB59A-9BFA-42B5-A136-A71DA9DF32C9}" type="presParOf" srcId="{4B379609-D700-44E3-9A48-8623202FD0E0}" destId="{D5D9AB46-E0E1-4292-89CC-8B7244A77518}" srcOrd="0" destOrd="0" presId="urn:microsoft.com/office/officeart/2009/3/layout/HorizontalOrganizationChart"/>
    <dgm:cxn modelId="{F111A52D-6120-41F1-8C30-EA9D5174F332}" type="presParOf" srcId="{4B379609-D700-44E3-9A48-8623202FD0E0}" destId="{60CBC680-223F-4290-8B86-811AA8CFDCE1}" srcOrd="1" destOrd="0" presId="urn:microsoft.com/office/officeart/2009/3/layout/HorizontalOrganizationChart"/>
    <dgm:cxn modelId="{80B4D29F-8595-4609-8DF5-7F673553EC82}" type="presParOf" srcId="{C374B898-CE37-468E-8397-0F4067A6A246}" destId="{E9218B7F-468C-4EF0-BE38-E20937589AA3}" srcOrd="1" destOrd="0" presId="urn:microsoft.com/office/officeart/2009/3/layout/HorizontalOrganizationChart"/>
    <dgm:cxn modelId="{4D7AF0CA-75E2-47C1-B960-43580F5E29A1}" type="presParOf" srcId="{E9218B7F-468C-4EF0-BE38-E20937589AA3}" destId="{BB1C7B82-19C0-487F-9227-E126E66740F2}" srcOrd="0" destOrd="0" presId="urn:microsoft.com/office/officeart/2009/3/layout/HorizontalOrganizationChart"/>
    <dgm:cxn modelId="{C7D153B4-F2E4-4940-9062-C2BC096F544A}" type="presParOf" srcId="{E9218B7F-468C-4EF0-BE38-E20937589AA3}" destId="{B0D2C4C3-7130-42BF-A3BA-5C994F51CEDB}" srcOrd="1" destOrd="0" presId="urn:microsoft.com/office/officeart/2009/3/layout/HorizontalOrganizationChart"/>
    <dgm:cxn modelId="{3CDBD6D2-C42E-413F-A690-98690531BA19}" type="presParOf" srcId="{B0D2C4C3-7130-42BF-A3BA-5C994F51CEDB}" destId="{E35B0BA6-ED7F-40B9-950A-8AC68F1D384F}" srcOrd="0" destOrd="0" presId="urn:microsoft.com/office/officeart/2009/3/layout/HorizontalOrganizationChart"/>
    <dgm:cxn modelId="{9290A1BD-B705-45B6-B275-34A975969437}" type="presParOf" srcId="{E35B0BA6-ED7F-40B9-950A-8AC68F1D384F}" destId="{9906509D-96D4-4BBA-947F-011EF0D4CBCB}" srcOrd="0" destOrd="0" presId="urn:microsoft.com/office/officeart/2009/3/layout/HorizontalOrganizationChart"/>
    <dgm:cxn modelId="{9DD9C715-27B8-491E-9626-4AE0C720C712}" type="presParOf" srcId="{E35B0BA6-ED7F-40B9-950A-8AC68F1D384F}" destId="{D6B9A78B-49D9-4C50-A048-79956F5E7EB2}" srcOrd="1" destOrd="0" presId="urn:microsoft.com/office/officeart/2009/3/layout/HorizontalOrganizationChart"/>
    <dgm:cxn modelId="{52535B39-4FB3-4108-8B99-96032EC85D9D}" type="presParOf" srcId="{B0D2C4C3-7130-42BF-A3BA-5C994F51CEDB}" destId="{012F5204-EFFD-4D37-9E66-DE99A907D052}" srcOrd="1" destOrd="0" presId="urn:microsoft.com/office/officeart/2009/3/layout/HorizontalOrganizationChart"/>
    <dgm:cxn modelId="{E3B0C7E1-C48A-434F-B4EB-481E02BA613E}" type="presParOf" srcId="{B0D2C4C3-7130-42BF-A3BA-5C994F51CEDB}" destId="{A76E4FB7-1EE0-495E-8FC5-B2412EE9E294}" srcOrd="2" destOrd="0" presId="urn:microsoft.com/office/officeart/2009/3/layout/HorizontalOrganizationChart"/>
    <dgm:cxn modelId="{2F579D9B-BFDA-406A-84B0-2237D57E4AD0}" type="presParOf" srcId="{C374B898-CE37-468E-8397-0F4067A6A246}" destId="{C1254499-2EE0-4BED-B2F6-1F468F8F4C74}" srcOrd="2" destOrd="0" presId="urn:microsoft.com/office/officeart/2009/3/layout/HorizontalOrganizationChart"/>
    <dgm:cxn modelId="{9B4EC7A6-227B-4118-AFF3-01E0FAAF3D48}" type="presParOf" srcId="{535540C8-1C3A-4431-8E1D-9D588B31D9C5}" destId="{5834D9E7-49CE-42A1-AFF4-20452938386F}" srcOrd="4" destOrd="0" presId="urn:microsoft.com/office/officeart/2009/3/layout/HorizontalOrganizationChart"/>
    <dgm:cxn modelId="{BA4C9E65-2C32-472A-B020-04B7032628D6}" type="presParOf" srcId="{535540C8-1C3A-4431-8E1D-9D588B31D9C5}" destId="{D0BABCA8-8134-4F68-9770-B6C0353EE0BA}" srcOrd="5" destOrd="0" presId="urn:microsoft.com/office/officeart/2009/3/layout/HorizontalOrganizationChart"/>
    <dgm:cxn modelId="{2EDA7AE8-B473-43F7-85CB-276CFB71EBAE}" type="presParOf" srcId="{D0BABCA8-8134-4F68-9770-B6C0353EE0BA}" destId="{53D4A257-9A27-4567-A51D-F1A8D18F0DE5}" srcOrd="0" destOrd="0" presId="urn:microsoft.com/office/officeart/2009/3/layout/HorizontalOrganizationChart"/>
    <dgm:cxn modelId="{E8C25292-CE1F-49D1-8421-0464895A82BD}" type="presParOf" srcId="{53D4A257-9A27-4567-A51D-F1A8D18F0DE5}" destId="{F6AF4960-885C-42AF-99C3-CB33EB14338F}" srcOrd="0" destOrd="0" presId="urn:microsoft.com/office/officeart/2009/3/layout/HorizontalOrganizationChart"/>
    <dgm:cxn modelId="{8330F972-B453-478F-A9C7-6D2D7565AF0E}" type="presParOf" srcId="{53D4A257-9A27-4567-A51D-F1A8D18F0DE5}" destId="{CE0A7716-EBC6-4C4D-9271-7638C9FFBD62}" srcOrd="1" destOrd="0" presId="urn:microsoft.com/office/officeart/2009/3/layout/HorizontalOrganizationChart"/>
    <dgm:cxn modelId="{6B708D8E-C2D2-4464-8068-3AD52CE263CE}" type="presParOf" srcId="{D0BABCA8-8134-4F68-9770-B6C0353EE0BA}" destId="{FEEA214A-A710-427C-9777-C6EFDEC7DAF7}" srcOrd="1" destOrd="0" presId="urn:microsoft.com/office/officeart/2009/3/layout/HorizontalOrganizationChart"/>
    <dgm:cxn modelId="{AF4A9B6B-9D57-49A4-9053-66951175CFAE}" type="presParOf" srcId="{FEEA214A-A710-427C-9777-C6EFDEC7DAF7}" destId="{AE28F9FE-4C8E-49EE-B109-09D63620BB61}" srcOrd="0" destOrd="0" presId="urn:microsoft.com/office/officeart/2009/3/layout/HorizontalOrganizationChart"/>
    <dgm:cxn modelId="{D1AF34A4-1CA9-4CC9-A86F-8D37C60F288E}" type="presParOf" srcId="{FEEA214A-A710-427C-9777-C6EFDEC7DAF7}" destId="{9AE54EDA-5627-4CA6-A9B9-0E73A377AB0F}" srcOrd="1" destOrd="0" presId="urn:microsoft.com/office/officeart/2009/3/layout/HorizontalOrganizationChart"/>
    <dgm:cxn modelId="{93B8E462-1494-4E72-ACB3-49204E8D0D60}" type="presParOf" srcId="{9AE54EDA-5627-4CA6-A9B9-0E73A377AB0F}" destId="{E39897D4-60D1-4571-8B96-2BE6D867517B}" srcOrd="0" destOrd="0" presId="urn:microsoft.com/office/officeart/2009/3/layout/HorizontalOrganizationChart"/>
    <dgm:cxn modelId="{8369E96E-923C-4913-8D2F-253568130387}" type="presParOf" srcId="{E39897D4-60D1-4571-8B96-2BE6D867517B}" destId="{30A20651-F616-4373-9704-D258DF4F36EB}" srcOrd="0" destOrd="0" presId="urn:microsoft.com/office/officeart/2009/3/layout/HorizontalOrganizationChart"/>
    <dgm:cxn modelId="{AC7A192B-778B-43A5-86C8-406C966CB5AD}" type="presParOf" srcId="{E39897D4-60D1-4571-8B96-2BE6D867517B}" destId="{7ACDC8B1-3B25-46EB-B211-C8EDA89EC258}" srcOrd="1" destOrd="0" presId="urn:microsoft.com/office/officeart/2009/3/layout/HorizontalOrganizationChart"/>
    <dgm:cxn modelId="{CF1E64B0-4372-411A-B71C-BB6D98CEF28F}" type="presParOf" srcId="{9AE54EDA-5627-4CA6-A9B9-0E73A377AB0F}" destId="{26FCC302-88D2-4F5A-B15E-694B00A3D4BF}" srcOrd="1" destOrd="0" presId="urn:microsoft.com/office/officeart/2009/3/layout/HorizontalOrganizationChart"/>
    <dgm:cxn modelId="{7E687B14-E4D7-4EEA-BDC1-20121ADCA6DE}" type="presParOf" srcId="{9AE54EDA-5627-4CA6-A9B9-0E73A377AB0F}" destId="{B8333F08-29E7-4A00-98FB-5BF3BACC56EC}" srcOrd="2" destOrd="0" presId="urn:microsoft.com/office/officeart/2009/3/layout/HorizontalOrganizationChart"/>
    <dgm:cxn modelId="{509A28C8-FB24-4986-A61E-591440CA1B37}" type="presParOf" srcId="{FEEA214A-A710-427C-9777-C6EFDEC7DAF7}" destId="{30DFDC11-DD8A-4985-BE66-8A99CCCA98B9}" srcOrd="2" destOrd="0" presId="urn:microsoft.com/office/officeart/2009/3/layout/HorizontalOrganizationChart"/>
    <dgm:cxn modelId="{85D50F19-A8D3-41D5-B766-4389C7FDB1E9}" type="presParOf" srcId="{FEEA214A-A710-427C-9777-C6EFDEC7DAF7}" destId="{00211206-509D-475E-95C1-4535C4C8CCC9}" srcOrd="3" destOrd="0" presId="urn:microsoft.com/office/officeart/2009/3/layout/HorizontalOrganizationChart"/>
    <dgm:cxn modelId="{87950D3A-92E7-4132-9268-E54C03D8DE17}" type="presParOf" srcId="{00211206-509D-475E-95C1-4535C4C8CCC9}" destId="{4FF15D4F-3A66-458E-8CC2-15E7674FF7FB}" srcOrd="0" destOrd="0" presId="urn:microsoft.com/office/officeart/2009/3/layout/HorizontalOrganizationChart"/>
    <dgm:cxn modelId="{80C3FED1-B96D-43AC-ACF2-7539D07BAC4D}" type="presParOf" srcId="{4FF15D4F-3A66-458E-8CC2-15E7674FF7FB}" destId="{BB9BF01D-2FC9-4CD3-ADF8-CC69BF65AA70}" srcOrd="0" destOrd="0" presId="urn:microsoft.com/office/officeart/2009/3/layout/HorizontalOrganizationChart"/>
    <dgm:cxn modelId="{C57A9C02-1623-46C0-B0BF-98401A96423E}" type="presParOf" srcId="{4FF15D4F-3A66-458E-8CC2-15E7674FF7FB}" destId="{0C13CDD7-754A-4096-9CEE-A515261C0378}" srcOrd="1" destOrd="0" presId="urn:microsoft.com/office/officeart/2009/3/layout/HorizontalOrganizationChart"/>
    <dgm:cxn modelId="{388FCAE8-0040-41B6-9596-561752020AC7}" type="presParOf" srcId="{00211206-509D-475E-95C1-4535C4C8CCC9}" destId="{61E02FD2-7683-4268-9C38-F6E33B8BA6F7}" srcOrd="1" destOrd="0" presId="urn:microsoft.com/office/officeart/2009/3/layout/HorizontalOrganizationChart"/>
    <dgm:cxn modelId="{E310637A-A025-4406-9DB2-7FE0540E277B}" type="presParOf" srcId="{00211206-509D-475E-95C1-4535C4C8CCC9}" destId="{3DAE608B-A42A-42F4-8238-4DFE70C94AF8}" srcOrd="2" destOrd="0" presId="urn:microsoft.com/office/officeart/2009/3/layout/HorizontalOrganizationChart"/>
    <dgm:cxn modelId="{783C4E30-8131-4BD2-B668-5EA29EEB9AA7}" type="presParOf" srcId="{D0BABCA8-8134-4F68-9770-B6C0353EE0BA}" destId="{C4467DB6-6B6A-4BDC-8B20-4808C17A1E33}" srcOrd="2" destOrd="0" presId="urn:microsoft.com/office/officeart/2009/3/layout/HorizontalOrganizationChart"/>
    <dgm:cxn modelId="{2AE5C07B-A645-46FC-9F6B-6B783A8A92C7}" type="presParOf" srcId="{535540C8-1C3A-4431-8E1D-9D588B31D9C5}" destId="{28929232-E631-43C2-84B6-94B2802D5E38}" srcOrd="6" destOrd="0" presId="urn:microsoft.com/office/officeart/2009/3/layout/HorizontalOrganizationChart"/>
    <dgm:cxn modelId="{04C81B33-89FB-4AEA-B02C-CA2603116A09}" type="presParOf" srcId="{535540C8-1C3A-4431-8E1D-9D588B31D9C5}" destId="{9BC959B7-9A63-466D-ACB7-68CEAEBD30DF}" srcOrd="7" destOrd="0" presId="urn:microsoft.com/office/officeart/2009/3/layout/HorizontalOrganizationChart"/>
    <dgm:cxn modelId="{1701149D-5D55-4E63-93F8-848747A63706}" type="presParOf" srcId="{9BC959B7-9A63-466D-ACB7-68CEAEBD30DF}" destId="{5F60D23B-57A2-4FFF-A726-253E1B9FF4F5}" srcOrd="0" destOrd="0" presId="urn:microsoft.com/office/officeart/2009/3/layout/HorizontalOrganizationChart"/>
    <dgm:cxn modelId="{24F76069-FDEE-4BE0-911B-473E718E0647}" type="presParOf" srcId="{5F60D23B-57A2-4FFF-A726-253E1B9FF4F5}" destId="{59125604-5FEC-4D6D-9DBE-6318A9A5D009}" srcOrd="0" destOrd="0" presId="urn:microsoft.com/office/officeart/2009/3/layout/HorizontalOrganizationChart"/>
    <dgm:cxn modelId="{3C745235-9B1E-4DF1-B206-2CC7DF482928}" type="presParOf" srcId="{5F60D23B-57A2-4FFF-A726-253E1B9FF4F5}" destId="{051CB1E9-4E31-42C5-A0D2-0B02669A69C6}" srcOrd="1" destOrd="0" presId="urn:microsoft.com/office/officeart/2009/3/layout/HorizontalOrganizationChart"/>
    <dgm:cxn modelId="{67541822-6608-41AB-B15F-E376AC7F1246}" type="presParOf" srcId="{9BC959B7-9A63-466D-ACB7-68CEAEBD30DF}" destId="{BD123529-553F-4AE0-A21B-CD2F6B4A646F}" srcOrd="1" destOrd="0" presId="urn:microsoft.com/office/officeart/2009/3/layout/HorizontalOrganizationChart"/>
    <dgm:cxn modelId="{DA13C6D9-FB78-4C30-BCA1-057317CD2A97}" type="presParOf" srcId="{BD123529-553F-4AE0-A21B-CD2F6B4A646F}" destId="{75F4D525-4BF9-4023-85A5-5C4D74E0B07C}" srcOrd="0" destOrd="0" presId="urn:microsoft.com/office/officeart/2009/3/layout/HorizontalOrganizationChart"/>
    <dgm:cxn modelId="{AA6665DF-27CC-4745-871B-78007161C4C6}" type="presParOf" srcId="{BD123529-553F-4AE0-A21B-CD2F6B4A646F}" destId="{BF06D600-96C0-40BD-B757-BCAB9F673414}" srcOrd="1" destOrd="0" presId="urn:microsoft.com/office/officeart/2009/3/layout/HorizontalOrganizationChart"/>
    <dgm:cxn modelId="{9CB77362-F1F8-4A6B-A3C6-5ECA94BA0596}" type="presParOf" srcId="{BF06D600-96C0-40BD-B757-BCAB9F673414}" destId="{6D68FDBD-4C0C-409E-8B35-41F256529806}" srcOrd="0" destOrd="0" presId="urn:microsoft.com/office/officeart/2009/3/layout/HorizontalOrganizationChart"/>
    <dgm:cxn modelId="{AC9B0A6C-3A96-4F08-8088-A3E63F00AFEA}" type="presParOf" srcId="{6D68FDBD-4C0C-409E-8B35-41F256529806}" destId="{EBA1CF0F-8EDF-44A5-BC37-52DB642B3AB6}" srcOrd="0" destOrd="0" presId="urn:microsoft.com/office/officeart/2009/3/layout/HorizontalOrganizationChart"/>
    <dgm:cxn modelId="{729BF0D5-B8B6-4F30-ADA8-19AC83B5C7E0}" type="presParOf" srcId="{6D68FDBD-4C0C-409E-8B35-41F256529806}" destId="{A6EEEF99-8A63-4D66-8DD3-B0E105668DB5}" srcOrd="1" destOrd="0" presId="urn:microsoft.com/office/officeart/2009/3/layout/HorizontalOrganizationChart"/>
    <dgm:cxn modelId="{32CD477E-2D08-4BFE-9941-CC9C457DCAAB}" type="presParOf" srcId="{BF06D600-96C0-40BD-B757-BCAB9F673414}" destId="{66563D21-05E2-43A1-BAEB-55CC143F37C2}" srcOrd="1" destOrd="0" presId="urn:microsoft.com/office/officeart/2009/3/layout/HorizontalOrganizationChart"/>
    <dgm:cxn modelId="{D05A2A7E-DAFC-42D6-8F14-88D43CEB8E27}" type="presParOf" srcId="{BF06D600-96C0-40BD-B757-BCAB9F673414}" destId="{D614E0A9-228F-4103-90A1-C189A44D87B4}" srcOrd="2" destOrd="0" presId="urn:microsoft.com/office/officeart/2009/3/layout/HorizontalOrganizationChart"/>
    <dgm:cxn modelId="{A3925A16-AE58-480B-888D-FAECD9151C8F}" type="presParOf" srcId="{9BC959B7-9A63-466D-ACB7-68CEAEBD30DF}" destId="{67B931D7-A723-4E3F-91E3-BD43DAC2CB3B}" srcOrd="2" destOrd="0" presId="urn:microsoft.com/office/officeart/2009/3/layout/HorizontalOrganizationChart"/>
    <dgm:cxn modelId="{C6DFC1E0-1178-44A9-BAE5-C57266629771}" type="presParOf" srcId="{B6690652-B71B-49D2-B166-674E2B40061E}" destId="{2803C9E7-1AB1-40F5-9DD5-10046CF085AB}" srcOrd="2" destOrd="0" presId="urn:microsoft.com/office/officeart/2009/3/layout/HorizontalOrganizationChart"/>
    <dgm:cxn modelId="{A65237C4-FF24-4A20-83E0-F2BA1925A4B0}" type="presParOf" srcId="{2803C9E7-1AB1-40F5-9DD5-10046CF085AB}" destId="{29A967CE-7427-456F-9529-11544C420ECA}" srcOrd="0" destOrd="0" presId="urn:microsoft.com/office/officeart/2009/3/layout/HorizontalOrganizationChart"/>
    <dgm:cxn modelId="{76A0FD49-F031-49DC-9933-84941DF73864}" type="presParOf" srcId="{2803C9E7-1AB1-40F5-9DD5-10046CF085AB}" destId="{5AD258BC-E0D0-4B6F-8258-00E554C5B842}" srcOrd="1" destOrd="0" presId="urn:microsoft.com/office/officeart/2009/3/layout/HorizontalOrganizationChart"/>
    <dgm:cxn modelId="{94356AED-9E4F-43F1-A550-D28433FCF858}" type="presParOf" srcId="{5AD258BC-E0D0-4B6F-8258-00E554C5B842}" destId="{3654BAC2-6A40-4273-8AAA-DB107C7BAFB3}" srcOrd="0" destOrd="0" presId="urn:microsoft.com/office/officeart/2009/3/layout/HorizontalOrganizationChart"/>
    <dgm:cxn modelId="{6DB6C46B-7A22-4199-9A6F-16AE6547944C}" type="presParOf" srcId="{3654BAC2-6A40-4273-8AAA-DB107C7BAFB3}" destId="{219CD183-31D5-4ED8-9107-886895F2EA9A}" srcOrd="0" destOrd="0" presId="urn:microsoft.com/office/officeart/2009/3/layout/HorizontalOrganizationChart"/>
    <dgm:cxn modelId="{098A90B3-51C9-4E71-A12A-AB9CC40210E1}" type="presParOf" srcId="{3654BAC2-6A40-4273-8AAA-DB107C7BAFB3}" destId="{5FEE6212-9368-422A-ADA3-4C145E016280}" srcOrd="1" destOrd="0" presId="urn:microsoft.com/office/officeart/2009/3/layout/HorizontalOrganizationChart"/>
    <dgm:cxn modelId="{5EE40B53-0D9D-4A6D-98F1-2867117177E6}" type="presParOf" srcId="{5AD258BC-E0D0-4B6F-8258-00E554C5B842}" destId="{D1D01355-356A-40B1-9D30-77A4C93C403B}" srcOrd="1" destOrd="0" presId="urn:microsoft.com/office/officeart/2009/3/layout/HorizontalOrganizationChart"/>
    <dgm:cxn modelId="{5F8693BC-D4C1-4ED0-8447-D43D5518462C}" type="presParOf" srcId="{5AD258BC-E0D0-4B6F-8258-00E554C5B842}" destId="{5C7D50DF-6F86-4D63-B462-A699AB84A395}" srcOrd="2" destOrd="0" presId="urn:microsoft.com/office/officeart/2009/3/layout/HorizontalOrganizationChart"/>
    <dgm:cxn modelId="{2F561AED-30D1-41E9-84FF-E11A151F0453}" type="presParOf" srcId="{2803C9E7-1AB1-40F5-9DD5-10046CF085AB}" destId="{86920858-A7E6-427B-80F9-41AE35059914}" srcOrd="2" destOrd="0" presId="urn:microsoft.com/office/officeart/2009/3/layout/HorizontalOrganizationChart"/>
    <dgm:cxn modelId="{86E5AB82-AE98-4A15-A665-8327027F430E}" type="presParOf" srcId="{2803C9E7-1AB1-40F5-9DD5-10046CF085AB}" destId="{1F4F367D-47AB-4D88-AF53-0F013072B1D6}" srcOrd="3" destOrd="0" presId="urn:microsoft.com/office/officeart/2009/3/layout/HorizontalOrganizationChart"/>
    <dgm:cxn modelId="{F5B62BC6-9BE9-4114-9F21-1C418EFE0AEA}" type="presParOf" srcId="{1F4F367D-47AB-4D88-AF53-0F013072B1D6}" destId="{00A29884-30EE-4FC6-B581-A0D238B69B0E}" srcOrd="0" destOrd="0" presId="urn:microsoft.com/office/officeart/2009/3/layout/HorizontalOrganizationChart"/>
    <dgm:cxn modelId="{D29BB391-7158-4CBE-86D0-2FF9BE7C7C74}" type="presParOf" srcId="{00A29884-30EE-4FC6-B581-A0D238B69B0E}" destId="{2A28714D-1217-46BD-B17F-6EBF8D28D0B5}" srcOrd="0" destOrd="0" presId="urn:microsoft.com/office/officeart/2009/3/layout/HorizontalOrganizationChart"/>
    <dgm:cxn modelId="{5DB258A5-EDAE-45BC-AF9B-FF2BCF155659}" type="presParOf" srcId="{00A29884-30EE-4FC6-B581-A0D238B69B0E}" destId="{5A00DCF9-B220-4736-B44F-1FE311D23A4E}" srcOrd="1" destOrd="0" presId="urn:microsoft.com/office/officeart/2009/3/layout/HorizontalOrganizationChart"/>
    <dgm:cxn modelId="{E69AFF0A-ECE8-4935-8FBA-22416EF17920}" type="presParOf" srcId="{1F4F367D-47AB-4D88-AF53-0F013072B1D6}" destId="{99B53D4E-647D-4382-9D0C-5E525E0325CB}" srcOrd="1" destOrd="0" presId="urn:microsoft.com/office/officeart/2009/3/layout/HorizontalOrganizationChart"/>
    <dgm:cxn modelId="{FE5D9019-5CE5-406F-B392-01A12357D689}" type="presParOf" srcId="{1F4F367D-47AB-4D88-AF53-0F013072B1D6}" destId="{479F1C25-EE43-4A5C-BA1A-62EE9D10F399}"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613F1FE-94D7-413A-A151-6E92A8A68BC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24B4DB07-007D-405E-BDFF-87E267484914}">
      <dgm:prSet/>
      <dgm:spPr>
        <a:solidFill>
          <a:srgbClr val="07D7AF"/>
        </a:solidFill>
      </dgm:spPr>
      <dgm:t>
        <a:bodyPr/>
        <a:lstStyle/>
        <a:p>
          <a:r>
            <a:rPr lang="en-US" dirty="0">
              <a:solidFill>
                <a:schemeClr val="tx1"/>
              </a:solidFill>
            </a:rPr>
            <a:t>Pedagogy, Education, Teaching and Learning are closely related. The educational project determines the pedagogical project.</a:t>
          </a:r>
          <a:endParaRPr lang="es-MX" dirty="0">
            <a:solidFill>
              <a:schemeClr val="tx1"/>
            </a:solidFill>
          </a:endParaRPr>
        </a:p>
      </dgm:t>
    </dgm:pt>
    <dgm:pt modelId="{A162D27E-1131-43C9-9A8A-A5696CC7D6E2}" type="parTrans" cxnId="{E67F1E2E-A33E-465D-90B0-FCFDBAABE6D0}">
      <dgm:prSet/>
      <dgm:spPr/>
      <dgm:t>
        <a:bodyPr/>
        <a:lstStyle/>
        <a:p>
          <a:endParaRPr lang="es-MX">
            <a:solidFill>
              <a:schemeClr val="tx1"/>
            </a:solidFill>
          </a:endParaRPr>
        </a:p>
      </dgm:t>
    </dgm:pt>
    <dgm:pt modelId="{8EC75889-C6FA-40D5-892E-E78DF75CEF5D}" type="sibTrans" cxnId="{E67F1E2E-A33E-465D-90B0-FCFDBAABE6D0}">
      <dgm:prSet/>
      <dgm:spPr/>
      <dgm:t>
        <a:bodyPr/>
        <a:lstStyle/>
        <a:p>
          <a:endParaRPr lang="es-MX">
            <a:solidFill>
              <a:schemeClr val="tx1"/>
            </a:solidFill>
          </a:endParaRPr>
        </a:p>
      </dgm:t>
    </dgm:pt>
    <dgm:pt modelId="{1FEF8393-F1D3-4F6D-A68F-2095CA9D38D3}">
      <dgm:prSet/>
      <dgm:spPr>
        <a:solidFill>
          <a:srgbClr val="07D7AF"/>
        </a:solidFill>
      </dgm:spPr>
      <dgm:t>
        <a:bodyPr/>
        <a:lstStyle/>
        <a:p>
          <a:r>
            <a:rPr lang="en-US">
              <a:solidFill>
                <a:schemeClr val="tx1"/>
              </a:solidFill>
            </a:rPr>
            <a:t>The justification, the model of humanity and society that are embodied in an educational project, can make some pedagogies more relevant than others.</a:t>
          </a:r>
          <a:endParaRPr lang="es-MX">
            <a:solidFill>
              <a:schemeClr val="tx1"/>
            </a:solidFill>
          </a:endParaRPr>
        </a:p>
      </dgm:t>
    </dgm:pt>
    <dgm:pt modelId="{5968F2DE-D2F7-46F0-BBF2-4B0DD62AB2E0}" type="parTrans" cxnId="{24DF7147-BD14-42D2-83B8-2EFAAC8B2D5E}">
      <dgm:prSet/>
      <dgm:spPr/>
      <dgm:t>
        <a:bodyPr/>
        <a:lstStyle/>
        <a:p>
          <a:endParaRPr lang="es-MX">
            <a:solidFill>
              <a:schemeClr val="tx1"/>
            </a:solidFill>
          </a:endParaRPr>
        </a:p>
      </dgm:t>
    </dgm:pt>
    <dgm:pt modelId="{45919745-9650-4C52-A818-59A00783AC08}" type="sibTrans" cxnId="{24DF7147-BD14-42D2-83B8-2EFAAC8B2D5E}">
      <dgm:prSet/>
      <dgm:spPr/>
      <dgm:t>
        <a:bodyPr/>
        <a:lstStyle/>
        <a:p>
          <a:endParaRPr lang="es-MX">
            <a:solidFill>
              <a:schemeClr val="tx1"/>
            </a:solidFill>
          </a:endParaRPr>
        </a:p>
      </dgm:t>
    </dgm:pt>
    <dgm:pt modelId="{8089EB0D-2F0E-4396-BD8F-2B3635958602}">
      <dgm:prSet/>
      <dgm:spPr>
        <a:solidFill>
          <a:srgbClr val="07D7AF"/>
        </a:solidFill>
      </dgm:spPr>
      <dgm:t>
        <a:bodyPr/>
        <a:lstStyle/>
        <a:p>
          <a:r>
            <a:rPr lang="en-US" dirty="0">
              <a:solidFill>
                <a:schemeClr val="tx1"/>
              </a:solidFill>
            </a:rPr>
            <a:t>According to Foucault, cited by Bedoya and Gómez (1989), a teaching system is a ritualization of speech, a qualification and a fixation of the functions for the subjects of speech, the constitution of a doctrinal group and a distribution and an appropriation of the discourse with its powers and knowledge.</a:t>
          </a:r>
          <a:endParaRPr lang="es-MX" dirty="0">
            <a:solidFill>
              <a:schemeClr val="tx1"/>
            </a:solidFill>
          </a:endParaRPr>
        </a:p>
      </dgm:t>
    </dgm:pt>
    <dgm:pt modelId="{0B6D040C-573B-4D7F-8A74-8B08AA22D2DD}" type="parTrans" cxnId="{03542148-65C6-457C-B94D-21F73506B826}">
      <dgm:prSet/>
      <dgm:spPr/>
      <dgm:t>
        <a:bodyPr/>
        <a:lstStyle/>
        <a:p>
          <a:endParaRPr lang="es-MX">
            <a:solidFill>
              <a:schemeClr val="tx1"/>
            </a:solidFill>
          </a:endParaRPr>
        </a:p>
      </dgm:t>
    </dgm:pt>
    <dgm:pt modelId="{D4B06DCF-33BA-461E-878B-78052C97DE66}" type="sibTrans" cxnId="{03542148-65C6-457C-B94D-21F73506B826}">
      <dgm:prSet/>
      <dgm:spPr/>
      <dgm:t>
        <a:bodyPr/>
        <a:lstStyle/>
        <a:p>
          <a:endParaRPr lang="es-MX">
            <a:solidFill>
              <a:schemeClr val="tx1"/>
            </a:solidFill>
          </a:endParaRPr>
        </a:p>
      </dgm:t>
    </dgm:pt>
    <dgm:pt modelId="{044465AC-CCD6-4248-BA4A-4BD67CC2F343}">
      <dgm:prSet/>
      <dgm:spPr>
        <a:solidFill>
          <a:srgbClr val="07D7AF"/>
        </a:solidFill>
      </dgm:spPr>
      <dgm:t>
        <a:bodyPr/>
        <a:lstStyle/>
        <a:p>
          <a:r>
            <a:rPr lang="en-US" dirty="0">
              <a:solidFill>
                <a:schemeClr val="tx1"/>
              </a:solidFill>
            </a:rPr>
            <a:t>From education and pedagogy, it is necessary to ask the “what” (contents), the “how” (teaching methodologies), the “for what”, the “why”, the “who teaches”, “who learns”, “in what context” and “with what </a:t>
          </a:r>
          <a:r>
            <a:rPr lang="en-US" dirty="0" err="1">
              <a:solidFill>
                <a:schemeClr val="tx1"/>
              </a:solidFill>
            </a:rPr>
            <a:t>resources”.The</a:t>
          </a:r>
          <a:r>
            <a:rPr lang="en-US" dirty="0">
              <a:solidFill>
                <a:schemeClr val="tx1"/>
              </a:solidFill>
            </a:rPr>
            <a:t> answers to these questions become more relevant when research is assumed as the main pedagogical strategy.</a:t>
          </a:r>
          <a:endParaRPr lang="es-MX" dirty="0">
            <a:solidFill>
              <a:schemeClr val="tx1"/>
            </a:solidFill>
          </a:endParaRPr>
        </a:p>
      </dgm:t>
    </dgm:pt>
    <dgm:pt modelId="{A0A58821-FF22-44C4-9247-309FAA77D887}" type="parTrans" cxnId="{888D1551-99CC-497F-9B20-CEB92B399F33}">
      <dgm:prSet/>
      <dgm:spPr/>
      <dgm:t>
        <a:bodyPr/>
        <a:lstStyle/>
        <a:p>
          <a:endParaRPr lang="es-MX">
            <a:solidFill>
              <a:schemeClr val="tx1"/>
            </a:solidFill>
          </a:endParaRPr>
        </a:p>
      </dgm:t>
    </dgm:pt>
    <dgm:pt modelId="{6C2AE4E1-0799-459A-B02B-F9013D732D46}" type="sibTrans" cxnId="{888D1551-99CC-497F-9B20-CEB92B399F33}">
      <dgm:prSet/>
      <dgm:spPr/>
      <dgm:t>
        <a:bodyPr/>
        <a:lstStyle/>
        <a:p>
          <a:endParaRPr lang="es-MX">
            <a:solidFill>
              <a:schemeClr val="tx1"/>
            </a:solidFill>
          </a:endParaRPr>
        </a:p>
      </dgm:t>
    </dgm:pt>
    <dgm:pt modelId="{20947C9E-5375-450E-B9F6-8883BE9B5269}">
      <dgm:prSet/>
      <dgm:spPr>
        <a:solidFill>
          <a:srgbClr val="07D7AF"/>
        </a:solidFill>
      </dgm:spPr>
      <dgm:t>
        <a:bodyPr/>
        <a:lstStyle/>
        <a:p>
          <a:r>
            <a:rPr lang="en-US" dirty="0">
              <a:solidFill>
                <a:schemeClr val="tx1"/>
              </a:solidFill>
            </a:rPr>
            <a:t>Ethics, Autonomy, Dignity, democracy, technology, information, communication, production of knowledge (research) and immaterial work through imagination are key categories from which the new realities of education and pedagogy are configured.</a:t>
          </a:r>
          <a:endParaRPr lang="es-MX" dirty="0">
            <a:solidFill>
              <a:schemeClr val="tx1"/>
            </a:solidFill>
          </a:endParaRPr>
        </a:p>
      </dgm:t>
    </dgm:pt>
    <dgm:pt modelId="{3EE9C0E0-77BD-49EC-9010-DB69814809F7}" type="parTrans" cxnId="{3D41951E-4FFA-4B9A-92AA-80413FF6E2FE}">
      <dgm:prSet/>
      <dgm:spPr/>
      <dgm:t>
        <a:bodyPr/>
        <a:lstStyle/>
        <a:p>
          <a:endParaRPr lang="es-MX">
            <a:solidFill>
              <a:schemeClr val="tx1"/>
            </a:solidFill>
          </a:endParaRPr>
        </a:p>
      </dgm:t>
    </dgm:pt>
    <dgm:pt modelId="{833D8DC2-9BA4-4FD5-812C-CC569A4F6ED3}" type="sibTrans" cxnId="{3D41951E-4FFA-4B9A-92AA-80413FF6E2FE}">
      <dgm:prSet/>
      <dgm:spPr/>
      <dgm:t>
        <a:bodyPr/>
        <a:lstStyle/>
        <a:p>
          <a:endParaRPr lang="es-MX">
            <a:solidFill>
              <a:schemeClr val="tx1"/>
            </a:solidFill>
          </a:endParaRPr>
        </a:p>
      </dgm:t>
    </dgm:pt>
    <dgm:pt modelId="{14DB91D9-B6C1-4F89-B315-F391F1EC1A96}" type="pres">
      <dgm:prSet presAssocID="{C613F1FE-94D7-413A-A151-6E92A8A68BCD}" presName="linear" presStyleCnt="0">
        <dgm:presLayoutVars>
          <dgm:animLvl val="lvl"/>
          <dgm:resizeHandles val="exact"/>
        </dgm:presLayoutVars>
      </dgm:prSet>
      <dgm:spPr/>
    </dgm:pt>
    <dgm:pt modelId="{D9A768A6-DAE6-4B65-B460-F46758F2E0B1}" type="pres">
      <dgm:prSet presAssocID="{24B4DB07-007D-405E-BDFF-87E267484914}" presName="parentText" presStyleLbl="node1" presStyleIdx="0" presStyleCnt="5">
        <dgm:presLayoutVars>
          <dgm:chMax val="0"/>
          <dgm:bulletEnabled val="1"/>
        </dgm:presLayoutVars>
      </dgm:prSet>
      <dgm:spPr/>
    </dgm:pt>
    <dgm:pt modelId="{351CCFA2-237F-420D-8BCC-748BA4051415}" type="pres">
      <dgm:prSet presAssocID="{8EC75889-C6FA-40D5-892E-E78DF75CEF5D}" presName="spacer" presStyleCnt="0"/>
      <dgm:spPr/>
    </dgm:pt>
    <dgm:pt modelId="{FA792D7F-6B8F-4AF2-84B5-AA8661B50B39}" type="pres">
      <dgm:prSet presAssocID="{1FEF8393-F1D3-4F6D-A68F-2095CA9D38D3}" presName="parentText" presStyleLbl="node1" presStyleIdx="1" presStyleCnt="5">
        <dgm:presLayoutVars>
          <dgm:chMax val="0"/>
          <dgm:bulletEnabled val="1"/>
        </dgm:presLayoutVars>
      </dgm:prSet>
      <dgm:spPr/>
    </dgm:pt>
    <dgm:pt modelId="{8EA3659D-ECAC-4AC1-BFCE-0669EAB3C988}" type="pres">
      <dgm:prSet presAssocID="{45919745-9650-4C52-A818-59A00783AC08}" presName="spacer" presStyleCnt="0"/>
      <dgm:spPr/>
    </dgm:pt>
    <dgm:pt modelId="{A65345A5-6416-4045-93D2-0C35A70BE347}" type="pres">
      <dgm:prSet presAssocID="{8089EB0D-2F0E-4396-BD8F-2B3635958602}" presName="parentText" presStyleLbl="node1" presStyleIdx="2" presStyleCnt="5">
        <dgm:presLayoutVars>
          <dgm:chMax val="0"/>
          <dgm:bulletEnabled val="1"/>
        </dgm:presLayoutVars>
      </dgm:prSet>
      <dgm:spPr/>
    </dgm:pt>
    <dgm:pt modelId="{4FEA00DE-21C5-40F3-9DEE-F154F9885A70}" type="pres">
      <dgm:prSet presAssocID="{D4B06DCF-33BA-461E-878B-78052C97DE66}" presName="spacer" presStyleCnt="0"/>
      <dgm:spPr/>
    </dgm:pt>
    <dgm:pt modelId="{4614DB1E-21FB-48BF-8E1B-947DC3B8C672}" type="pres">
      <dgm:prSet presAssocID="{044465AC-CCD6-4248-BA4A-4BD67CC2F343}" presName="parentText" presStyleLbl="node1" presStyleIdx="3" presStyleCnt="5">
        <dgm:presLayoutVars>
          <dgm:chMax val="0"/>
          <dgm:bulletEnabled val="1"/>
        </dgm:presLayoutVars>
      </dgm:prSet>
      <dgm:spPr/>
    </dgm:pt>
    <dgm:pt modelId="{6EF97EC7-4E8C-4344-8E49-5658E07A73C0}" type="pres">
      <dgm:prSet presAssocID="{6C2AE4E1-0799-459A-B02B-F9013D732D46}" presName="spacer" presStyleCnt="0"/>
      <dgm:spPr/>
    </dgm:pt>
    <dgm:pt modelId="{448F64DA-8EE0-4255-A5FD-E5DBA292899B}" type="pres">
      <dgm:prSet presAssocID="{20947C9E-5375-450E-B9F6-8883BE9B5269}" presName="parentText" presStyleLbl="node1" presStyleIdx="4" presStyleCnt="5">
        <dgm:presLayoutVars>
          <dgm:chMax val="0"/>
          <dgm:bulletEnabled val="1"/>
        </dgm:presLayoutVars>
      </dgm:prSet>
      <dgm:spPr/>
    </dgm:pt>
  </dgm:ptLst>
  <dgm:cxnLst>
    <dgm:cxn modelId="{12000A19-34E5-4748-8794-79D81382D171}" type="presOf" srcId="{1FEF8393-F1D3-4F6D-A68F-2095CA9D38D3}" destId="{FA792D7F-6B8F-4AF2-84B5-AA8661B50B39}" srcOrd="0" destOrd="0" presId="urn:microsoft.com/office/officeart/2005/8/layout/vList2"/>
    <dgm:cxn modelId="{3D41951E-4FFA-4B9A-92AA-80413FF6E2FE}" srcId="{C613F1FE-94D7-413A-A151-6E92A8A68BCD}" destId="{20947C9E-5375-450E-B9F6-8883BE9B5269}" srcOrd="4" destOrd="0" parTransId="{3EE9C0E0-77BD-49EC-9010-DB69814809F7}" sibTransId="{833D8DC2-9BA4-4FD5-812C-CC569A4F6ED3}"/>
    <dgm:cxn modelId="{D1CCCF25-1C76-436A-BCD3-8C4744008F08}" type="presOf" srcId="{24B4DB07-007D-405E-BDFF-87E267484914}" destId="{D9A768A6-DAE6-4B65-B460-F46758F2E0B1}" srcOrd="0" destOrd="0" presId="urn:microsoft.com/office/officeart/2005/8/layout/vList2"/>
    <dgm:cxn modelId="{E67F1E2E-A33E-465D-90B0-FCFDBAABE6D0}" srcId="{C613F1FE-94D7-413A-A151-6E92A8A68BCD}" destId="{24B4DB07-007D-405E-BDFF-87E267484914}" srcOrd="0" destOrd="0" parTransId="{A162D27E-1131-43C9-9A8A-A5696CC7D6E2}" sibTransId="{8EC75889-C6FA-40D5-892E-E78DF75CEF5D}"/>
    <dgm:cxn modelId="{E33D1F37-52D2-4DE2-BDEC-9EDE28B25DA3}" type="presOf" srcId="{C613F1FE-94D7-413A-A151-6E92A8A68BCD}" destId="{14DB91D9-B6C1-4F89-B315-F391F1EC1A96}" srcOrd="0" destOrd="0" presId="urn:microsoft.com/office/officeart/2005/8/layout/vList2"/>
    <dgm:cxn modelId="{EAE8F53B-1D91-4908-92A3-E6FAB0F8A31E}" type="presOf" srcId="{20947C9E-5375-450E-B9F6-8883BE9B5269}" destId="{448F64DA-8EE0-4255-A5FD-E5DBA292899B}" srcOrd="0" destOrd="0" presId="urn:microsoft.com/office/officeart/2005/8/layout/vList2"/>
    <dgm:cxn modelId="{24DF7147-BD14-42D2-83B8-2EFAAC8B2D5E}" srcId="{C613F1FE-94D7-413A-A151-6E92A8A68BCD}" destId="{1FEF8393-F1D3-4F6D-A68F-2095CA9D38D3}" srcOrd="1" destOrd="0" parTransId="{5968F2DE-D2F7-46F0-BBF2-4B0DD62AB2E0}" sibTransId="{45919745-9650-4C52-A818-59A00783AC08}"/>
    <dgm:cxn modelId="{03542148-65C6-457C-B94D-21F73506B826}" srcId="{C613F1FE-94D7-413A-A151-6E92A8A68BCD}" destId="{8089EB0D-2F0E-4396-BD8F-2B3635958602}" srcOrd="2" destOrd="0" parTransId="{0B6D040C-573B-4D7F-8A74-8B08AA22D2DD}" sibTransId="{D4B06DCF-33BA-461E-878B-78052C97DE66}"/>
    <dgm:cxn modelId="{888D1551-99CC-497F-9B20-CEB92B399F33}" srcId="{C613F1FE-94D7-413A-A151-6E92A8A68BCD}" destId="{044465AC-CCD6-4248-BA4A-4BD67CC2F343}" srcOrd="3" destOrd="0" parTransId="{A0A58821-FF22-44C4-9247-309FAA77D887}" sibTransId="{6C2AE4E1-0799-459A-B02B-F9013D732D46}"/>
    <dgm:cxn modelId="{D3AFB77A-556E-4996-9D2B-8160139AC789}" type="presOf" srcId="{044465AC-CCD6-4248-BA4A-4BD67CC2F343}" destId="{4614DB1E-21FB-48BF-8E1B-947DC3B8C672}" srcOrd="0" destOrd="0" presId="urn:microsoft.com/office/officeart/2005/8/layout/vList2"/>
    <dgm:cxn modelId="{D9F232C9-51C3-4231-9EB5-CEBA45A1EEA0}" type="presOf" srcId="{8089EB0D-2F0E-4396-BD8F-2B3635958602}" destId="{A65345A5-6416-4045-93D2-0C35A70BE347}" srcOrd="0" destOrd="0" presId="urn:microsoft.com/office/officeart/2005/8/layout/vList2"/>
    <dgm:cxn modelId="{6114C1F0-4A8D-44CE-8463-E2CEC44C3C22}" type="presParOf" srcId="{14DB91D9-B6C1-4F89-B315-F391F1EC1A96}" destId="{D9A768A6-DAE6-4B65-B460-F46758F2E0B1}" srcOrd="0" destOrd="0" presId="urn:microsoft.com/office/officeart/2005/8/layout/vList2"/>
    <dgm:cxn modelId="{3CC831D2-06E4-46A4-840C-C54010F119C4}" type="presParOf" srcId="{14DB91D9-B6C1-4F89-B315-F391F1EC1A96}" destId="{351CCFA2-237F-420D-8BCC-748BA4051415}" srcOrd="1" destOrd="0" presId="urn:microsoft.com/office/officeart/2005/8/layout/vList2"/>
    <dgm:cxn modelId="{81B97622-720A-4E87-A2EF-C2F86AF32AED}" type="presParOf" srcId="{14DB91D9-B6C1-4F89-B315-F391F1EC1A96}" destId="{FA792D7F-6B8F-4AF2-84B5-AA8661B50B39}" srcOrd="2" destOrd="0" presId="urn:microsoft.com/office/officeart/2005/8/layout/vList2"/>
    <dgm:cxn modelId="{D5DB7E74-FCFC-4F3B-AF5F-47080DAB94CE}" type="presParOf" srcId="{14DB91D9-B6C1-4F89-B315-F391F1EC1A96}" destId="{8EA3659D-ECAC-4AC1-BFCE-0669EAB3C988}" srcOrd="3" destOrd="0" presId="urn:microsoft.com/office/officeart/2005/8/layout/vList2"/>
    <dgm:cxn modelId="{A737DEE7-BED1-4E97-B39C-183AE109FCAD}" type="presParOf" srcId="{14DB91D9-B6C1-4F89-B315-F391F1EC1A96}" destId="{A65345A5-6416-4045-93D2-0C35A70BE347}" srcOrd="4" destOrd="0" presId="urn:microsoft.com/office/officeart/2005/8/layout/vList2"/>
    <dgm:cxn modelId="{631FB23B-6E65-4674-A972-773AEF988108}" type="presParOf" srcId="{14DB91D9-B6C1-4F89-B315-F391F1EC1A96}" destId="{4FEA00DE-21C5-40F3-9DEE-F154F9885A70}" srcOrd="5" destOrd="0" presId="urn:microsoft.com/office/officeart/2005/8/layout/vList2"/>
    <dgm:cxn modelId="{0476C394-31B4-4C65-862E-75FDF03DD78F}" type="presParOf" srcId="{14DB91D9-B6C1-4F89-B315-F391F1EC1A96}" destId="{4614DB1E-21FB-48BF-8E1B-947DC3B8C672}" srcOrd="6" destOrd="0" presId="urn:microsoft.com/office/officeart/2005/8/layout/vList2"/>
    <dgm:cxn modelId="{7C33EA30-15A8-4225-8878-789DDEB45A19}" type="presParOf" srcId="{14DB91D9-B6C1-4F89-B315-F391F1EC1A96}" destId="{6EF97EC7-4E8C-4344-8E49-5658E07A73C0}" srcOrd="7" destOrd="0" presId="urn:microsoft.com/office/officeart/2005/8/layout/vList2"/>
    <dgm:cxn modelId="{5CB376F6-81AE-4BAA-9A35-C4064DBF6CF1}" type="presParOf" srcId="{14DB91D9-B6C1-4F89-B315-F391F1EC1A96}" destId="{448F64DA-8EE0-4255-A5FD-E5DBA292899B}"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A757D86-B6BE-4F4A-A615-10434B0CD9A9}" type="doc">
      <dgm:prSet loTypeId="urn:microsoft.com/office/officeart/2005/8/layout/target3" loCatId="list" qsTypeId="urn:microsoft.com/office/officeart/2005/8/quickstyle/3d1" qsCatId="3D" csTypeId="urn:microsoft.com/office/officeart/2005/8/colors/accent3_3" csCatId="accent3" phldr="1"/>
      <dgm:spPr/>
      <dgm:t>
        <a:bodyPr/>
        <a:lstStyle/>
        <a:p>
          <a:endParaRPr lang="es-MX"/>
        </a:p>
      </dgm:t>
    </dgm:pt>
    <dgm:pt modelId="{C0D726FB-17BD-42AE-BEC3-ED048D5DB469}">
      <dgm:prSet phldrT="[Texto]"/>
      <dgm:spPr/>
      <dgm:t>
        <a:bodyPr/>
        <a:lstStyle/>
        <a:p>
          <a:r>
            <a:rPr lang="es-MX" dirty="0" err="1"/>
            <a:t>Knowledge</a:t>
          </a:r>
          <a:endParaRPr lang="es-MX" dirty="0"/>
        </a:p>
      </dgm:t>
    </dgm:pt>
    <dgm:pt modelId="{499D16EB-8165-4E42-A4CD-B1E4B3DF1B32}" type="parTrans" cxnId="{76E6F65C-26A2-4485-8313-1A0739EBE74A}">
      <dgm:prSet/>
      <dgm:spPr/>
      <dgm:t>
        <a:bodyPr/>
        <a:lstStyle/>
        <a:p>
          <a:endParaRPr lang="es-MX"/>
        </a:p>
      </dgm:t>
    </dgm:pt>
    <dgm:pt modelId="{D1773D6B-835C-48D7-9643-85DCB78B5E74}" type="sibTrans" cxnId="{76E6F65C-26A2-4485-8313-1A0739EBE74A}">
      <dgm:prSet/>
      <dgm:spPr/>
      <dgm:t>
        <a:bodyPr/>
        <a:lstStyle/>
        <a:p>
          <a:endParaRPr lang="es-MX"/>
        </a:p>
      </dgm:t>
    </dgm:pt>
    <dgm:pt modelId="{6848713D-CAAF-40B1-A544-3AD7CD55F971}">
      <dgm:prSet phldrT="[Texto]"/>
      <dgm:spPr/>
      <dgm:t>
        <a:bodyPr/>
        <a:lstStyle/>
        <a:p>
          <a:r>
            <a:rPr lang="en-US" dirty="0"/>
            <a:t>Qualitative research methods</a:t>
          </a:r>
          <a:endParaRPr lang="es-MX" dirty="0"/>
        </a:p>
      </dgm:t>
    </dgm:pt>
    <dgm:pt modelId="{52748071-970F-4931-9547-20B0FC36A439}" type="parTrans" cxnId="{771E0BE7-E5C0-4DD3-82C4-C8E9077C268C}">
      <dgm:prSet/>
      <dgm:spPr/>
      <dgm:t>
        <a:bodyPr/>
        <a:lstStyle/>
        <a:p>
          <a:endParaRPr lang="es-MX"/>
        </a:p>
      </dgm:t>
    </dgm:pt>
    <dgm:pt modelId="{3AC04F6C-CF59-4C05-86B9-7B4D08BF24A8}" type="sibTrans" cxnId="{771E0BE7-E5C0-4DD3-82C4-C8E9077C268C}">
      <dgm:prSet/>
      <dgm:spPr/>
      <dgm:t>
        <a:bodyPr/>
        <a:lstStyle/>
        <a:p>
          <a:endParaRPr lang="es-MX"/>
        </a:p>
      </dgm:t>
    </dgm:pt>
    <dgm:pt modelId="{6710A2CD-9B20-4863-922D-B687BD912ECD}">
      <dgm:prSet phldrT="[Texto]"/>
      <dgm:spPr/>
      <dgm:t>
        <a:bodyPr/>
        <a:lstStyle/>
        <a:p>
          <a:r>
            <a:rPr lang="es-MX" dirty="0" err="1"/>
            <a:t>Skills</a:t>
          </a:r>
          <a:endParaRPr lang="es-MX" dirty="0"/>
        </a:p>
      </dgm:t>
    </dgm:pt>
    <dgm:pt modelId="{01F62DA9-FC32-464F-8254-A4E7ECA1DF84}" type="parTrans" cxnId="{602142D9-4519-48A9-A8B3-F1E9836D4DAC}">
      <dgm:prSet/>
      <dgm:spPr/>
      <dgm:t>
        <a:bodyPr/>
        <a:lstStyle/>
        <a:p>
          <a:endParaRPr lang="es-MX"/>
        </a:p>
      </dgm:t>
    </dgm:pt>
    <dgm:pt modelId="{62865481-F30F-41BF-9807-67E95B127FA7}" type="sibTrans" cxnId="{602142D9-4519-48A9-A8B3-F1E9836D4DAC}">
      <dgm:prSet/>
      <dgm:spPr/>
      <dgm:t>
        <a:bodyPr/>
        <a:lstStyle/>
        <a:p>
          <a:endParaRPr lang="es-MX"/>
        </a:p>
      </dgm:t>
    </dgm:pt>
    <dgm:pt modelId="{91B9CA7A-29A8-4BA8-90A7-B64BF7051E62}">
      <dgm:prSet phldrT="[Texto]"/>
      <dgm:spPr/>
      <dgm:t>
        <a:bodyPr/>
        <a:lstStyle/>
        <a:p>
          <a:r>
            <a:rPr lang="fr-FR" dirty="0" err="1"/>
            <a:t>Processes</a:t>
          </a:r>
          <a:r>
            <a:rPr lang="fr-FR" dirty="0"/>
            <a:t> of production and </a:t>
          </a:r>
          <a:r>
            <a:rPr lang="fr-FR" dirty="0" err="1"/>
            <a:t>transfer</a:t>
          </a:r>
          <a:r>
            <a:rPr lang="fr-FR" dirty="0"/>
            <a:t> of </a:t>
          </a:r>
          <a:r>
            <a:rPr lang="fr-FR" dirty="0" err="1"/>
            <a:t>scientific</a:t>
          </a:r>
          <a:r>
            <a:rPr lang="fr-FR" dirty="0"/>
            <a:t> knowledge</a:t>
          </a:r>
          <a:endParaRPr lang="es-MX" dirty="0"/>
        </a:p>
      </dgm:t>
    </dgm:pt>
    <dgm:pt modelId="{E447616C-8863-43AD-9A0A-8DE7F376D5D8}" type="parTrans" cxnId="{3A67A908-CA45-467C-89A9-2AE6B6A25EBE}">
      <dgm:prSet/>
      <dgm:spPr/>
      <dgm:t>
        <a:bodyPr/>
        <a:lstStyle/>
        <a:p>
          <a:endParaRPr lang="es-MX"/>
        </a:p>
      </dgm:t>
    </dgm:pt>
    <dgm:pt modelId="{3BFE9A36-8ACE-4AC0-82BE-9BD6FC37A1E1}" type="sibTrans" cxnId="{3A67A908-CA45-467C-89A9-2AE6B6A25EBE}">
      <dgm:prSet/>
      <dgm:spPr/>
      <dgm:t>
        <a:bodyPr/>
        <a:lstStyle/>
        <a:p>
          <a:endParaRPr lang="es-MX"/>
        </a:p>
      </dgm:t>
    </dgm:pt>
    <dgm:pt modelId="{E8F675A7-77DE-4686-AFE7-7E6C64C302EE}">
      <dgm:prSet phldrT="[Texto]"/>
      <dgm:spPr/>
      <dgm:t>
        <a:bodyPr/>
        <a:lstStyle/>
        <a:p>
          <a:r>
            <a:rPr lang="es-MX" dirty="0" err="1"/>
            <a:t>Sensitivity</a:t>
          </a:r>
          <a:endParaRPr lang="es-MX" dirty="0"/>
        </a:p>
      </dgm:t>
    </dgm:pt>
    <dgm:pt modelId="{FF6250EC-D48C-429C-8CD9-10A709099E77}" type="parTrans" cxnId="{E6307D4D-AA97-4891-9F1D-37CB64303792}">
      <dgm:prSet/>
      <dgm:spPr/>
      <dgm:t>
        <a:bodyPr/>
        <a:lstStyle/>
        <a:p>
          <a:endParaRPr lang="es-MX"/>
        </a:p>
      </dgm:t>
    </dgm:pt>
    <dgm:pt modelId="{70C8FCB9-CE62-4AFD-A591-CA2C8F7DE00D}" type="sibTrans" cxnId="{E6307D4D-AA97-4891-9F1D-37CB64303792}">
      <dgm:prSet/>
      <dgm:spPr/>
      <dgm:t>
        <a:bodyPr/>
        <a:lstStyle/>
        <a:p>
          <a:endParaRPr lang="es-MX"/>
        </a:p>
      </dgm:t>
    </dgm:pt>
    <dgm:pt modelId="{FA9932A4-79B5-426D-9BAE-6B04A88FE43A}">
      <dgm:prSet phldrT="[Texto]"/>
      <dgm:spPr/>
      <dgm:t>
        <a:bodyPr/>
        <a:lstStyle/>
        <a:p>
          <a:r>
            <a:rPr lang="es-MX" dirty="0" err="1"/>
            <a:t>Attitudes</a:t>
          </a:r>
          <a:endParaRPr lang="es-MX" dirty="0"/>
        </a:p>
      </dgm:t>
    </dgm:pt>
    <dgm:pt modelId="{E8C58D30-9ED8-4230-BE75-513DED8A94DA}" type="parTrans" cxnId="{4D225F51-6F4E-46AE-A147-3FED7201D57B}">
      <dgm:prSet/>
      <dgm:spPr/>
      <dgm:t>
        <a:bodyPr/>
        <a:lstStyle/>
        <a:p>
          <a:endParaRPr lang="es-MX"/>
        </a:p>
      </dgm:t>
    </dgm:pt>
    <dgm:pt modelId="{26677133-3667-4665-B6C8-4996B2216A4D}" type="sibTrans" cxnId="{4D225F51-6F4E-46AE-A147-3FED7201D57B}">
      <dgm:prSet/>
      <dgm:spPr/>
      <dgm:t>
        <a:bodyPr/>
        <a:lstStyle/>
        <a:p>
          <a:endParaRPr lang="es-MX"/>
        </a:p>
      </dgm:t>
    </dgm:pt>
    <dgm:pt modelId="{DCD3228B-DD68-4BE8-A955-9390BC9BC1C7}">
      <dgm:prSet phldrT="[Texto]"/>
      <dgm:spPr/>
      <dgm:t>
        <a:bodyPr/>
        <a:lstStyle/>
        <a:p>
          <a:r>
            <a:rPr lang="es-MX" dirty="0" err="1"/>
            <a:t>Pedagogical</a:t>
          </a:r>
          <a:r>
            <a:rPr lang="es-MX" dirty="0"/>
            <a:t> </a:t>
          </a:r>
          <a:r>
            <a:rPr lang="es-MX" dirty="0" err="1"/>
            <a:t>leadership</a:t>
          </a:r>
          <a:endParaRPr lang="es-MX" dirty="0"/>
        </a:p>
      </dgm:t>
    </dgm:pt>
    <dgm:pt modelId="{D626F988-E119-4770-BF9A-0F2574CF0095}" type="parTrans" cxnId="{B894FFCE-DF54-4A36-B1B8-F0F79E2DF0E8}">
      <dgm:prSet/>
      <dgm:spPr/>
      <dgm:t>
        <a:bodyPr/>
        <a:lstStyle/>
        <a:p>
          <a:endParaRPr lang="es-MX"/>
        </a:p>
      </dgm:t>
    </dgm:pt>
    <dgm:pt modelId="{2C374B28-1247-4F9A-9FA1-B4D777760F5A}" type="sibTrans" cxnId="{B894FFCE-DF54-4A36-B1B8-F0F79E2DF0E8}">
      <dgm:prSet/>
      <dgm:spPr/>
      <dgm:t>
        <a:bodyPr/>
        <a:lstStyle/>
        <a:p>
          <a:endParaRPr lang="es-MX"/>
        </a:p>
      </dgm:t>
    </dgm:pt>
    <dgm:pt modelId="{FFE1C3A2-93F0-4C19-BC7F-8C336B355EA7}">
      <dgm:prSet phldrT="[Texto]"/>
      <dgm:spPr/>
      <dgm:t>
        <a:bodyPr/>
        <a:lstStyle/>
        <a:p>
          <a:r>
            <a:rPr lang="es-MX" dirty="0" err="1"/>
            <a:t>Pedagogical</a:t>
          </a:r>
          <a:r>
            <a:rPr lang="es-MX" dirty="0"/>
            <a:t> </a:t>
          </a:r>
          <a:r>
            <a:rPr lang="es-MX" dirty="0" err="1"/>
            <a:t>transformation</a:t>
          </a:r>
          <a:endParaRPr lang="es-MX" dirty="0"/>
        </a:p>
      </dgm:t>
    </dgm:pt>
    <dgm:pt modelId="{4F6F6602-1035-45F5-8860-EB4628EE41B3}" type="parTrans" cxnId="{4AAAB98A-F759-48C2-82FB-FB5FE76F1BA6}">
      <dgm:prSet/>
      <dgm:spPr/>
      <dgm:t>
        <a:bodyPr/>
        <a:lstStyle/>
        <a:p>
          <a:endParaRPr lang="es-MX"/>
        </a:p>
      </dgm:t>
    </dgm:pt>
    <dgm:pt modelId="{AF10E23C-3B95-4F86-846C-21F0D66B37F2}" type="sibTrans" cxnId="{4AAAB98A-F759-48C2-82FB-FB5FE76F1BA6}">
      <dgm:prSet/>
      <dgm:spPr/>
      <dgm:t>
        <a:bodyPr/>
        <a:lstStyle/>
        <a:p>
          <a:endParaRPr lang="es-MX"/>
        </a:p>
      </dgm:t>
    </dgm:pt>
    <dgm:pt modelId="{33572437-3E03-4F8D-B154-1603A3B87F90}">
      <dgm:prSet phldrT="[Texto]"/>
      <dgm:spPr/>
      <dgm:t>
        <a:bodyPr/>
        <a:lstStyle/>
        <a:p>
          <a:r>
            <a:rPr lang="en-US" dirty="0"/>
            <a:t>Art-based research</a:t>
          </a:r>
          <a:endParaRPr lang="es-MX" dirty="0"/>
        </a:p>
      </dgm:t>
    </dgm:pt>
    <dgm:pt modelId="{FB9D3870-455C-4406-9AD7-CBD4949D6CB0}" type="parTrans" cxnId="{1E3DD752-9AE8-44B7-AC02-2916E842997A}">
      <dgm:prSet/>
      <dgm:spPr/>
      <dgm:t>
        <a:bodyPr/>
        <a:lstStyle/>
        <a:p>
          <a:endParaRPr lang="es-MX"/>
        </a:p>
      </dgm:t>
    </dgm:pt>
    <dgm:pt modelId="{322FE7DB-16C5-465B-956C-99F39CBA85EE}" type="sibTrans" cxnId="{1E3DD752-9AE8-44B7-AC02-2916E842997A}">
      <dgm:prSet/>
      <dgm:spPr/>
      <dgm:t>
        <a:bodyPr/>
        <a:lstStyle/>
        <a:p>
          <a:endParaRPr lang="es-MX"/>
        </a:p>
      </dgm:t>
    </dgm:pt>
    <dgm:pt modelId="{BDF61938-FFE7-4780-91EC-E3ACBDC7E848}">
      <dgm:prSet phldrT="[Texto]"/>
      <dgm:spPr/>
      <dgm:t>
        <a:bodyPr/>
        <a:lstStyle/>
        <a:p>
          <a:r>
            <a:rPr lang="es-MX" dirty="0" err="1"/>
            <a:t>problem</a:t>
          </a:r>
          <a:r>
            <a:rPr lang="es-MX" dirty="0"/>
            <a:t> </a:t>
          </a:r>
          <a:r>
            <a:rPr lang="es-MX" dirty="0" err="1"/>
            <a:t>solving</a:t>
          </a:r>
          <a:endParaRPr lang="es-MX" dirty="0"/>
        </a:p>
      </dgm:t>
    </dgm:pt>
    <dgm:pt modelId="{C709DF97-564A-48A2-99A0-95DC890E8A2F}" type="parTrans" cxnId="{5B6FDF9A-939D-4CE2-B58F-5981B4D38F3B}">
      <dgm:prSet/>
      <dgm:spPr/>
      <dgm:t>
        <a:bodyPr/>
        <a:lstStyle/>
        <a:p>
          <a:endParaRPr lang="es-MX"/>
        </a:p>
      </dgm:t>
    </dgm:pt>
    <dgm:pt modelId="{CB7EC955-F68E-432A-BB6F-D4CFFE39FE6F}" type="sibTrans" cxnId="{5B6FDF9A-939D-4CE2-B58F-5981B4D38F3B}">
      <dgm:prSet/>
      <dgm:spPr/>
      <dgm:t>
        <a:bodyPr/>
        <a:lstStyle/>
        <a:p>
          <a:endParaRPr lang="es-MX"/>
        </a:p>
      </dgm:t>
    </dgm:pt>
    <dgm:pt modelId="{8BB90E46-0DB2-4F27-806A-E2E2CE54AAEE}">
      <dgm:prSet phldrT="[Texto]"/>
      <dgm:spPr/>
      <dgm:t>
        <a:bodyPr/>
        <a:lstStyle/>
        <a:p>
          <a:r>
            <a:rPr lang="es-MX" dirty="0"/>
            <a:t> Educational </a:t>
          </a:r>
          <a:r>
            <a:rPr lang="es-MX" dirty="0" err="1"/>
            <a:t>management</a:t>
          </a:r>
          <a:endParaRPr lang="es-MX" dirty="0"/>
        </a:p>
      </dgm:t>
    </dgm:pt>
    <dgm:pt modelId="{641EC895-BDD6-4E01-9CE1-C0249F7CFDDE}" type="parTrans" cxnId="{17CEA1CC-ABB0-438C-ADF4-0551A213D16C}">
      <dgm:prSet/>
      <dgm:spPr/>
      <dgm:t>
        <a:bodyPr/>
        <a:lstStyle/>
        <a:p>
          <a:endParaRPr lang="es-MX"/>
        </a:p>
      </dgm:t>
    </dgm:pt>
    <dgm:pt modelId="{1EE7E28C-4A73-494B-BB6E-F44142D3D998}" type="sibTrans" cxnId="{17CEA1CC-ABB0-438C-ADF4-0551A213D16C}">
      <dgm:prSet/>
      <dgm:spPr/>
      <dgm:t>
        <a:bodyPr/>
        <a:lstStyle/>
        <a:p>
          <a:endParaRPr lang="es-MX"/>
        </a:p>
      </dgm:t>
    </dgm:pt>
    <dgm:pt modelId="{10215A5B-FDDC-47BC-BF48-DDBDB54725F6}" type="pres">
      <dgm:prSet presAssocID="{FA757D86-B6BE-4F4A-A615-10434B0CD9A9}" presName="Name0" presStyleCnt="0">
        <dgm:presLayoutVars>
          <dgm:chMax val="7"/>
          <dgm:dir/>
          <dgm:animLvl val="lvl"/>
          <dgm:resizeHandles val="exact"/>
        </dgm:presLayoutVars>
      </dgm:prSet>
      <dgm:spPr/>
    </dgm:pt>
    <dgm:pt modelId="{AC9B9427-59EB-419C-A6C2-6DF08DBB7175}" type="pres">
      <dgm:prSet presAssocID="{C0D726FB-17BD-42AE-BEC3-ED048D5DB469}" presName="circle1" presStyleLbl="node1" presStyleIdx="0" presStyleCnt="3"/>
      <dgm:spPr/>
    </dgm:pt>
    <dgm:pt modelId="{5AE5147E-97CE-4A2C-9BB2-9516D385D357}" type="pres">
      <dgm:prSet presAssocID="{C0D726FB-17BD-42AE-BEC3-ED048D5DB469}" presName="space" presStyleCnt="0"/>
      <dgm:spPr/>
    </dgm:pt>
    <dgm:pt modelId="{5469EBAE-276F-40F9-8201-73A6660CA747}" type="pres">
      <dgm:prSet presAssocID="{C0D726FB-17BD-42AE-BEC3-ED048D5DB469}" presName="rect1" presStyleLbl="alignAcc1" presStyleIdx="0" presStyleCnt="3"/>
      <dgm:spPr/>
    </dgm:pt>
    <dgm:pt modelId="{85313C01-77CA-4496-A8D0-D14F8A32DC4F}" type="pres">
      <dgm:prSet presAssocID="{6710A2CD-9B20-4863-922D-B687BD912ECD}" presName="vertSpace2" presStyleLbl="node1" presStyleIdx="0" presStyleCnt="3"/>
      <dgm:spPr/>
    </dgm:pt>
    <dgm:pt modelId="{F3CED8F7-3F1D-47BB-B916-1C932C019B5B}" type="pres">
      <dgm:prSet presAssocID="{6710A2CD-9B20-4863-922D-B687BD912ECD}" presName="circle2" presStyleLbl="node1" presStyleIdx="1" presStyleCnt="3"/>
      <dgm:spPr/>
    </dgm:pt>
    <dgm:pt modelId="{0E7AD63E-9BFE-4E10-BCD2-6643722EB191}" type="pres">
      <dgm:prSet presAssocID="{6710A2CD-9B20-4863-922D-B687BD912ECD}" presName="rect2" presStyleLbl="alignAcc1" presStyleIdx="1" presStyleCnt="3"/>
      <dgm:spPr/>
    </dgm:pt>
    <dgm:pt modelId="{A4232B10-8FD3-45CF-892F-7171D56E4303}" type="pres">
      <dgm:prSet presAssocID="{FA9932A4-79B5-426D-9BAE-6B04A88FE43A}" presName="vertSpace3" presStyleLbl="node1" presStyleIdx="1" presStyleCnt="3"/>
      <dgm:spPr/>
    </dgm:pt>
    <dgm:pt modelId="{C6F153B8-0153-48CD-9C76-8A1E05B8B523}" type="pres">
      <dgm:prSet presAssocID="{FA9932A4-79B5-426D-9BAE-6B04A88FE43A}" presName="circle3" presStyleLbl="node1" presStyleIdx="2" presStyleCnt="3"/>
      <dgm:spPr/>
    </dgm:pt>
    <dgm:pt modelId="{1C22077B-A08D-4752-94C4-6776B270050D}" type="pres">
      <dgm:prSet presAssocID="{FA9932A4-79B5-426D-9BAE-6B04A88FE43A}" presName="rect3" presStyleLbl="alignAcc1" presStyleIdx="2" presStyleCnt="3"/>
      <dgm:spPr/>
    </dgm:pt>
    <dgm:pt modelId="{9CA6F004-1FCC-41A1-82E9-7FAF63115A11}" type="pres">
      <dgm:prSet presAssocID="{C0D726FB-17BD-42AE-BEC3-ED048D5DB469}" presName="rect1ParTx" presStyleLbl="alignAcc1" presStyleIdx="2" presStyleCnt="3">
        <dgm:presLayoutVars>
          <dgm:chMax val="1"/>
          <dgm:bulletEnabled val="1"/>
        </dgm:presLayoutVars>
      </dgm:prSet>
      <dgm:spPr/>
    </dgm:pt>
    <dgm:pt modelId="{BDD38475-EE47-4970-9859-F8B8685B5736}" type="pres">
      <dgm:prSet presAssocID="{C0D726FB-17BD-42AE-BEC3-ED048D5DB469}" presName="rect1ChTx" presStyleLbl="alignAcc1" presStyleIdx="2" presStyleCnt="3">
        <dgm:presLayoutVars>
          <dgm:bulletEnabled val="1"/>
        </dgm:presLayoutVars>
      </dgm:prSet>
      <dgm:spPr/>
    </dgm:pt>
    <dgm:pt modelId="{92317063-CFBE-4BC2-A53E-F65491B763E8}" type="pres">
      <dgm:prSet presAssocID="{6710A2CD-9B20-4863-922D-B687BD912ECD}" presName="rect2ParTx" presStyleLbl="alignAcc1" presStyleIdx="2" presStyleCnt="3">
        <dgm:presLayoutVars>
          <dgm:chMax val="1"/>
          <dgm:bulletEnabled val="1"/>
        </dgm:presLayoutVars>
      </dgm:prSet>
      <dgm:spPr/>
    </dgm:pt>
    <dgm:pt modelId="{68BA43E8-3044-4ED3-A016-EB94282FB689}" type="pres">
      <dgm:prSet presAssocID="{6710A2CD-9B20-4863-922D-B687BD912ECD}" presName="rect2ChTx" presStyleLbl="alignAcc1" presStyleIdx="2" presStyleCnt="3">
        <dgm:presLayoutVars>
          <dgm:bulletEnabled val="1"/>
        </dgm:presLayoutVars>
      </dgm:prSet>
      <dgm:spPr/>
    </dgm:pt>
    <dgm:pt modelId="{9E7EFB0E-F5DB-4A9D-90C0-C01F10418B81}" type="pres">
      <dgm:prSet presAssocID="{FA9932A4-79B5-426D-9BAE-6B04A88FE43A}" presName="rect3ParTx" presStyleLbl="alignAcc1" presStyleIdx="2" presStyleCnt="3">
        <dgm:presLayoutVars>
          <dgm:chMax val="1"/>
          <dgm:bulletEnabled val="1"/>
        </dgm:presLayoutVars>
      </dgm:prSet>
      <dgm:spPr/>
    </dgm:pt>
    <dgm:pt modelId="{68884479-8009-482B-8D78-DA1770355222}" type="pres">
      <dgm:prSet presAssocID="{FA9932A4-79B5-426D-9BAE-6B04A88FE43A}" presName="rect3ChTx" presStyleLbl="alignAcc1" presStyleIdx="2" presStyleCnt="3">
        <dgm:presLayoutVars>
          <dgm:bulletEnabled val="1"/>
        </dgm:presLayoutVars>
      </dgm:prSet>
      <dgm:spPr/>
    </dgm:pt>
  </dgm:ptLst>
  <dgm:cxnLst>
    <dgm:cxn modelId="{644B0704-735F-4D24-B499-537FB13F0C46}" type="presOf" srcId="{6710A2CD-9B20-4863-922D-B687BD912ECD}" destId="{0E7AD63E-9BFE-4E10-BCD2-6643722EB191}" srcOrd="0" destOrd="0" presId="urn:microsoft.com/office/officeart/2005/8/layout/target3"/>
    <dgm:cxn modelId="{3A67A908-CA45-467C-89A9-2AE6B6A25EBE}" srcId="{6710A2CD-9B20-4863-922D-B687BD912ECD}" destId="{91B9CA7A-29A8-4BA8-90A7-B64BF7051E62}" srcOrd="0" destOrd="0" parTransId="{E447616C-8863-43AD-9A0A-8DE7F376D5D8}" sibTransId="{3BFE9A36-8ACE-4AC0-82BE-9BD6FC37A1E1}"/>
    <dgm:cxn modelId="{B4481710-4DCF-4AD9-AF69-D63A0DF08B10}" type="presOf" srcId="{6848713D-CAAF-40B1-A544-3AD7CD55F971}" destId="{BDD38475-EE47-4970-9859-F8B8685B5736}" srcOrd="0" destOrd="0" presId="urn:microsoft.com/office/officeart/2005/8/layout/target3"/>
    <dgm:cxn modelId="{04DCDE3A-8DE4-4A44-82D2-5CC81D21CAA5}" type="presOf" srcId="{FFE1C3A2-93F0-4C19-BC7F-8C336B355EA7}" destId="{68884479-8009-482B-8D78-DA1770355222}" srcOrd="0" destOrd="1" presId="urn:microsoft.com/office/officeart/2005/8/layout/target3"/>
    <dgm:cxn modelId="{76E6F65C-26A2-4485-8313-1A0739EBE74A}" srcId="{FA757D86-B6BE-4F4A-A615-10434B0CD9A9}" destId="{C0D726FB-17BD-42AE-BEC3-ED048D5DB469}" srcOrd="0" destOrd="0" parTransId="{499D16EB-8165-4E42-A4CD-B1E4B3DF1B32}" sibTransId="{D1773D6B-835C-48D7-9643-85DCB78B5E74}"/>
    <dgm:cxn modelId="{05D7C644-4F97-47DA-9DC0-C8E1D7B08896}" type="presOf" srcId="{DCD3228B-DD68-4BE8-A955-9390BC9BC1C7}" destId="{68884479-8009-482B-8D78-DA1770355222}" srcOrd="0" destOrd="0" presId="urn:microsoft.com/office/officeart/2005/8/layout/target3"/>
    <dgm:cxn modelId="{68392C45-034D-4904-8E1C-BB552C4A9139}" type="presOf" srcId="{BDF61938-FFE7-4780-91EC-E3ACBDC7E848}" destId="{68BA43E8-3044-4ED3-A016-EB94282FB689}" srcOrd="0" destOrd="2" presId="urn:microsoft.com/office/officeart/2005/8/layout/target3"/>
    <dgm:cxn modelId="{AC4C4366-D00A-4BD3-923A-5DAAF0271FB3}" type="presOf" srcId="{91B9CA7A-29A8-4BA8-90A7-B64BF7051E62}" destId="{68BA43E8-3044-4ED3-A016-EB94282FB689}" srcOrd="0" destOrd="0" presId="urn:microsoft.com/office/officeart/2005/8/layout/target3"/>
    <dgm:cxn modelId="{E7F2B86C-D5B5-4CED-882C-286D19A3859D}" type="presOf" srcId="{FA9932A4-79B5-426D-9BAE-6B04A88FE43A}" destId="{1C22077B-A08D-4752-94C4-6776B270050D}" srcOrd="0" destOrd="0" presId="urn:microsoft.com/office/officeart/2005/8/layout/target3"/>
    <dgm:cxn modelId="{E6307D4D-AA97-4891-9F1D-37CB64303792}" srcId="{6710A2CD-9B20-4863-922D-B687BD912ECD}" destId="{E8F675A7-77DE-4686-AFE7-7E6C64C302EE}" srcOrd="1" destOrd="0" parTransId="{FF6250EC-D48C-429C-8CD9-10A709099E77}" sibTransId="{70C8FCB9-CE62-4AFD-A591-CA2C8F7DE00D}"/>
    <dgm:cxn modelId="{4D225F51-6F4E-46AE-A147-3FED7201D57B}" srcId="{FA757D86-B6BE-4F4A-A615-10434B0CD9A9}" destId="{FA9932A4-79B5-426D-9BAE-6B04A88FE43A}" srcOrd="2" destOrd="0" parTransId="{E8C58D30-9ED8-4230-BE75-513DED8A94DA}" sibTransId="{26677133-3667-4665-B6C8-4996B2216A4D}"/>
    <dgm:cxn modelId="{1E3DD752-9AE8-44B7-AC02-2916E842997A}" srcId="{C0D726FB-17BD-42AE-BEC3-ED048D5DB469}" destId="{33572437-3E03-4F8D-B154-1603A3B87F90}" srcOrd="1" destOrd="0" parTransId="{FB9D3870-455C-4406-9AD7-CBD4949D6CB0}" sibTransId="{322FE7DB-16C5-465B-956C-99F39CBA85EE}"/>
    <dgm:cxn modelId="{71B05954-681D-4715-A582-493302A78B78}" type="presOf" srcId="{C0D726FB-17BD-42AE-BEC3-ED048D5DB469}" destId="{5469EBAE-276F-40F9-8201-73A6660CA747}" srcOrd="0" destOrd="0" presId="urn:microsoft.com/office/officeart/2005/8/layout/target3"/>
    <dgm:cxn modelId="{3AC63555-3810-4595-BD2F-8A1E74CB3F6A}" type="presOf" srcId="{6710A2CD-9B20-4863-922D-B687BD912ECD}" destId="{92317063-CFBE-4BC2-A53E-F65491B763E8}" srcOrd="1" destOrd="0" presId="urn:microsoft.com/office/officeart/2005/8/layout/target3"/>
    <dgm:cxn modelId="{67C73A7B-A3A1-492B-BD0F-4DC905E38430}" type="presOf" srcId="{FA757D86-B6BE-4F4A-A615-10434B0CD9A9}" destId="{10215A5B-FDDC-47BC-BF48-DDBDB54725F6}" srcOrd="0" destOrd="0" presId="urn:microsoft.com/office/officeart/2005/8/layout/target3"/>
    <dgm:cxn modelId="{4AAAB98A-F759-48C2-82FB-FB5FE76F1BA6}" srcId="{FA9932A4-79B5-426D-9BAE-6B04A88FE43A}" destId="{FFE1C3A2-93F0-4C19-BC7F-8C336B355EA7}" srcOrd="1" destOrd="0" parTransId="{4F6F6602-1035-45F5-8860-EB4628EE41B3}" sibTransId="{AF10E23C-3B95-4F86-846C-21F0D66B37F2}"/>
    <dgm:cxn modelId="{5B6FDF9A-939D-4CE2-B58F-5981B4D38F3B}" srcId="{6710A2CD-9B20-4863-922D-B687BD912ECD}" destId="{BDF61938-FFE7-4780-91EC-E3ACBDC7E848}" srcOrd="2" destOrd="0" parTransId="{C709DF97-564A-48A2-99A0-95DC890E8A2F}" sibTransId="{CB7EC955-F68E-432A-BB6F-D4CFFE39FE6F}"/>
    <dgm:cxn modelId="{3F860BA5-B0DD-4099-B512-B0426AD28A7D}" type="presOf" srcId="{E8F675A7-77DE-4686-AFE7-7E6C64C302EE}" destId="{68BA43E8-3044-4ED3-A016-EB94282FB689}" srcOrd="0" destOrd="1" presId="urn:microsoft.com/office/officeart/2005/8/layout/target3"/>
    <dgm:cxn modelId="{052974B7-C17F-4B4B-9143-1592B88A3B3C}" type="presOf" srcId="{FA9932A4-79B5-426D-9BAE-6B04A88FE43A}" destId="{9E7EFB0E-F5DB-4A9D-90C0-C01F10418B81}" srcOrd="1" destOrd="0" presId="urn:microsoft.com/office/officeart/2005/8/layout/target3"/>
    <dgm:cxn modelId="{17CEA1CC-ABB0-438C-ADF4-0551A213D16C}" srcId="{FA9932A4-79B5-426D-9BAE-6B04A88FE43A}" destId="{8BB90E46-0DB2-4F27-806A-E2E2CE54AAEE}" srcOrd="2" destOrd="0" parTransId="{641EC895-BDD6-4E01-9CE1-C0249F7CFDDE}" sibTransId="{1EE7E28C-4A73-494B-BB6E-F44142D3D998}"/>
    <dgm:cxn modelId="{A28961CD-6A85-4A76-8E33-B1C6E33A30D0}" type="presOf" srcId="{C0D726FB-17BD-42AE-BEC3-ED048D5DB469}" destId="{9CA6F004-1FCC-41A1-82E9-7FAF63115A11}" srcOrd="1" destOrd="0" presId="urn:microsoft.com/office/officeart/2005/8/layout/target3"/>
    <dgm:cxn modelId="{B894FFCE-DF54-4A36-B1B8-F0F79E2DF0E8}" srcId="{FA9932A4-79B5-426D-9BAE-6B04A88FE43A}" destId="{DCD3228B-DD68-4BE8-A955-9390BC9BC1C7}" srcOrd="0" destOrd="0" parTransId="{D626F988-E119-4770-BF9A-0F2574CF0095}" sibTransId="{2C374B28-1247-4F9A-9FA1-B4D777760F5A}"/>
    <dgm:cxn modelId="{602142D9-4519-48A9-A8B3-F1E9836D4DAC}" srcId="{FA757D86-B6BE-4F4A-A615-10434B0CD9A9}" destId="{6710A2CD-9B20-4863-922D-B687BD912ECD}" srcOrd="1" destOrd="0" parTransId="{01F62DA9-FC32-464F-8254-A4E7ECA1DF84}" sibTransId="{62865481-F30F-41BF-9807-67E95B127FA7}"/>
    <dgm:cxn modelId="{771E0BE7-E5C0-4DD3-82C4-C8E9077C268C}" srcId="{C0D726FB-17BD-42AE-BEC3-ED048D5DB469}" destId="{6848713D-CAAF-40B1-A544-3AD7CD55F971}" srcOrd="0" destOrd="0" parTransId="{52748071-970F-4931-9547-20B0FC36A439}" sibTransId="{3AC04F6C-CF59-4C05-86B9-7B4D08BF24A8}"/>
    <dgm:cxn modelId="{069E48EE-7F4E-435E-AB68-73280408285A}" type="presOf" srcId="{8BB90E46-0DB2-4F27-806A-E2E2CE54AAEE}" destId="{68884479-8009-482B-8D78-DA1770355222}" srcOrd="0" destOrd="2" presId="urn:microsoft.com/office/officeart/2005/8/layout/target3"/>
    <dgm:cxn modelId="{6EFE8EFE-5E92-42DD-AE60-EACE2E79E299}" type="presOf" srcId="{33572437-3E03-4F8D-B154-1603A3B87F90}" destId="{BDD38475-EE47-4970-9859-F8B8685B5736}" srcOrd="0" destOrd="1" presId="urn:microsoft.com/office/officeart/2005/8/layout/target3"/>
    <dgm:cxn modelId="{36C67638-A634-4E40-BE6A-E26F78CF7136}" type="presParOf" srcId="{10215A5B-FDDC-47BC-BF48-DDBDB54725F6}" destId="{AC9B9427-59EB-419C-A6C2-6DF08DBB7175}" srcOrd="0" destOrd="0" presId="urn:microsoft.com/office/officeart/2005/8/layout/target3"/>
    <dgm:cxn modelId="{836AA9F8-15A6-4115-B08A-692C131A1348}" type="presParOf" srcId="{10215A5B-FDDC-47BC-BF48-DDBDB54725F6}" destId="{5AE5147E-97CE-4A2C-9BB2-9516D385D357}" srcOrd="1" destOrd="0" presId="urn:microsoft.com/office/officeart/2005/8/layout/target3"/>
    <dgm:cxn modelId="{CACFE8C6-84F0-43D6-9A81-5DA9112B26F2}" type="presParOf" srcId="{10215A5B-FDDC-47BC-BF48-DDBDB54725F6}" destId="{5469EBAE-276F-40F9-8201-73A6660CA747}" srcOrd="2" destOrd="0" presId="urn:microsoft.com/office/officeart/2005/8/layout/target3"/>
    <dgm:cxn modelId="{F370B331-6579-421E-AFA6-BC4033823430}" type="presParOf" srcId="{10215A5B-FDDC-47BC-BF48-DDBDB54725F6}" destId="{85313C01-77CA-4496-A8D0-D14F8A32DC4F}" srcOrd="3" destOrd="0" presId="urn:microsoft.com/office/officeart/2005/8/layout/target3"/>
    <dgm:cxn modelId="{F2B4462C-FB2F-43D8-A488-BDEAE7CAA1F4}" type="presParOf" srcId="{10215A5B-FDDC-47BC-BF48-DDBDB54725F6}" destId="{F3CED8F7-3F1D-47BB-B916-1C932C019B5B}" srcOrd="4" destOrd="0" presId="urn:microsoft.com/office/officeart/2005/8/layout/target3"/>
    <dgm:cxn modelId="{37AC49CA-45CD-417F-ABEF-AE12DDE828DD}" type="presParOf" srcId="{10215A5B-FDDC-47BC-BF48-DDBDB54725F6}" destId="{0E7AD63E-9BFE-4E10-BCD2-6643722EB191}" srcOrd="5" destOrd="0" presId="urn:microsoft.com/office/officeart/2005/8/layout/target3"/>
    <dgm:cxn modelId="{5699B166-D7D6-45A9-9315-1ADB341A6EBA}" type="presParOf" srcId="{10215A5B-FDDC-47BC-BF48-DDBDB54725F6}" destId="{A4232B10-8FD3-45CF-892F-7171D56E4303}" srcOrd="6" destOrd="0" presId="urn:microsoft.com/office/officeart/2005/8/layout/target3"/>
    <dgm:cxn modelId="{6BBA759F-9CE1-40EE-AD68-B3D56452B40E}" type="presParOf" srcId="{10215A5B-FDDC-47BC-BF48-DDBDB54725F6}" destId="{C6F153B8-0153-48CD-9C76-8A1E05B8B523}" srcOrd="7" destOrd="0" presId="urn:microsoft.com/office/officeart/2005/8/layout/target3"/>
    <dgm:cxn modelId="{2A4E64B7-4F0F-43F9-A037-2EBA80CA8E27}" type="presParOf" srcId="{10215A5B-FDDC-47BC-BF48-DDBDB54725F6}" destId="{1C22077B-A08D-4752-94C4-6776B270050D}" srcOrd="8" destOrd="0" presId="urn:microsoft.com/office/officeart/2005/8/layout/target3"/>
    <dgm:cxn modelId="{597D6E7D-6868-42D3-948A-E2D6B9806007}" type="presParOf" srcId="{10215A5B-FDDC-47BC-BF48-DDBDB54725F6}" destId="{9CA6F004-1FCC-41A1-82E9-7FAF63115A11}" srcOrd="9" destOrd="0" presId="urn:microsoft.com/office/officeart/2005/8/layout/target3"/>
    <dgm:cxn modelId="{D3A2FAC8-C37D-4023-8170-C3B66425D1D4}" type="presParOf" srcId="{10215A5B-FDDC-47BC-BF48-DDBDB54725F6}" destId="{BDD38475-EE47-4970-9859-F8B8685B5736}" srcOrd="10" destOrd="0" presId="urn:microsoft.com/office/officeart/2005/8/layout/target3"/>
    <dgm:cxn modelId="{43583510-68AC-4C7F-9A33-50B1043BAA5B}" type="presParOf" srcId="{10215A5B-FDDC-47BC-BF48-DDBDB54725F6}" destId="{92317063-CFBE-4BC2-A53E-F65491B763E8}" srcOrd="11" destOrd="0" presId="urn:microsoft.com/office/officeart/2005/8/layout/target3"/>
    <dgm:cxn modelId="{7BD36C3E-2F10-4C83-B909-A3ED08B7478F}" type="presParOf" srcId="{10215A5B-FDDC-47BC-BF48-DDBDB54725F6}" destId="{68BA43E8-3044-4ED3-A016-EB94282FB689}" srcOrd="12" destOrd="0" presId="urn:microsoft.com/office/officeart/2005/8/layout/target3"/>
    <dgm:cxn modelId="{54E48106-753E-49CB-A18B-2DC24597FB9A}" type="presParOf" srcId="{10215A5B-FDDC-47BC-BF48-DDBDB54725F6}" destId="{9E7EFB0E-F5DB-4A9D-90C0-C01F10418B81}" srcOrd="13" destOrd="0" presId="urn:microsoft.com/office/officeart/2005/8/layout/target3"/>
    <dgm:cxn modelId="{5F073152-D8D4-4014-964C-4B9FA586C342}" type="presParOf" srcId="{10215A5B-FDDC-47BC-BF48-DDBDB54725F6}" destId="{68884479-8009-482B-8D78-DA1770355222}" srcOrd="14" destOrd="0" presId="urn:microsoft.com/office/officeart/2005/8/layout/targe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AB57E4E-A4C8-4A01-AB71-91589FCE3092}" type="doc">
      <dgm:prSet loTypeId="urn:microsoft.com/office/officeart/2005/8/layout/vList2" loCatId="list" qsTypeId="urn:microsoft.com/office/officeart/2005/8/quickstyle/simple4" qsCatId="simple" csTypeId="urn:microsoft.com/office/officeart/2005/8/colors/accent0_2" csCatId="mainScheme"/>
      <dgm:spPr/>
      <dgm:t>
        <a:bodyPr/>
        <a:lstStyle/>
        <a:p>
          <a:endParaRPr lang="es-MX"/>
        </a:p>
      </dgm:t>
    </dgm:pt>
    <dgm:pt modelId="{1CA39772-3F21-48D7-9873-C95BDC7464EC}">
      <dgm:prSet/>
      <dgm:spPr/>
      <dgm:t>
        <a:bodyPr/>
        <a:lstStyle/>
        <a:p>
          <a:r>
            <a:rPr lang="en-US" b="0" i="0" dirty="0"/>
            <a:t>The intentionality of the teaching-learning process in the classroom at the higher </a:t>
          </a:r>
          <a:r>
            <a:rPr lang="en-US" b="0" i="0" dirty="0" err="1"/>
            <a:t>leve</a:t>
          </a:r>
          <a:endParaRPr lang="es-MX" dirty="0"/>
        </a:p>
      </dgm:t>
    </dgm:pt>
    <dgm:pt modelId="{0896BC01-806C-4741-B72B-8A6CC943DCF4}" type="parTrans" cxnId="{AB68758D-80BB-4B02-B104-F89C49EF7462}">
      <dgm:prSet/>
      <dgm:spPr/>
      <dgm:t>
        <a:bodyPr/>
        <a:lstStyle/>
        <a:p>
          <a:endParaRPr lang="es-MX"/>
        </a:p>
      </dgm:t>
    </dgm:pt>
    <dgm:pt modelId="{CD44D1AA-88AA-4D05-BB6D-AD68F9387A57}" type="sibTrans" cxnId="{AB68758D-80BB-4B02-B104-F89C49EF7462}">
      <dgm:prSet/>
      <dgm:spPr/>
      <dgm:t>
        <a:bodyPr/>
        <a:lstStyle/>
        <a:p>
          <a:endParaRPr lang="es-MX"/>
        </a:p>
      </dgm:t>
    </dgm:pt>
    <dgm:pt modelId="{94B72245-FD6F-40C9-84F4-AE8E867EC74D}">
      <dgm:prSet/>
      <dgm:spPr/>
      <dgm:t>
        <a:bodyPr/>
        <a:lstStyle/>
        <a:p>
          <a:r>
            <a:rPr lang="en-US" b="0" i="0"/>
            <a:t>Factors associated with the lack of school initiative</a:t>
          </a:r>
          <a:endParaRPr lang="es-MX"/>
        </a:p>
      </dgm:t>
    </dgm:pt>
    <dgm:pt modelId="{020CFDE8-697B-425A-9B0F-7BA8F0B3BB4D}" type="parTrans" cxnId="{5D4FE845-7808-4BB1-A723-5C030BCE4EDB}">
      <dgm:prSet/>
      <dgm:spPr/>
      <dgm:t>
        <a:bodyPr/>
        <a:lstStyle/>
        <a:p>
          <a:endParaRPr lang="es-MX"/>
        </a:p>
      </dgm:t>
    </dgm:pt>
    <dgm:pt modelId="{47A1ED29-8995-4B99-A801-151B6163B834}" type="sibTrans" cxnId="{5D4FE845-7808-4BB1-A723-5C030BCE4EDB}">
      <dgm:prSet/>
      <dgm:spPr/>
      <dgm:t>
        <a:bodyPr/>
        <a:lstStyle/>
        <a:p>
          <a:endParaRPr lang="es-MX"/>
        </a:p>
      </dgm:t>
    </dgm:pt>
    <dgm:pt modelId="{92E5FE97-0AC5-4425-90C9-FF27BDE18FC6}">
      <dgm:prSet/>
      <dgm:spPr/>
      <dgm:t>
        <a:bodyPr/>
        <a:lstStyle/>
        <a:p>
          <a:r>
            <a:rPr lang="en-US" b="0" i="0"/>
            <a:t>Diagnosis of the school modality of engineering postgraduate courses at a private university in Yucatan from the students' perspective </a:t>
          </a:r>
          <a:endParaRPr lang="es-MX"/>
        </a:p>
      </dgm:t>
    </dgm:pt>
    <dgm:pt modelId="{DA6C0E35-BF03-464C-8877-8C17C617140E}" type="parTrans" cxnId="{40855288-2884-447A-BAA6-AB960BD3E191}">
      <dgm:prSet/>
      <dgm:spPr/>
      <dgm:t>
        <a:bodyPr/>
        <a:lstStyle/>
        <a:p>
          <a:endParaRPr lang="es-MX"/>
        </a:p>
      </dgm:t>
    </dgm:pt>
    <dgm:pt modelId="{683A9B02-EEA4-4683-A82F-F2FE21ACE706}" type="sibTrans" cxnId="{40855288-2884-447A-BAA6-AB960BD3E191}">
      <dgm:prSet/>
      <dgm:spPr/>
      <dgm:t>
        <a:bodyPr/>
        <a:lstStyle/>
        <a:p>
          <a:endParaRPr lang="es-MX"/>
        </a:p>
      </dgm:t>
    </dgm:pt>
    <dgm:pt modelId="{8D281FCF-A800-4FDE-B83F-2DF0308CB5FB}">
      <dgm:prSet/>
      <dgm:spPr/>
      <dgm:t>
        <a:bodyPr/>
        <a:lstStyle/>
        <a:p>
          <a:r>
            <a:rPr lang="en-US" b="0" i="0"/>
            <a:t>Protocol of the professional training process in nutrition </a:t>
          </a:r>
          <a:endParaRPr lang="es-MX"/>
        </a:p>
      </dgm:t>
    </dgm:pt>
    <dgm:pt modelId="{DC252222-CFC1-4143-9ED8-FC90E928BE68}" type="parTrans" cxnId="{7133566E-2EC5-47FC-85D4-4B6C4C109651}">
      <dgm:prSet/>
      <dgm:spPr/>
      <dgm:t>
        <a:bodyPr/>
        <a:lstStyle/>
        <a:p>
          <a:endParaRPr lang="es-MX"/>
        </a:p>
      </dgm:t>
    </dgm:pt>
    <dgm:pt modelId="{1A1EED98-EB93-437D-A264-7694D241FF33}" type="sibTrans" cxnId="{7133566E-2EC5-47FC-85D4-4B6C4C109651}">
      <dgm:prSet/>
      <dgm:spPr/>
      <dgm:t>
        <a:bodyPr/>
        <a:lstStyle/>
        <a:p>
          <a:endParaRPr lang="es-MX"/>
        </a:p>
      </dgm:t>
    </dgm:pt>
    <dgm:pt modelId="{84F4A713-10CD-4A2B-82D5-4440B3DA5CD6}">
      <dgm:prSet/>
      <dgm:spPr/>
      <dgm:t>
        <a:bodyPr/>
        <a:lstStyle/>
        <a:p>
          <a:r>
            <a:rPr lang="en-US" b="0" i="0"/>
            <a:t>Pedagogical foundations of playful group dynamics Gen z humor as a reflection for teaching social sciences</a:t>
          </a:r>
          <a:endParaRPr lang="es-MX"/>
        </a:p>
      </dgm:t>
    </dgm:pt>
    <dgm:pt modelId="{6A8F2007-9A13-4CAD-A76C-667DC9F55D7F}" type="parTrans" cxnId="{9E95ABC1-FB31-4E74-AAE4-E16E28CC6DAC}">
      <dgm:prSet/>
      <dgm:spPr/>
      <dgm:t>
        <a:bodyPr/>
        <a:lstStyle/>
        <a:p>
          <a:endParaRPr lang="es-MX"/>
        </a:p>
      </dgm:t>
    </dgm:pt>
    <dgm:pt modelId="{9EBC7FE6-A551-4617-AFAD-3DBB83865786}" type="sibTrans" cxnId="{9E95ABC1-FB31-4E74-AAE4-E16E28CC6DAC}">
      <dgm:prSet/>
      <dgm:spPr/>
      <dgm:t>
        <a:bodyPr/>
        <a:lstStyle/>
        <a:p>
          <a:endParaRPr lang="es-MX"/>
        </a:p>
      </dgm:t>
    </dgm:pt>
    <dgm:pt modelId="{B2A64C7B-4DD1-4D7E-A2EB-48755F42D9A2}">
      <dgm:prSet/>
      <dgm:spPr/>
      <dgm:t>
        <a:bodyPr/>
        <a:lstStyle/>
        <a:p>
          <a:r>
            <a:rPr lang="en-US" b="0" i="0"/>
            <a:t>Impact of creative writing in the formation of an environmental awareness </a:t>
          </a:r>
          <a:endParaRPr lang="es-MX"/>
        </a:p>
      </dgm:t>
    </dgm:pt>
    <dgm:pt modelId="{E35CF58E-1170-4A39-9913-4525D8E76097}" type="parTrans" cxnId="{2F58D338-62CC-48E4-85C7-92505F9F3B2C}">
      <dgm:prSet/>
      <dgm:spPr/>
      <dgm:t>
        <a:bodyPr/>
        <a:lstStyle/>
        <a:p>
          <a:endParaRPr lang="es-MX"/>
        </a:p>
      </dgm:t>
    </dgm:pt>
    <dgm:pt modelId="{49FCEBDC-0CEE-456C-A4BB-37A0325544E6}" type="sibTrans" cxnId="{2F58D338-62CC-48E4-85C7-92505F9F3B2C}">
      <dgm:prSet/>
      <dgm:spPr/>
      <dgm:t>
        <a:bodyPr/>
        <a:lstStyle/>
        <a:p>
          <a:endParaRPr lang="es-MX"/>
        </a:p>
      </dgm:t>
    </dgm:pt>
    <dgm:pt modelId="{39C79256-74E4-4A24-B3C8-37EAAD74D774}">
      <dgm:prSet/>
      <dgm:spPr/>
      <dgm:t>
        <a:bodyPr/>
        <a:lstStyle/>
        <a:p>
          <a:r>
            <a:rPr lang="en-US" b="0" i="1"/>
            <a:t>Savoir fa ire</a:t>
          </a:r>
          <a:r>
            <a:rPr lang="en-US" b="0" i="0"/>
            <a:t>: institutional tutoring towards teacher training in the French language</a:t>
          </a:r>
          <a:endParaRPr lang="es-MX"/>
        </a:p>
      </dgm:t>
    </dgm:pt>
    <dgm:pt modelId="{8A932CD7-085C-4C68-8309-C5BD8F747A79}" type="parTrans" cxnId="{C1129D2C-C3C1-485B-B35B-A4F027720A7A}">
      <dgm:prSet/>
      <dgm:spPr/>
      <dgm:t>
        <a:bodyPr/>
        <a:lstStyle/>
        <a:p>
          <a:endParaRPr lang="es-MX"/>
        </a:p>
      </dgm:t>
    </dgm:pt>
    <dgm:pt modelId="{CB70C8FA-82C9-421A-A0A2-25FC1796E66C}" type="sibTrans" cxnId="{C1129D2C-C3C1-485B-B35B-A4F027720A7A}">
      <dgm:prSet/>
      <dgm:spPr/>
      <dgm:t>
        <a:bodyPr/>
        <a:lstStyle/>
        <a:p>
          <a:endParaRPr lang="es-MX"/>
        </a:p>
      </dgm:t>
    </dgm:pt>
    <dgm:pt modelId="{9B942228-BB2B-4828-BC46-AA6770C5EF2F}" type="pres">
      <dgm:prSet presAssocID="{7AB57E4E-A4C8-4A01-AB71-91589FCE3092}" presName="linear" presStyleCnt="0">
        <dgm:presLayoutVars>
          <dgm:animLvl val="lvl"/>
          <dgm:resizeHandles val="exact"/>
        </dgm:presLayoutVars>
      </dgm:prSet>
      <dgm:spPr/>
    </dgm:pt>
    <dgm:pt modelId="{DA1BC355-59EF-4643-9D64-641F125C3B27}" type="pres">
      <dgm:prSet presAssocID="{1CA39772-3F21-48D7-9873-C95BDC7464EC}" presName="parentText" presStyleLbl="node1" presStyleIdx="0" presStyleCnt="7">
        <dgm:presLayoutVars>
          <dgm:chMax val="0"/>
          <dgm:bulletEnabled val="1"/>
        </dgm:presLayoutVars>
      </dgm:prSet>
      <dgm:spPr/>
    </dgm:pt>
    <dgm:pt modelId="{8EC2BC7B-6321-4B31-99C1-0A424243FB9D}" type="pres">
      <dgm:prSet presAssocID="{CD44D1AA-88AA-4D05-BB6D-AD68F9387A57}" presName="spacer" presStyleCnt="0"/>
      <dgm:spPr/>
    </dgm:pt>
    <dgm:pt modelId="{16B1B1D0-6E5D-4518-9360-347F9EEE4109}" type="pres">
      <dgm:prSet presAssocID="{94B72245-FD6F-40C9-84F4-AE8E867EC74D}" presName="parentText" presStyleLbl="node1" presStyleIdx="1" presStyleCnt="7">
        <dgm:presLayoutVars>
          <dgm:chMax val="0"/>
          <dgm:bulletEnabled val="1"/>
        </dgm:presLayoutVars>
      </dgm:prSet>
      <dgm:spPr/>
    </dgm:pt>
    <dgm:pt modelId="{1807E3DD-2EC6-4130-9F70-76E17F4A8C3F}" type="pres">
      <dgm:prSet presAssocID="{47A1ED29-8995-4B99-A801-151B6163B834}" presName="spacer" presStyleCnt="0"/>
      <dgm:spPr/>
    </dgm:pt>
    <dgm:pt modelId="{A205A6CC-77B6-45FB-8E59-507BB73E0D99}" type="pres">
      <dgm:prSet presAssocID="{92E5FE97-0AC5-4425-90C9-FF27BDE18FC6}" presName="parentText" presStyleLbl="node1" presStyleIdx="2" presStyleCnt="7">
        <dgm:presLayoutVars>
          <dgm:chMax val="0"/>
          <dgm:bulletEnabled val="1"/>
        </dgm:presLayoutVars>
      </dgm:prSet>
      <dgm:spPr/>
    </dgm:pt>
    <dgm:pt modelId="{A16E3808-5EDC-42C4-B2EC-AD993A56A99F}" type="pres">
      <dgm:prSet presAssocID="{683A9B02-EEA4-4683-A82F-F2FE21ACE706}" presName="spacer" presStyleCnt="0"/>
      <dgm:spPr/>
    </dgm:pt>
    <dgm:pt modelId="{F2743381-5AF7-42CB-BC6A-B58EA0712A6E}" type="pres">
      <dgm:prSet presAssocID="{8D281FCF-A800-4FDE-B83F-2DF0308CB5FB}" presName="parentText" presStyleLbl="node1" presStyleIdx="3" presStyleCnt="7">
        <dgm:presLayoutVars>
          <dgm:chMax val="0"/>
          <dgm:bulletEnabled val="1"/>
        </dgm:presLayoutVars>
      </dgm:prSet>
      <dgm:spPr/>
    </dgm:pt>
    <dgm:pt modelId="{F9D4931A-FB94-48E2-B91A-E19DC613B24F}" type="pres">
      <dgm:prSet presAssocID="{1A1EED98-EB93-437D-A264-7694D241FF33}" presName="spacer" presStyleCnt="0"/>
      <dgm:spPr/>
    </dgm:pt>
    <dgm:pt modelId="{1381875D-5AB0-47BA-A5B5-A2315C0E2A85}" type="pres">
      <dgm:prSet presAssocID="{84F4A713-10CD-4A2B-82D5-4440B3DA5CD6}" presName="parentText" presStyleLbl="node1" presStyleIdx="4" presStyleCnt="7">
        <dgm:presLayoutVars>
          <dgm:chMax val="0"/>
          <dgm:bulletEnabled val="1"/>
        </dgm:presLayoutVars>
      </dgm:prSet>
      <dgm:spPr/>
    </dgm:pt>
    <dgm:pt modelId="{8E0E8024-6F7A-47A9-960C-71233334D5E3}" type="pres">
      <dgm:prSet presAssocID="{9EBC7FE6-A551-4617-AFAD-3DBB83865786}" presName="spacer" presStyleCnt="0"/>
      <dgm:spPr/>
    </dgm:pt>
    <dgm:pt modelId="{0A958054-35E0-43E2-B699-EAEAD2560381}" type="pres">
      <dgm:prSet presAssocID="{B2A64C7B-4DD1-4D7E-A2EB-48755F42D9A2}" presName="parentText" presStyleLbl="node1" presStyleIdx="5" presStyleCnt="7">
        <dgm:presLayoutVars>
          <dgm:chMax val="0"/>
          <dgm:bulletEnabled val="1"/>
        </dgm:presLayoutVars>
      </dgm:prSet>
      <dgm:spPr/>
    </dgm:pt>
    <dgm:pt modelId="{0CBB44CD-1671-4D02-AEA0-4229D4C5ECAF}" type="pres">
      <dgm:prSet presAssocID="{49FCEBDC-0CEE-456C-A4BB-37A0325544E6}" presName="spacer" presStyleCnt="0"/>
      <dgm:spPr/>
    </dgm:pt>
    <dgm:pt modelId="{E1FFA58D-0A68-4FED-8600-4DB3072D16A6}" type="pres">
      <dgm:prSet presAssocID="{39C79256-74E4-4A24-B3C8-37EAAD74D774}" presName="parentText" presStyleLbl="node1" presStyleIdx="6" presStyleCnt="7">
        <dgm:presLayoutVars>
          <dgm:chMax val="0"/>
          <dgm:bulletEnabled val="1"/>
        </dgm:presLayoutVars>
      </dgm:prSet>
      <dgm:spPr/>
    </dgm:pt>
  </dgm:ptLst>
  <dgm:cxnLst>
    <dgm:cxn modelId="{E3F2161B-2B97-4843-82E5-48CA8303FC8A}" type="presOf" srcId="{39C79256-74E4-4A24-B3C8-37EAAD74D774}" destId="{E1FFA58D-0A68-4FED-8600-4DB3072D16A6}" srcOrd="0" destOrd="0" presId="urn:microsoft.com/office/officeart/2005/8/layout/vList2"/>
    <dgm:cxn modelId="{C1129D2C-C3C1-485B-B35B-A4F027720A7A}" srcId="{7AB57E4E-A4C8-4A01-AB71-91589FCE3092}" destId="{39C79256-74E4-4A24-B3C8-37EAAD74D774}" srcOrd="6" destOrd="0" parTransId="{8A932CD7-085C-4C68-8309-C5BD8F747A79}" sibTransId="{CB70C8FA-82C9-421A-A0A2-25FC1796E66C}"/>
    <dgm:cxn modelId="{2F58D338-62CC-48E4-85C7-92505F9F3B2C}" srcId="{7AB57E4E-A4C8-4A01-AB71-91589FCE3092}" destId="{B2A64C7B-4DD1-4D7E-A2EB-48755F42D9A2}" srcOrd="5" destOrd="0" parTransId="{E35CF58E-1170-4A39-9913-4525D8E76097}" sibTransId="{49FCEBDC-0CEE-456C-A4BB-37A0325544E6}"/>
    <dgm:cxn modelId="{5D4FE845-7808-4BB1-A723-5C030BCE4EDB}" srcId="{7AB57E4E-A4C8-4A01-AB71-91589FCE3092}" destId="{94B72245-FD6F-40C9-84F4-AE8E867EC74D}" srcOrd="1" destOrd="0" parTransId="{020CFDE8-697B-425A-9B0F-7BA8F0B3BB4D}" sibTransId="{47A1ED29-8995-4B99-A801-151B6163B834}"/>
    <dgm:cxn modelId="{7133566E-2EC5-47FC-85D4-4B6C4C109651}" srcId="{7AB57E4E-A4C8-4A01-AB71-91589FCE3092}" destId="{8D281FCF-A800-4FDE-B83F-2DF0308CB5FB}" srcOrd="3" destOrd="0" parTransId="{DC252222-CFC1-4143-9ED8-FC90E928BE68}" sibTransId="{1A1EED98-EB93-437D-A264-7694D241FF33}"/>
    <dgm:cxn modelId="{BBBA2876-4EF8-40A7-ABCF-4769D636FE3F}" type="presOf" srcId="{84F4A713-10CD-4A2B-82D5-4440B3DA5CD6}" destId="{1381875D-5AB0-47BA-A5B5-A2315C0E2A85}" srcOrd="0" destOrd="0" presId="urn:microsoft.com/office/officeart/2005/8/layout/vList2"/>
    <dgm:cxn modelId="{7F6ABA7B-CEDF-4946-A9C7-5F89B484011C}" type="presOf" srcId="{7AB57E4E-A4C8-4A01-AB71-91589FCE3092}" destId="{9B942228-BB2B-4828-BC46-AA6770C5EF2F}" srcOrd="0" destOrd="0" presId="urn:microsoft.com/office/officeart/2005/8/layout/vList2"/>
    <dgm:cxn modelId="{40855288-2884-447A-BAA6-AB960BD3E191}" srcId="{7AB57E4E-A4C8-4A01-AB71-91589FCE3092}" destId="{92E5FE97-0AC5-4425-90C9-FF27BDE18FC6}" srcOrd="2" destOrd="0" parTransId="{DA6C0E35-BF03-464C-8877-8C17C617140E}" sibTransId="{683A9B02-EEA4-4683-A82F-F2FE21ACE706}"/>
    <dgm:cxn modelId="{AB68758D-80BB-4B02-B104-F89C49EF7462}" srcId="{7AB57E4E-A4C8-4A01-AB71-91589FCE3092}" destId="{1CA39772-3F21-48D7-9873-C95BDC7464EC}" srcOrd="0" destOrd="0" parTransId="{0896BC01-806C-4741-B72B-8A6CC943DCF4}" sibTransId="{CD44D1AA-88AA-4D05-BB6D-AD68F9387A57}"/>
    <dgm:cxn modelId="{DEEBD0BA-B084-4423-A456-B30E58EBDE1E}" type="presOf" srcId="{1CA39772-3F21-48D7-9873-C95BDC7464EC}" destId="{DA1BC355-59EF-4643-9D64-641F125C3B27}" srcOrd="0" destOrd="0" presId="urn:microsoft.com/office/officeart/2005/8/layout/vList2"/>
    <dgm:cxn modelId="{9E95ABC1-FB31-4E74-AAE4-E16E28CC6DAC}" srcId="{7AB57E4E-A4C8-4A01-AB71-91589FCE3092}" destId="{84F4A713-10CD-4A2B-82D5-4440B3DA5CD6}" srcOrd="4" destOrd="0" parTransId="{6A8F2007-9A13-4CAD-A76C-667DC9F55D7F}" sibTransId="{9EBC7FE6-A551-4617-AFAD-3DBB83865786}"/>
    <dgm:cxn modelId="{30A3E9C4-0BEE-4D5E-89E6-168F91D321E1}" type="presOf" srcId="{8D281FCF-A800-4FDE-B83F-2DF0308CB5FB}" destId="{F2743381-5AF7-42CB-BC6A-B58EA0712A6E}" srcOrd="0" destOrd="0" presId="urn:microsoft.com/office/officeart/2005/8/layout/vList2"/>
    <dgm:cxn modelId="{8F1837C8-7CFD-49EC-96FE-BE64E9F294FA}" type="presOf" srcId="{92E5FE97-0AC5-4425-90C9-FF27BDE18FC6}" destId="{A205A6CC-77B6-45FB-8E59-507BB73E0D99}" srcOrd="0" destOrd="0" presId="urn:microsoft.com/office/officeart/2005/8/layout/vList2"/>
    <dgm:cxn modelId="{2D5236DF-4CC8-4EDC-91AE-CC8F9B0DC153}" type="presOf" srcId="{B2A64C7B-4DD1-4D7E-A2EB-48755F42D9A2}" destId="{0A958054-35E0-43E2-B699-EAEAD2560381}" srcOrd="0" destOrd="0" presId="urn:microsoft.com/office/officeart/2005/8/layout/vList2"/>
    <dgm:cxn modelId="{A62EE0EB-F64E-48CE-8CB9-F038F12B6BFD}" type="presOf" srcId="{94B72245-FD6F-40C9-84F4-AE8E867EC74D}" destId="{16B1B1D0-6E5D-4518-9360-347F9EEE4109}" srcOrd="0" destOrd="0" presId="urn:microsoft.com/office/officeart/2005/8/layout/vList2"/>
    <dgm:cxn modelId="{4C2912DE-0754-483C-BE0F-8A40448FB544}" type="presParOf" srcId="{9B942228-BB2B-4828-BC46-AA6770C5EF2F}" destId="{DA1BC355-59EF-4643-9D64-641F125C3B27}" srcOrd="0" destOrd="0" presId="urn:microsoft.com/office/officeart/2005/8/layout/vList2"/>
    <dgm:cxn modelId="{4EBB45F1-CE30-449B-A5BC-013F44F89C72}" type="presParOf" srcId="{9B942228-BB2B-4828-BC46-AA6770C5EF2F}" destId="{8EC2BC7B-6321-4B31-99C1-0A424243FB9D}" srcOrd="1" destOrd="0" presId="urn:microsoft.com/office/officeart/2005/8/layout/vList2"/>
    <dgm:cxn modelId="{598873E9-8153-4917-AE49-C9D7B8F600E8}" type="presParOf" srcId="{9B942228-BB2B-4828-BC46-AA6770C5EF2F}" destId="{16B1B1D0-6E5D-4518-9360-347F9EEE4109}" srcOrd="2" destOrd="0" presId="urn:microsoft.com/office/officeart/2005/8/layout/vList2"/>
    <dgm:cxn modelId="{CB453FAA-5EC5-4219-8C79-F761EFBC8C08}" type="presParOf" srcId="{9B942228-BB2B-4828-BC46-AA6770C5EF2F}" destId="{1807E3DD-2EC6-4130-9F70-76E17F4A8C3F}" srcOrd="3" destOrd="0" presId="urn:microsoft.com/office/officeart/2005/8/layout/vList2"/>
    <dgm:cxn modelId="{49B81BAE-BC9F-49C0-B0BC-09B813CAD5AF}" type="presParOf" srcId="{9B942228-BB2B-4828-BC46-AA6770C5EF2F}" destId="{A205A6CC-77B6-45FB-8E59-507BB73E0D99}" srcOrd="4" destOrd="0" presId="urn:microsoft.com/office/officeart/2005/8/layout/vList2"/>
    <dgm:cxn modelId="{636DEA50-B49E-4381-ABB3-3A1330CDF2CE}" type="presParOf" srcId="{9B942228-BB2B-4828-BC46-AA6770C5EF2F}" destId="{A16E3808-5EDC-42C4-B2EC-AD993A56A99F}" srcOrd="5" destOrd="0" presId="urn:microsoft.com/office/officeart/2005/8/layout/vList2"/>
    <dgm:cxn modelId="{DD304AAE-E736-47FD-8156-F4B48957C6BF}" type="presParOf" srcId="{9B942228-BB2B-4828-BC46-AA6770C5EF2F}" destId="{F2743381-5AF7-42CB-BC6A-B58EA0712A6E}" srcOrd="6" destOrd="0" presId="urn:microsoft.com/office/officeart/2005/8/layout/vList2"/>
    <dgm:cxn modelId="{35C958FF-6FD4-4D89-8149-4096351FA19D}" type="presParOf" srcId="{9B942228-BB2B-4828-BC46-AA6770C5EF2F}" destId="{F9D4931A-FB94-48E2-B91A-E19DC613B24F}" srcOrd="7" destOrd="0" presId="urn:microsoft.com/office/officeart/2005/8/layout/vList2"/>
    <dgm:cxn modelId="{E01580AE-4D1A-450C-97F1-D4FAE4A1B3FC}" type="presParOf" srcId="{9B942228-BB2B-4828-BC46-AA6770C5EF2F}" destId="{1381875D-5AB0-47BA-A5B5-A2315C0E2A85}" srcOrd="8" destOrd="0" presId="urn:microsoft.com/office/officeart/2005/8/layout/vList2"/>
    <dgm:cxn modelId="{DEF082C0-806E-4BA8-878E-EB157ED9CD88}" type="presParOf" srcId="{9B942228-BB2B-4828-BC46-AA6770C5EF2F}" destId="{8E0E8024-6F7A-47A9-960C-71233334D5E3}" srcOrd="9" destOrd="0" presId="urn:microsoft.com/office/officeart/2005/8/layout/vList2"/>
    <dgm:cxn modelId="{DF9BF66B-6E87-4A07-9FEF-F42004DC2D27}" type="presParOf" srcId="{9B942228-BB2B-4828-BC46-AA6770C5EF2F}" destId="{0A958054-35E0-43E2-B699-EAEAD2560381}" srcOrd="10" destOrd="0" presId="urn:microsoft.com/office/officeart/2005/8/layout/vList2"/>
    <dgm:cxn modelId="{8F15DC5B-7206-412E-BADD-09342F86A74D}" type="presParOf" srcId="{9B942228-BB2B-4828-BC46-AA6770C5EF2F}" destId="{0CBB44CD-1671-4D02-AEA0-4229D4C5ECAF}" srcOrd="11" destOrd="0" presId="urn:microsoft.com/office/officeart/2005/8/layout/vList2"/>
    <dgm:cxn modelId="{AD8F51BC-EF2F-4606-8BEB-7F56303199F7}" type="presParOf" srcId="{9B942228-BB2B-4828-BC46-AA6770C5EF2F}" destId="{E1FFA58D-0A68-4FED-8600-4DB3072D16A6}" srcOrd="12"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BF71CEC-51E5-472A-A7B9-54E2B4C750D1}" type="doc">
      <dgm:prSet loTypeId="urn:microsoft.com/office/officeart/2005/8/layout/vList2" loCatId="list" qsTypeId="urn:microsoft.com/office/officeart/2005/8/quickstyle/simple5" qsCatId="simple" csTypeId="urn:microsoft.com/office/officeart/2005/8/colors/accent0_1" csCatId="mainScheme"/>
      <dgm:spPr/>
      <dgm:t>
        <a:bodyPr/>
        <a:lstStyle/>
        <a:p>
          <a:endParaRPr lang="es-MX"/>
        </a:p>
      </dgm:t>
    </dgm:pt>
    <dgm:pt modelId="{E304CECC-1B3D-4857-BC97-C44023AD03BB}">
      <dgm:prSet/>
      <dgm:spPr/>
      <dgm:t>
        <a:bodyPr/>
        <a:lstStyle/>
        <a:p>
          <a:r>
            <a:rPr lang="en-US"/>
            <a:t>Humanist paradigm: It places the student as the central axis of the learning process, highlighting their individuality.</a:t>
          </a:r>
          <a:endParaRPr lang="es-MX" dirty="0"/>
        </a:p>
      </dgm:t>
    </dgm:pt>
    <dgm:pt modelId="{ED6D3038-CA04-445A-96CE-566862F03816}" type="parTrans" cxnId="{F5EB859E-58A4-4BC2-B75D-3CE0390CF78B}">
      <dgm:prSet/>
      <dgm:spPr/>
      <dgm:t>
        <a:bodyPr/>
        <a:lstStyle/>
        <a:p>
          <a:endParaRPr lang="es-MX"/>
        </a:p>
      </dgm:t>
    </dgm:pt>
    <dgm:pt modelId="{9EA0F3B1-4BD0-412F-B22E-55F12DAC7D25}" type="sibTrans" cxnId="{F5EB859E-58A4-4BC2-B75D-3CE0390CF78B}">
      <dgm:prSet/>
      <dgm:spPr/>
      <dgm:t>
        <a:bodyPr/>
        <a:lstStyle/>
        <a:p>
          <a:endParaRPr lang="es-MX"/>
        </a:p>
      </dgm:t>
    </dgm:pt>
    <dgm:pt modelId="{C94ADA59-AD64-45BA-B356-F985EEF2FD97}">
      <dgm:prSet/>
      <dgm:spPr/>
      <dgm:t>
        <a:bodyPr/>
        <a:lstStyle/>
        <a:p>
          <a:r>
            <a:rPr lang="en-US"/>
            <a:t>Sociocultural paradigm: The subject's involvement in a certain social and cultural reality facilitates the acquisition of knowledge about it.</a:t>
          </a:r>
          <a:endParaRPr lang="es-MX"/>
        </a:p>
      </dgm:t>
    </dgm:pt>
    <dgm:pt modelId="{D34A7DDD-9CA1-4CE8-A2BE-5DF0B831F097}" type="parTrans" cxnId="{8FFE15EA-14F7-4F3C-A94F-77A0CA18B55E}">
      <dgm:prSet/>
      <dgm:spPr/>
      <dgm:t>
        <a:bodyPr/>
        <a:lstStyle/>
        <a:p>
          <a:endParaRPr lang="es-MX"/>
        </a:p>
      </dgm:t>
    </dgm:pt>
    <dgm:pt modelId="{BA17F236-92EE-463C-8C13-5B50BC8CC642}" type="sibTrans" cxnId="{8FFE15EA-14F7-4F3C-A94F-77A0CA18B55E}">
      <dgm:prSet/>
      <dgm:spPr/>
      <dgm:t>
        <a:bodyPr/>
        <a:lstStyle/>
        <a:p>
          <a:endParaRPr lang="es-MX"/>
        </a:p>
      </dgm:t>
    </dgm:pt>
    <dgm:pt modelId="{5CEAADB9-84F0-4F6B-AA05-6726F92FD6D8}">
      <dgm:prSet/>
      <dgm:spPr/>
      <dgm:t>
        <a:bodyPr/>
        <a:lstStyle/>
        <a:p>
          <a:r>
            <a:rPr lang="en-US"/>
            <a:t>Constructivist paradigm: Students build and transform their own learning, the ability to learn to learn is emphasized.</a:t>
          </a:r>
          <a:endParaRPr lang="es-MX"/>
        </a:p>
      </dgm:t>
    </dgm:pt>
    <dgm:pt modelId="{CCE291AF-3487-44C5-9F7A-2B6BD1DAB9A5}" type="parTrans" cxnId="{194C64A4-55EC-4D80-BE40-EE0E05AE21DF}">
      <dgm:prSet/>
      <dgm:spPr/>
      <dgm:t>
        <a:bodyPr/>
        <a:lstStyle/>
        <a:p>
          <a:endParaRPr lang="es-MX"/>
        </a:p>
      </dgm:t>
    </dgm:pt>
    <dgm:pt modelId="{C411835B-4834-4E1A-8AC7-0BC9DB38FC01}" type="sibTrans" cxnId="{194C64A4-55EC-4D80-BE40-EE0E05AE21DF}">
      <dgm:prSet/>
      <dgm:spPr/>
      <dgm:t>
        <a:bodyPr/>
        <a:lstStyle/>
        <a:p>
          <a:endParaRPr lang="es-MX"/>
        </a:p>
      </dgm:t>
    </dgm:pt>
    <dgm:pt modelId="{256F43AC-16B8-4835-B068-EFB9507940C0}">
      <dgm:prSet/>
      <dgm:spPr/>
      <dgm:t>
        <a:bodyPr/>
        <a:lstStyle/>
        <a:p>
          <a:r>
            <a:rPr lang="en-US"/>
            <a:t>Cooperative learning has traditionally been conceptualized as a teaching-learning method in which students assume the active and direct role in the construction of their own knowledge, through group work with their peers (Johnson, 1999).</a:t>
          </a:r>
          <a:endParaRPr lang="es-MX"/>
        </a:p>
      </dgm:t>
    </dgm:pt>
    <dgm:pt modelId="{5510CC89-E9CE-4648-B1F8-14282F9EEFAF}" type="parTrans" cxnId="{BD1734DA-385F-48C6-B9DE-B0CE9071A50A}">
      <dgm:prSet/>
      <dgm:spPr/>
      <dgm:t>
        <a:bodyPr/>
        <a:lstStyle/>
        <a:p>
          <a:endParaRPr lang="es-MX"/>
        </a:p>
      </dgm:t>
    </dgm:pt>
    <dgm:pt modelId="{D36A8D25-BACD-47B7-BF4D-83FF19CBBB3C}" type="sibTrans" cxnId="{BD1734DA-385F-48C6-B9DE-B0CE9071A50A}">
      <dgm:prSet/>
      <dgm:spPr/>
      <dgm:t>
        <a:bodyPr/>
        <a:lstStyle/>
        <a:p>
          <a:endParaRPr lang="es-MX"/>
        </a:p>
      </dgm:t>
    </dgm:pt>
    <dgm:pt modelId="{F9E276D9-98C3-42F3-891E-C320CEC5DCEA}" type="pres">
      <dgm:prSet presAssocID="{FBF71CEC-51E5-472A-A7B9-54E2B4C750D1}" presName="linear" presStyleCnt="0">
        <dgm:presLayoutVars>
          <dgm:animLvl val="lvl"/>
          <dgm:resizeHandles val="exact"/>
        </dgm:presLayoutVars>
      </dgm:prSet>
      <dgm:spPr/>
    </dgm:pt>
    <dgm:pt modelId="{3CD6CEF4-A75D-42D6-A0CF-1489143B2F84}" type="pres">
      <dgm:prSet presAssocID="{E304CECC-1B3D-4857-BC97-C44023AD03BB}" presName="parentText" presStyleLbl="node1" presStyleIdx="0" presStyleCnt="4">
        <dgm:presLayoutVars>
          <dgm:chMax val="0"/>
          <dgm:bulletEnabled val="1"/>
        </dgm:presLayoutVars>
      </dgm:prSet>
      <dgm:spPr/>
    </dgm:pt>
    <dgm:pt modelId="{EEA4517A-170E-4A7A-9C6D-E624695ABE52}" type="pres">
      <dgm:prSet presAssocID="{9EA0F3B1-4BD0-412F-B22E-55F12DAC7D25}" presName="spacer" presStyleCnt="0"/>
      <dgm:spPr/>
    </dgm:pt>
    <dgm:pt modelId="{C7094F2C-CC5C-4895-A710-9D72636566B9}" type="pres">
      <dgm:prSet presAssocID="{C94ADA59-AD64-45BA-B356-F985EEF2FD97}" presName="parentText" presStyleLbl="node1" presStyleIdx="1" presStyleCnt="4">
        <dgm:presLayoutVars>
          <dgm:chMax val="0"/>
          <dgm:bulletEnabled val="1"/>
        </dgm:presLayoutVars>
      </dgm:prSet>
      <dgm:spPr/>
    </dgm:pt>
    <dgm:pt modelId="{F5E4606B-27D4-41D0-94EE-01206AA62FBB}" type="pres">
      <dgm:prSet presAssocID="{BA17F236-92EE-463C-8C13-5B50BC8CC642}" presName="spacer" presStyleCnt="0"/>
      <dgm:spPr/>
    </dgm:pt>
    <dgm:pt modelId="{04104760-CCBE-4653-8D67-E9D18532EB24}" type="pres">
      <dgm:prSet presAssocID="{5CEAADB9-84F0-4F6B-AA05-6726F92FD6D8}" presName="parentText" presStyleLbl="node1" presStyleIdx="2" presStyleCnt="4">
        <dgm:presLayoutVars>
          <dgm:chMax val="0"/>
          <dgm:bulletEnabled val="1"/>
        </dgm:presLayoutVars>
      </dgm:prSet>
      <dgm:spPr/>
    </dgm:pt>
    <dgm:pt modelId="{332FECE5-70B6-46A6-AC7A-DC6AE23EC491}" type="pres">
      <dgm:prSet presAssocID="{C411835B-4834-4E1A-8AC7-0BC9DB38FC01}" presName="spacer" presStyleCnt="0"/>
      <dgm:spPr/>
    </dgm:pt>
    <dgm:pt modelId="{FD1A93CF-88C3-4207-818A-149B7164FE7F}" type="pres">
      <dgm:prSet presAssocID="{256F43AC-16B8-4835-B068-EFB9507940C0}" presName="parentText" presStyleLbl="node1" presStyleIdx="3" presStyleCnt="4">
        <dgm:presLayoutVars>
          <dgm:chMax val="0"/>
          <dgm:bulletEnabled val="1"/>
        </dgm:presLayoutVars>
      </dgm:prSet>
      <dgm:spPr/>
    </dgm:pt>
  </dgm:ptLst>
  <dgm:cxnLst>
    <dgm:cxn modelId="{D33A1531-6EBE-44C1-AC1D-7A1345865A3F}" type="presOf" srcId="{5CEAADB9-84F0-4F6B-AA05-6726F92FD6D8}" destId="{04104760-CCBE-4653-8D67-E9D18532EB24}" srcOrd="0" destOrd="0" presId="urn:microsoft.com/office/officeart/2005/8/layout/vList2"/>
    <dgm:cxn modelId="{F6AE5461-9ABC-4BBC-969A-239EA4D00553}" type="presOf" srcId="{256F43AC-16B8-4835-B068-EFB9507940C0}" destId="{FD1A93CF-88C3-4207-818A-149B7164FE7F}" srcOrd="0" destOrd="0" presId="urn:microsoft.com/office/officeart/2005/8/layout/vList2"/>
    <dgm:cxn modelId="{F5EB859E-58A4-4BC2-B75D-3CE0390CF78B}" srcId="{FBF71CEC-51E5-472A-A7B9-54E2B4C750D1}" destId="{E304CECC-1B3D-4857-BC97-C44023AD03BB}" srcOrd="0" destOrd="0" parTransId="{ED6D3038-CA04-445A-96CE-566862F03816}" sibTransId="{9EA0F3B1-4BD0-412F-B22E-55F12DAC7D25}"/>
    <dgm:cxn modelId="{194C64A4-55EC-4D80-BE40-EE0E05AE21DF}" srcId="{FBF71CEC-51E5-472A-A7B9-54E2B4C750D1}" destId="{5CEAADB9-84F0-4F6B-AA05-6726F92FD6D8}" srcOrd="2" destOrd="0" parTransId="{CCE291AF-3487-44C5-9F7A-2B6BD1DAB9A5}" sibTransId="{C411835B-4834-4E1A-8AC7-0BC9DB38FC01}"/>
    <dgm:cxn modelId="{48FCCEA6-5368-47C1-93C6-1DDE45303BA6}" type="presOf" srcId="{E304CECC-1B3D-4857-BC97-C44023AD03BB}" destId="{3CD6CEF4-A75D-42D6-A0CF-1489143B2F84}" srcOrd="0" destOrd="0" presId="urn:microsoft.com/office/officeart/2005/8/layout/vList2"/>
    <dgm:cxn modelId="{D00123A8-3E0A-4BB9-B55B-FF8E9928253A}" type="presOf" srcId="{C94ADA59-AD64-45BA-B356-F985EEF2FD97}" destId="{C7094F2C-CC5C-4895-A710-9D72636566B9}" srcOrd="0" destOrd="0" presId="urn:microsoft.com/office/officeart/2005/8/layout/vList2"/>
    <dgm:cxn modelId="{BD1734DA-385F-48C6-B9DE-B0CE9071A50A}" srcId="{FBF71CEC-51E5-472A-A7B9-54E2B4C750D1}" destId="{256F43AC-16B8-4835-B068-EFB9507940C0}" srcOrd="3" destOrd="0" parTransId="{5510CC89-E9CE-4648-B1F8-14282F9EEFAF}" sibTransId="{D36A8D25-BACD-47B7-BF4D-83FF19CBBB3C}"/>
    <dgm:cxn modelId="{8FFE15EA-14F7-4F3C-A94F-77A0CA18B55E}" srcId="{FBF71CEC-51E5-472A-A7B9-54E2B4C750D1}" destId="{C94ADA59-AD64-45BA-B356-F985EEF2FD97}" srcOrd="1" destOrd="0" parTransId="{D34A7DDD-9CA1-4CE8-A2BE-5DF0B831F097}" sibTransId="{BA17F236-92EE-463C-8C13-5B50BC8CC642}"/>
    <dgm:cxn modelId="{E20B93F0-436D-4BC9-8F1B-DE9B0954654B}" type="presOf" srcId="{FBF71CEC-51E5-472A-A7B9-54E2B4C750D1}" destId="{F9E276D9-98C3-42F3-891E-C320CEC5DCEA}" srcOrd="0" destOrd="0" presId="urn:microsoft.com/office/officeart/2005/8/layout/vList2"/>
    <dgm:cxn modelId="{BFF57CEC-1618-4BAA-8CC4-AD18FEE6D0EB}" type="presParOf" srcId="{F9E276D9-98C3-42F3-891E-C320CEC5DCEA}" destId="{3CD6CEF4-A75D-42D6-A0CF-1489143B2F84}" srcOrd="0" destOrd="0" presId="urn:microsoft.com/office/officeart/2005/8/layout/vList2"/>
    <dgm:cxn modelId="{E6CBD850-3165-4D5B-8CF2-FB07A0367D78}" type="presParOf" srcId="{F9E276D9-98C3-42F3-891E-C320CEC5DCEA}" destId="{EEA4517A-170E-4A7A-9C6D-E624695ABE52}" srcOrd="1" destOrd="0" presId="urn:microsoft.com/office/officeart/2005/8/layout/vList2"/>
    <dgm:cxn modelId="{FACD803A-D940-4F02-B270-9481F41D6AC2}" type="presParOf" srcId="{F9E276D9-98C3-42F3-891E-C320CEC5DCEA}" destId="{C7094F2C-CC5C-4895-A710-9D72636566B9}" srcOrd="2" destOrd="0" presId="urn:microsoft.com/office/officeart/2005/8/layout/vList2"/>
    <dgm:cxn modelId="{EF6B7978-7D79-4867-A547-4A7368FD0A47}" type="presParOf" srcId="{F9E276D9-98C3-42F3-891E-C320CEC5DCEA}" destId="{F5E4606B-27D4-41D0-94EE-01206AA62FBB}" srcOrd="3" destOrd="0" presId="urn:microsoft.com/office/officeart/2005/8/layout/vList2"/>
    <dgm:cxn modelId="{1D2FEEC4-D496-47A6-943E-8D4DAA252274}" type="presParOf" srcId="{F9E276D9-98C3-42F3-891E-C320CEC5DCEA}" destId="{04104760-CCBE-4653-8D67-E9D18532EB24}" srcOrd="4" destOrd="0" presId="urn:microsoft.com/office/officeart/2005/8/layout/vList2"/>
    <dgm:cxn modelId="{8BBD3B19-7CE0-4F1A-B8BA-41BE6A2223BD}" type="presParOf" srcId="{F9E276D9-98C3-42F3-891E-C320CEC5DCEA}" destId="{332FECE5-70B6-46A6-AC7A-DC6AE23EC491}" srcOrd="5" destOrd="0" presId="urn:microsoft.com/office/officeart/2005/8/layout/vList2"/>
    <dgm:cxn modelId="{1D4319F1-FB7C-4BA9-A015-4AF894036C7F}" type="presParOf" srcId="{F9E276D9-98C3-42F3-891E-C320CEC5DCEA}" destId="{FD1A93CF-88C3-4207-818A-149B7164FE7F}" srcOrd="6" destOrd="0" presId="urn:microsoft.com/office/officeart/2005/8/layout/v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DA827F1-4A8B-4127-A1FD-EDC3B016BA6B}" type="doc">
      <dgm:prSet loTypeId="urn:microsoft.com/office/officeart/2008/layout/HorizontalMultiLevelHierarchy" loCatId="hierarchy" qsTypeId="urn:microsoft.com/office/officeart/2005/8/quickstyle/simple1" qsCatId="simple" csTypeId="urn:microsoft.com/office/officeart/2005/8/colors/accent0_2" csCatId="mainScheme" phldr="1"/>
      <dgm:spPr/>
      <dgm:t>
        <a:bodyPr/>
        <a:lstStyle/>
        <a:p>
          <a:endParaRPr lang="es-MX"/>
        </a:p>
      </dgm:t>
    </dgm:pt>
    <dgm:pt modelId="{F37205EC-E70A-4470-8A3D-7E1DF8B01BBD}">
      <dgm:prSet phldrT="[Texto]" custT="1"/>
      <dgm:spPr/>
      <dgm:t>
        <a:bodyPr/>
        <a:lstStyle/>
        <a:p>
          <a:r>
            <a:rPr lang="fr-FR" sz="700" dirty="0"/>
            <a:t>Social Utility of Knowledge</a:t>
          </a:r>
          <a:endParaRPr lang="es-MX" sz="700" dirty="0"/>
        </a:p>
      </dgm:t>
    </dgm:pt>
    <dgm:pt modelId="{E4E5FFCD-580F-4173-AA2F-0165C6B459FB}" type="parTrans" cxnId="{C175C7CE-4418-42A7-B359-5B9619215388}">
      <dgm:prSet/>
      <dgm:spPr/>
      <dgm:t>
        <a:bodyPr/>
        <a:lstStyle/>
        <a:p>
          <a:endParaRPr lang="es-MX" sz="2000"/>
        </a:p>
      </dgm:t>
    </dgm:pt>
    <dgm:pt modelId="{C802B220-7D55-47FB-BF14-40A46DACA198}" type="sibTrans" cxnId="{C175C7CE-4418-42A7-B359-5B9619215388}">
      <dgm:prSet/>
      <dgm:spPr/>
      <dgm:t>
        <a:bodyPr/>
        <a:lstStyle/>
        <a:p>
          <a:endParaRPr lang="es-MX" sz="2000"/>
        </a:p>
      </dgm:t>
    </dgm:pt>
    <dgm:pt modelId="{5208F85B-86DB-476C-BD3F-42B4EDF13E9E}" type="asst">
      <dgm:prSet phldrT="[Texto]" custT="1"/>
      <dgm:spPr/>
      <dgm:t>
        <a:bodyPr/>
        <a:lstStyle/>
        <a:p>
          <a:r>
            <a:rPr lang="fr-FR" sz="400" dirty="0"/>
            <a:t>Utility and use of </a:t>
          </a:r>
          <a:r>
            <a:rPr lang="fr-FR" sz="400" dirty="0" err="1"/>
            <a:t>scientific</a:t>
          </a:r>
          <a:r>
            <a:rPr lang="fr-FR" sz="400" dirty="0"/>
            <a:t> and </a:t>
          </a:r>
          <a:r>
            <a:rPr lang="fr-FR" sz="400" dirty="0" err="1"/>
            <a:t>technological</a:t>
          </a:r>
          <a:r>
            <a:rPr lang="fr-FR" sz="400" dirty="0"/>
            <a:t> knowledge</a:t>
          </a:r>
          <a:endParaRPr lang="es-MX" sz="400" dirty="0"/>
        </a:p>
      </dgm:t>
    </dgm:pt>
    <dgm:pt modelId="{EF44C72B-F62E-4E6A-80C9-A9829CFCBDFE}" type="parTrans" cxnId="{A97E0580-A280-436A-91D4-1888FEBBDE46}">
      <dgm:prSet custT="1"/>
      <dgm:spPr/>
      <dgm:t>
        <a:bodyPr/>
        <a:lstStyle/>
        <a:p>
          <a:endParaRPr lang="es-MX" sz="600"/>
        </a:p>
      </dgm:t>
    </dgm:pt>
    <dgm:pt modelId="{6A267698-8542-48DA-B46B-2D8383342EAB}" type="sibTrans" cxnId="{A97E0580-A280-436A-91D4-1888FEBBDE46}">
      <dgm:prSet/>
      <dgm:spPr/>
      <dgm:t>
        <a:bodyPr/>
        <a:lstStyle/>
        <a:p>
          <a:endParaRPr lang="es-MX" sz="2000"/>
        </a:p>
      </dgm:t>
    </dgm:pt>
    <dgm:pt modelId="{AF2F23FC-7F29-4B7F-827D-E8980E8DE5C8}">
      <dgm:prSet phldrT="[Texto]" custT="1"/>
      <dgm:spPr/>
      <dgm:t>
        <a:bodyPr/>
        <a:lstStyle/>
        <a:p>
          <a:r>
            <a:rPr lang="fr-FR" sz="400" dirty="0"/>
            <a:t>Scientific </a:t>
          </a:r>
          <a:r>
            <a:rPr lang="fr-FR" sz="400" dirty="0" err="1"/>
            <a:t>advice</a:t>
          </a:r>
          <a:endParaRPr lang="es-MX" sz="400" dirty="0"/>
        </a:p>
      </dgm:t>
    </dgm:pt>
    <dgm:pt modelId="{C6A06569-2E53-44C9-BF4D-47D64D951D01}" type="parTrans" cxnId="{84C510ED-CC80-4B8C-85D9-8C9DA14139FE}">
      <dgm:prSet custT="1"/>
      <dgm:spPr/>
      <dgm:t>
        <a:bodyPr/>
        <a:lstStyle/>
        <a:p>
          <a:endParaRPr lang="es-MX" sz="600"/>
        </a:p>
      </dgm:t>
    </dgm:pt>
    <dgm:pt modelId="{255FC825-9287-48BA-BFA0-C3CF73ED8422}" type="sibTrans" cxnId="{84C510ED-CC80-4B8C-85D9-8C9DA14139FE}">
      <dgm:prSet/>
      <dgm:spPr/>
      <dgm:t>
        <a:bodyPr/>
        <a:lstStyle/>
        <a:p>
          <a:endParaRPr lang="es-MX" sz="2000"/>
        </a:p>
      </dgm:t>
    </dgm:pt>
    <dgm:pt modelId="{1A5B6778-7C9B-4634-A0AC-490D3C3FA55D}">
      <dgm:prSet phldrT="[Texto]" custT="1"/>
      <dgm:spPr/>
      <dgm:t>
        <a:bodyPr/>
        <a:lstStyle/>
        <a:p>
          <a:r>
            <a:rPr lang="fr-FR" sz="400" dirty="0" err="1"/>
            <a:t>Interpretation</a:t>
          </a:r>
          <a:r>
            <a:rPr lang="fr-FR" sz="400" dirty="0"/>
            <a:t> </a:t>
          </a:r>
          <a:r>
            <a:rPr lang="fr-FR" sz="400" dirty="0" err="1"/>
            <a:t>models</a:t>
          </a:r>
          <a:r>
            <a:rPr lang="fr-FR" sz="400" dirty="0"/>
            <a:t> </a:t>
          </a:r>
          <a:r>
            <a:rPr lang="fr-FR" sz="400" dirty="0" err="1"/>
            <a:t>based</a:t>
          </a:r>
          <a:r>
            <a:rPr lang="fr-FR" sz="400" dirty="0"/>
            <a:t> on the existence of interactive </a:t>
          </a:r>
          <a:r>
            <a:rPr lang="fr-FR" sz="400" dirty="0" err="1"/>
            <a:t>processes</a:t>
          </a:r>
          <a:endParaRPr lang="es-MX" sz="400" dirty="0"/>
        </a:p>
      </dgm:t>
    </dgm:pt>
    <dgm:pt modelId="{C3A3A2AD-51D8-47E4-BA04-880C40934F24}" type="parTrans" cxnId="{C0C51AD8-9D50-4FF2-A872-804644B30CA0}">
      <dgm:prSet custT="1"/>
      <dgm:spPr/>
      <dgm:t>
        <a:bodyPr/>
        <a:lstStyle/>
        <a:p>
          <a:endParaRPr lang="es-MX" sz="600"/>
        </a:p>
      </dgm:t>
    </dgm:pt>
    <dgm:pt modelId="{E22DD1EB-EB01-4324-8DDB-41DCEAA64E36}" type="sibTrans" cxnId="{C0C51AD8-9D50-4FF2-A872-804644B30CA0}">
      <dgm:prSet/>
      <dgm:spPr/>
      <dgm:t>
        <a:bodyPr/>
        <a:lstStyle/>
        <a:p>
          <a:endParaRPr lang="es-MX" sz="2000"/>
        </a:p>
      </dgm:t>
    </dgm:pt>
    <dgm:pt modelId="{6DD2E7A3-4F52-40DD-BD33-EA8DF54C0D8B}">
      <dgm:prSet custT="1"/>
      <dgm:spPr/>
      <dgm:t>
        <a:bodyPr/>
        <a:lstStyle/>
        <a:p>
          <a:r>
            <a:rPr lang="fr-FR" sz="400" dirty="0" err="1"/>
            <a:t>Intermediation</a:t>
          </a:r>
          <a:endParaRPr lang="es-MX" sz="400" dirty="0"/>
        </a:p>
      </dgm:t>
    </dgm:pt>
    <dgm:pt modelId="{EC20AA83-DBF9-431D-82E9-5E8499624571}" type="parTrans" cxnId="{4788761F-2764-49EA-B050-B576FE34F1E0}">
      <dgm:prSet custT="1"/>
      <dgm:spPr/>
      <dgm:t>
        <a:bodyPr/>
        <a:lstStyle/>
        <a:p>
          <a:endParaRPr lang="es-MX" sz="600"/>
        </a:p>
      </dgm:t>
    </dgm:pt>
    <dgm:pt modelId="{F46BCEE2-783F-4530-8949-47902782A266}" type="sibTrans" cxnId="{4788761F-2764-49EA-B050-B576FE34F1E0}">
      <dgm:prSet/>
      <dgm:spPr/>
      <dgm:t>
        <a:bodyPr/>
        <a:lstStyle/>
        <a:p>
          <a:endParaRPr lang="es-MX" sz="2000"/>
        </a:p>
      </dgm:t>
    </dgm:pt>
    <dgm:pt modelId="{C3BB7246-E980-4596-8311-1B461D82EAF7}">
      <dgm:prSet custT="1"/>
      <dgm:spPr/>
      <dgm:t>
        <a:bodyPr/>
        <a:lstStyle/>
        <a:p>
          <a:r>
            <a:rPr lang="es-MX" sz="400" dirty="0"/>
            <a:t>Social </a:t>
          </a:r>
          <a:r>
            <a:rPr lang="es-MX" sz="400" dirty="0" err="1"/>
            <a:t>practices</a:t>
          </a:r>
          <a:endParaRPr lang="es-MX" sz="400" dirty="0"/>
        </a:p>
      </dgm:t>
    </dgm:pt>
    <dgm:pt modelId="{9154EB7D-AE44-4CC3-B94E-5A8B93379691}" type="parTrans" cxnId="{297650BB-584B-4D0C-B4C6-F49362C9D2D1}">
      <dgm:prSet custT="1"/>
      <dgm:spPr/>
      <dgm:t>
        <a:bodyPr/>
        <a:lstStyle/>
        <a:p>
          <a:endParaRPr lang="es-MX" sz="600"/>
        </a:p>
      </dgm:t>
    </dgm:pt>
    <dgm:pt modelId="{B318EC4D-E864-4F4A-9189-C129D0A6CEB7}" type="sibTrans" cxnId="{297650BB-584B-4D0C-B4C6-F49362C9D2D1}">
      <dgm:prSet/>
      <dgm:spPr/>
      <dgm:t>
        <a:bodyPr/>
        <a:lstStyle/>
        <a:p>
          <a:endParaRPr lang="es-MX" sz="2000"/>
        </a:p>
      </dgm:t>
    </dgm:pt>
    <dgm:pt modelId="{3D95D2B3-5802-4072-8E86-3D701A26A88F}">
      <dgm:prSet custT="1"/>
      <dgm:spPr/>
      <dgm:t>
        <a:bodyPr/>
        <a:lstStyle/>
        <a:p>
          <a:r>
            <a:rPr lang="fr-FR" sz="400" dirty="0" err="1"/>
            <a:t>Processes</a:t>
          </a:r>
          <a:r>
            <a:rPr lang="fr-FR" sz="400" dirty="0"/>
            <a:t> of production and </a:t>
          </a:r>
          <a:r>
            <a:rPr lang="fr-FR" sz="400" dirty="0" err="1"/>
            <a:t>transfer</a:t>
          </a:r>
          <a:r>
            <a:rPr lang="fr-FR" sz="400" dirty="0"/>
            <a:t> of </a:t>
          </a:r>
          <a:r>
            <a:rPr lang="fr-FR" sz="400" dirty="0" err="1"/>
            <a:t>scientific</a:t>
          </a:r>
          <a:r>
            <a:rPr lang="fr-FR" sz="400" dirty="0"/>
            <a:t> and </a:t>
          </a:r>
          <a:r>
            <a:rPr lang="fr-FR" sz="400" dirty="0" err="1"/>
            <a:t>technological</a:t>
          </a:r>
          <a:r>
            <a:rPr lang="fr-FR" sz="400" dirty="0"/>
            <a:t> knowledge</a:t>
          </a:r>
          <a:endParaRPr lang="es-MX" sz="400" dirty="0"/>
        </a:p>
      </dgm:t>
    </dgm:pt>
    <dgm:pt modelId="{9F78DD12-088C-4519-A143-5CDBD51E9CD6}" type="parTrans" cxnId="{CB153509-F0A4-491B-AD0F-8066283DAE6B}">
      <dgm:prSet custT="1"/>
      <dgm:spPr/>
      <dgm:t>
        <a:bodyPr/>
        <a:lstStyle/>
        <a:p>
          <a:endParaRPr lang="es-MX" sz="600"/>
        </a:p>
      </dgm:t>
    </dgm:pt>
    <dgm:pt modelId="{516E446D-E585-4409-9872-72A622FD51AB}" type="sibTrans" cxnId="{CB153509-F0A4-491B-AD0F-8066283DAE6B}">
      <dgm:prSet/>
      <dgm:spPr/>
      <dgm:t>
        <a:bodyPr/>
        <a:lstStyle/>
        <a:p>
          <a:endParaRPr lang="es-MX" sz="2000"/>
        </a:p>
      </dgm:t>
    </dgm:pt>
    <dgm:pt modelId="{8CA34416-302C-4780-BA02-9941683F9C04}">
      <dgm:prSet custT="1"/>
      <dgm:spPr/>
      <dgm:t>
        <a:bodyPr/>
        <a:lstStyle/>
        <a:p>
          <a:r>
            <a:rPr lang="fr-FR" sz="400" dirty="0"/>
            <a:t>Social </a:t>
          </a:r>
          <a:r>
            <a:rPr lang="fr-FR" sz="400" dirty="0" err="1"/>
            <a:t>belonging</a:t>
          </a:r>
          <a:endParaRPr lang="es-MX" sz="400" dirty="0"/>
        </a:p>
      </dgm:t>
    </dgm:pt>
    <dgm:pt modelId="{83822792-5266-4BD6-9356-315FDAC4CE1F}" type="parTrans" cxnId="{39C17EC4-E089-4238-9AA2-0B6B3EDDD83F}">
      <dgm:prSet custT="1"/>
      <dgm:spPr/>
      <dgm:t>
        <a:bodyPr/>
        <a:lstStyle/>
        <a:p>
          <a:endParaRPr lang="es-MX" sz="600"/>
        </a:p>
      </dgm:t>
    </dgm:pt>
    <dgm:pt modelId="{CE030FF1-52B4-4673-A115-BBCA738C98DA}" type="sibTrans" cxnId="{39C17EC4-E089-4238-9AA2-0B6B3EDDD83F}">
      <dgm:prSet/>
      <dgm:spPr/>
      <dgm:t>
        <a:bodyPr/>
        <a:lstStyle/>
        <a:p>
          <a:endParaRPr lang="es-MX" sz="2000"/>
        </a:p>
      </dgm:t>
    </dgm:pt>
    <dgm:pt modelId="{A441DF2B-42E2-4F29-9901-2A58EE9FEC2C}">
      <dgm:prSet phldrT="[Texto]" custT="1"/>
      <dgm:spPr/>
      <dgm:t>
        <a:bodyPr/>
        <a:lstStyle/>
        <a:p>
          <a:r>
            <a:rPr lang="fr-FR" sz="700" dirty="0"/>
            <a:t>Science-society </a:t>
          </a:r>
          <a:r>
            <a:rPr lang="fr-FR" sz="700" dirty="0" err="1"/>
            <a:t>relationship</a:t>
          </a:r>
          <a:endParaRPr lang="es-MX" sz="700" dirty="0"/>
        </a:p>
      </dgm:t>
    </dgm:pt>
    <dgm:pt modelId="{82373E59-1F8A-48BA-9770-5AC9C79D85C2}" type="parTrans" cxnId="{B2F7C6C6-721C-4899-B980-56C38FB3A05E}">
      <dgm:prSet/>
      <dgm:spPr/>
      <dgm:t>
        <a:bodyPr/>
        <a:lstStyle/>
        <a:p>
          <a:endParaRPr lang="es-MX" sz="2000"/>
        </a:p>
      </dgm:t>
    </dgm:pt>
    <dgm:pt modelId="{24172637-BB0A-432D-BB24-D11AE2F603A4}" type="sibTrans" cxnId="{B2F7C6C6-721C-4899-B980-56C38FB3A05E}">
      <dgm:prSet/>
      <dgm:spPr/>
      <dgm:t>
        <a:bodyPr/>
        <a:lstStyle/>
        <a:p>
          <a:endParaRPr lang="es-MX" sz="2000"/>
        </a:p>
      </dgm:t>
    </dgm:pt>
    <dgm:pt modelId="{5A259EFB-72FE-44AC-AFF0-E1DE6A96ADC4}">
      <dgm:prSet custT="1"/>
      <dgm:spPr/>
      <dgm:t>
        <a:bodyPr/>
        <a:lstStyle/>
        <a:p>
          <a:r>
            <a:rPr lang="es-MX" sz="400" dirty="0" err="1"/>
            <a:t>Dissemination</a:t>
          </a:r>
          <a:r>
            <a:rPr lang="es-MX" sz="400" dirty="0"/>
            <a:t> </a:t>
          </a:r>
          <a:r>
            <a:rPr lang="es-MX" sz="400" dirty="0" err="1"/>
            <a:t>of</a:t>
          </a:r>
          <a:r>
            <a:rPr lang="es-MX" sz="400" dirty="0"/>
            <a:t> </a:t>
          </a:r>
          <a:r>
            <a:rPr lang="es-MX" sz="400" dirty="0" err="1"/>
            <a:t>knowledge</a:t>
          </a:r>
          <a:endParaRPr lang="es-MX" sz="400" dirty="0"/>
        </a:p>
      </dgm:t>
    </dgm:pt>
    <dgm:pt modelId="{7CA83CD3-9474-40A0-9566-AADC20467E89}" type="parTrans" cxnId="{B3262855-5D75-43CA-B8A9-D9BE5897F661}">
      <dgm:prSet custT="1"/>
      <dgm:spPr/>
      <dgm:t>
        <a:bodyPr/>
        <a:lstStyle/>
        <a:p>
          <a:endParaRPr lang="es-MX" sz="600"/>
        </a:p>
      </dgm:t>
    </dgm:pt>
    <dgm:pt modelId="{7ED4F5EF-16D9-4BFC-B01A-513AC5D796A1}" type="sibTrans" cxnId="{B3262855-5D75-43CA-B8A9-D9BE5897F661}">
      <dgm:prSet/>
      <dgm:spPr/>
      <dgm:t>
        <a:bodyPr/>
        <a:lstStyle/>
        <a:p>
          <a:endParaRPr lang="es-MX" sz="2000"/>
        </a:p>
      </dgm:t>
    </dgm:pt>
    <dgm:pt modelId="{143C826D-4FAF-447D-98F5-47225194730F}">
      <dgm:prSet custT="1"/>
      <dgm:spPr/>
      <dgm:t>
        <a:bodyPr/>
        <a:lstStyle/>
        <a:p>
          <a:r>
            <a:rPr lang="en-US" sz="400" dirty="0"/>
            <a:t>Modes of dissemination of scientific knowledge</a:t>
          </a:r>
          <a:endParaRPr lang="es-MX" sz="400" dirty="0"/>
        </a:p>
      </dgm:t>
    </dgm:pt>
    <dgm:pt modelId="{5DB6101B-62E4-46DC-BB8C-BF314057F2C9}" type="parTrans" cxnId="{723EE604-77C7-4E3D-9AD4-79C6B24CDAC7}">
      <dgm:prSet custT="1"/>
      <dgm:spPr/>
      <dgm:t>
        <a:bodyPr/>
        <a:lstStyle/>
        <a:p>
          <a:endParaRPr lang="es-MX" sz="600"/>
        </a:p>
      </dgm:t>
    </dgm:pt>
    <dgm:pt modelId="{8413D8A6-F25A-4135-AB10-4E52920B0CED}" type="sibTrans" cxnId="{723EE604-77C7-4E3D-9AD4-79C6B24CDAC7}">
      <dgm:prSet/>
      <dgm:spPr/>
      <dgm:t>
        <a:bodyPr/>
        <a:lstStyle/>
        <a:p>
          <a:endParaRPr lang="es-MX" sz="2000"/>
        </a:p>
      </dgm:t>
    </dgm:pt>
    <dgm:pt modelId="{D80E5C06-4B3F-478D-9B9E-88A30A1AA6A4}">
      <dgm:prSet custT="1"/>
      <dgm:spPr/>
      <dgm:t>
        <a:bodyPr/>
        <a:lstStyle/>
        <a:p>
          <a:r>
            <a:rPr lang="en-US" sz="400" dirty="0"/>
            <a:t>Flows of scientific and technological knowledge</a:t>
          </a:r>
          <a:endParaRPr lang="es-MX" sz="400" dirty="0"/>
        </a:p>
      </dgm:t>
    </dgm:pt>
    <dgm:pt modelId="{809A093D-B5DD-4B6D-8213-28853E54EC72}" type="parTrans" cxnId="{1D724B6F-41E3-45CA-89A3-7606CF2C96F1}">
      <dgm:prSet custT="1"/>
      <dgm:spPr/>
      <dgm:t>
        <a:bodyPr/>
        <a:lstStyle/>
        <a:p>
          <a:endParaRPr lang="es-MX" sz="600"/>
        </a:p>
      </dgm:t>
    </dgm:pt>
    <dgm:pt modelId="{DF5C7AD0-F905-4B4B-AD5F-B51B20282244}" type="sibTrans" cxnId="{1D724B6F-41E3-45CA-89A3-7606CF2C96F1}">
      <dgm:prSet/>
      <dgm:spPr/>
      <dgm:t>
        <a:bodyPr/>
        <a:lstStyle/>
        <a:p>
          <a:endParaRPr lang="es-MX" sz="2000"/>
        </a:p>
      </dgm:t>
    </dgm:pt>
    <dgm:pt modelId="{A6ECFA5E-341D-4902-9CA1-AF5115525F70}">
      <dgm:prSet custT="1"/>
      <dgm:spPr/>
      <dgm:t>
        <a:bodyPr/>
        <a:lstStyle/>
        <a:p>
          <a:r>
            <a:rPr lang="es-MX" sz="400" dirty="0" err="1"/>
            <a:t>Linking</a:t>
          </a:r>
          <a:r>
            <a:rPr lang="es-MX" sz="400" dirty="0"/>
            <a:t> and transfer </a:t>
          </a:r>
          <a:r>
            <a:rPr lang="es-MX" sz="400" dirty="0" err="1"/>
            <a:t>processes</a:t>
          </a:r>
          <a:endParaRPr lang="es-MX" sz="400" dirty="0"/>
        </a:p>
      </dgm:t>
    </dgm:pt>
    <dgm:pt modelId="{9D1DC1C8-A2E3-4B40-AD1C-4E091DAD5DE8}" type="parTrans" cxnId="{ADBCA824-E220-433F-85FB-9626F7EE82D2}">
      <dgm:prSet custT="1"/>
      <dgm:spPr/>
      <dgm:t>
        <a:bodyPr/>
        <a:lstStyle/>
        <a:p>
          <a:endParaRPr lang="es-MX" sz="600"/>
        </a:p>
      </dgm:t>
    </dgm:pt>
    <dgm:pt modelId="{C943CB37-3907-40A6-B334-04A979E9D3FD}" type="sibTrans" cxnId="{ADBCA824-E220-433F-85FB-9626F7EE82D2}">
      <dgm:prSet/>
      <dgm:spPr/>
      <dgm:t>
        <a:bodyPr/>
        <a:lstStyle/>
        <a:p>
          <a:endParaRPr lang="es-MX" sz="2000"/>
        </a:p>
      </dgm:t>
    </dgm:pt>
    <dgm:pt modelId="{98133C34-97F3-41D4-B8CA-E817EDECAD23}">
      <dgm:prSet custT="1"/>
      <dgm:spPr/>
      <dgm:t>
        <a:bodyPr/>
        <a:lstStyle/>
        <a:p>
          <a:r>
            <a:rPr lang="es-MX" sz="400" dirty="0" err="1"/>
            <a:t>Typology</a:t>
          </a:r>
          <a:r>
            <a:rPr lang="es-MX" sz="400" dirty="0"/>
            <a:t> </a:t>
          </a:r>
          <a:r>
            <a:rPr lang="es-MX" sz="400" dirty="0" err="1"/>
            <a:t>of</a:t>
          </a:r>
          <a:r>
            <a:rPr lang="es-MX" sz="400" dirty="0"/>
            <a:t> </a:t>
          </a:r>
          <a:r>
            <a:rPr lang="es-MX" sz="400" dirty="0" err="1"/>
            <a:t>knowledge</a:t>
          </a:r>
          <a:r>
            <a:rPr lang="es-MX" sz="400" dirty="0"/>
            <a:t> </a:t>
          </a:r>
          <a:r>
            <a:rPr lang="es-MX" sz="400" dirty="0" err="1"/>
            <a:t>exchange</a:t>
          </a:r>
          <a:endParaRPr lang="es-MX" sz="400" dirty="0"/>
        </a:p>
      </dgm:t>
    </dgm:pt>
    <dgm:pt modelId="{6EF05F28-AB85-486E-A726-98AFDD4741DE}" type="parTrans" cxnId="{56B7713F-73E0-46DD-80A2-726D35E49423}">
      <dgm:prSet custT="1"/>
      <dgm:spPr/>
      <dgm:t>
        <a:bodyPr/>
        <a:lstStyle/>
        <a:p>
          <a:endParaRPr lang="es-MX" sz="600"/>
        </a:p>
      </dgm:t>
    </dgm:pt>
    <dgm:pt modelId="{971CE15C-2B61-4C30-BA65-4FFCE4321CA2}" type="sibTrans" cxnId="{56B7713F-73E0-46DD-80A2-726D35E49423}">
      <dgm:prSet/>
      <dgm:spPr/>
      <dgm:t>
        <a:bodyPr/>
        <a:lstStyle/>
        <a:p>
          <a:endParaRPr lang="es-MX" sz="2000"/>
        </a:p>
      </dgm:t>
    </dgm:pt>
    <dgm:pt modelId="{5F26931D-641C-4C03-B6AD-F1E401C2081E}">
      <dgm:prSet custT="1"/>
      <dgm:spPr/>
      <dgm:t>
        <a:bodyPr/>
        <a:lstStyle/>
        <a:p>
          <a:r>
            <a:rPr lang="en-US" sz="400" dirty="0"/>
            <a:t>Link between human action and knowledge</a:t>
          </a:r>
          <a:endParaRPr lang="es-MX" sz="400" dirty="0"/>
        </a:p>
      </dgm:t>
    </dgm:pt>
    <dgm:pt modelId="{B918EB3C-E857-40AC-AB0E-BF998BB6561C}" type="parTrans" cxnId="{0F34FD94-7382-489C-B5CC-06AB62FD51DF}">
      <dgm:prSet custT="1"/>
      <dgm:spPr/>
      <dgm:t>
        <a:bodyPr/>
        <a:lstStyle/>
        <a:p>
          <a:endParaRPr lang="es-MX" sz="600"/>
        </a:p>
      </dgm:t>
    </dgm:pt>
    <dgm:pt modelId="{93298B93-AB33-4487-886C-9F45F33A1273}" type="sibTrans" cxnId="{0F34FD94-7382-489C-B5CC-06AB62FD51DF}">
      <dgm:prSet/>
      <dgm:spPr/>
      <dgm:t>
        <a:bodyPr/>
        <a:lstStyle/>
        <a:p>
          <a:endParaRPr lang="es-MX" sz="2000"/>
        </a:p>
      </dgm:t>
    </dgm:pt>
    <dgm:pt modelId="{4492D44B-D139-4C29-8C2A-BB2DCCA776EE}">
      <dgm:prSet custT="1"/>
      <dgm:spPr/>
      <dgm:t>
        <a:bodyPr/>
        <a:lstStyle/>
        <a:p>
          <a:r>
            <a:rPr lang="es-MX" sz="700" dirty="0"/>
            <a:t>User</a:t>
          </a:r>
          <a:r>
            <a:rPr lang="es-ES" sz="700" dirty="0"/>
            <a:t> </a:t>
          </a:r>
          <a:endParaRPr lang="es-MX" sz="700" dirty="0"/>
        </a:p>
      </dgm:t>
    </dgm:pt>
    <dgm:pt modelId="{350C62DF-5FA2-4405-AEF0-D58E444AF3A5}" type="parTrans" cxnId="{1FBD2FB6-5774-4F3B-85E6-E3EE1BDEA77D}">
      <dgm:prSet/>
      <dgm:spPr/>
      <dgm:t>
        <a:bodyPr/>
        <a:lstStyle/>
        <a:p>
          <a:endParaRPr lang="es-MX" sz="2000"/>
        </a:p>
      </dgm:t>
    </dgm:pt>
    <dgm:pt modelId="{FA5138A7-FA08-4961-BBC6-17913924A634}" type="sibTrans" cxnId="{1FBD2FB6-5774-4F3B-85E6-E3EE1BDEA77D}">
      <dgm:prSet/>
      <dgm:spPr/>
      <dgm:t>
        <a:bodyPr/>
        <a:lstStyle/>
        <a:p>
          <a:endParaRPr lang="es-MX" sz="2000"/>
        </a:p>
      </dgm:t>
    </dgm:pt>
    <dgm:pt modelId="{8C8531F5-B711-4313-A488-B7DB797CA7BB}">
      <dgm:prSet custT="1"/>
      <dgm:spPr/>
      <dgm:t>
        <a:bodyPr/>
        <a:lstStyle/>
        <a:p>
          <a:r>
            <a:rPr lang="es-MX" sz="400" dirty="0" err="1"/>
            <a:t>State</a:t>
          </a:r>
          <a:endParaRPr lang="es-MX" sz="400" dirty="0"/>
        </a:p>
      </dgm:t>
    </dgm:pt>
    <dgm:pt modelId="{8DFB749D-B7D2-4E74-B496-FBFD7FDDF3F1}" type="parTrans" cxnId="{6D8AD6FE-6D94-45E3-9D0C-98333CBB386E}">
      <dgm:prSet custT="1"/>
      <dgm:spPr/>
      <dgm:t>
        <a:bodyPr/>
        <a:lstStyle/>
        <a:p>
          <a:endParaRPr lang="es-MX" sz="600"/>
        </a:p>
      </dgm:t>
    </dgm:pt>
    <dgm:pt modelId="{B21334D0-A877-4735-870F-16EB80115A22}" type="sibTrans" cxnId="{6D8AD6FE-6D94-45E3-9D0C-98333CBB386E}">
      <dgm:prSet/>
      <dgm:spPr/>
      <dgm:t>
        <a:bodyPr/>
        <a:lstStyle/>
        <a:p>
          <a:endParaRPr lang="es-MX" sz="2000"/>
        </a:p>
      </dgm:t>
    </dgm:pt>
    <dgm:pt modelId="{4FBA637F-FC16-4DE2-9885-240CE6A0A329}">
      <dgm:prSet custT="1"/>
      <dgm:spPr/>
      <dgm:t>
        <a:bodyPr/>
        <a:lstStyle/>
        <a:p>
          <a:r>
            <a:rPr lang="es-MX" sz="400" dirty="0" err="1"/>
            <a:t>Symbolic</a:t>
          </a:r>
          <a:r>
            <a:rPr lang="es-MX" sz="400" dirty="0"/>
            <a:t> capital</a:t>
          </a:r>
        </a:p>
      </dgm:t>
    </dgm:pt>
    <dgm:pt modelId="{BAEDE9B4-B719-4BBA-9169-39CD7667C586}" type="parTrans" cxnId="{20C8C7A3-7466-45C7-8FB6-5BB4B3250137}">
      <dgm:prSet custT="1"/>
      <dgm:spPr/>
      <dgm:t>
        <a:bodyPr/>
        <a:lstStyle/>
        <a:p>
          <a:endParaRPr lang="es-MX" sz="600"/>
        </a:p>
      </dgm:t>
    </dgm:pt>
    <dgm:pt modelId="{6A0EBAE4-3C59-435D-A5AC-5EF749ABEF5F}" type="sibTrans" cxnId="{20C8C7A3-7466-45C7-8FB6-5BB4B3250137}">
      <dgm:prSet/>
      <dgm:spPr/>
      <dgm:t>
        <a:bodyPr/>
        <a:lstStyle/>
        <a:p>
          <a:endParaRPr lang="es-MX" sz="2000"/>
        </a:p>
      </dgm:t>
    </dgm:pt>
    <dgm:pt modelId="{3F9B55D2-89F9-473F-BC56-F32A9AE98251}">
      <dgm:prSet custT="1"/>
      <dgm:spPr/>
      <dgm:t>
        <a:bodyPr/>
        <a:lstStyle/>
        <a:p>
          <a:r>
            <a:rPr lang="es-MX" sz="400" dirty="0" err="1"/>
            <a:t>Mobilization</a:t>
          </a:r>
          <a:r>
            <a:rPr lang="es-MX" sz="400" dirty="0"/>
            <a:t> </a:t>
          </a:r>
          <a:r>
            <a:rPr lang="es-MX" sz="400" dirty="0" err="1"/>
            <a:t>of</a:t>
          </a:r>
          <a:r>
            <a:rPr lang="es-MX" sz="400" dirty="0"/>
            <a:t> </a:t>
          </a:r>
          <a:r>
            <a:rPr lang="es-MX" sz="400" dirty="0" err="1"/>
            <a:t>knowledge</a:t>
          </a:r>
          <a:endParaRPr lang="es-MX" sz="400" dirty="0"/>
        </a:p>
      </dgm:t>
    </dgm:pt>
    <dgm:pt modelId="{2E2150C8-7500-4FDB-932B-19351F0BD577}" type="parTrans" cxnId="{BA91AEBA-353C-4887-BB05-9C966F8BF173}">
      <dgm:prSet custT="1"/>
      <dgm:spPr/>
      <dgm:t>
        <a:bodyPr/>
        <a:lstStyle/>
        <a:p>
          <a:endParaRPr lang="es-MX" sz="600"/>
        </a:p>
      </dgm:t>
    </dgm:pt>
    <dgm:pt modelId="{33E105F6-5E12-4567-98AA-CD838262DD91}" type="sibTrans" cxnId="{BA91AEBA-353C-4887-BB05-9C966F8BF173}">
      <dgm:prSet/>
      <dgm:spPr/>
      <dgm:t>
        <a:bodyPr/>
        <a:lstStyle/>
        <a:p>
          <a:endParaRPr lang="es-MX" sz="2000"/>
        </a:p>
      </dgm:t>
    </dgm:pt>
    <dgm:pt modelId="{604FAC20-BA21-4A2B-9B7D-C602667DD7F8}">
      <dgm:prSet custT="1"/>
      <dgm:spPr/>
      <dgm:t>
        <a:bodyPr/>
        <a:lstStyle/>
        <a:p>
          <a:r>
            <a:rPr lang="es-MX" sz="400" dirty="0" err="1"/>
            <a:t>Knowledge</a:t>
          </a:r>
          <a:r>
            <a:rPr lang="es-MX" sz="400" dirty="0"/>
            <a:t> Transformers</a:t>
          </a:r>
        </a:p>
      </dgm:t>
    </dgm:pt>
    <dgm:pt modelId="{27D32884-E78F-4B3E-90B8-091189D77BEB}" type="parTrans" cxnId="{5E2E4744-E150-4514-BCB0-1CA0C8FABBE4}">
      <dgm:prSet custT="1"/>
      <dgm:spPr/>
      <dgm:t>
        <a:bodyPr/>
        <a:lstStyle/>
        <a:p>
          <a:endParaRPr lang="es-MX" sz="600"/>
        </a:p>
      </dgm:t>
    </dgm:pt>
    <dgm:pt modelId="{797D5362-306B-46B7-9952-A5D8877E75EF}" type="sibTrans" cxnId="{5E2E4744-E150-4514-BCB0-1CA0C8FABBE4}">
      <dgm:prSet/>
      <dgm:spPr/>
      <dgm:t>
        <a:bodyPr/>
        <a:lstStyle/>
        <a:p>
          <a:endParaRPr lang="es-MX" sz="2000"/>
        </a:p>
      </dgm:t>
    </dgm:pt>
    <dgm:pt modelId="{C6AA7C24-ACC8-4E32-9FF7-D87EA3804C07}">
      <dgm:prSet custT="1"/>
      <dgm:spPr/>
      <dgm:t>
        <a:bodyPr/>
        <a:lstStyle/>
        <a:p>
          <a:r>
            <a:rPr lang="es-MX" sz="700" dirty="0" err="1"/>
            <a:t>Education</a:t>
          </a:r>
          <a:r>
            <a:rPr lang="es-MX" sz="700" dirty="0"/>
            <a:t> </a:t>
          </a:r>
          <a:r>
            <a:rPr lang="es-MX" sz="700" dirty="0" err="1"/>
            <a:t>Administration</a:t>
          </a:r>
          <a:endParaRPr lang="es-MX" sz="700" dirty="0"/>
        </a:p>
      </dgm:t>
    </dgm:pt>
    <dgm:pt modelId="{48B4AC5C-F414-4C1F-A78E-BEF8F9807AF9}" type="parTrans" cxnId="{338D8581-5C7C-43E3-B916-C22C4B7BF446}">
      <dgm:prSet/>
      <dgm:spPr/>
      <dgm:t>
        <a:bodyPr/>
        <a:lstStyle/>
        <a:p>
          <a:endParaRPr lang="es-MX" sz="2000"/>
        </a:p>
      </dgm:t>
    </dgm:pt>
    <dgm:pt modelId="{92044218-4056-420E-8251-D8EF734195AB}" type="sibTrans" cxnId="{338D8581-5C7C-43E3-B916-C22C4B7BF446}">
      <dgm:prSet/>
      <dgm:spPr/>
      <dgm:t>
        <a:bodyPr/>
        <a:lstStyle/>
        <a:p>
          <a:endParaRPr lang="es-MX" sz="2000"/>
        </a:p>
      </dgm:t>
    </dgm:pt>
    <dgm:pt modelId="{54564FEF-DEF5-4E8A-960B-3A80DA22DC6E}">
      <dgm:prSet custT="1"/>
      <dgm:spPr/>
      <dgm:t>
        <a:bodyPr/>
        <a:lstStyle/>
        <a:p>
          <a:r>
            <a:rPr lang="es-MX" sz="400" dirty="0" err="1"/>
            <a:t>Critical</a:t>
          </a:r>
          <a:r>
            <a:rPr lang="es-MX" sz="400" dirty="0"/>
            <a:t> </a:t>
          </a:r>
          <a:r>
            <a:rPr lang="es-MX" sz="400" dirty="0" err="1"/>
            <a:t>pedagogy</a:t>
          </a:r>
          <a:endParaRPr lang="es-MX" sz="400" dirty="0"/>
        </a:p>
      </dgm:t>
    </dgm:pt>
    <dgm:pt modelId="{76FD2C15-CE67-41BF-A140-D1D937E3E9CD}" type="parTrans" cxnId="{C0938263-F1C7-4146-9FBA-6DE765C3A726}">
      <dgm:prSet custT="1"/>
      <dgm:spPr/>
      <dgm:t>
        <a:bodyPr/>
        <a:lstStyle/>
        <a:p>
          <a:endParaRPr lang="es-MX" sz="600"/>
        </a:p>
      </dgm:t>
    </dgm:pt>
    <dgm:pt modelId="{107CC6F3-7D47-412D-BD17-3412C3E6E137}" type="sibTrans" cxnId="{C0938263-F1C7-4146-9FBA-6DE765C3A726}">
      <dgm:prSet/>
      <dgm:spPr/>
      <dgm:t>
        <a:bodyPr/>
        <a:lstStyle/>
        <a:p>
          <a:endParaRPr lang="es-MX" sz="2000"/>
        </a:p>
      </dgm:t>
    </dgm:pt>
    <dgm:pt modelId="{3BE33BDF-212A-4B74-B7AC-1B4F3D28DF05}">
      <dgm:prSet custT="1"/>
      <dgm:spPr/>
      <dgm:t>
        <a:bodyPr/>
        <a:lstStyle/>
        <a:p>
          <a:r>
            <a:rPr lang="es-MX" sz="400" dirty="0"/>
            <a:t>Educational </a:t>
          </a:r>
          <a:r>
            <a:rPr lang="es-MX" sz="400" dirty="0" err="1"/>
            <a:t>management</a:t>
          </a:r>
          <a:endParaRPr lang="es-MX" sz="400" dirty="0"/>
        </a:p>
      </dgm:t>
    </dgm:pt>
    <dgm:pt modelId="{07ABED47-3F8B-46F5-BE5D-E219B7CC762B}" type="parTrans" cxnId="{3879B7CD-708D-470A-9F80-BB82B76375A1}">
      <dgm:prSet custT="1"/>
      <dgm:spPr/>
      <dgm:t>
        <a:bodyPr/>
        <a:lstStyle/>
        <a:p>
          <a:endParaRPr lang="es-MX" sz="600"/>
        </a:p>
      </dgm:t>
    </dgm:pt>
    <dgm:pt modelId="{BDA96FEE-A161-4950-8D55-67A4CE160E3E}" type="sibTrans" cxnId="{3879B7CD-708D-470A-9F80-BB82B76375A1}">
      <dgm:prSet/>
      <dgm:spPr/>
      <dgm:t>
        <a:bodyPr/>
        <a:lstStyle/>
        <a:p>
          <a:endParaRPr lang="es-MX" sz="2000"/>
        </a:p>
      </dgm:t>
    </dgm:pt>
    <dgm:pt modelId="{0BF3475C-FC90-4BDB-BDD3-E0EF61552158}">
      <dgm:prSet custT="1"/>
      <dgm:spPr/>
      <dgm:t>
        <a:bodyPr/>
        <a:lstStyle/>
        <a:p>
          <a:r>
            <a:rPr lang="es-MX" sz="400" dirty="0" err="1"/>
            <a:t>School</a:t>
          </a:r>
          <a:r>
            <a:rPr lang="es-MX" sz="400" dirty="0"/>
            <a:t> </a:t>
          </a:r>
          <a:r>
            <a:rPr lang="es-MX" sz="400" dirty="0" err="1"/>
            <a:t>management</a:t>
          </a:r>
          <a:endParaRPr lang="es-MX" sz="400" dirty="0"/>
        </a:p>
      </dgm:t>
    </dgm:pt>
    <dgm:pt modelId="{C4235015-8E73-47EE-BF89-A40EC27D7F98}" type="parTrans" cxnId="{1CC8C803-371E-4630-95E0-EA7679DE34A2}">
      <dgm:prSet custT="1"/>
      <dgm:spPr/>
      <dgm:t>
        <a:bodyPr/>
        <a:lstStyle/>
        <a:p>
          <a:endParaRPr lang="es-MX" sz="600"/>
        </a:p>
      </dgm:t>
    </dgm:pt>
    <dgm:pt modelId="{3E8C3EFF-996E-43D7-A3BD-C5B10E449246}" type="sibTrans" cxnId="{1CC8C803-371E-4630-95E0-EA7679DE34A2}">
      <dgm:prSet/>
      <dgm:spPr/>
      <dgm:t>
        <a:bodyPr/>
        <a:lstStyle/>
        <a:p>
          <a:endParaRPr lang="es-MX" sz="2000"/>
        </a:p>
      </dgm:t>
    </dgm:pt>
    <dgm:pt modelId="{C3C1F28E-F22A-465B-8FE0-8761FB1CCC55}">
      <dgm:prSet custT="1"/>
      <dgm:spPr/>
      <dgm:t>
        <a:bodyPr/>
        <a:lstStyle/>
        <a:p>
          <a:r>
            <a:rPr lang="es-MX" sz="400" dirty="0" err="1"/>
            <a:t>Emerging</a:t>
          </a:r>
          <a:r>
            <a:rPr lang="es-MX" sz="400" dirty="0"/>
            <a:t> </a:t>
          </a:r>
          <a:r>
            <a:rPr lang="es-MX" sz="400" dirty="0" err="1"/>
            <a:t>educational</a:t>
          </a:r>
          <a:r>
            <a:rPr lang="es-MX" sz="400" dirty="0"/>
            <a:t> </a:t>
          </a:r>
          <a:r>
            <a:rPr lang="es-MX" sz="400" dirty="0" err="1"/>
            <a:t>contexts</a:t>
          </a:r>
          <a:endParaRPr lang="es-MX" sz="400" dirty="0"/>
        </a:p>
      </dgm:t>
    </dgm:pt>
    <dgm:pt modelId="{83E528A9-58AC-4228-A17E-49BBD61ECF85}" type="parTrans" cxnId="{93B99C96-17D4-4BAE-97B4-1A28D2F1F51A}">
      <dgm:prSet custT="1"/>
      <dgm:spPr/>
      <dgm:t>
        <a:bodyPr/>
        <a:lstStyle/>
        <a:p>
          <a:endParaRPr lang="es-MX" sz="600"/>
        </a:p>
      </dgm:t>
    </dgm:pt>
    <dgm:pt modelId="{35609954-9852-4BE7-A94C-5471DD5F8CDF}" type="sibTrans" cxnId="{93B99C96-17D4-4BAE-97B4-1A28D2F1F51A}">
      <dgm:prSet/>
      <dgm:spPr/>
      <dgm:t>
        <a:bodyPr/>
        <a:lstStyle/>
        <a:p>
          <a:endParaRPr lang="es-MX" sz="2000"/>
        </a:p>
      </dgm:t>
    </dgm:pt>
    <dgm:pt modelId="{74F9900E-7B01-4976-9710-992DD95200F7}">
      <dgm:prSet custT="1"/>
      <dgm:spPr/>
      <dgm:t>
        <a:bodyPr/>
        <a:lstStyle/>
        <a:p>
          <a:r>
            <a:rPr lang="es-MX" sz="400" dirty="0" err="1"/>
            <a:t>Pedagogical</a:t>
          </a:r>
          <a:r>
            <a:rPr lang="es-MX" sz="400" dirty="0"/>
            <a:t> </a:t>
          </a:r>
          <a:r>
            <a:rPr lang="es-MX" sz="400" dirty="0" err="1"/>
            <a:t>leadership</a:t>
          </a:r>
          <a:endParaRPr lang="es-MX" sz="400" dirty="0"/>
        </a:p>
      </dgm:t>
    </dgm:pt>
    <dgm:pt modelId="{2E23694F-046D-448F-BC67-754F5D8F2826}" type="parTrans" cxnId="{8DF73DF6-C9B2-40CE-8A6E-3F3D21C82B7E}">
      <dgm:prSet custT="1"/>
      <dgm:spPr/>
      <dgm:t>
        <a:bodyPr/>
        <a:lstStyle/>
        <a:p>
          <a:endParaRPr lang="es-MX" sz="600"/>
        </a:p>
      </dgm:t>
    </dgm:pt>
    <dgm:pt modelId="{E2825AF7-A6C1-45C3-9B6B-FD81572C65D4}" type="sibTrans" cxnId="{8DF73DF6-C9B2-40CE-8A6E-3F3D21C82B7E}">
      <dgm:prSet/>
      <dgm:spPr/>
      <dgm:t>
        <a:bodyPr/>
        <a:lstStyle/>
        <a:p>
          <a:endParaRPr lang="es-MX" sz="2000"/>
        </a:p>
      </dgm:t>
    </dgm:pt>
    <dgm:pt modelId="{9B753D4C-22FE-4C49-9BB7-052EBE578E2C}">
      <dgm:prSet custT="1"/>
      <dgm:spPr/>
      <dgm:t>
        <a:bodyPr/>
        <a:lstStyle/>
        <a:p>
          <a:r>
            <a:rPr lang="es-MX" sz="400" dirty="0" err="1"/>
            <a:t>University</a:t>
          </a:r>
          <a:r>
            <a:rPr lang="es-MX" sz="400" dirty="0"/>
            <a:t> </a:t>
          </a:r>
          <a:r>
            <a:rPr lang="es-MX" sz="400" dirty="0" err="1"/>
            <a:t>Development</a:t>
          </a:r>
          <a:endParaRPr lang="es-MX" sz="400" dirty="0"/>
        </a:p>
      </dgm:t>
    </dgm:pt>
    <dgm:pt modelId="{219D3FD0-625C-430D-9888-A3085C847C5B}" type="parTrans" cxnId="{7B3596F1-411A-4D6B-B3E2-791E8A9EF7FC}">
      <dgm:prSet custT="1"/>
      <dgm:spPr/>
      <dgm:t>
        <a:bodyPr/>
        <a:lstStyle/>
        <a:p>
          <a:endParaRPr lang="es-MX" sz="600"/>
        </a:p>
      </dgm:t>
    </dgm:pt>
    <dgm:pt modelId="{0FB5326B-9DA9-4173-8914-F6B9A71B9C5E}" type="sibTrans" cxnId="{7B3596F1-411A-4D6B-B3E2-791E8A9EF7FC}">
      <dgm:prSet/>
      <dgm:spPr/>
      <dgm:t>
        <a:bodyPr/>
        <a:lstStyle/>
        <a:p>
          <a:endParaRPr lang="es-MX" sz="2000"/>
        </a:p>
      </dgm:t>
    </dgm:pt>
    <dgm:pt modelId="{3F886EF8-0C9D-4110-A5E8-E578CF879A7D}">
      <dgm:prSet custT="1"/>
      <dgm:spPr/>
      <dgm:t>
        <a:bodyPr/>
        <a:lstStyle/>
        <a:p>
          <a:r>
            <a:rPr lang="es-MX" sz="400" dirty="0"/>
            <a:t>Digital </a:t>
          </a:r>
          <a:r>
            <a:rPr lang="es-MX" sz="400" dirty="0" err="1"/>
            <a:t>competence</a:t>
          </a:r>
          <a:endParaRPr lang="es-MX" sz="400" dirty="0"/>
        </a:p>
      </dgm:t>
    </dgm:pt>
    <dgm:pt modelId="{F5319E44-4680-4247-825C-CB1883335759}" type="parTrans" cxnId="{4398E095-EB47-48E2-B058-3CB8C14ED79E}">
      <dgm:prSet custT="1"/>
      <dgm:spPr/>
      <dgm:t>
        <a:bodyPr/>
        <a:lstStyle/>
        <a:p>
          <a:endParaRPr lang="es-MX" sz="600"/>
        </a:p>
      </dgm:t>
    </dgm:pt>
    <dgm:pt modelId="{44F54AF0-A1AF-4572-8B15-268E095A69FD}" type="sibTrans" cxnId="{4398E095-EB47-48E2-B058-3CB8C14ED79E}">
      <dgm:prSet/>
      <dgm:spPr/>
      <dgm:t>
        <a:bodyPr/>
        <a:lstStyle/>
        <a:p>
          <a:endParaRPr lang="es-MX" sz="2000"/>
        </a:p>
      </dgm:t>
    </dgm:pt>
    <dgm:pt modelId="{D8B797C6-B8C9-4E33-BFBA-CBD4A5D1CF74}">
      <dgm:prSet custT="1"/>
      <dgm:spPr/>
      <dgm:t>
        <a:bodyPr/>
        <a:lstStyle/>
        <a:p>
          <a:r>
            <a:rPr lang="es-MX" sz="400" dirty="0" err="1"/>
            <a:t>Academic</a:t>
          </a:r>
          <a:r>
            <a:rPr lang="es-MX" sz="400" dirty="0"/>
            <a:t> </a:t>
          </a:r>
          <a:r>
            <a:rPr lang="es-MX" sz="400" dirty="0" err="1"/>
            <a:t>capitalism</a:t>
          </a:r>
          <a:endParaRPr lang="es-MX" sz="400" dirty="0"/>
        </a:p>
      </dgm:t>
    </dgm:pt>
    <dgm:pt modelId="{7834E197-853E-41A4-AE80-CAF560BA18A1}" type="parTrans" cxnId="{391D6223-18DD-48ED-8350-8CB2611AB129}">
      <dgm:prSet custT="1"/>
      <dgm:spPr/>
      <dgm:t>
        <a:bodyPr/>
        <a:lstStyle/>
        <a:p>
          <a:endParaRPr lang="es-MX" sz="600"/>
        </a:p>
      </dgm:t>
    </dgm:pt>
    <dgm:pt modelId="{87C8AEE0-683D-4B5C-B400-CDE77F2F6B4A}" type="sibTrans" cxnId="{391D6223-18DD-48ED-8350-8CB2611AB129}">
      <dgm:prSet/>
      <dgm:spPr/>
      <dgm:t>
        <a:bodyPr/>
        <a:lstStyle/>
        <a:p>
          <a:endParaRPr lang="es-MX" sz="2000"/>
        </a:p>
      </dgm:t>
    </dgm:pt>
    <dgm:pt modelId="{BF4A86CC-C72E-49BE-BAB5-9D87CD88AEBB}">
      <dgm:prSet custT="1"/>
      <dgm:spPr/>
      <dgm:t>
        <a:bodyPr/>
        <a:lstStyle/>
        <a:p>
          <a:r>
            <a:rPr lang="es-MX" sz="400" dirty="0"/>
            <a:t>Cooperative </a:t>
          </a:r>
          <a:r>
            <a:rPr lang="es-MX" sz="400" dirty="0" err="1"/>
            <a:t>learning</a:t>
          </a:r>
          <a:endParaRPr lang="es-MX" sz="400" dirty="0"/>
        </a:p>
      </dgm:t>
    </dgm:pt>
    <dgm:pt modelId="{55D589C1-DC43-4422-925B-1104D9B69AB9}" type="parTrans" cxnId="{4D4BADFA-1EE9-408C-B62D-2B0F976FCCC4}">
      <dgm:prSet custT="1"/>
      <dgm:spPr/>
      <dgm:t>
        <a:bodyPr/>
        <a:lstStyle/>
        <a:p>
          <a:endParaRPr lang="es-MX" sz="600"/>
        </a:p>
      </dgm:t>
    </dgm:pt>
    <dgm:pt modelId="{9ED79CCD-26D1-4FB9-A8F6-21734D482073}" type="sibTrans" cxnId="{4D4BADFA-1EE9-408C-B62D-2B0F976FCCC4}">
      <dgm:prSet/>
      <dgm:spPr/>
      <dgm:t>
        <a:bodyPr/>
        <a:lstStyle/>
        <a:p>
          <a:endParaRPr lang="es-MX" sz="2000"/>
        </a:p>
      </dgm:t>
    </dgm:pt>
    <dgm:pt modelId="{386D15B7-863D-4FB9-91E5-0C666E97E961}">
      <dgm:prSet custT="1"/>
      <dgm:spPr/>
      <dgm:t>
        <a:bodyPr/>
        <a:lstStyle/>
        <a:p>
          <a:r>
            <a:rPr lang="es-MX" sz="400" dirty="0" err="1"/>
            <a:t>Assessment</a:t>
          </a:r>
          <a:r>
            <a:rPr lang="es-ES" sz="400" dirty="0"/>
            <a:t> </a:t>
          </a:r>
          <a:endParaRPr lang="es-MX" sz="400" dirty="0"/>
        </a:p>
      </dgm:t>
    </dgm:pt>
    <dgm:pt modelId="{CB6D3BDA-5213-4813-AF3D-B8BF2F87348C}" type="parTrans" cxnId="{B70DF252-BD45-4537-AF8A-324BCD952B57}">
      <dgm:prSet custT="1"/>
      <dgm:spPr/>
      <dgm:t>
        <a:bodyPr/>
        <a:lstStyle/>
        <a:p>
          <a:endParaRPr lang="es-MX" sz="600"/>
        </a:p>
      </dgm:t>
    </dgm:pt>
    <dgm:pt modelId="{9F1E3ECC-57AA-4E8A-A5DE-8D7476FE59F9}" type="sibTrans" cxnId="{B70DF252-BD45-4537-AF8A-324BCD952B57}">
      <dgm:prSet/>
      <dgm:spPr/>
      <dgm:t>
        <a:bodyPr/>
        <a:lstStyle/>
        <a:p>
          <a:endParaRPr lang="es-MX" sz="2000"/>
        </a:p>
      </dgm:t>
    </dgm:pt>
    <dgm:pt modelId="{5E17BD6B-8748-4BB0-9F98-267E528EBD4B}">
      <dgm:prSet custT="1"/>
      <dgm:spPr/>
      <dgm:t>
        <a:bodyPr/>
        <a:lstStyle/>
        <a:p>
          <a:r>
            <a:rPr lang="es-MX" sz="400" dirty="0" err="1"/>
            <a:t>Methodological</a:t>
          </a:r>
          <a:r>
            <a:rPr lang="es-MX" sz="400" dirty="0"/>
            <a:t> </a:t>
          </a:r>
          <a:r>
            <a:rPr lang="es-MX" sz="400" dirty="0" err="1"/>
            <a:t>innovation</a:t>
          </a:r>
          <a:endParaRPr lang="es-MX" sz="400" dirty="0"/>
        </a:p>
      </dgm:t>
    </dgm:pt>
    <dgm:pt modelId="{6BCD6E4D-735C-4465-AD3F-F3FDCD4072A7}" type="parTrans" cxnId="{F97A9F0A-A74A-42F9-BFCB-0B0D034BB91F}">
      <dgm:prSet custT="1"/>
      <dgm:spPr/>
      <dgm:t>
        <a:bodyPr/>
        <a:lstStyle/>
        <a:p>
          <a:endParaRPr lang="es-MX" sz="600"/>
        </a:p>
      </dgm:t>
    </dgm:pt>
    <dgm:pt modelId="{FDBD57BB-99F3-4475-8453-E7BDF01A3E59}" type="sibTrans" cxnId="{F97A9F0A-A74A-42F9-BFCB-0B0D034BB91F}">
      <dgm:prSet/>
      <dgm:spPr/>
      <dgm:t>
        <a:bodyPr/>
        <a:lstStyle/>
        <a:p>
          <a:endParaRPr lang="es-MX" sz="2000"/>
        </a:p>
      </dgm:t>
    </dgm:pt>
    <dgm:pt modelId="{8EA71719-FC6E-42DC-89A5-3B9229F7B957}">
      <dgm:prSet custT="1"/>
      <dgm:spPr/>
      <dgm:t>
        <a:bodyPr/>
        <a:lstStyle/>
        <a:p>
          <a:r>
            <a:rPr lang="es-MX" sz="400" dirty="0" err="1"/>
            <a:t>Didactics</a:t>
          </a:r>
          <a:r>
            <a:rPr lang="es-ES" sz="400" dirty="0"/>
            <a:t> </a:t>
          </a:r>
          <a:endParaRPr lang="es-MX" sz="400" dirty="0"/>
        </a:p>
      </dgm:t>
    </dgm:pt>
    <dgm:pt modelId="{57375CD8-CB63-428B-8B84-1CCA1D665BB2}" type="parTrans" cxnId="{27CBB77D-DB80-410D-80BD-D06A3CE3EC01}">
      <dgm:prSet custT="1"/>
      <dgm:spPr/>
      <dgm:t>
        <a:bodyPr/>
        <a:lstStyle/>
        <a:p>
          <a:endParaRPr lang="es-MX" sz="600"/>
        </a:p>
      </dgm:t>
    </dgm:pt>
    <dgm:pt modelId="{C8913FF2-377A-4A97-8DB4-ADDFCB25BBB1}" type="sibTrans" cxnId="{27CBB77D-DB80-410D-80BD-D06A3CE3EC01}">
      <dgm:prSet/>
      <dgm:spPr/>
      <dgm:t>
        <a:bodyPr/>
        <a:lstStyle/>
        <a:p>
          <a:endParaRPr lang="es-MX" sz="2000"/>
        </a:p>
      </dgm:t>
    </dgm:pt>
    <dgm:pt modelId="{55711863-135E-4AA3-A9E7-45DEFF275110}">
      <dgm:prSet custT="1"/>
      <dgm:spPr/>
      <dgm:t>
        <a:bodyPr/>
        <a:lstStyle/>
        <a:p>
          <a:r>
            <a:rPr lang="es-MX" sz="400" dirty="0" err="1"/>
            <a:t>Communication</a:t>
          </a:r>
          <a:endParaRPr lang="es-MX" sz="400" dirty="0"/>
        </a:p>
      </dgm:t>
    </dgm:pt>
    <dgm:pt modelId="{BB1A5636-BC24-4BD0-9996-34BDE200839A}" type="parTrans" cxnId="{E560840E-6556-4E18-916E-45D43F88BF2E}">
      <dgm:prSet custT="1"/>
      <dgm:spPr/>
      <dgm:t>
        <a:bodyPr/>
        <a:lstStyle/>
        <a:p>
          <a:endParaRPr lang="es-MX" sz="600"/>
        </a:p>
      </dgm:t>
    </dgm:pt>
    <dgm:pt modelId="{5DD69511-1F04-4DB8-8B19-96F4FADE8741}" type="sibTrans" cxnId="{E560840E-6556-4E18-916E-45D43F88BF2E}">
      <dgm:prSet/>
      <dgm:spPr/>
      <dgm:t>
        <a:bodyPr/>
        <a:lstStyle/>
        <a:p>
          <a:endParaRPr lang="es-MX" sz="2000"/>
        </a:p>
      </dgm:t>
    </dgm:pt>
    <dgm:pt modelId="{8D9A2926-438B-47B1-8AD0-7BEC9014EFD8}">
      <dgm:prSet custT="1"/>
      <dgm:spPr/>
      <dgm:t>
        <a:bodyPr/>
        <a:lstStyle/>
        <a:p>
          <a:r>
            <a:rPr lang="es-MX" sz="400" dirty="0" err="1"/>
            <a:t>Investigation</a:t>
          </a:r>
          <a:endParaRPr lang="es-MX" sz="400" dirty="0"/>
        </a:p>
      </dgm:t>
    </dgm:pt>
    <dgm:pt modelId="{E6795C09-1799-4263-BC2E-823EE4623FD2}" type="parTrans" cxnId="{A736AB1E-592A-439E-9DC9-D5A446AD1CE6}">
      <dgm:prSet custT="1"/>
      <dgm:spPr/>
      <dgm:t>
        <a:bodyPr/>
        <a:lstStyle/>
        <a:p>
          <a:endParaRPr lang="es-MX" sz="600"/>
        </a:p>
      </dgm:t>
    </dgm:pt>
    <dgm:pt modelId="{0AF04438-EB67-49DA-871B-2FDB53B53362}" type="sibTrans" cxnId="{A736AB1E-592A-439E-9DC9-D5A446AD1CE6}">
      <dgm:prSet/>
      <dgm:spPr/>
      <dgm:t>
        <a:bodyPr/>
        <a:lstStyle/>
        <a:p>
          <a:endParaRPr lang="es-MX" sz="2000"/>
        </a:p>
      </dgm:t>
    </dgm:pt>
    <dgm:pt modelId="{65F4C63D-A89B-4334-AE30-C00B821B7FBB}">
      <dgm:prSet custT="1"/>
      <dgm:spPr/>
      <dgm:t>
        <a:bodyPr/>
        <a:lstStyle/>
        <a:p>
          <a:r>
            <a:rPr lang="es-MX" sz="400" dirty="0"/>
            <a:t>Personal-</a:t>
          </a:r>
          <a:r>
            <a:rPr lang="es-MX" sz="400" dirty="0" err="1"/>
            <a:t>attitudinal</a:t>
          </a:r>
          <a:r>
            <a:rPr lang="es-MX" sz="400" dirty="0"/>
            <a:t> </a:t>
          </a:r>
          <a:r>
            <a:rPr lang="es-MX" sz="400" dirty="0" err="1"/>
            <a:t>characteristics</a:t>
          </a:r>
          <a:endParaRPr lang="es-MX" sz="400" dirty="0"/>
        </a:p>
      </dgm:t>
    </dgm:pt>
    <dgm:pt modelId="{DF387686-F4A3-4C7D-8FA1-9FE936AE31BA}" type="parTrans" cxnId="{365C8B09-93D9-4666-B3F1-31809CB17143}">
      <dgm:prSet custT="1"/>
      <dgm:spPr/>
      <dgm:t>
        <a:bodyPr/>
        <a:lstStyle/>
        <a:p>
          <a:endParaRPr lang="es-MX" sz="600"/>
        </a:p>
      </dgm:t>
    </dgm:pt>
    <dgm:pt modelId="{A2404C0C-E632-4A15-8076-4A260C753993}" type="sibTrans" cxnId="{365C8B09-93D9-4666-B3F1-31809CB17143}">
      <dgm:prSet/>
      <dgm:spPr/>
      <dgm:t>
        <a:bodyPr/>
        <a:lstStyle/>
        <a:p>
          <a:endParaRPr lang="es-MX" sz="2000"/>
        </a:p>
      </dgm:t>
    </dgm:pt>
    <dgm:pt modelId="{355303A9-F689-494D-9EF1-3BF42365B519}" type="pres">
      <dgm:prSet presAssocID="{4DA827F1-4A8B-4127-A1FD-EDC3B016BA6B}" presName="Name0" presStyleCnt="0">
        <dgm:presLayoutVars>
          <dgm:chPref val="1"/>
          <dgm:dir/>
          <dgm:animOne val="branch"/>
          <dgm:animLvl val="lvl"/>
          <dgm:resizeHandles val="exact"/>
        </dgm:presLayoutVars>
      </dgm:prSet>
      <dgm:spPr/>
    </dgm:pt>
    <dgm:pt modelId="{82FA7B32-084D-464A-9956-EB4340641E42}" type="pres">
      <dgm:prSet presAssocID="{F37205EC-E70A-4470-8A3D-7E1DF8B01BBD}" presName="root1" presStyleCnt="0"/>
      <dgm:spPr/>
    </dgm:pt>
    <dgm:pt modelId="{FDAE7339-5989-4C55-8736-3BCC35C80622}" type="pres">
      <dgm:prSet presAssocID="{F37205EC-E70A-4470-8A3D-7E1DF8B01BBD}" presName="LevelOneTextNode" presStyleLbl="node0" presStyleIdx="0" presStyleCnt="4">
        <dgm:presLayoutVars>
          <dgm:chPref val="3"/>
        </dgm:presLayoutVars>
      </dgm:prSet>
      <dgm:spPr/>
    </dgm:pt>
    <dgm:pt modelId="{687E7A26-B707-40CE-88E9-454C2418B2CB}" type="pres">
      <dgm:prSet presAssocID="{F37205EC-E70A-4470-8A3D-7E1DF8B01BBD}" presName="level2hierChild" presStyleCnt="0"/>
      <dgm:spPr/>
    </dgm:pt>
    <dgm:pt modelId="{7B6B1C0E-7064-4E13-97B8-165CC06E64DD}" type="pres">
      <dgm:prSet presAssocID="{EF44C72B-F62E-4E6A-80C9-A9829CFCBDFE}" presName="conn2-1" presStyleLbl="parChTrans1D2" presStyleIdx="0" presStyleCnt="18"/>
      <dgm:spPr/>
    </dgm:pt>
    <dgm:pt modelId="{AB0F4373-8264-4D35-BEF2-6399B95AE98A}" type="pres">
      <dgm:prSet presAssocID="{EF44C72B-F62E-4E6A-80C9-A9829CFCBDFE}" presName="connTx" presStyleLbl="parChTrans1D2" presStyleIdx="0" presStyleCnt="18"/>
      <dgm:spPr/>
    </dgm:pt>
    <dgm:pt modelId="{5614857C-B6CA-48F0-91AF-6CE505ADB328}" type="pres">
      <dgm:prSet presAssocID="{5208F85B-86DB-476C-BD3F-42B4EDF13E9E}" presName="root2" presStyleCnt="0"/>
      <dgm:spPr/>
    </dgm:pt>
    <dgm:pt modelId="{EC84FEDC-BC5F-4F82-84BC-9F33B891CFE6}" type="pres">
      <dgm:prSet presAssocID="{5208F85B-86DB-476C-BD3F-42B4EDF13E9E}" presName="LevelTwoTextNode" presStyleLbl="asst1" presStyleIdx="0" presStyleCnt="1">
        <dgm:presLayoutVars>
          <dgm:chPref val="3"/>
        </dgm:presLayoutVars>
      </dgm:prSet>
      <dgm:spPr/>
    </dgm:pt>
    <dgm:pt modelId="{D75454B3-1815-4095-808A-640A4B05F80E}" type="pres">
      <dgm:prSet presAssocID="{5208F85B-86DB-476C-BD3F-42B4EDF13E9E}" presName="level3hierChild" presStyleCnt="0"/>
      <dgm:spPr/>
    </dgm:pt>
    <dgm:pt modelId="{61139A26-07FE-4C13-A70D-AAF60DEB38AF}" type="pres">
      <dgm:prSet presAssocID="{EC20AA83-DBF9-431D-82E9-5E8499624571}" presName="conn2-1" presStyleLbl="parChTrans1D2" presStyleIdx="1" presStyleCnt="18"/>
      <dgm:spPr/>
    </dgm:pt>
    <dgm:pt modelId="{2A323810-74D2-47C0-96A9-8D82DF9265C8}" type="pres">
      <dgm:prSet presAssocID="{EC20AA83-DBF9-431D-82E9-5E8499624571}" presName="connTx" presStyleLbl="parChTrans1D2" presStyleIdx="1" presStyleCnt="18"/>
      <dgm:spPr/>
    </dgm:pt>
    <dgm:pt modelId="{7312A6BC-323E-42B6-A4E2-EC6BBABB0769}" type="pres">
      <dgm:prSet presAssocID="{6DD2E7A3-4F52-40DD-BD33-EA8DF54C0D8B}" presName="root2" presStyleCnt="0"/>
      <dgm:spPr/>
    </dgm:pt>
    <dgm:pt modelId="{95935F8E-1383-47F3-93DC-0281292451BC}" type="pres">
      <dgm:prSet presAssocID="{6DD2E7A3-4F52-40DD-BD33-EA8DF54C0D8B}" presName="LevelTwoTextNode" presStyleLbl="node2" presStyleIdx="0" presStyleCnt="17">
        <dgm:presLayoutVars>
          <dgm:chPref val="3"/>
        </dgm:presLayoutVars>
      </dgm:prSet>
      <dgm:spPr/>
    </dgm:pt>
    <dgm:pt modelId="{9E0EFB53-CEF8-4A97-812A-317745DC4B61}" type="pres">
      <dgm:prSet presAssocID="{6DD2E7A3-4F52-40DD-BD33-EA8DF54C0D8B}" presName="level3hierChild" presStyleCnt="0"/>
      <dgm:spPr/>
    </dgm:pt>
    <dgm:pt modelId="{BC1B095A-0F94-47AD-886F-47E1420D86C2}" type="pres">
      <dgm:prSet presAssocID="{C6A06569-2E53-44C9-BF4D-47D64D951D01}" presName="conn2-1" presStyleLbl="parChTrans1D2" presStyleIdx="2" presStyleCnt="18"/>
      <dgm:spPr/>
    </dgm:pt>
    <dgm:pt modelId="{C8D0E9A1-9D63-4DD0-B328-6AFFA18B5A87}" type="pres">
      <dgm:prSet presAssocID="{C6A06569-2E53-44C9-BF4D-47D64D951D01}" presName="connTx" presStyleLbl="parChTrans1D2" presStyleIdx="2" presStyleCnt="18"/>
      <dgm:spPr/>
    </dgm:pt>
    <dgm:pt modelId="{4D5BA057-555C-41CE-BFB0-B0E7266C3EB4}" type="pres">
      <dgm:prSet presAssocID="{AF2F23FC-7F29-4B7F-827D-E8980E8DE5C8}" presName="root2" presStyleCnt="0"/>
      <dgm:spPr/>
    </dgm:pt>
    <dgm:pt modelId="{BF1257D9-281C-4515-9390-D44B145CC2C5}" type="pres">
      <dgm:prSet presAssocID="{AF2F23FC-7F29-4B7F-827D-E8980E8DE5C8}" presName="LevelTwoTextNode" presStyleLbl="node2" presStyleIdx="1" presStyleCnt="17">
        <dgm:presLayoutVars>
          <dgm:chPref val="3"/>
        </dgm:presLayoutVars>
      </dgm:prSet>
      <dgm:spPr/>
    </dgm:pt>
    <dgm:pt modelId="{8D11C046-13F2-49B6-BB6C-BB31CD23C734}" type="pres">
      <dgm:prSet presAssocID="{AF2F23FC-7F29-4B7F-827D-E8980E8DE5C8}" presName="level3hierChild" presStyleCnt="0"/>
      <dgm:spPr/>
    </dgm:pt>
    <dgm:pt modelId="{A5CFA862-9EBC-4D6A-8773-1B7CB7BCB3DD}" type="pres">
      <dgm:prSet presAssocID="{C3A3A2AD-51D8-47E4-BA04-880C40934F24}" presName="conn2-1" presStyleLbl="parChTrans1D2" presStyleIdx="3" presStyleCnt="18"/>
      <dgm:spPr/>
    </dgm:pt>
    <dgm:pt modelId="{5B39CC5E-0411-4949-90D7-C97FD6DE1506}" type="pres">
      <dgm:prSet presAssocID="{C3A3A2AD-51D8-47E4-BA04-880C40934F24}" presName="connTx" presStyleLbl="parChTrans1D2" presStyleIdx="3" presStyleCnt="18"/>
      <dgm:spPr/>
    </dgm:pt>
    <dgm:pt modelId="{8493ECE1-864D-46D1-9E07-851D490603AB}" type="pres">
      <dgm:prSet presAssocID="{1A5B6778-7C9B-4634-A0AC-490D3C3FA55D}" presName="root2" presStyleCnt="0"/>
      <dgm:spPr/>
    </dgm:pt>
    <dgm:pt modelId="{4C50BBA2-ECF8-4E66-B16A-EFCBB1836BBE}" type="pres">
      <dgm:prSet presAssocID="{1A5B6778-7C9B-4634-A0AC-490D3C3FA55D}" presName="LevelTwoTextNode" presStyleLbl="node2" presStyleIdx="2" presStyleCnt="17">
        <dgm:presLayoutVars>
          <dgm:chPref val="3"/>
        </dgm:presLayoutVars>
      </dgm:prSet>
      <dgm:spPr/>
    </dgm:pt>
    <dgm:pt modelId="{ED25ECF0-818F-4285-806B-8C482C2D95D8}" type="pres">
      <dgm:prSet presAssocID="{1A5B6778-7C9B-4634-A0AC-490D3C3FA55D}" presName="level3hierChild" presStyleCnt="0"/>
      <dgm:spPr/>
    </dgm:pt>
    <dgm:pt modelId="{FE045965-3A42-4865-A002-01581CCD2C90}" type="pres">
      <dgm:prSet presAssocID="{9154EB7D-AE44-4CC3-B94E-5A8B93379691}" presName="conn2-1" presStyleLbl="parChTrans1D2" presStyleIdx="4" presStyleCnt="18"/>
      <dgm:spPr/>
    </dgm:pt>
    <dgm:pt modelId="{41CCAF21-71B2-4923-9881-D190817F2A20}" type="pres">
      <dgm:prSet presAssocID="{9154EB7D-AE44-4CC3-B94E-5A8B93379691}" presName="connTx" presStyleLbl="parChTrans1D2" presStyleIdx="4" presStyleCnt="18"/>
      <dgm:spPr/>
    </dgm:pt>
    <dgm:pt modelId="{B245DC6F-70FE-4F5A-BEFF-4DE03C365381}" type="pres">
      <dgm:prSet presAssocID="{C3BB7246-E980-4596-8311-1B461D82EAF7}" presName="root2" presStyleCnt="0"/>
      <dgm:spPr/>
    </dgm:pt>
    <dgm:pt modelId="{51EE4618-107E-4B01-A4CA-CBF1FE210BC6}" type="pres">
      <dgm:prSet presAssocID="{C3BB7246-E980-4596-8311-1B461D82EAF7}" presName="LevelTwoTextNode" presStyleLbl="node2" presStyleIdx="3" presStyleCnt="17">
        <dgm:presLayoutVars>
          <dgm:chPref val="3"/>
        </dgm:presLayoutVars>
      </dgm:prSet>
      <dgm:spPr/>
    </dgm:pt>
    <dgm:pt modelId="{DE588138-3E0B-4208-8F9D-13BE54214089}" type="pres">
      <dgm:prSet presAssocID="{C3BB7246-E980-4596-8311-1B461D82EAF7}" presName="level3hierChild" presStyleCnt="0"/>
      <dgm:spPr/>
    </dgm:pt>
    <dgm:pt modelId="{61026AB4-67C4-41DC-945F-640C4B9DF3D4}" type="pres">
      <dgm:prSet presAssocID="{83822792-5266-4BD6-9356-315FDAC4CE1F}" presName="conn2-1" presStyleLbl="parChTrans1D3" presStyleIdx="0" presStyleCnt="6"/>
      <dgm:spPr/>
    </dgm:pt>
    <dgm:pt modelId="{6E56C878-2D77-4DD4-B43E-A34FF398A8E7}" type="pres">
      <dgm:prSet presAssocID="{83822792-5266-4BD6-9356-315FDAC4CE1F}" presName="connTx" presStyleLbl="parChTrans1D3" presStyleIdx="0" presStyleCnt="6"/>
      <dgm:spPr/>
    </dgm:pt>
    <dgm:pt modelId="{9FE449FE-92F3-41B1-A82A-79CBBD8B2D47}" type="pres">
      <dgm:prSet presAssocID="{8CA34416-302C-4780-BA02-9941683F9C04}" presName="root2" presStyleCnt="0"/>
      <dgm:spPr/>
    </dgm:pt>
    <dgm:pt modelId="{A8992D7D-BB59-43D8-9728-F059B0552F53}" type="pres">
      <dgm:prSet presAssocID="{8CA34416-302C-4780-BA02-9941683F9C04}" presName="LevelTwoTextNode" presStyleLbl="node3" presStyleIdx="0" presStyleCnt="6">
        <dgm:presLayoutVars>
          <dgm:chPref val="3"/>
        </dgm:presLayoutVars>
      </dgm:prSet>
      <dgm:spPr/>
    </dgm:pt>
    <dgm:pt modelId="{6159A28D-3BAF-4EE1-A304-F18D2817FE3D}" type="pres">
      <dgm:prSet presAssocID="{8CA34416-302C-4780-BA02-9941683F9C04}" presName="level3hierChild" presStyleCnt="0"/>
      <dgm:spPr/>
    </dgm:pt>
    <dgm:pt modelId="{CEF1C2E5-88A0-4BF9-A527-5198DA277A9F}" type="pres">
      <dgm:prSet presAssocID="{9F78DD12-088C-4519-A143-5CDBD51E9CD6}" presName="conn2-1" presStyleLbl="parChTrans1D2" presStyleIdx="5" presStyleCnt="18"/>
      <dgm:spPr/>
    </dgm:pt>
    <dgm:pt modelId="{06160689-14C3-49AA-AE79-E9DB2C7060B0}" type="pres">
      <dgm:prSet presAssocID="{9F78DD12-088C-4519-A143-5CDBD51E9CD6}" presName="connTx" presStyleLbl="parChTrans1D2" presStyleIdx="5" presStyleCnt="18"/>
      <dgm:spPr/>
    </dgm:pt>
    <dgm:pt modelId="{F2A5F02D-B51D-4925-99BB-941C05184D54}" type="pres">
      <dgm:prSet presAssocID="{3D95D2B3-5802-4072-8E86-3D701A26A88F}" presName="root2" presStyleCnt="0"/>
      <dgm:spPr/>
    </dgm:pt>
    <dgm:pt modelId="{B9B2C79F-BBCE-4051-A7C4-3E0CE353443A}" type="pres">
      <dgm:prSet presAssocID="{3D95D2B3-5802-4072-8E86-3D701A26A88F}" presName="LevelTwoTextNode" presStyleLbl="node2" presStyleIdx="4" presStyleCnt="17">
        <dgm:presLayoutVars>
          <dgm:chPref val="3"/>
        </dgm:presLayoutVars>
      </dgm:prSet>
      <dgm:spPr/>
    </dgm:pt>
    <dgm:pt modelId="{7F6CB11E-0937-4F55-B2D1-D7F1CE32F664}" type="pres">
      <dgm:prSet presAssocID="{3D95D2B3-5802-4072-8E86-3D701A26A88F}" presName="level3hierChild" presStyleCnt="0"/>
      <dgm:spPr/>
    </dgm:pt>
    <dgm:pt modelId="{EBDB23C3-2459-48C0-9CC0-E47C7C1CDA44}" type="pres">
      <dgm:prSet presAssocID="{A441DF2B-42E2-4F29-9901-2A58EE9FEC2C}" presName="root1" presStyleCnt="0"/>
      <dgm:spPr/>
    </dgm:pt>
    <dgm:pt modelId="{9E7229E7-4BB5-423D-868A-8165D37AE04E}" type="pres">
      <dgm:prSet presAssocID="{A441DF2B-42E2-4F29-9901-2A58EE9FEC2C}" presName="LevelOneTextNode" presStyleLbl="node0" presStyleIdx="1" presStyleCnt="4">
        <dgm:presLayoutVars>
          <dgm:chPref val="3"/>
        </dgm:presLayoutVars>
      </dgm:prSet>
      <dgm:spPr/>
    </dgm:pt>
    <dgm:pt modelId="{37EFA9CB-D83C-4BC9-AFD0-842E9138B9F3}" type="pres">
      <dgm:prSet presAssocID="{A441DF2B-42E2-4F29-9901-2A58EE9FEC2C}" presName="level2hierChild" presStyleCnt="0"/>
      <dgm:spPr/>
    </dgm:pt>
    <dgm:pt modelId="{A2CC5E1F-87AB-4817-B258-735B6D4AFE94}" type="pres">
      <dgm:prSet presAssocID="{B918EB3C-E857-40AC-AB0E-BF998BB6561C}" presName="conn2-1" presStyleLbl="parChTrans1D2" presStyleIdx="6" presStyleCnt="18"/>
      <dgm:spPr/>
    </dgm:pt>
    <dgm:pt modelId="{666D3D4A-60D7-479D-B7D8-BF895CB7B457}" type="pres">
      <dgm:prSet presAssocID="{B918EB3C-E857-40AC-AB0E-BF998BB6561C}" presName="connTx" presStyleLbl="parChTrans1D2" presStyleIdx="6" presStyleCnt="18"/>
      <dgm:spPr/>
    </dgm:pt>
    <dgm:pt modelId="{BDC88758-5D5B-43B4-99B8-5163EB40B335}" type="pres">
      <dgm:prSet presAssocID="{5F26931D-641C-4C03-B6AD-F1E401C2081E}" presName="root2" presStyleCnt="0"/>
      <dgm:spPr/>
    </dgm:pt>
    <dgm:pt modelId="{06E233EF-E05A-4C23-BBD6-C57FA51F4090}" type="pres">
      <dgm:prSet presAssocID="{5F26931D-641C-4C03-B6AD-F1E401C2081E}" presName="LevelTwoTextNode" presStyleLbl="node2" presStyleIdx="5" presStyleCnt="17">
        <dgm:presLayoutVars>
          <dgm:chPref val="3"/>
        </dgm:presLayoutVars>
      </dgm:prSet>
      <dgm:spPr/>
    </dgm:pt>
    <dgm:pt modelId="{3E9BF31D-C43D-4BE8-B034-961906297353}" type="pres">
      <dgm:prSet presAssocID="{5F26931D-641C-4C03-B6AD-F1E401C2081E}" presName="level3hierChild" presStyleCnt="0"/>
      <dgm:spPr/>
    </dgm:pt>
    <dgm:pt modelId="{DEF1F6F0-3A79-4C6D-93A7-FEE24EF60502}" type="pres">
      <dgm:prSet presAssocID="{6EF05F28-AB85-486E-A726-98AFDD4741DE}" presName="conn2-1" presStyleLbl="parChTrans1D2" presStyleIdx="7" presStyleCnt="18"/>
      <dgm:spPr/>
    </dgm:pt>
    <dgm:pt modelId="{E5C7A913-67BD-463F-BE57-055DFE8E8F20}" type="pres">
      <dgm:prSet presAssocID="{6EF05F28-AB85-486E-A726-98AFDD4741DE}" presName="connTx" presStyleLbl="parChTrans1D2" presStyleIdx="7" presStyleCnt="18"/>
      <dgm:spPr/>
    </dgm:pt>
    <dgm:pt modelId="{8729AD1E-C4C2-491D-9289-4286916B2551}" type="pres">
      <dgm:prSet presAssocID="{98133C34-97F3-41D4-B8CA-E817EDECAD23}" presName="root2" presStyleCnt="0"/>
      <dgm:spPr/>
    </dgm:pt>
    <dgm:pt modelId="{8F4A9F9D-BEBD-459A-893F-B5A838CE95DC}" type="pres">
      <dgm:prSet presAssocID="{98133C34-97F3-41D4-B8CA-E817EDECAD23}" presName="LevelTwoTextNode" presStyleLbl="node2" presStyleIdx="6" presStyleCnt="17">
        <dgm:presLayoutVars>
          <dgm:chPref val="3"/>
        </dgm:presLayoutVars>
      </dgm:prSet>
      <dgm:spPr/>
    </dgm:pt>
    <dgm:pt modelId="{6D852807-15FD-4A1F-9E62-B38224F17219}" type="pres">
      <dgm:prSet presAssocID="{98133C34-97F3-41D4-B8CA-E817EDECAD23}" presName="level3hierChild" presStyleCnt="0"/>
      <dgm:spPr/>
    </dgm:pt>
    <dgm:pt modelId="{B5FB00DE-8BC3-43EB-8190-0B8705D64F01}" type="pres">
      <dgm:prSet presAssocID="{9D1DC1C8-A2E3-4B40-AD1C-4E091DAD5DE8}" presName="conn2-1" presStyleLbl="parChTrans1D2" presStyleIdx="8" presStyleCnt="18"/>
      <dgm:spPr/>
    </dgm:pt>
    <dgm:pt modelId="{4DB17BC7-E977-47E3-8752-355E3548FDE9}" type="pres">
      <dgm:prSet presAssocID="{9D1DC1C8-A2E3-4B40-AD1C-4E091DAD5DE8}" presName="connTx" presStyleLbl="parChTrans1D2" presStyleIdx="8" presStyleCnt="18"/>
      <dgm:spPr/>
    </dgm:pt>
    <dgm:pt modelId="{57DD9FE6-1A6E-4FC8-8CD3-D3025EF8BDAD}" type="pres">
      <dgm:prSet presAssocID="{A6ECFA5E-341D-4902-9CA1-AF5115525F70}" presName="root2" presStyleCnt="0"/>
      <dgm:spPr/>
    </dgm:pt>
    <dgm:pt modelId="{72CD4D90-AAA5-4331-8B74-B569F607FA52}" type="pres">
      <dgm:prSet presAssocID="{A6ECFA5E-341D-4902-9CA1-AF5115525F70}" presName="LevelTwoTextNode" presStyleLbl="node2" presStyleIdx="7" presStyleCnt="17">
        <dgm:presLayoutVars>
          <dgm:chPref val="3"/>
        </dgm:presLayoutVars>
      </dgm:prSet>
      <dgm:spPr/>
    </dgm:pt>
    <dgm:pt modelId="{7BB4497A-24BA-44B2-A283-3F8D5E9A5EBD}" type="pres">
      <dgm:prSet presAssocID="{A6ECFA5E-341D-4902-9CA1-AF5115525F70}" presName="level3hierChild" presStyleCnt="0"/>
      <dgm:spPr/>
    </dgm:pt>
    <dgm:pt modelId="{A884F3CF-AE0C-478B-8C4C-5CAAB974B44A}" type="pres">
      <dgm:prSet presAssocID="{809A093D-B5DD-4B6D-8213-28853E54EC72}" presName="conn2-1" presStyleLbl="parChTrans1D2" presStyleIdx="9" presStyleCnt="18"/>
      <dgm:spPr/>
    </dgm:pt>
    <dgm:pt modelId="{9D3B6BD0-CEB4-4CC3-AB5F-D043E7FD25B7}" type="pres">
      <dgm:prSet presAssocID="{809A093D-B5DD-4B6D-8213-28853E54EC72}" presName="connTx" presStyleLbl="parChTrans1D2" presStyleIdx="9" presStyleCnt="18"/>
      <dgm:spPr/>
    </dgm:pt>
    <dgm:pt modelId="{F2D309C5-72D1-4C13-B59B-16B2A211A9A0}" type="pres">
      <dgm:prSet presAssocID="{D80E5C06-4B3F-478D-9B9E-88A30A1AA6A4}" presName="root2" presStyleCnt="0"/>
      <dgm:spPr/>
    </dgm:pt>
    <dgm:pt modelId="{65BD768C-F25B-4B88-9A56-D274C1FCF1AB}" type="pres">
      <dgm:prSet presAssocID="{D80E5C06-4B3F-478D-9B9E-88A30A1AA6A4}" presName="LevelTwoTextNode" presStyleLbl="node2" presStyleIdx="8" presStyleCnt="17">
        <dgm:presLayoutVars>
          <dgm:chPref val="3"/>
        </dgm:presLayoutVars>
      </dgm:prSet>
      <dgm:spPr/>
    </dgm:pt>
    <dgm:pt modelId="{ACA482BB-DA49-4E93-99E7-4A2444314C95}" type="pres">
      <dgm:prSet presAssocID="{D80E5C06-4B3F-478D-9B9E-88A30A1AA6A4}" presName="level3hierChild" presStyleCnt="0"/>
      <dgm:spPr/>
    </dgm:pt>
    <dgm:pt modelId="{E670DB24-1383-4A10-89C0-36C8E3519CE6}" type="pres">
      <dgm:prSet presAssocID="{5DB6101B-62E4-46DC-BB8C-BF314057F2C9}" presName="conn2-1" presStyleLbl="parChTrans1D2" presStyleIdx="10" presStyleCnt="18"/>
      <dgm:spPr/>
    </dgm:pt>
    <dgm:pt modelId="{0ED657F3-D5F1-40A4-A95E-01B5AA608D08}" type="pres">
      <dgm:prSet presAssocID="{5DB6101B-62E4-46DC-BB8C-BF314057F2C9}" presName="connTx" presStyleLbl="parChTrans1D2" presStyleIdx="10" presStyleCnt="18"/>
      <dgm:spPr/>
    </dgm:pt>
    <dgm:pt modelId="{D2AA3E7F-B72E-4134-9764-3E1FF572C2E5}" type="pres">
      <dgm:prSet presAssocID="{143C826D-4FAF-447D-98F5-47225194730F}" presName="root2" presStyleCnt="0"/>
      <dgm:spPr/>
    </dgm:pt>
    <dgm:pt modelId="{945F33DE-F1E3-4764-B612-4044F9ADD192}" type="pres">
      <dgm:prSet presAssocID="{143C826D-4FAF-447D-98F5-47225194730F}" presName="LevelTwoTextNode" presStyleLbl="node2" presStyleIdx="9" presStyleCnt="17">
        <dgm:presLayoutVars>
          <dgm:chPref val="3"/>
        </dgm:presLayoutVars>
      </dgm:prSet>
      <dgm:spPr/>
    </dgm:pt>
    <dgm:pt modelId="{D86DD80E-8B03-4B7A-99C0-79A8B960AC37}" type="pres">
      <dgm:prSet presAssocID="{143C826D-4FAF-447D-98F5-47225194730F}" presName="level3hierChild" presStyleCnt="0"/>
      <dgm:spPr/>
    </dgm:pt>
    <dgm:pt modelId="{EC77D0F7-02A7-4E8A-B9FF-4B40833BCAE5}" type="pres">
      <dgm:prSet presAssocID="{7CA83CD3-9474-40A0-9566-AADC20467E89}" presName="conn2-1" presStyleLbl="parChTrans1D2" presStyleIdx="11" presStyleCnt="18"/>
      <dgm:spPr/>
    </dgm:pt>
    <dgm:pt modelId="{1ED5A519-97FA-45DA-86D2-4A3CBF0C1ED3}" type="pres">
      <dgm:prSet presAssocID="{7CA83CD3-9474-40A0-9566-AADC20467E89}" presName="connTx" presStyleLbl="parChTrans1D2" presStyleIdx="11" presStyleCnt="18"/>
      <dgm:spPr/>
    </dgm:pt>
    <dgm:pt modelId="{F49F5A04-7655-4ED9-B79A-282F1E4622CC}" type="pres">
      <dgm:prSet presAssocID="{5A259EFB-72FE-44AC-AFF0-E1DE6A96ADC4}" presName="root2" presStyleCnt="0"/>
      <dgm:spPr/>
    </dgm:pt>
    <dgm:pt modelId="{6499A297-3A9E-4657-AB76-4761CF941CD8}" type="pres">
      <dgm:prSet presAssocID="{5A259EFB-72FE-44AC-AFF0-E1DE6A96ADC4}" presName="LevelTwoTextNode" presStyleLbl="node2" presStyleIdx="10" presStyleCnt="17">
        <dgm:presLayoutVars>
          <dgm:chPref val="3"/>
        </dgm:presLayoutVars>
      </dgm:prSet>
      <dgm:spPr/>
    </dgm:pt>
    <dgm:pt modelId="{16C76B60-6973-4BC3-8614-B37FC18EE06D}" type="pres">
      <dgm:prSet presAssocID="{5A259EFB-72FE-44AC-AFF0-E1DE6A96ADC4}" presName="level3hierChild" presStyleCnt="0"/>
      <dgm:spPr/>
    </dgm:pt>
    <dgm:pt modelId="{B1E6068D-AC1C-4EB7-B057-1E846B7C5C95}" type="pres">
      <dgm:prSet presAssocID="{4492D44B-D139-4C29-8C2A-BB2DCCA776EE}" presName="root1" presStyleCnt="0"/>
      <dgm:spPr/>
    </dgm:pt>
    <dgm:pt modelId="{8192AC10-A440-4CB7-BB14-3A8F22534527}" type="pres">
      <dgm:prSet presAssocID="{4492D44B-D139-4C29-8C2A-BB2DCCA776EE}" presName="LevelOneTextNode" presStyleLbl="node0" presStyleIdx="2" presStyleCnt="4">
        <dgm:presLayoutVars>
          <dgm:chPref val="3"/>
        </dgm:presLayoutVars>
      </dgm:prSet>
      <dgm:spPr/>
    </dgm:pt>
    <dgm:pt modelId="{D1F2F7BF-A34D-4CFA-8867-1EF74E5C0F9D}" type="pres">
      <dgm:prSet presAssocID="{4492D44B-D139-4C29-8C2A-BB2DCCA776EE}" presName="level2hierChild" presStyleCnt="0"/>
      <dgm:spPr/>
    </dgm:pt>
    <dgm:pt modelId="{C91820CD-6C87-41E9-8191-788E985A057D}" type="pres">
      <dgm:prSet presAssocID="{8DFB749D-B7D2-4E74-B496-FBFD7FDDF3F1}" presName="conn2-1" presStyleLbl="parChTrans1D2" presStyleIdx="12" presStyleCnt="18"/>
      <dgm:spPr/>
    </dgm:pt>
    <dgm:pt modelId="{72DAE143-6A7B-41CC-9C39-6633AAE6F36C}" type="pres">
      <dgm:prSet presAssocID="{8DFB749D-B7D2-4E74-B496-FBFD7FDDF3F1}" presName="connTx" presStyleLbl="parChTrans1D2" presStyleIdx="12" presStyleCnt="18"/>
      <dgm:spPr/>
    </dgm:pt>
    <dgm:pt modelId="{64A766D2-8CE9-47CD-B857-854E10E42530}" type="pres">
      <dgm:prSet presAssocID="{8C8531F5-B711-4313-A488-B7DB797CA7BB}" presName="root2" presStyleCnt="0"/>
      <dgm:spPr/>
    </dgm:pt>
    <dgm:pt modelId="{B569F69C-8AFE-458E-8382-4545CDA8456A}" type="pres">
      <dgm:prSet presAssocID="{8C8531F5-B711-4313-A488-B7DB797CA7BB}" presName="LevelTwoTextNode" presStyleLbl="node2" presStyleIdx="11" presStyleCnt="17">
        <dgm:presLayoutVars>
          <dgm:chPref val="3"/>
        </dgm:presLayoutVars>
      </dgm:prSet>
      <dgm:spPr/>
    </dgm:pt>
    <dgm:pt modelId="{1A88B11F-1D0F-4ACB-A127-0DAD3A2D4329}" type="pres">
      <dgm:prSet presAssocID="{8C8531F5-B711-4313-A488-B7DB797CA7BB}" presName="level3hierChild" presStyleCnt="0"/>
      <dgm:spPr/>
    </dgm:pt>
    <dgm:pt modelId="{526F3815-9B9B-4166-98E2-913680FD5F97}" type="pres">
      <dgm:prSet presAssocID="{BAEDE9B4-B719-4BBA-9169-39CD7667C586}" presName="conn2-1" presStyleLbl="parChTrans1D3" presStyleIdx="1" presStyleCnt="6"/>
      <dgm:spPr/>
    </dgm:pt>
    <dgm:pt modelId="{4968F28B-BCF5-416B-A7EE-E21C7BC4B683}" type="pres">
      <dgm:prSet presAssocID="{BAEDE9B4-B719-4BBA-9169-39CD7667C586}" presName="connTx" presStyleLbl="parChTrans1D3" presStyleIdx="1" presStyleCnt="6"/>
      <dgm:spPr/>
    </dgm:pt>
    <dgm:pt modelId="{7ED639E5-852F-4FF5-B50C-6090577E9B62}" type="pres">
      <dgm:prSet presAssocID="{4FBA637F-FC16-4DE2-9885-240CE6A0A329}" presName="root2" presStyleCnt="0"/>
      <dgm:spPr/>
    </dgm:pt>
    <dgm:pt modelId="{2C1A0752-BDC8-478D-B5D1-6B4F110EE00F}" type="pres">
      <dgm:prSet presAssocID="{4FBA637F-FC16-4DE2-9885-240CE6A0A329}" presName="LevelTwoTextNode" presStyleLbl="node3" presStyleIdx="1" presStyleCnt="6">
        <dgm:presLayoutVars>
          <dgm:chPref val="3"/>
        </dgm:presLayoutVars>
      </dgm:prSet>
      <dgm:spPr/>
    </dgm:pt>
    <dgm:pt modelId="{740ABFFB-8980-4043-A88F-A3F523AC81B2}" type="pres">
      <dgm:prSet presAssocID="{4FBA637F-FC16-4DE2-9885-240CE6A0A329}" presName="level3hierChild" presStyleCnt="0"/>
      <dgm:spPr/>
    </dgm:pt>
    <dgm:pt modelId="{C8C0C501-0A4D-4B9A-A4EC-6344CFE9D65B}" type="pres">
      <dgm:prSet presAssocID="{2E2150C8-7500-4FDB-932B-19351F0BD577}" presName="conn2-1" presStyleLbl="parChTrans1D2" presStyleIdx="13" presStyleCnt="18"/>
      <dgm:spPr/>
    </dgm:pt>
    <dgm:pt modelId="{4E8C3EDB-6E69-436B-AB1E-C98D5CCBD340}" type="pres">
      <dgm:prSet presAssocID="{2E2150C8-7500-4FDB-932B-19351F0BD577}" presName="connTx" presStyleLbl="parChTrans1D2" presStyleIdx="13" presStyleCnt="18"/>
      <dgm:spPr/>
    </dgm:pt>
    <dgm:pt modelId="{4DC60009-116E-4E69-9BC5-B9F36B946F52}" type="pres">
      <dgm:prSet presAssocID="{3F9B55D2-89F9-473F-BC56-F32A9AE98251}" presName="root2" presStyleCnt="0"/>
      <dgm:spPr/>
    </dgm:pt>
    <dgm:pt modelId="{BE2BB666-8105-4F88-98D2-B9D46DCB03CF}" type="pres">
      <dgm:prSet presAssocID="{3F9B55D2-89F9-473F-BC56-F32A9AE98251}" presName="LevelTwoTextNode" presStyleLbl="node2" presStyleIdx="12" presStyleCnt="17">
        <dgm:presLayoutVars>
          <dgm:chPref val="3"/>
        </dgm:presLayoutVars>
      </dgm:prSet>
      <dgm:spPr/>
    </dgm:pt>
    <dgm:pt modelId="{20722F81-1477-4DBA-9D4C-7BD387D7D2EF}" type="pres">
      <dgm:prSet presAssocID="{3F9B55D2-89F9-473F-BC56-F32A9AE98251}" presName="level3hierChild" presStyleCnt="0"/>
      <dgm:spPr/>
    </dgm:pt>
    <dgm:pt modelId="{4C5C4718-CAB6-48FB-8D27-8039BD171E2A}" type="pres">
      <dgm:prSet presAssocID="{27D32884-E78F-4B3E-90B8-091189D77BEB}" presName="conn2-1" presStyleLbl="parChTrans1D2" presStyleIdx="14" presStyleCnt="18"/>
      <dgm:spPr/>
    </dgm:pt>
    <dgm:pt modelId="{02FBF889-D117-4C9D-B919-292DC3A4DD8E}" type="pres">
      <dgm:prSet presAssocID="{27D32884-E78F-4B3E-90B8-091189D77BEB}" presName="connTx" presStyleLbl="parChTrans1D2" presStyleIdx="14" presStyleCnt="18"/>
      <dgm:spPr/>
    </dgm:pt>
    <dgm:pt modelId="{7BA8E076-5BE7-42C9-8305-BC687F51998C}" type="pres">
      <dgm:prSet presAssocID="{604FAC20-BA21-4A2B-9B7D-C602667DD7F8}" presName="root2" presStyleCnt="0"/>
      <dgm:spPr/>
    </dgm:pt>
    <dgm:pt modelId="{61F3693E-2447-4817-B8AA-04B961CC03BE}" type="pres">
      <dgm:prSet presAssocID="{604FAC20-BA21-4A2B-9B7D-C602667DD7F8}" presName="LevelTwoTextNode" presStyleLbl="node2" presStyleIdx="13" presStyleCnt="17">
        <dgm:presLayoutVars>
          <dgm:chPref val="3"/>
        </dgm:presLayoutVars>
      </dgm:prSet>
      <dgm:spPr/>
    </dgm:pt>
    <dgm:pt modelId="{1DEEC6B1-58D9-46A4-9F90-ED0FB4805DF0}" type="pres">
      <dgm:prSet presAssocID="{604FAC20-BA21-4A2B-9B7D-C602667DD7F8}" presName="level3hierChild" presStyleCnt="0"/>
      <dgm:spPr/>
    </dgm:pt>
    <dgm:pt modelId="{3CCB750E-967A-4886-972C-CE7630DAF820}" type="pres">
      <dgm:prSet presAssocID="{C6AA7C24-ACC8-4E32-9FF7-D87EA3804C07}" presName="root1" presStyleCnt="0"/>
      <dgm:spPr/>
    </dgm:pt>
    <dgm:pt modelId="{989E691B-B21F-42EB-B403-760346361342}" type="pres">
      <dgm:prSet presAssocID="{C6AA7C24-ACC8-4E32-9FF7-D87EA3804C07}" presName="LevelOneTextNode" presStyleLbl="node0" presStyleIdx="3" presStyleCnt="4">
        <dgm:presLayoutVars>
          <dgm:chPref val="3"/>
        </dgm:presLayoutVars>
      </dgm:prSet>
      <dgm:spPr/>
    </dgm:pt>
    <dgm:pt modelId="{0497A25E-2CBA-42DA-A224-E322C0A008E6}" type="pres">
      <dgm:prSet presAssocID="{C6AA7C24-ACC8-4E32-9FF7-D87EA3804C07}" presName="level2hierChild" presStyleCnt="0"/>
      <dgm:spPr/>
    </dgm:pt>
    <dgm:pt modelId="{16112962-0D4F-4267-8F08-9E0B9AED34F9}" type="pres">
      <dgm:prSet presAssocID="{C4235015-8E73-47EE-BF89-A40EC27D7F98}" presName="conn2-1" presStyleLbl="parChTrans1D2" presStyleIdx="15" presStyleCnt="18"/>
      <dgm:spPr/>
    </dgm:pt>
    <dgm:pt modelId="{42EA522F-DF63-4EEB-973C-3FF460ADB8D2}" type="pres">
      <dgm:prSet presAssocID="{C4235015-8E73-47EE-BF89-A40EC27D7F98}" presName="connTx" presStyleLbl="parChTrans1D2" presStyleIdx="15" presStyleCnt="18"/>
      <dgm:spPr/>
    </dgm:pt>
    <dgm:pt modelId="{E9A58699-F473-4E29-A77A-EC8B6C241FB7}" type="pres">
      <dgm:prSet presAssocID="{0BF3475C-FC90-4BDB-BDD3-E0EF61552158}" presName="root2" presStyleCnt="0"/>
      <dgm:spPr/>
    </dgm:pt>
    <dgm:pt modelId="{C6FFF96F-8035-4D3D-B398-FEE394A36DA7}" type="pres">
      <dgm:prSet presAssocID="{0BF3475C-FC90-4BDB-BDD3-E0EF61552158}" presName="LevelTwoTextNode" presStyleLbl="node2" presStyleIdx="14" presStyleCnt="17">
        <dgm:presLayoutVars>
          <dgm:chPref val="3"/>
        </dgm:presLayoutVars>
      </dgm:prSet>
      <dgm:spPr/>
    </dgm:pt>
    <dgm:pt modelId="{524BAAFB-6264-42CA-AFC7-84046D961201}" type="pres">
      <dgm:prSet presAssocID="{0BF3475C-FC90-4BDB-BDD3-E0EF61552158}" presName="level3hierChild" presStyleCnt="0"/>
      <dgm:spPr/>
    </dgm:pt>
    <dgm:pt modelId="{A50D26FE-856B-40EA-A8F4-C3BBAE8789EF}" type="pres">
      <dgm:prSet presAssocID="{219D3FD0-625C-430D-9888-A3085C847C5B}" presName="conn2-1" presStyleLbl="parChTrans1D3" presStyleIdx="2" presStyleCnt="6"/>
      <dgm:spPr/>
    </dgm:pt>
    <dgm:pt modelId="{3A755612-E030-4569-AF1B-4199D5901D22}" type="pres">
      <dgm:prSet presAssocID="{219D3FD0-625C-430D-9888-A3085C847C5B}" presName="connTx" presStyleLbl="parChTrans1D3" presStyleIdx="2" presStyleCnt="6"/>
      <dgm:spPr/>
    </dgm:pt>
    <dgm:pt modelId="{BF4A8EB9-9D07-4BC2-98B1-0DC63B51429B}" type="pres">
      <dgm:prSet presAssocID="{9B753D4C-22FE-4C49-9BB7-052EBE578E2C}" presName="root2" presStyleCnt="0"/>
      <dgm:spPr/>
    </dgm:pt>
    <dgm:pt modelId="{1739787B-9D72-41BA-9FB2-0B92289790D3}" type="pres">
      <dgm:prSet presAssocID="{9B753D4C-22FE-4C49-9BB7-052EBE578E2C}" presName="LevelTwoTextNode" presStyleLbl="node3" presStyleIdx="2" presStyleCnt="6">
        <dgm:presLayoutVars>
          <dgm:chPref val="3"/>
        </dgm:presLayoutVars>
      </dgm:prSet>
      <dgm:spPr/>
    </dgm:pt>
    <dgm:pt modelId="{C4947BEE-6A03-4B86-B39B-6A0C47CFACF5}" type="pres">
      <dgm:prSet presAssocID="{9B753D4C-22FE-4C49-9BB7-052EBE578E2C}" presName="level3hierChild" presStyleCnt="0"/>
      <dgm:spPr/>
    </dgm:pt>
    <dgm:pt modelId="{C741E7F5-4410-4CE7-9D01-8429C573A2BC}" type="pres">
      <dgm:prSet presAssocID="{7834E197-853E-41A4-AE80-CAF560BA18A1}" presName="conn2-1" presStyleLbl="parChTrans1D4" presStyleIdx="0" presStyleCnt="8"/>
      <dgm:spPr/>
    </dgm:pt>
    <dgm:pt modelId="{A4D9160E-3A18-4205-A83F-BBCB71F27A79}" type="pres">
      <dgm:prSet presAssocID="{7834E197-853E-41A4-AE80-CAF560BA18A1}" presName="connTx" presStyleLbl="parChTrans1D4" presStyleIdx="0" presStyleCnt="8"/>
      <dgm:spPr/>
    </dgm:pt>
    <dgm:pt modelId="{91A2A992-B070-4468-9A3F-E45151938EFB}" type="pres">
      <dgm:prSet presAssocID="{D8B797C6-B8C9-4E33-BFBA-CBD4A5D1CF74}" presName="root2" presStyleCnt="0"/>
      <dgm:spPr/>
    </dgm:pt>
    <dgm:pt modelId="{5D994C20-F4B7-411B-8AF1-96FF61A6AD4E}" type="pres">
      <dgm:prSet presAssocID="{D8B797C6-B8C9-4E33-BFBA-CBD4A5D1CF74}" presName="LevelTwoTextNode" presStyleLbl="node4" presStyleIdx="0" presStyleCnt="8">
        <dgm:presLayoutVars>
          <dgm:chPref val="3"/>
        </dgm:presLayoutVars>
      </dgm:prSet>
      <dgm:spPr/>
    </dgm:pt>
    <dgm:pt modelId="{21EC2CB0-17B5-4749-A1D0-F4AE40F83443}" type="pres">
      <dgm:prSet presAssocID="{D8B797C6-B8C9-4E33-BFBA-CBD4A5D1CF74}" presName="level3hierChild" presStyleCnt="0"/>
      <dgm:spPr/>
    </dgm:pt>
    <dgm:pt modelId="{EC11CB7B-C4B7-47A7-850B-16B884FCF8C7}" type="pres">
      <dgm:prSet presAssocID="{F5319E44-4680-4247-825C-CB1883335759}" presName="conn2-1" presStyleLbl="parChTrans1D4" presStyleIdx="1" presStyleCnt="8"/>
      <dgm:spPr/>
    </dgm:pt>
    <dgm:pt modelId="{1583FB4A-88E8-4F20-8D34-DD9D531BE6FC}" type="pres">
      <dgm:prSet presAssocID="{F5319E44-4680-4247-825C-CB1883335759}" presName="connTx" presStyleLbl="parChTrans1D4" presStyleIdx="1" presStyleCnt="8"/>
      <dgm:spPr/>
    </dgm:pt>
    <dgm:pt modelId="{3915F123-FB12-432D-B369-02D3585B2368}" type="pres">
      <dgm:prSet presAssocID="{3F886EF8-0C9D-4110-A5E8-E578CF879A7D}" presName="root2" presStyleCnt="0"/>
      <dgm:spPr/>
    </dgm:pt>
    <dgm:pt modelId="{D190B259-0861-4421-A6E2-0CCE2296F065}" type="pres">
      <dgm:prSet presAssocID="{3F886EF8-0C9D-4110-A5E8-E578CF879A7D}" presName="LevelTwoTextNode" presStyleLbl="node4" presStyleIdx="1" presStyleCnt="8">
        <dgm:presLayoutVars>
          <dgm:chPref val="3"/>
        </dgm:presLayoutVars>
      </dgm:prSet>
      <dgm:spPr/>
    </dgm:pt>
    <dgm:pt modelId="{4D415AD8-2439-4E4A-ACA0-C87E5C11643C}" type="pres">
      <dgm:prSet presAssocID="{3F886EF8-0C9D-4110-A5E8-E578CF879A7D}" presName="level3hierChild" presStyleCnt="0"/>
      <dgm:spPr/>
    </dgm:pt>
    <dgm:pt modelId="{797CE43D-1068-43ED-B610-190355837DC4}" type="pres">
      <dgm:prSet presAssocID="{07ABED47-3F8B-46F5-BE5D-E219B7CC762B}" presName="conn2-1" presStyleLbl="parChTrans1D2" presStyleIdx="16" presStyleCnt="18"/>
      <dgm:spPr/>
    </dgm:pt>
    <dgm:pt modelId="{BA02339D-2A6C-48E0-BB5C-E7445082B0B8}" type="pres">
      <dgm:prSet presAssocID="{07ABED47-3F8B-46F5-BE5D-E219B7CC762B}" presName="connTx" presStyleLbl="parChTrans1D2" presStyleIdx="16" presStyleCnt="18"/>
      <dgm:spPr/>
    </dgm:pt>
    <dgm:pt modelId="{E7DB9ABE-7132-4770-B022-68B38CB4A9CE}" type="pres">
      <dgm:prSet presAssocID="{3BE33BDF-212A-4B74-B7AC-1B4F3D28DF05}" presName="root2" presStyleCnt="0"/>
      <dgm:spPr/>
    </dgm:pt>
    <dgm:pt modelId="{28706C17-3C84-455E-9DC1-D818E0A81427}" type="pres">
      <dgm:prSet presAssocID="{3BE33BDF-212A-4B74-B7AC-1B4F3D28DF05}" presName="LevelTwoTextNode" presStyleLbl="node2" presStyleIdx="15" presStyleCnt="17">
        <dgm:presLayoutVars>
          <dgm:chPref val="3"/>
        </dgm:presLayoutVars>
      </dgm:prSet>
      <dgm:spPr/>
    </dgm:pt>
    <dgm:pt modelId="{600AC09D-6A53-42B5-A6DE-C0E8E77B1398}" type="pres">
      <dgm:prSet presAssocID="{3BE33BDF-212A-4B74-B7AC-1B4F3D28DF05}" presName="level3hierChild" presStyleCnt="0"/>
      <dgm:spPr/>
    </dgm:pt>
    <dgm:pt modelId="{D5DAD34F-FE67-433C-80A4-B00792C7F802}" type="pres">
      <dgm:prSet presAssocID="{83E528A9-58AC-4228-A17E-49BBD61ECF85}" presName="conn2-1" presStyleLbl="parChTrans1D3" presStyleIdx="3" presStyleCnt="6"/>
      <dgm:spPr/>
    </dgm:pt>
    <dgm:pt modelId="{43D5008F-84A4-4405-9D06-75F3A92CC8F9}" type="pres">
      <dgm:prSet presAssocID="{83E528A9-58AC-4228-A17E-49BBD61ECF85}" presName="connTx" presStyleLbl="parChTrans1D3" presStyleIdx="3" presStyleCnt="6"/>
      <dgm:spPr/>
    </dgm:pt>
    <dgm:pt modelId="{8642A97D-0FE4-428A-AC75-208E0F6A7137}" type="pres">
      <dgm:prSet presAssocID="{C3C1F28E-F22A-465B-8FE0-8761FB1CCC55}" presName="root2" presStyleCnt="0"/>
      <dgm:spPr/>
    </dgm:pt>
    <dgm:pt modelId="{B9F13E72-8A33-40D1-B377-616A79EB02F8}" type="pres">
      <dgm:prSet presAssocID="{C3C1F28E-F22A-465B-8FE0-8761FB1CCC55}" presName="LevelTwoTextNode" presStyleLbl="node3" presStyleIdx="3" presStyleCnt="6">
        <dgm:presLayoutVars>
          <dgm:chPref val="3"/>
        </dgm:presLayoutVars>
      </dgm:prSet>
      <dgm:spPr/>
    </dgm:pt>
    <dgm:pt modelId="{4BD4A51F-243B-483D-B7C3-27CF42ACCF12}" type="pres">
      <dgm:prSet presAssocID="{C3C1F28E-F22A-465B-8FE0-8761FB1CCC55}" presName="level3hierChild" presStyleCnt="0"/>
      <dgm:spPr/>
    </dgm:pt>
    <dgm:pt modelId="{D48D3883-F80E-41F9-ACC3-376E9FB16C36}" type="pres">
      <dgm:prSet presAssocID="{76FD2C15-CE67-41BF-A140-D1D937E3E9CD}" presName="conn2-1" presStyleLbl="parChTrans1D2" presStyleIdx="17" presStyleCnt="18"/>
      <dgm:spPr/>
    </dgm:pt>
    <dgm:pt modelId="{1B7A64B9-73F1-4ED0-BB8B-D12E36C47B20}" type="pres">
      <dgm:prSet presAssocID="{76FD2C15-CE67-41BF-A140-D1D937E3E9CD}" presName="connTx" presStyleLbl="parChTrans1D2" presStyleIdx="17" presStyleCnt="18"/>
      <dgm:spPr/>
    </dgm:pt>
    <dgm:pt modelId="{14A08502-E7C3-43E3-83B6-95DA57A97F53}" type="pres">
      <dgm:prSet presAssocID="{54564FEF-DEF5-4E8A-960B-3A80DA22DC6E}" presName="root2" presStyleCnt="0"/>
      <dgm:spPr/>
    </dgm:pt>
    <dgm:pt modelId="{8938B62E-4B97-48D1-8527-BEE75B83BFDF}" type="pres">
      <dgm:prSet presAssocID="{54564FEF-DEF5-4E8A-960B-3A80DA22DC6E}" presName="LevelTwoTextNode" presStyleLbl="node2" presStyleIdx="16" presStyleCnt="17">
        <dgm:presLayoutVars>
          <dgm:chPref val="3"/>
        </dgm:presLayoutVars>
      </dgm:prSet>
      <dgm:spPr/>
    </dgm:pt>
    <dgm:pt modelId="{2F5FB838-9B43-4F64-BA77-43C21D1F7D07}" type="pres">
      <dgm:prSet presAssocID="{54564FEF-DEF5-4E8A-960B-3A80DA22DC6E}" presName="level3hierChild" presStyleCnt="0"/>
      <dgm:spPr/>
    </dgm:pt>
    <dgm:pt modelId="{FCA8C2D2-A3EB-4228-A926-5BE78F31AE32}" type="pres">
      <dgm:prSet presAssocID="{2E23694F-046D-448F-BC67-754F5D8F2826}" presName="conn2-1" presStyleLbl="parChTrans1D3" presStyleIdx="4" presStyleCnt="6"/>
      <dgm:spPr/>
    </dgm:pt>
    <dgm:pt modelId="{E0FECDC0-01AB-42C0-8DA9-A479AE6D171E}" type="pres">
      <dgm:prSet presAssocID="{2E23694F-046D-448F-BC67-754F5D8F2826}" presName="connTx" presStyleLbl="parChTrans1D3" presStyleIdx="4" presStyleCnt="6"/>
      <dgm:spPr/>
    </dgm:pt>
    <dgm:pt modelId="{EACF2A6A-E8EB-4EDA-99D5-44910C9448C3}" type="pres">
      <dgm:prSet presAssocID="{74F9900E-7B01-4976-9710-992DD95200F7}" presName="root2" presStyleCnt="0"/>
      <dgm:spPr/>
    </dgm:pt>
    <dgm:pt modelId="{1FE08C60-08DB-44B7-9F8F-68E11994AB09}" type="pres">
      <dgm:prSet presAssocID="{74F9900E-7B01-4976-9710-992DD95200F7}" presName="LevelTwoTextNode" presStyleLbl="node3" presStyleIdx="4" presStyleCnt="6">
        <dgm:presLayoutVars>
          <dgm:chPref val="3"/>
        </dgm:presLayoutVars>
      </dgm:prSet>
      <dgm:spPr/>
    </dgm:pt>
    <dgm:pt modelId="{A85B2331-13DC-4ADC-BBFB-EB524E97BAED}" type="pres">
      <dgm:prSet presAssocID="{74F9900E-7B01-4976-9710-992DD95200F7}" presName="level3hierChild" presStyleCnt="0"/>
      <dgm:spPr/>
    </dgm:pt>
    <dgm:pt modelId="{88F6C9A4-E93A-43F1-9E59-137AEE18CB8C}" type="pres">
      <dgm:prSet presAssocID="{55D589C1-DC43-4422-925B-1104D9B69AB9}" presName="conn2-1" presStyleLbl="parChTrans1D3" presStyleIdx="5" presStyleCnt="6"/>
      <dgm:spPr/>
    </dgm:pt>
    <dgm:pt modelId="{CCE69750-7E84-4A72-8443-C25BC450731C}" type="pres">
      <dgm:prSet presAssocID="{55D589C1-DC43-4422-925B-1104D9B69AB9}" presName="connTx" presStyleLbl="parChTrans1D3" presStyleIdx="5" presStyleCnt="6"/>
      <dgm:spPr/>
    </dgm:pt>
    <dgm:pt modelId="{AD2B97C1-CED2-4FD5-9001-AF498F8E47AC}" type="pres">
      <dgm:prSet presAssocID="{BF4A86CC-C72E-49BE-BAB5-9D87CD88AEBB}" presName="root2" presStyleCnt="0"/>
      <dgm:spPr/>
    </dgm:pt>
    <dgm:pt modelId="{4F8694FD-3A89-4E10-9A7F-83DB65D5742A}" type="pres">
      <dgm:prSet presAssocID="{BF4A86CC-C72E-49BE-BAB5-9D87CD88AEBB}" presName="LevelTwoTextNode" presStyleLbl="node3" presStyleIdx="5" presStyleCnt="6">
        <dgm:presLayoutVars>
          <dgm:chPref val="3"/>
        </dgm:presLayoutVars>
      </dgm:prSet>
      <dgm:spPr/>
    </dgm:pt>
    <dgm:pt modelId="{1D7769FF-F216-4323-BE88-6D3C3CC6FAFA}" type="pres">
      <dgm:prSet presAssocID="{BF4A86CC-C72E-49BE-BAB5-9D87CD88AEBB}" presName="level3hierChild" presStyleCnt="0"/>
      <dgm:spPr/>
    </dgm:pt>
    <dgm:pt modelId="{52BEBA86-DAD6-4000-AA4C-C72A0B108317}" type="pres">
      <dgm:prSet presAssocID="{CB6D3BDA-5213-4813-AF3D-B8BF2F87348C}" presName="conn2-1" presStyleLbl="parChTrans1D4" presStyleIdx="2" presStyleCnt="8"/>
      <dgm:spPr/>
    </dgm:pt>
    <dgm:pt modelId="{0D2F53FE-CD17-4424-B245-DA6A305EC9E5}" type="pres">
      <dgm:prSet presAssocID="{CB6D3BDA-5213-4813-AF3D-B8BF2F87348C}" presName="connTx" presStyleLbl="parChTrans1D4" presStyleIdx="2" presStyleCnt="8"/>
      <dgm:spPr/>
    </dgm:pt>
    <dgm:pt modelId="{87171D23-35B3-4648-8A0A-9ECC0F04A3A0}" type="pres">
      <dgm:prSet presAssocID="{386D15B7-863D-4FB9-91E5-0C666E97E961}" presName="root2" presStyleCnt="0"/>
      <dgm:spPr/>
    </dgm:pt>
    <dgm:pt modelId="{5E631D8F-E145-49F9-8857-D31D1AD04FC8}" type="pres">
      <dgm:prSet presAssocID="{386D15B7-863D-4FB9-91E5-0C666E97E961}" presName="LevelTwoTextNode" presStyleLbl="node4" presStyleIdx="2" presStyleCnt="8">
        <dgm:presLayoutVars>
          <dgm:chPref val="3"/>
        </dgm:presLayoutVars>
      </dgm:prSet>
      <dgm:spPr/>
    </dgm:pt>
    <dgm:pt modelId="{2229805A-8727-4CF9-9555-BD89E6EED4BF}" type="pres">
      <dgm:prSet presAssocID="{386D15B7-863D-4FB9-91E5-0C666E97E961}" presName="level3hierChild" presStyleCnt="0"/>
      <dgm:spPr/>
    </dgm:pt>
    <dgm:pt modelId="{4001F36D-1E12-4125-9B73-02C7E7744058}" type="pres">
      <dgm:prSet presAssocID="{DF387686-F4A3-4C7D-8FA1-9FE936AE31BA}" presName="conn2-1" presStyleLbl="parChTrans1D4" presStyleIdx="3" presStyleCnt="8"/>
      <dgm:spPr/>
    </dgm:pt>
    <dgm:pt modelId="{4B5D796B-312B-4EF3-A254-BE6C98A6E397}" type="pres">
      <dgm:prSet presAssocID="{DF387686-F4A3-4C7D-8FA1-9FE936AE31BA}" presName="connTx" presStyleLbl="parChTrans1D4" presStyleIdx="3" presStyleCnt="8"/>
      <dgm:spPr/>
    </dgm:pt>
    <dgm:pt modelId="{81F3DA35-CB60-481B-9A91-43083D1061E1}" type="pres">
      <dgm:prSet presAssocID="{65F4C63D-A89B-4334-AE30-C00B821B7FBB}" presName="root2" presStyleCnt="0"/>
      <dgm:spPr/>
    </dgm:pt>
    <dgm:pt modelId="{13981D3F-D3C4-43FE-AB4C-A165E5AB75B1}" type="pres">
      <dgm:prSet presAssocID="{65F4C63D-A89B-4334-AE30-C00B821B7FBB}" presName="LevelTwoTextNode" presStyleLbl="node4" presStyleIdx="3" presStyleCnt="8">
        <dgm:presLayoutVars>
          <dgm:chPref val="3"/>
        </dgm:presLayoutVars>
      </dgm:prSet>
      <dgm:spPr/>
    </dgm:pt>
    <dgm:pt modelId="{94FC15D8-EDF5-4996-B1AC-3D13BF264CFC}" type="pres">
      <dgm:prSet presAssocID="{65F4C63D-A89B-4334-AE30-C00B821B7FBB}" presName="level3hierChild" presStyleCnt="0"/>
      <dgm:spPr/>
    </dgm:pt>
    <dgm:pt modelId="{A1656751-D788-41EA-909F-85E6A83C4736}" type="pres">
      <dgm:prSet presAssocID="{BB1A5636-BC24-4BD0-9996-34BDE200839A}" presName="conn2-1" presStyleLbl="parChTrans1D4" presStyleIdx="4" presStyleCnt="8"/>
      <dgm:spPr/>
    </dgm:pt>
    <dgm:pt modelId="{85516E9E-C2FA-47E9-BA6B-8F768E245BDA}" type="pres">
      <dgm:prSet presAssocID="{BB1A5636-BC24-4BD0-9996-34BDE200839A}" presName="connTx" presStyleLbl="parChTrans1D4" presStyleIdx="4" presStyleCnt="8"/>
      <dgm:spPr/>
    </dgm:pt>
    <dgm:pt modelId="{128DC112-AE1C-49EC-BBE1-D732C74ECC19}" type="pres">
      <dgm:prSet presAssocID="{55711863-135E-4AA3-A9E7-45DEFF275110}" presName="root2" presStyleCnt="0"/>
      <dgm:spPr/>
    </dgm:pt>
    <dgm:pt modelId="{71C53106-7DE6-41E6-9BA7-AAD0B0E0FC5B}" type="pres">
      <dgm:prSet presAssocID="{55711863-135E-4AA3-A9E7-45DEFF275110}" presName="LevelTwoTextNode" presStyleLbl="node4" presStyleIdx="4" presStyleCnt="8">
        <dgm:presLayoutVars>
          <dgm:chPref val="3"/>
        </dgm:presLayoutVars>
      </dgm:prSet>
      <dgm:spPr/>
    </dgm:pt>
    <dgm:pt modelId="{27FABAFF-7A23-4BBD-9870-5468F9CAD77E}" type="pres">
      <dgm:prSet presAssocID="{55711863-135E-4AA3-A9E7-45DEFF275110}" presName="level3hierChild" presStyleCnt="0"/>
      <dgm:spPr/>
    </dgm:pt>
    <dgm:pt modelId="{B1A221D2-E65E-4C41-A1A5-F0007A6800DE}" type="pres">
      <dgm:prSet presAssocID="{E6795C09-1799-4263-BC2E-823EE4623FD2}" presName="conn2-1" presStyleLbl="parChTrans1D4" presStyleIdx="5" presStyleCnt="8"/>
      <dgm:spPr/>
    </dgm:pt>
    <dgm:pt modelId="{4A397DA8-A6A0-4E97-8D14-44E4BE9FBB5A}" type="pres">
      <dgm:prSet presAssocID="{E6795C09-1799-4263-BC2E-823EE4623FD2}" presName="connTx" presStyleLbl="parChTrans1D4" presStyleIdx="5" presStyleCnt="8"/>
      <dgm:spPr/>
    </dgm:pt>
    <dgm:pt modelId="{2086DC20-6266-4CC7-A00A-35DE7E76C644}" type="pres">
      <dgm:prSet presAssocID="{8D9A2926-438B-47B1-8AD0-7BEC9014EFD8}" presName="root2" presStyleCnt="0"/>
      <dgm:spPr/>
    </dgm:pt>
    <dgm:pt modelId="{45BC88B5-813F-42F6-AA0C-BCC7337E8B50}" type="pres">
      <dgm:prSet presAssocID="{8D9A2926-438B-47B1-8AD0-7BEC9014EFD8}" presName="LevelTwoTextNode" presStyleLbl="node4" presStyleIdx="5" presStyleCnt="8">
        <dgm:presLayoutVars>
          <dgm:chPref val="3"/>
        </dgm:presLayoutVars>
      </dgm:prSet>
      <dgm:spPr/>
    </dgm:pt>
    <dgm:pt modelId="{E1C6A621-9185-4D1C-A2B4-C2E79B2C3926}" type="pres">
      <dgm:prSet presAssocID="{8D9A2926-438B-47B1-8AD0-7BEC9014EFD8}" presName="level3hierChild" presStyleCnt="0"/>
      <dgm:spPr/>
    </dgm:pt>
    <dgm:pt modelId="{D98AF10F-5C2A-4ABD-8708-A115AF076A70}" type="pres">
      <dgm:prSet presAssocID="{6BCD6E4D-735C-4465-AD3F-F3FDCD4072A7}" presName="conn2-1" presStyleLbl="parChTrans1D4" presStyleIdx="6" presStyleCnt="8"/>
      <dgm:spPr/>
    </dgm:pt>
    <dgm:pt modelId="{3BA68854-1BEC-4C75-9FD4-48E6F393D8A7}" type="pres">
      <dgm:prSet presAssocID="{6BCD6E4D-735C-4465-AD3F-F3FDCD4072A7}" presName="connTx" presStyleLbl="parChTrans1D4" presStyleIdx="6" presStyleCnt="8"/>
      <dgm:spPr/>
    </dgm:pt>
    <dgm:pt modelId="{45AC96A6-FA24-4D71-A453-422DC1F0BF23}" type="pres">
      <dgm:prSet presAssocID="{5E17BD6B-8748-4BB0-9F98-267E528EBD4B}" presName="root2" presStyleCnt="0"/>
      <dgm:spPr/>
    </dgm:pt>
    <dgm:pt modelId="{DC8034B4-55E9-489E-89F3-6492C1F794EA}" type="pres">
      <dgm:prSet presAssocID="{5E17BD6B-8748-4BB0-9F98-267E528EBD4B}" presName="LevelTwoTextNode" presStyleLbl="node4" presStyleIdx="6" presStyleCnt="8">
        <dgm:presLayoutVars>
          <dgm:chPref val="3"/>
        </dgm:presLayoutVars>
      </dgm:prSet>
      <dgm:spPr/>
    </dgm:pt>
    <dgm:pt modelId="{4D000568-79E4-449B-97A5-02CB493D91EA}" type="pres">
      <dgm:prSet presAssocID="{5E17BD6B-8748-4BB0-9F98-267E528EBD4B}" presName="level3hierChild" presStyleCnt="0"/>
      <dgm:spPr/>
    </dgm:pt>
    <dgm:pt modelId="{516473DD-32A4-4A92-9230-5C422BDB665E}" type="pres">
      <dgm:prSet presAssocID="{57375CD8-CB63-428B-8B84-1CCA1D665BB2}" presName="conn2-1" presStyleLbl="parChTrans1D4" presStyleIdx="7" presStyleCnt="8"/>
      <dgm:spPr/>
    </dgm:pt>
    <dgm:pt modelId="{42910650-E3D9-4B04-BEB9-C8FDEFB02DE0}" type="pres">
      <dgm:prSet presAssocID="{57375CD8-CB63-428B-8B84-1CCA1D665BB2}" presName="connTx" presStyleLbl="parChTrans1D4" presStyleIdx="7" presStyleCnt="8"/>
      <dgm:spPr/>
    </dgm:pt>
    <dgm:pt modelId="{BB3A957C-75FF-46C7-B6EF-0D6C8163CD01}" type="pres">
      <dgm:prSet presAssocID="{8EA71719-FC6E-42DC-89A5-3B9229F7B957}" presName="root2" presStyleCnt="0"/>
      <dgm:spPr/>
    </dgm:pt>
    <dgm:pt modelId="{459433E4-7722-4FA7-847B-F8D7D94C275C}" type="pres">
      <dgm:prSet presAssocID="{8EA71719-FC6E-42DC-89A5-3B9229F7B957}" presName="LevelTwoTextNode" presStyleLbl="node4" presStyleIdx="7" presStyleCnt="8">
        <dgm:presLayoutVars>
          <dgm:chPref val="3"/>
        </dgm:presLayoutVars>
      </dgm:prSet>
      <dgm:spPr/>
    </dgm:pt>
    <dgm:pt modelId="{5E3A77C7-EF26-4F39-9C1A-1A9CF0583E8C}" type="pres">
      <dgm:prSet presAssocID="{8EA71719-FC6E-42DC-89A5-3B9229F7B957}" presName="level3hierChild" presStyleCnt="0"/>
      <dgm:spPr/>
    </dgm:pt>
  </dgm:ptLst>
  <dgm:cxnLst>
    <dgm:cxn modelId="{1FF36203-1EEE-40DE-AAA8-A1105998008B}" type="presOf" srcId="{BB1A5636-BC24-4BD0-9996-34BDE200839A}" destId="{A1656751-D788-41EA-909F-85E6A83C4736}" srcOrd="0" destOrd="0" presId="urn:microsoft.com/office/officeart/2008/layout/HorizontalMultiLevelHierarchy"/>
    <dgm:cxn modelId="{1CC8C803-371E-4630-95E0-EA7679DE34A2}" srcId="{C6AA7C24-ACC8-4E32-9FF7-D87EA3804C07}" destId="{0BF3475C-FC90-4BDB-BDD3-E0EF61552158}" srcOrd="0" destOrd="0" parTransId="{C4235015-8E73-47EE-BF89-A40EC27D7F98}" sibTransId="{3E8C3EFF-996E-43D7-A3BD-C5B10E449246}"/>
    <dgm:cxn modelId="{8E95DE04-1DEC-4395-8EFF-3BC34CD4F886}" type="presOf" srcId="{7834E197-853E-41A4-AE80-CAF560BA18A1}" destId="{C741E7F5-4410-4CE7-9D01-8429C573A2BC}" srcOrd="0" destOrd="0" presId="urn:microsoft.com/office/officeart/2008/layout/HorizontalMultiLevelHierarchy"/>
    <dgm:cxn modelId="{723EE604-77C7-4E3D-9AD4-79C6B24CDAC7}" srcId="{A441DF2B-42E2-4F29-9901-2A58EE9FEC2C}" destId="{143C826D-4FAF-447D-98F5-47225194730F}" srcOrd="4" destOrd="0" parTransId="{5DB6101B-62E4-46DC-BB8C-BF314057F2C9}" sibTransId="{8413D8A6-F25A-4135-AB10-4E52920B0CED}"/>
    <dgm:cxn modelId="{0851A205-653D-474E-BA25-60827C489BDF}" type="presOf" srcId="{C6AA7C24-ACC8-4E32-9FF7-D87EA3804C07}" destId="{989E691B-B21F-42EB-B403-760346361342}" srcOrd="0" destOrd="0" presId="urn:microsoft.com/office/officeart/2008/layout/HorizontalMultiLevelHierarchy"/>
    <dgm:cxn modelId="{917CC305-1F23-41B0-94BA-5CFC3815A2A7}" type="presOf" srcId="{6BCD6E4D-735C-4465-AD3F-F3FDCD4072A7}" destId="{3BA68854-1BEC-4C75-9FD4-48E6F393D8A7}" srcOrd="1" destOrd="0" presId="urn:microsoft.com/office/officeart/2008/layout/HorizontalMultiLevelHierarchy"/>
    <dgm:cxn modelId="{21821E07-D253-4651-BEB8-11AE9E26C62F}" type="presOf" srcId="{C3BB7246-E980-4596-8311-1B461D82EAF7}" destId="{51EE4618-107E-4B01-A4CA-CBF1FE210BC6}" srcOrd="0" destOrd="0" presId="urn:microsoft.com/office/officeart/2008/layout/HorizontalMultiLevelHierarchy"/>
    <dgm:cxn modelId="{CB153509-F0A4-491B-AD0F-8066283DAE6B}" srcId="{F37205EC-E70A-4470-8A3D-7E1DF8B01BBD}" destId="{3D95D2B3-5802-4072-8E86-3D701A26A88F}" srcOrd="5" destOrd="0" parTransId="{9F78DD12-088C-4519-A143-5CDBD51E9CD6}" sibTransId="{516E446D-E585-4409-9872-72A622FD51AB}"/>
    <dgm:cxn modelId="{365C8B09-93D9-4666-B3F1-31809CB17143}" srcId="{386D15B7-863D-4FB9-91E5-0C666E97E961}" destId="{65F4C63D-A89B-4334-AE30-C00B821B7FBB}" srcOrd="0" destOrd="0" parTransId="{DF387686-F4A3-4C7D-8FA1-9FE936AE31BA}" sibTransId="{A2404C0C-E632-4A15-8076-4A260C753993}"/>
    <dgm:cxn modelId="{F97A9F0A-A74A-42F9-BFCB-0B0D034BB91F}" srcId="{386D15B7-863D-4FB9-91E5-0C666E97E961}" destId="{5E17BD6B-8748-4BB0-9F98-267E528EBD4B}" srcOrd="3" destOrd="0" parTransId="{6BCD6E4D-735C-4465-AD3F-F3FDCD4072A7}" sibTransId="{FDBD57BB-99F3-4475-8453-E7BDF01A3E59}"/>
    <dgm:cxn modelId="{E560840E-6556-4E18-916E-45D43F88BF2E}" srcId="{386D15B7-863D-4FB9-91E5-0C666E97E961}" destId="{55711863-135E-4AA3-A9E7-45DEFF275110}" srcOrd="1" destOrd="0" parTransId="{BB1A5636-BC24-4BD0-9996-34BDE200839A}" sibTransId="{5DD69511-1F04-4DB8-8B19-96F4FADE8741}"/>
    <dgm:cxn modelId="{24B51C11-A4E3-4094-8059-F3440EEDFB0A}" type="presOf" srcId="{F37205EC-E70A-4470-8A3D-7E1DF8B01BBD}" destId="{FDAE7339-5989-4C55-8736-3BCC35C80622}" srcOrd="0" destOrd="0" presId="urn:microsoft.com/office/officeart/2008/layout/HorizontalMultiLevelHierarchy"/>
    <dgm:cxn modelId="{A2A7AC14-61A0-4A4C-BF1C-E469199DA549}" type="presOf" srcId="{EF44C72B-F62E-4E6A-80C9-A9829CFCBDFE}" destId="{7B6B1C0E-7064-4E13-97B8-165CC06E64DD}" srcOrd="0" destOrd="0" presId="urn:microsoft.com/office/officeart/2008/layout/HorizontalMultiLevelHierarchy"/>
    <dgm:cxn modelId="{3FDBE314-3278-454D-99BF-1CD46D8A04D8}" type="presOf" srcId="{3BE33BDF-212A-4B74-B7AC-1B4F3D28DF05}" destId="{28706C17-3C84-455E-9DC1-D818E0A81427}" srcOrd="0" destOrd="0" presId="urn:microsoft.com/office/officeart/2008/layout/HorizontalMultiLevelHierarchy"/>
    <dgm:cxn modelId="{B754EE18-CADD-41C5-B365-23A31C72FDCB}" type="presOf" srcId="{0BF3475C-FC90-4BDB-BDD3-E0EF61552158}" destId="{C6FFF96F-8035-4D3D-B398-FEE394A36DA7}" srcOrd="0" destOrd="0" presId="urn:microsoft.com/office/officeart/2008/layout/HorizontalMultiLevelHierarchy"/>
    <dgm:cxn modelId="{1249B119-E1D6-43E9-89A5-CF6ECFB98F80}" type="presOf" srcId="{07ABED47-3F8B-46F5-BE5D-E219B7CC762B}" destId="{BA02339D-2A6C-48E0-BB5C-E7445082B0B8}" srcOrd="1" destOrd="0" presId="urn:microsoft.com/office/officeart/2008/layout/HorizontalMultiLevelHierarchy"/>
    <dgm:cxn modelId="{AFFDAF1D-386E-455F-A1B7-F96F0D5177BC}" type="presOf" srcId="{EC20AA83-DBF9-431D-82E9-5E8499624571}" destId="{2A323810-74D2-47C0-96A9-8D82DF9265C8}" srcOrd="1" destOrd="0" presId="urn:microsoft.com/office/officeart/2008/layout/HorizontalMultiLevelHierarchy"/>
    <dgm:cxn modelId="{A736AB1E-592A-439E-9DC9-D5A446AD1CE6}" srcId="{386D15B7-863D-4FB9-91E5-0C666E97E961}" destId="{8D9A2926-438B-47B1-8AD0-7BEC9014EFD8}" srcOrd="2" destOrd="0" parTransId="{E6795C09-1799-4263-BC2E-823EE4623FD2}" sibTransId="{0AF04438-EB67-49DA-871B-2FDB53B53362}"/>
    <dgm:cxn modelId="{301BC31E-382B-44E0-A840-DA72E5127B95}" type="presOf" srcId="{C3A3A2AD-51D8-47E4-BA04-880C40934F24}" destId="{A5CFA862-9EBC-4D6A-8773-1B7CB7BCB3DD}" srcOrd="0" destOrd="0" presId="urn:microsoft.com/office/officeart/2008/layout/HorizontalMultiLevelHierarchy"/>
    <dgm:cxn modelId="{4788761F-2764-49EA-B050-B576FE34F1E0}" srcId="{F37205EC-E70A-4470-8A3D-7E1DF8B01BBD}" destId="{6DD2E7A3-4F52-40DD-BD33-EA8DF54C0D8B}" srcOrd="1" destOrd="0" parTransId="{EC20AA83-DBF9-431D-82E9-5E8499624571}" sibTransId="{F46BCEE2-783F-4530-8949-47902782A266}"/>
    <dgm:cxn modelId="{BCD28020-EE34-4395-87FB-A2AC52A684B8}" type="presOf" srcId="{2E2150C8-7500-4FDB-932B-19351F0BD577}" destId="{4E8C3EDB-6E69-436B-AB1E-C98D5CCBD340}" srcOrd="1" destOrd="0" presId="urn:microsoft.com/office/officeart/2008/layout/HorizontalMultiLevelHierarchy"/>
    <dgm:cxn modelId="{391D6223-18DD-48ED-8350-8CB2611AB129}" srcId="{9B753D4C-22FE-4C49-9BB7-052EBE578E2C}" destId="{D8B797C6-B8C9-4E33-BFBA-CBD4A5D1CF74}" srcOrd="0" destOrd="0" parTransId="{7834E197-853E-41A4-AE80-CAF560BA18A1}" sibTransId="{87C8AEE0-683D-4B5C-B400-CDE77F2F6B4A}"/>
    <dgm:cxn modelId="{ADBCA824-E220-433F-85FB-9626F7EE82D2}" srcId="{A441DF2B-42E2-4F29-9901-2A58EE9FEC2C}" destId="{A6ECFA5E-341D-4902-9CA1-AF5115525F70}" srcOrd="2" destOrd="0" parTransId="{9D1DC1C8-A2E3-4B40-AD1C-4E091DAD5DE8}" sibTransId="{C943CB37-3907-40A6-B334-04A979E9D3FD}"/>
    <dgm:cxn modelId="{7C05F425-6DD1-4FDC-B905-20BF701AAEBE}" type="presOf" srcId="{386D15B7-863D-4FB9-91E5-0C666E97E961}" destId="{5E631D8F-E145-49F9-8857-D31D1AD04FC8}" srcOrd="0" destOrd="0" presId="urn:microsoft.com/office/officeart/2008/layout/HorizontalMultiLevelHierarchy"/>
    <dgm:cxn modelId="{E0A5A129-43CD-4E78-A731-409B2B3520E5}" type="presOf" srcId="{57375CD8-CB63-428B-8B84-1CCA1D665BB2}" destId="{516473DD-32A4-4A92-9230-5C422BDB665E}" srcOrd="0" destOrd="0" presId="urn:microsoft.com/office/officeart/2008/layout/HorizontalMultiLevelHierarchy"/>
    <dgm:cxn modelId="{3A5AB529-6AD4-43BA-9730-B0F756786636}" type="presOf" srcId="{143C826D-4FAF-447D-98F5-47225194730F}" destId="{945F33DE-F1E3-4764-B612-4044F9ADD192}" srcOrd="0" destOrd="0" presId="urn:microsoft.com/office/officeart/2008/layout/HorizontalMultiLevelHierarchy"/>
    <dgm:cxn modelId="{03E5522B-824C-4799-AAB2-D24120EACFBA}" type="presOf" srcId="{27D32884-E78F-4B3E-90B8-091189D77BEB}" destId="{4C5C4718-CAB6-48FB-8D27-8039BD171E2A}" srcOrd="0" destOrd="0" presId="urn:microsoft.com/office/officeart/2008/layout/HorizontalMultiLevelHierarchy"/>
    <dgm:cxn modelId="{66481D2D-587B-43F6-9C6F-F19C34E46D59}" type="presOf" srcId="{B918EB3C-E857-40AC-AB0E-BF998BB6561C}" destId="{666D3D4A-60D7-479D-B7D8-BF895CB7B457}" srcOrd="1" destOrd="0" presId="urn:microsoft.com/office/officeart/2008/layout/HorizontalMultiLevelHierarchy"/>
    <dgm:cxn modelId="{7F9BB22F-634C-407F-AE5B-7ACCE58D6E67}" type="presOf" srcId="{5E17BD6B-8748-4BB0-9F98-267E528EBD4B}" destId="{DC8034B4-55E9-489E-89F3-6492C1F794EA}" srcOrd="0" destOrd="0" presId="urn:microsoft.com/office/officeart/2008/layout/HorizontalMultiLevelHierarchy"/>
    <dgm:cxn modelId="{BFA6E134-332A-49D9-A957-D4D72D579498}" type="presOf" srcId="{3F886EF8-0C9D-4110-A5E8-E578CF879A7D}" destId="{D190B259-0861-4421-A6E2-0CCE2296F065}" srcOrd="0" destOrd="0" presId="urn:microsoft.com/office/officeart/2008/layout/HorizontalMultiLevelHierarchy"/>
    <dgm:cxn modelId="{D7DD2436-D836-4B8D-9466-38408DE65C9E}" type="presOf" srcId="{8DFB749D-B7D2-4E74-B496-FBFD7FDDF3F1}" destId="{72DAE143-6A7B-41CC-9C39-6633AAE6F36C}" srcOrd="1" destOrd="0" presId="urn:microsoft.com/office/officeart/2008/layout/HorizontalMultiLevelHierarchy"/>
    <dgm:cxn modelId="{B8A2FC36-C1BD-42E4-9A65-548A182A5E86}" type="presOf" srcId="{55D589C1-DC43-4422-925B-1104D9B69AB9}" destId="{CCE69750-7E84-4A72-8443-C25BC450731C}" srcOrd="1" destOrd="0" presId="urn:microsoft.com/office/officeart/2008/layout/HorizontalMultiLevelHierarchy"/>
    <dgm:cxn modelId="{F12A1238-5DFC-4A01-928C-5AB87EFAC371}" type="presOf" srcId="{5DB6101B-62E4-46DC-BB8C-BF314057F2C9}" destId="{0ED657F3-D5F1-40A4-A95E-01B5AA608D08}" srcOrd="1" destOrd="0" presId="urn:microsoft.com/office/officeart/2008/layout/HorizontalMultiLevelHierarchy"/>
    <dgm:cxn modelId="{56B7713F-73E0-46DD-80A2-726D35E49423}" srcId="{A441DF2B-42E2-4F29-9901-2A58EE9FEC2C}" destId="{98133C34-97F3-41D4-B8CA-E817EDECAD23}" srcOrd="1" destOrd="0" parTransId="{6EF05F28-AB85-486E-A726-98AFDD4741DE}" sibTransId="{971CE15C-2B61-4C30-BA65-4FFCE4321CA2}"/>
    <dgm:cxn modelId="{F026095B-AA99-4684-8B3C-95BC394FCEBF}" type="presOf" srcId="{D80E5C06-4B3F-478D-9B9E-88A30A1AA6A4}" destId="{65BD768C-F25B-4B88-9A56-D274C1FCF1AB}" srcOrd="0" destOrd="0" presId="urn:microsoft.com/office/officeart/2008/layout/HorizontalMultiLevelHierarchy"/>
    <dgm:cxn modelId="{57026B5C-0BB0-4E6B-9B8A-CA5757A71DF1}" type="presOf" srcId="{83822792-5266-4BD6-9356-315FDAC4CE1F}" destId="{6E56C878-2D77-4DD4-B43E-A34FF398A8E7}" srcOrd="1" destOrd="0" presId="urn:microsoft.com/office/officeart/2008/layout/HorizontalMultiLevelHierarchy"/>
    <dgm:cxn modelId="{C0938263-F1C7-4146-9FBA-6DE765C3A726}" srcId="{C6AA7C24-ACC8-4E32-9FF7-D87EA3804C07}" destId="{54564FEF-DEF5-4E8A-960B-3A80DA22DC6E}" srcOrd="2" destOrd="0" parTransId="{76FD2C15-CE67-41BF-A140-D1D937E3E9CD}" sibTransId="{107CC6F3-7D47-412D-BD17-3412C3E6E137}"/>
    <dgm:cxn modelId="{4B1F0364-12E1-4441-A073-0C46FCD9887D}" type="presOf" srcId="{219D3FD0-625C-430D-9888-A3085C847C5B}" destId="{3A755612-E030-4569-AF1B-4199D5901D22}" srcOrd="1" destOrd="0" presId="urn:microsoft.com/office/officeart/2008/layout/HorizontalMultiLevelHierarchy"/>
    <dgm:cxn modelId="{5E2E4744-E150-4514-BCB0-1CA0C8FABBE4}" srcId="{4492D44B-D139-4C29-8C2A-BB2DCCA776EE}" destId="{604FAC20-BA21-4A2B-9B7D-C602667DD7F8}" srcOrd="2" destOrd="0" parTransId="{27D32884-E78F-4B3E-90B8-091189D77BEB}" sibTransId="{797D5362-306B-46B7-9952-A5D8877E75EF}"/>
    <dgm:cxn modelId="{F25F5644-6FD4-4F8A-B639-E497D36A0C2F}" type="presOf" srcId="{55D589C1-DC43-4422-925B-1104D9B69AB9}" destId="{88F6C9A4-E93A-43F1-9E59-137AEE18CB8C}" srcOrd="0" destOrd="0" presId="urn:microsoft.com/office/officeart/2008/layout/HorizontalMultiLevelHierarchy"/>
    <dgm:cxn modelId="{34327F45-CA27-4AF2-8AFA-684E6BA93002}" type="presOf" srcId="{5F26931D-641C-4C03-B6AD-F1E401C2081E}" destId="{06E233EF-E05A-4C23-BBD6-C57FA51F4090}" srcOrd="0" destOrd="0" presId="urn:microsoft.com/office/officeart/2008/layout/HorizontalMultiLevelHierarchy"/>
    <dgm:cxn modelId="{B002756A-4649-4B69-AA85-16C8B73332D2}" type="presOf" srcId="{4FBA637F-FC16-4DE2-9885-240CE6A0A329}" destId="{2C1A0752-BDC8-478D-B5D1-6B4F110EE00F}" srcOrd="0" destOrd="0" presId="urn:microsoft.com/office/officeart/2008/layout/HorizontalMultiLevelHierarchy"/>
    <dgm:cxn modelId="{D837524B-9854-42DE-B546-94A9E543E80F}" type="presOf" srcId="{8DFB749D-B7D2-4E74-B496-FBFD7FDDF3F1}" destId="{C91820CD-6C87-41E9-8191-788E985A057D}" srcOrd="0" destOrd="0" presId="urn:microsoft.com/office/officeart/2008/layout/HorizontalMultiLevelHierarchy"/>
    <dgm:cxn modelId="{9ED1834B-A041-458B-A637-BBBBA9096BA4}" type="presOf" srcId="{DF387686-F4A3-4C7D-8FA1-9FE936AE31BA}" destId="{4001F36D-1E12-4125-9B73-02C7E7744058}" srcOrd="0" destOrd="0" presId="urn:microsoft.com/office/officeart/2008/layout/HorizontalMultiLevelHierarchy"/>
    <dgm:cxn modelId="{9C39376C-D789-4A9D-93D7-39FA601A38C3}" type="presOf" srcId="{07ABED47-3F8B-46F5-BE5D-E219B7CC762B}" destId="{797CE43D-1068-43ED-B610-190355837DC4}" srcOrd="0" destOrd="0" presId="urn:microsoft.com/office/officeart/2008/layout/HorizontalMultiLevelHierarchy"/>
    <dgm:cxn modelId="{C1EE474C-7F31-4520-A636-4C4C536511C3}" type="presOf" srcId="{C3C1F28E-F22A-465B-8FE0-8761FB1CCC55}" destId="{B9F13E72-8A33-40D1-B377-616A79EB02F8}" srcOrd="0" destOrd="0" presId="urn:microsoft.com/office/officeart/2008/layout/HorizontalMultiLevelHierarchy"/>
    <dgm:cxn modelId="{508E6C4C-C341-4EB6-AEDF-B30F8AE69D52}" type="presOf" srcId="{7CA83CD3-9474-40A0-9566-AADC20467E89}" destId="{EC77D0F7-02A7-4E8A-B9FF-4B40833BCAE5}" srcOrd="0" destOrd="0" presId="urn:microsoft.com/office/officeart/2008/layout/HorizontalMultiLevelHierarchy"/>
    <dgm:cxn modelId="{4234E54C-E4CA-4454-B30D-545BB5B907A4}" type="presOf" srcId="{9F78DD12-088C-4519-A143-5CDBD51E9CD6}" destId="{06160689-14C3-49AA-AE79-E9DB2C7060B0}" srcOrd="1" destOrd="0" presId="urn:microsoft.com/office/officeart/2008/layout/HorizontalMultiLevelHierarchy"/>
    <dgm:cxn modelId="{90E6DF6D-B7A0-4847-8663-A5A4A5B81197}" type="presOf" srcId="{8EA71719-FC6E-42DC-89A5-3B9229F7B957}" destId="{459433E4-7722-4FA7-847B-F8D7D94C275C}" srcOrd="0" destOrd="0" presId="urn:microsoft.com/office/officeart/2008/layout/HorizontalMultiLevelHierarchy"/>
    <dgm:cxn modelId="{1D724B6F-41E3-45CA-89A3-7606CF2C96F1}" srcId="{A441DF2B-42E2-4F29-9901-2A58EE9FEC2C}" destId="{D80E5C06-4B3F-478D-9B9E-88A30A1AA6A4}" srcOrd="3" destOrd="0" parTransId="{809A093D-B5DD-4B6D-8213-28853E54EC72}" sibTransId="{DF5C7AD0-F905-4B4B-AD5F-B51B20282244}"/>
    <dgm:cxn modelId="{F42B7F4F-E035-4283-A330-79ADAB9E2331}" type="presOf" srcId="{8D9A2926-438B-47B1-8AD0-7BEC9014EFD8}" destId="{45BC88B5-813F-42F6-AA0C-BCC7337E8B50}" srcOrd="0" destOrd="0" presId="urn:microsoft.com/office/officeart/2008/layout/HorizontalMultiLevelHierarchy"/>
    <dgm:cxn modelId="{8786D16F-291F-4C60-99B0-97D51083D32F}" type="presOf" srcId="{E6795C09-1799-4263-BC2E-823EE4623FD2}" destId="{B1A221D2-E65E-4C41-A1A5-F0007A6800DE}" srcOrd="0" destOrd="0" presId="urn:microsoft.com/office/officeart/2008/layout/HorizontalMultiLevelHierarchy"/>
    <dgm:cxn modelId="{37DA4952-9E04-4872-9834-A8AAFC4AED0C}" type="presOf" srcId="{9F78DD12-088C-4519-A143-5CDBD51E9CD6}" destId="{CEF1C2E5-88A0-4BF9-A527-5198DA277A9F}" srcOrd="0" destOrd="0" presId="urn:microsoft.com/office/officeart/2008/layout/HorizontalMultiLevelHierarchy"/>
    <dgm:cxn modelId="{B70DF252-BD45-4537-AF8A-324BCD952B57}" srcId="{BF4A86CC-C72E-49BE-BAB5-9D87CD88AEBB}" destId="{386D15B7-863D-4FB9-91E5-0C666E97E961}" srcOrd="0" destOrd="0" parTransId="{CB6D3BDA-5213-4813-AF3D-B8BF2F87348C}" sibTransId="{9F1E3ECC-57AA-4E8A-A5DE-8D7476FE59F9}"/>
    <dgm:cxn modelId="{1CF21F54-ACC9-4ED9-89A5-4748E8024D1A}" type="presOf" srcId="{2E23694F-046D-448F-BC67-754F5D8F2826}" destId="{E0FECDC0-01AB-42C0-8DA9-A479AE6D171E}" srcOrd="1" destOrd="0" presId="urn:microsoft.com/office/officeart/2008/layout/HorizontalMultiLevelHierarchy"/>
    <dgm:cxn modelId="{46858074-DE9D-4347-8250-55378413013F}" type="presOf" srcId="{6EF05F28-AB85-486E-A726-98AFDD4741DE}" destId="{DEF1F6F0-3A79-4C6D-93A7-FEE24EF60502}" srcOrd="0" destOrd="0" presId="urn:microsoft.com/office/officeart/2008/layout/HorizontalMultiLevelHierarchy"/>
    <dgm:cxn modelId="{71EDA274-377F-4A4F-A1FD-1FB45002334B}" type="presOf" srcId="{3D95D2B3-5802-4072-8E86-3D701A26A88F}" destId="{B9B2C79F-BBCE-4051-A7C4-3E0CE353443A}" srcOrd="0" destOrd="0" presId="urn:microsoft.com/office/officeart/2008/layout/HorizontalMultiLevelHierarchy"/>
    <dgm:cxn modelId="{2C3EAB74-B17F-48E7-B662-A32211809668}" type="presOf" srcId="{7CA83CD3-9474-40A0-9566-AADC20467E89}" destId="{1ED5A519-97FA-45DA-86D2-4A3CBF0C1ED3}" srcOrd="1" destOrd="0" presId="urn:microsoft.com/office/officeart/2008/layout/HorizontalMultiLevelHierarchy"/>
    <dgm:cxn modelId="{76ECC574-B2A1-4ED9-BE39-C5E13A9803D9}" type="presOf" srcId="{E6795C09-1799-4263-BC2E-823EE4623FD2}" destId="{4A397DA8-A6A0-4E97-8D14-44E4BE9FBB5A}" srcOrd="1" destOrd="0" presId="urn:microsoft.com/office/officeart/2008/layout/HorizontalMultiLevelHierarchy"/>
    <dgm:cxn modelId="{B3262855-5D75-43CA-B8A9-D9BE5897F661}" srcId="{A441DF2B-42E2-4F29-9901-2A58EE9FEC2C}" destId="{5A259EFB-72FE-44AC-AFF0-E1DE6A96ADC4}" srcOrd="5" destOrd="0" parTransId="{7CA83CD3-9474-40A0-9566-AADC20467E89}" sibTransId="{7ED4F5EF-16D9-4BFC-B01A-513AC5D796A1}"/>
    <dgm:cxn modelId="{F2BE3A75-F56B-4027-9DB4-D276DEA1C86D}" type="presOf" srcId="{9D1DC1C8-A2E3-4B40-AD1C-4E091DAD5DE8}" destId="{B5FB00DE-8BC3-43EB-8190-0B8705D64F01}" srcOrd="0" destOrd="0" presId="urn:microsoft.com/office/officeart/2008/layout/HorizontalMultiLevelHierarchy"/>
    <dgm:cxn modelId="{EC94E475-644C-42CC-B50C-61F0CC896489}" type="presOf" srcId="{CB6D3BDA-5213-4813-AF3D-B8BF2F87348C}" destId="{0D2F53FE-CD17-4424-B245-DA6A305EC9E5}" srcOrd="1" destOrd="0" presId="urn:microsoft.com/office/officeart/2008/layout/HorizontalMultiLevelHierarchy"/>
    <dgm:cxn modelId="{0508D457-654C-47DB-8EA0-209D67919A43}" type="presOf" srcId="{B918EB3C-E857-40AC-AB0E-BF998BB6561C}" destId="{A2CC5E1F-87AB-4817-B258-735B6D4AFE94}" srcOrd="0" destOrd="0" presId="urn:microsoft.com/office/officeart/2008/layout/HorizontalMultiLevelHierarchy"/>
    <dgm:cxn modelId="{E7F27158-A67F-415B-9AA7-9B086081EFDB}" type="presOf" srcId="{55711863-135E-4AA3-A9E7-45DEFF275110}" destId="{71C53106-7DE6-41E6-9BA7-AAD0B0E0FC5B}" srcOrd="0" destOrd="0" presId="urn:microsoft.com/office/officeart/2008/layout/HorizontalMultiLevelHierarchy"/>
    <dgm:cxn modelId="{BBFB857B-7122-43AF-B243-0766379D1E4D}" type="presOf" srcId="{27D32884-E78F-4B3E-90B8-091189D77BEB}" destId="{02FBF889-D117-4C9D-B919-292DC3A4DD8E}" srcOrd="1" destOrd="0" presId="urn:microsoft.com/office/officeart/2008/layout/HorizontalMultiLevelHierarchy"/>
    <dgm:cxn modelId="{BAE6FA7B-0F02-4C0A-9C28-00BE68FA72F7}" type="presOf" srcId="{EF44C72B-F62E-4E6A-80C9-A9829CFCBDFE}" destId="{AB0F4373-8264-4D35-BEF2-6399B95AE98A}" srcOrd="1" destOrd="0" presId="urn:microsoft.com/office/officeart/2008/layout/HorizontalMultiLevelHierarchy"/>
    <dgm:cxn modelId="{D2899F7C-D30D-4A29-A175-21CEAC032C67}" type="presOf" srcId="{6BCD6E4D-735C-4465-AD3F-F3FDCD4072A7}" destId="{D98AF10F-5C2A-4ABD-8708-A115AF076A70}" srcOrd="0" destOrd="0" presId="urn:microsoft.com/office/officeart/2008/layout/HorizontalMultiLevelHierarchy"/>
    <dgm:cxn modelId="{AC19357D-B8C2-4BDC-93AE-0A41E541FBB6}" type="presOf" srcId="{54564FEF-DEF5-4E8A-960B-3A80DA22DC6E}" destId="{8938B62E-4B97-48D1-8527-BEE75B83BFDF}" srcOrd="0" destOrd="0" presId="urn:microsoft.com/office/officeart/2008/layout/HorizontalMultiLevelHierarchy"/>
    <dgm:cxn modelId="{27CBB77D-DB80-410D-80BD-D06A3CE3EC01}" srcId="{386D15B7-863D-4FB9-91E5-0C666E97E961}" destId="{8EA71719-FC6E-42DC-89A5-3B9229F7B957}" srcOrd="4" destOrd="0" parTransId="{57375CD8-CB63-428B-8B84-1CCA1D665BB2}" sibTransId="{C8913FF2-377A-4A97-8DB4-ADDFCB25BBB1}"/>
    <dgm:cxn modelId="{0EBF057E-1183-480E-BCBB-02FD00812042}" type="presOf" srcId="{9154EB7D-AE44-4CC3-B94E-5A8B93379691}" destId="{41CCAF21-71B2-4923-9881-D190817F2A20}" srcOrd="1" destOrd="0" presId="urn:microsoft.com/office/officeart/2008/layout/HorizontalMultiLevelHierarchy"/>
    <dgm:cxn modelId="{35DFCB7E-C704-4ECB-9DB3-1331FE758771}" type="presOf" srcId="{57375CD8-CB63-428B-8B84-1CCA1D665BB2}" destId="{42910650-E3D9-4B04-BEB9-C8FDEFB02DE0}" srcOrd="1" destOrd="0" presId="urn:microsoft.com/office/officeart/2008/layout/HorizontalMultiLevelHierarchy"/>
    <dgm:cxn modelId="{A97E0580-A280-436A-91D4-1888FEBBDE46}" srcId="{F37205EC-E70A-4470-8A3D-7E1DF8B01BBD}" destId="{5208F85B-86DB-476C-BD3F-42B4EDF13E9E}" srcOrd="0" destOrd="0" parTransId="{EF44C72B-F62E-4E6A-80C9-A9829CFCBDFE}" sibTransId="{6A267698-8542-48DA-B46B-2D8383342EAB}"/>
    <dgm:cxn modelId="{338D8581-5C7C-43E3-B916-C22C4B7BF446}" srcId="{4DA827F1-4A8B-4127-A1FD-EDC3B016BA6B}" destId="{C6AA7C24-ACC8-4E32-9FF7-D87EA3804C07}" srcOrd="3" destOrd="0" parTransId="{48B4AC5C-F414-4C1F-A78E-BEF8F9807AF9}" sibTransId="{92044218-4056-420E-8251-D8EF734195AB}"/>
    <dgm:cxn modelId="{E164CE82-502C-44E4-8279-3AE91FD705CB}" type="presOf" srcId="{C6A06569-2E53-44C9-BF4D-47D64D951D01}" destId="{C8D0E9A1-9D63-4DD0-B328-6AFFA18B5A87}" srcOrd="1" destOrd="0" presId="urn:microsoft.com/office/officeart/2008/layout/HorizontalMultiLevelHierarchy"/>
    <dgm:cxn modelId="{95E80084-B21B-457C-82F8-F5B8B09FA072}" type="presOf" srcId="{C4235015-8E73-47EE-BF89-A40EC27D7F98}" destId="{42EA522F-DF63-4EEB-973C-3FF460ADB8D2}" srcOrd="1" destOrd="0" presId="urn:microsoft.com/office/officeart/2008/layout/HorizontalMultiLevelHierarchy"/>
    <dgm:cxn modelId="{77D54C85-BE1C-44A2-AACA-A688DCF741E7}" type="presOf" srcId="{809A093D-B5DD-4B6D-8213-28853E54EC72}" destId="{9D3B6BD0-CEB4-4CC3-AB5F-D043E7FD25B7}" srcOrd="1" destOrd="0" presId="urn:microsoft.com/office/officeart/2008/layout/HorizontalMultiLevelHierarchy"/>
    <dgm:cxn modelId="{88FB5987-15B5-4B89-B7C4-02C772E58068}" type="presOf" srcId="{1A5B6778-7C9B-4634-A0AC-490D3C3FA55D}" destId="{4C50BBA2-ECF8-4E66-B16A-EFCBB1836BBE}" srcOrd="0" destOrd="0" presId="urn:microsoft.com/office/officeart/2008/layout/HorizontalMultiLevelHierarchy"/>
    <dgm:cxn modelId="{B546568B-B955-4F8D-A8EE-10D69E7DDA65}" type="presOf" srcId="{4492D44B-D139-4C29-8C2A-BB2DCCA776EE}" destId="{8192AC10-A440-4CB7-BB14-3A8F22534527}" srcOrd="0" destOrd="0" presId="urn:microsoft.com/office/officeart/2008/layout/HorizontalMultiLevelHierarchy"/>
    <dgm:cxn modelId="{904E478F-181D-4D55-8C0E-43F6C987033B}" type="presOf" srcId="{83E528A9-58AC-4228-A17E-49BBD61ECF85}" destId="{D5DAD34F-FE67-433C-80A4-B00792C7F802}" srcOrd="0" destOrd="0" presId="urn:microsoft.com/office/officeart/2008/layout/HorizontalMultiLevelHierarchy"/>
    <dgm:cxn modelId="{399E8294-E1E9-483B-AA31-336FA8C0869C}" type="presOf" srcId="{CB6D3BDA-5213-4813-AF3D-B8BF2F87348C}" destId="{52BEBA86-DAD6-4000-AA4C-C72A0B108317}" srcOrd="0" destOrd="0" presId="urn:microsoft.com/office/officeart/2008/layout/HorizontalMultiLevelHierarchy"/>
    <dgm:cxn modelId="{0F34FD94-7382-489C-B5CC-06AB62FD51DF}" srcId="{A441DF2B-42E2-4F29-9901-2A58EE9FEC2C}" destId="{5F26931D-641C-4C03-B6AD-F1E401C2081E}" srcOrd="0" destOrd="0" parTransId="{B918EB3C-E857-40AC-AB0E-BF998BB6561C}" sibTransId="{93298B93-AB33-4487-886C-9F45F33A1273}"/>
    <dgm:cxn modelId="{4398E095-EB47-48E2-B058-3CB8C14ED79E}" srcId="{9B753D4C-22FE-4C49-9BB7-052EBE578E2C}" destId="{3F886EF8-0C9D-4110-A5E8-E578CF879A7D}" srcOrd="1" destOrd="0" parTransId="{F5319E44-4680-4247-825C-CB1883335759}" sibTransId="{44F54AF0-A1AF-4572-8B15-268E095A69FD}"/>
    <dgm:cxn modelId="{93B99C96-17D4-4BAE-97B4-1A28D2F1F51A}" srcId="{3BE33BDF-212A-4B74-B7AC-1B4F3D28DF05}" destId="{C3C1F28E-F22A-465B-8FE0-8761FB1CCC55}" srcOrd="0" destOrd="0" parTransId="{83E528A9-58AC-4228-A17E-49BBD61ECF85}" sibTransId="{35609954-9852-4BE7-A94C-5471DD5F8CDF}"/>
    <dgm:cxn modelId="{33FC759B-8F86-4AD1-88DD-2C3FD4F0D2BC}" type="presOf" srcId="{83E528A9-58AC-4228-A17E-49BBD61ECF85}" destId="{43D5008F-84A4-4405-9D06-75F3A92CC8F9}" srcOrd="1" destOrd="0" presId="urn:microsoft.com/office/officeart/2008/layout/HorizontalMultiLevelHierarchy"/>
    <dgm:cxn modelId="{9C2E2BA0-DB8A-4F21-89F3-D06C4FFC2DD7}" type="presOf" srcId="{BAEDE9B4-B719-4BBA-9169-39CD7667C586}" destId="{526F3815-9B9B-4166-98E2-913680FD5F97}" srcOrd="0" destOrd="0" presId="urn:microsoft.com/office/officeart/2008/layout/HorizontalMultiLevelHierarchy"/>
    <dgm:cxn modelId="{3098ACA0-F0A8-469B-87CC-810A834D5178}" type="presOf" srcId="{F5319E44-4680-4247-825C-CB1883335759}" destId="{EC11CB7B-C4B7-47A7-850B-16B884FCF8C7}" srcOrd="0" destOrd="0" presId="urn:microsoft.com/office/officeart/2008/layout/HorizontalMultiLevelHierarchy"/>
    <dgm:cxn modelId="{4D350BA3-31CB-44C7-9C8F-AAAA8A431138}" type="presOf" srcId="{5A259EFB-72FE-44AC-AFF0-E1DE6A96ADC4}" destId="{6499A297-3A9E-4657-AB76-4761CF941CD8}" srcOrd="0" destOrd="0" presId="urn:microsoft.com/office/officeart/2008/layout/HorizontalMultiLevelHierarchy"/>
    <dgm:cxn modelId="{20C8C7A3-7466-45C7-8FB6-5BB4B3250137}" srcId="{8C8531F5-B711-4313-A488-B7DB797CA7BB}" destId="{4FBA637F-FC16-4DE2-9885-240CE6A0A329}" srcOrd="0" destOrd="0" parTransId="{BAEDE9B4-B719-4BBA-9169-39CD7667C586}" sibTransId="{6A0EBAE4-3C59-435D-A5AC-5EF749ABEF5F}"/>
    <dgm:cxn modelId="{9755DFA3-452A-4F1A-84DC-B2AB62F8C121}" type="presOf" srcId="{9154EB7D-AE44-4CC3-B94E-5A8B93379691}" destId="{FE045965-3A42-4865-A002-01581CCD2C90}" srcOrd="0" destOrd="0" presId="urn:microsoft.com/office/officeart/2008/layout/HorizontalMultiLevelHierarchy"/>
    <dgm:cxn modelId="{55FA7CA6-1F79-4902-A20A-2DBE1C52A766}" type="presOf" srcId="{BF4A86CC-C72E-49BE-BAB5-9D87CD88AEBB}" destId="{4F8694FD-3A89-4E10-9A7F-83DB65D5742A}" srcOrd="0" destOrd="0" presId="urn:microsoft.com/office/officeart/2008/layout/HorizontalMultiLevelHierarchy"/>
    <dgm:cxn modelId="{EB1FABA7-02CE-4928-B762-F952D910F2F5}" type="presOf" srcId="{F5319E44-4680-4247-825C-CB1883335759}" destId="{1583FB4A-88E8-4F20-8D34-DD9D531BE6FC}" srcOrd="1" destOrd="0" presId="urn:microsoft.com/office/officeart/2008/layout/HorizontalMultiLevelHierarchy"/>
    <dgm:cxn modelId="{3A0392AD-AC4E-4BAC-A15D-993AEA81BF5E}" type="presOf" srcId="{3F9B55D2-89F9-473F-BC56-F32A9AE98251}" destId="{BE2BB666-8105-4F88-98D2-B9D46DCB03CF}" srcOrd="0" destOrd="0" presId="urn:microsoft.com/office/officeart/2008/layout/HorizontalMultiLevelHierarchy"/>
    <dgm:cxn modelId="{0969CEAD-6D1B-4AF4-8551-CD39848D96A5}" type="presOf" srcId="{5DB6101B-62E4-46DC-BB8C-BF314057F2C9}" destId="{E670DB24-1383-4A10-89C0-36C8E3519CE6}" srcOrd="0" destOrd="0" presId="urn:microsoft.com/office/officeart/2008/layout/HorizontalMultiLevelHierarchy"/>
    <dgm:cxn modelId="{8EE6B5B3-4C44-4235-A335-DB836A83BBB7}" type="presOf" srcId="{76FD2C15-CE67-41BF-A140-D1D937E3E9CD}" destId="{D48D3883-F80E-41F9-ACC3-376E9FB16C36}" srcOrd="0" destOrd="0" presId="urn:microsoft.com/office/officeart/2008/layout/HorizontalMultiLevelHierarchy"/>
    <dgm:cxn modelId="{E94A1AB6-6A15-44D7-A723-1CD95D65869B}" type="presOf" srcId="{65F4C63D-A89B-4334-AE30-C00B821B7FBB}" destId="{13981D3F-D3C4-43FE-AB4C-A165E5AB75B1}" srcOrd="0" destOrd="0" presId="urn:microsoft.com/office/officeart/2008/layout/HorizontalMultiLevelHierarchy"/>
    <dgm:cxn modelId="{1FBD2FB6-5774-4F3B-85E6-E3EE1BDEA77D}" srcId="{4DA827F1-4A8B-4127-A1FD-EDC3B016BA6B}" destId="{4492D44B-D139-4C29-8C2A-BB2DCCA776EE}" srcOrd="2" destOrd="0" parTransId="{350C62DF-5FA2-4405-AEF0-D58E444AF3A5}" sibTransId="{FA5138A7-FA08-4961-BBC6-17913924A634}"/>
    <dgm:cxn modelId="{6D2A7EB8-0BB9-4FE2-A270-5CDDFB18A7E8}" type="presOf" srcId="{A441DF2B-42E2-4F29-9901-2A58EE9FEC2C}" destId="{9E7229E7-4BB5-423D-868A-8165D37AE04E}" srcOrd="0" destOrd="0" presId="urn:microsoft.com/office/officeart/2008/layout/HorizontalMultiLevelHierarchy"/>
    <dgm:cxn modelId="{368178BA-7A9B-4289-9813-6175F01150BC}" type="presOf" srcId="{604FAC20-BA21-4A2B-9B7D-C602667DD7F8}" destId="{61F3693E-2447-4817-B8AA-04B961CC03BE}" srcOrd="0" destOrd="0" presId="urn:microsoft.com/office/officeart/2008/layout/HorizontalMultiLevelHierarchy"/>
    <dgm:cxn modelId="{1A21A7BA-50D1-498B-B4C7-61203C367DF1}" type="presOf" srcId="{4DA827F1-4A8B-4127-A1FD-EDC3B016BA6B}" destId="{355303A9-F689-494D-9EF1-3BF42365B519}" srcOrd="0" destOrd="0" presId="urn:microsoft.com/office/officeart/2008/layout/HorizontalMultiLevelHierarchy"/>
    <dgm:cxn modelId="{BA91AEBA-353C-4887-BB05-9C966F8BF173}" srcId="{4492D44B-D139-4C29-8C2A-BB2DCCA776EE}" destId="{3F9B55D2-89F9-473F-BC56-F32A9AE98251}" srcOrd="1" destOrd="0" parTransId="{2E2150C8-7500-4FDB-932B-19351F0BD577}" sibTransId="{33E105F6-5E12-4567-98AA-CD838262DD91}"/>
    <dgm:cxn modelId="{297650BB-584B-4D0C-B4C6-F49362C9D2D1}" srcId="{F37205EC-E70A-4470-8A3D-7E1DF8B01BBD}" destId="{C3BB7246-E980-4596-8311-1B461D82EAF7}" srcOrd="4" destOrd="0" parTransId="{9154EB7D-AE44-4CC3-B94E-5A8B93379691}" sibTransId="{B318EC4D-E864-4F4A-9189-C129D0A6CEB7}"/>
    <dgm:cxn modelId="{D218B7BD-6339-4855-8849-CA975E996D2F}" type="presOf" srcId="{219D3FD0-625C-430D-9888-A3085C847C5B}" destId="{A50D26FE-856B-40EA-A8F4-C3BBAE8789EF}" srcOrd="0" destOrd="0" presId="urn:microsoft.com/office/officeart/2008/layout/HorizontalMultiLevelHierarchy"/>
    <dgm:cxn modelId="{584C62BE-E7C2-4FCB-8B0D-B4E453CF2B10}" type="presOf" srcId="{AF2F23FC-7F29-4B7F-827D-E8980E8DE5C8}" destId="{BF1257D9-281C-4515-9390-D44B145CC2C5}" srcOrd="0" destOrd="0" presId="urn:microsoft.com/office/officeart/2008/layout/HorizontalMultiLevelHierarchy"/>
    <dgm:cxn modelId="{E81378BF-034E-452A-ADAD-0136F59DEA6C}" type="presOf" srcId="{6EF05F28-AB85-486E-A726-98AFDD4741DE}" destId="{E5C7A913-67BD-463F-BE57-055DFE8E8F20}" srcOrd="1" destOrd="0" presId="urn:microsoft.com/office/officeart/2008/layout/HorizontalMultiLevelHierarchy"/>
    <dgm:cxn modelId="{5DA303C2-B6D4-49F8-828B-9CE79BA8D350}" type="presOf" srcId="{C6A06569-2E53-44C9-BF4D-47D64D951D01}" destId="{BC1B095A-0F94-47AD-886F-47E1420D86C2}" srcOrd="0" destOrd="0" presId="urn:microsoft.com/office/officeart/2008/layout/HorizontalMultiLevelHierarchy"/>
    <dgm:cxn modelId="{1EFF94C2-FA53-4B92-817B-E11976C61D3C}" type="presOf" srcId="{5208F85B-86DB-476C-BD3F-42B4EDF13E9E}" destId="{EC84FEDC-BC5F-4F82-84BC-9F33B891CFE6}" srcOrd="0" destOrd="0" presId="urn:microsoft.com/office/officeart/2008/layout/HorizontalMultiLevelHierarchy"/>
    <dgm:cxn modelId="{C50A2EC3-AD0F-42C2-8664-00397C377E99}" type="presOf" srcId="{EC20AA83-DBF9-431D-82E9-5E8499624571}" destId="{61139A26-07FE-4C13-A70D-AAF60DEB38AF}" srcOrd="0" destOrd="0" presId="urn:microsoft.com/office/officeart/2008/layout/HorizontalMultiLevelHierarchy"/>
    <dgm:cxn modelId="{26D74CC3-251E-41EE-8126-A5C07F850B00}" type="presOf" srcId="{83822792-5266-4BD6-9356-315FDAC4CE1F}" destId="{61026AB4-67C4-41DC-945F-640C4B9DF3D4}" srcOrd="0" destOrd="0" presId="urn:microsoft.com/office/officeart/2008/layout/HorizontalMultiLevelHierarchy"/>
    <dgm:cxn modelId="{39C17EC4-E089-4238-9AA2-0B6B3EDDD83F}" srcId="{C3BB7246-E980-4596-8311-1B461D82EAF7}" destId="{8CA34416-302C-4780-BA02-9941683F9C04}" srcOrd="0" destOrd="0" parTransId="{83822792-5266-4BD6-9356-315FDAC4CE1F}" sibTransId="{CE030FF1-52B4-4673-A115-BBCA738C98DA}"/>
    <dgm:cxn modelId="{92DA80C4-BDC0-4F95-9704-DF08914C041C}" type="presOf" srcId="{DF387686-F4A3-4C7D-8FA1-9FE936AE31BA}" destId="{4B5D796B-312B-4EF3-A254-BE6C98A6E397}" srcOrd="1" destOrd="0" presId="urn:microsoft.com/office/officeart/2008/layout/HorizontalMultiLevelHierarchy"/>
    <dgm:cxn modelId="{EB058BC6-6D9C-421A-AFAB-CBDCE00FC7AF}" type="presOf" srcId="{A6ECFA5E-341D-4902-9CA1-AF5115525F70}" destId="{72CD4D90-AAA5-4331-8B74-B569F607FA52}" srcOrd="0" destOrd="0" presId="urn:microsoft.com/office/officeart/2008/layout/HorizontalMultiLevelHierarchy"/>
    <dgm:cxn modelId="{B2F7C6C6-721C-4899-B980-56C38FB3A05E}" srcId="{4DA827F1-4A8B-4127-A1FD-EDC3B016BA6B}" destId="{A441DF2B-42E2-4F29-9901-2A58EE9FEC2C}" srcOrd="1" destOrd="0" parTransId="{82373E59-1F8A-48BA-9770-5AC9C79D85C2}" sibTransId="{24172637-BB0A-432D-BB24-D11AE2F603A4}"/>
    <dgm:cxn modelId="{328169C8-C2B2-4526-AF26-F021283F9F2E}" type="presOf" srcId="{BB1A5636-BC24-4BD0-9996-34BDE200839A}" destId="{85516E9E-C2FA-47E9-BA6B-8F768E245BDA}" srcOrd="1" destOrd="0" presId="urn:microsoft.com/office/officeart/2008/layout/HorizontalMultiLevelHierarchy"/>
    <dgm:cxn modelId="{8A5F89C8-351E-4780-9C2A-1190E14DBE0D}" type="presOf" srcId="{2E23694F-046D-448F-BC67-754F5D8F2826}" destId="{FCA8C2D2-A3EB-4228-A926-5BE78F31AE32}" srcOrd="0" destOrd="0" presId="urn:microsoft.com/office/officeart/2008/layout/HorizontalMultiLevelHierarchy"/>
    <dgm:cxn modelId="{EEB275CB-5A45-4E2F-9371-725E4E93E6D3}" type="presOf" srcId="{7834E197-853E-41A4-AE80-CAF560BA18A1}" destId="{A4D9160E-3A18-4205-A83F-BBCB71F27A79}" srcOrd="1" destOrd="0" presId="urn:microsoft.com/office/officeart/2008/layout/HorizontalMultiLevelHierarchy"/>
    <dgm:cxn modelId="{3879B7CD-708D-470A-9F80-BB82B76375A1}" srcId="{C6AA7C24-ACC8-4E32-9FF7-D87EA3804C07}" destId="{3BE33BDF-212A-4B74-B7AC-1B4F3D28DF05}" srcOrd="1" destOrd="0" parTransId="{07ABED47-3F8B-46F5-BE5D-E219B7CC762B}" sibTransId="{BDA96FEE-A161-4950-8D55-67A4CE160E3E}"/>
    <dgm:cxn modelId="{C175C7CE-4418-42A7-B359-5B9619215388}" srcId="{4DA827F1-4A8B-4127-A1FD-EDC3B016BA6B}" destId="{F37205EC-E70A-4470-8A3D-7E1DF8B01BBD}" srcOrd="0" destOrd="0" parTransId="{E4E5FFCD-580F-4173-AA2F-0165C6B459FB}" sibTransId="{C802B220-7D55-47FB-BF14-40A46DACA198}"/>
    <dgm:cxn modelId="{B8A8F1D1-7087-42D7-BDBE-FBC2C82B30D2}" type="presOf" srcId="{98133C34-97F3-41D4-B8CA-E817EDECAD23}" destId="{8F4A9F9D-BEBD-459A-893F-B5A838CE95DC}" srcOrd="0" destOrd="0" presId="urn:microsoft.com/office/officeart/2008/layout/HorizontalMultiLevelHierarchy"/>
    <dgm:cxn modelId="{C0C51AD8-9D50-4FF2-A872-804644B30CA0}" srcId="{F37205EC-E70A-4470-8A3D-7E1DF8B01BBD}" destId="{1A5B6778-7C9B-4634-A0AC-490D3C3FA55D}" srcOrd="3" destOrd="0" parTransId="{C3A3A2AD-51D8-47E4-BA04-880C40934F24}" sibTransId="{E22DD1EB-EB01-4324-8DDB-41DCEAA64E36}"/>
    <dgm:cxn modelId="{53D8BDD9-44F1-44E7-B2BE-7B96F71193AB}" type="presOf" srcId="{C3A3A2AD-51D8-47E4-BA04-880C40934F24}" destId="{5B39CC5E-0411-4949-90D7-C97FD6DE1506}" srcOrd="1" destOrd="0" presId="urn:microsoft.com/office/officeart/2008/layout/HorizontalMultiLevelHierarchy"/>
    <dgm:cxn modelId="{E1E71BDA-CEBE-45CD-ACE4-2E68FEED0F34}" type="presOf" srcId="{8CA34416-302C-4780-BA02-9941683F9C04}" destId="{A8992D7D-BB59-43D8-9728-F059B0552F53}" srcOrd="0" destOrd="0" presId="urn:microsoft.com/office/officeart/2008/layout/HorizontalMultiLevelHierarchy"/>
    <dgm:cxn modelId="{E30BAFDE-8C38-49DA-A319-150E3CA1F1E2}" type="presOf" srcId="{809A093D-B5DD-4B6D-8213-28853E54EC72}" destId="{A884F3CF-AE0C-478B-8C4C-5CAAB974B44A}" srcOrd="0" destOrd="0" presId="urn:microsoft.com/office/officeart/2008/layout/HorizontalMultiLevelHierarchy"/>
    <dgm:cxn modelId="{1C6A51E0-A7CB-4AE2-9260-2DD488C6E09A}" type="presOf" srcId="{BAEDE9B4-B719-4BBA-9169-39CD7667C586}" destId="{4968F28B-BCF5-416B-A7EE-E21C7BC4B683}" srcOrd="1" destOrd="0" presId="urn:microsoft.com/office/officeart/2008/layout/HorizontalMultiLevelHierarchy"/>
    <dgm:cxn modelId="{F92955E1-AAE9-4F7A-93CC-4E2F6B27EA1E}" type="presOf" srcId="{D8B797C6-B8C9-4E33-BFBA-CBD4A5D1CF74}" destId="{5D994C20-F4B7-411B-8AF1-96FF61A6AD4E}" srcOrd="0" destOrd="0" presId="urn:microsoft.com/office/officeart/2008/layout/HorizontalMultiLevelHierarchy"/>
    <dgm:cxn modelId="{486967E3-EEA8-40DF-8CED-E8E50D7A0BC4}" type="presOf" srcId="{74F9900E-7B01-4976-9710-992DD95200F7}" destId="{1FE08C60-08DB-44B7-9F8F-68E11994AB09}" srcOrd="0" destOrd="0" presId="urn:microsoft.com/office/officeart/2008/layout/HorizontalMultiLevelHierarchy"/>
    <dgm:cxn modelId="{3B14C9E4-5BFF-4743-AE4E-5B5879320D19}" type="presOf" srcId="{6DD2E7A3-4F52-40DD-BD33-EA8DF54C0D8B}" destId="{95935F8E-1383-47F3-93DC-0281292451BC}" srcOrd="0" destOrd="0" presId="urn:microsoft.com/office/officeart/2008/layout/HorizontalMultiLevelHierarchy"/>
    <dgm:cxn modelId="{5C6E76E5-602A-49E1-9162-BF440B71B00A}" type="presOf" srcId="{9D1DC1C8-A2E3-4B40-AD1C-4E091DAD5DE8}" destId="{4DB17BC7-E977-47E3-8752-355E3548FDE9}" srcOrd="1" destOrd="0" presId="urn:microsoft.com/office/officeart/2008/layout/HorizontalMultiLevelHierarchy"/>
    <dgm:cxn modelId="{2E0977E9-4ED9-4C57-8064-BF4632D71DF1}" type="presOf" srcId="{8C8531F5-B711-4313-A488-B7DB797CA7BB}" destId="{B569F69C-8AFE-458E-8382-4545CDA8456A}" srcOrd="0" destOrd="0" presId="urn:microsoft.com/office/officeart/2008/layout/HorizontalMultiLevelHierarchy"/>
    <dgm:cxn modelId="{84C510ED-CC80-4B8C-85D9-8C9DA14139FE}" srcId="{F37205EC-E70A-4470-8A3D-7E1DF8B01BBD}" destId="{AF2F23FC-7F29-4B7F-827D-E8980E8DE5C8}" srcOrd="2" destOrd="0" parTransId="{C6A06569-2E53-44C9-BF4D-47D64D951D01}" sibTransId="{255FC825-9287-48BA-BFA0-C3CF73ED8422}"/>
    <dgm:cxn modelId="{61A475EF-7955-472D-9DAB-31AA245A9241}" type="presOf" srcId="{C4235015-8E73-47EE-BF89-A40EC27D7F98}" destId="{16112962-0D4F-4267-8F08-9E0B9AED34F9}" srcOrd="0" destOrd="0" presId="urn:microsoft.com/office/officeart/2008/layout/HorizontalMultiLevelHierarchy"/>
    <dgm:cxn modelId="{CEE0BFF0-422E-4DCE-99DE-6353AA85E4B7}" type="presOf" srcId="{9B753D4C-22FE-4C49-9BB7-052EBE578E2C}" destId="{1739787B-9D72-41BA-9FB2-0B92289790D3}" srcOrd="0" destOrd="0" presId="urn:microsoft.com/office/officeart/2008/layout/HorizontalMultiLevelHierarchy"/>
    <dgm:cxn modelId="{7B3596F1-411A-4D6B-B3E2-791E8A9EF7FC}" srcId="{0BF3475C-FC90-4BDB-BDD3-E0EF61552158}" destId="{9B753D4C-22FE-4C49-9BB7-052EBE578E2C}" srcOrd="0" destOrd="0" parTransId="{219D3FD0-625C-430D-9888-A3085C847C5B}" sibTransId="{0FB5326B-9DA9-4173-8914-F6B9A71B9C5E}"/>
    <dgm:cxn modelId="{8DF73DF6-C9B2-40CE-8A6E-3F3D21C82B7E}" srcId="{54564FEF-DEF5-4E8A-960B-3A80DA22DC6E}" destId="{74F9900E-7B01-4976-9710-992DD95200F7}" srcOrd="0" destOrd="0" parTransId="{2E23694F-046D-448F-BC67-754F5D8F2826}" sibTransId="{E2825AF7-A6C1-45C3-9B6B-FD81572C65D4}"/>
    <dgm:cxn modelId="{65ED0BF8-80A4-4F45-BE79-00ACFB4A8C60}" type="presOf" srcId="{2E2150C8-7500-4FDB-932B-19351F0BD577}" destId="{C8C0C501-0A4D-4B9A-A4EC-6344CFE9D65B}" srcOrd="0" destOrd="0" presId="urn:microsoft.com/office/officeart/2008/layout/HorizontalMultiLevelHierarchy"/>
    <dgm:cxn modelId="{4D4BADFA-1EE9-408C-B62D-2B0F976FCCC4}" srcId="{54564FEF-DEF5-4E8A-960B-3A80DA22DC6E}" destId="{BF4A86CC-C72E-49BE-BAB5-9D87CD88AEBB}" srcOrd="1" destOrd="0" parTransId="{55D589C1-DC43-4422-925B-1104D9B69AB9}" sibTransId="{9ED79CCD-26D1-4FB9-A8F6-21734D482073}"/>
    <dgm:cxn modelId="{896C30FD-8837-4CF2-9542-80B139CBC3D0}" type="presOf" srcId="{76FD2C15-CE67-41BF-A140-D1D937E3E9CD}" destId="{1B7A64B9-73F1-4ED0-BB8B-D12E36C47B20}" srcOrd="1" destOrd="0" presId="urn:microsoft.com/office/officeart/2008/layout/HorizontalMultiLevelHierarchy"/>
    <dgm:cxn modelId="{6D8AD6FE-6D94-45E3-9D0C-98333CBB386E}" srcId="{4492D44B-D139-4C29-8C2A-BB2DCCA776EE}" destId="{8C8531F5-B711-4313-A488-B7DB797CA7BB}" srcOrd="0" destOrd="0" parTransId="{8DFB749D-B7D2-4E74-B496-FBFD7FDDF3F1}" sibTransId="{B21334D0-A877-4735-870F-16EB80115A22}"/>
    <dgm:cxn modelId="{8B6AC62A-50F2-464F-B537-45F1993F609F}" type="presParOf" srcId="{355303A9-F689-494D-9EF1-3BF42365B519}" destId="{82FA7B32-084D-464A-9956-EB4340641E42}" srcOrd="0" destOrd="0" presId="urn:microsoft.com/office/officeart/2008/layout/HorizontalMultiLevelHierarchy"/>
    <dgm:cxn modelId="{3DF61DD3-134F-4DC7-AD60-A84817DE977A}" type="presParOf" srcId="{82FA7B32-084D-464A-9956-EB4340641E42}" destId="{FDAE7339-5989-4C55-8736-3BCC35C80622}" srcOrd="0" destOrd="0" presId="urn:microsoft.com/office/officeart/2008/layout/HorizontalMultiLevelHierarchy"/>
    <dgm:cxn modelId="{1E36297F-11BC-4183-8A1E-3CEEF91ED598}" type="presParOf" srcId="{82FA7B32-084D-464A-9956-EB4340641E42}" destId="{687E7A26-B707-40CE-88E9-454C2418B2CB}" srcOrd="1" destOrd="0" presId="urn:microsoft.com/office/officeart/2008/layout/HorizontalMultiLevelHierarchy"/>
    <dgm:cxn modelId="{85CE6C9F-165F-4252-8A6C-B311125DE91A}" type="presParOf" srcId="{687E7A26-B707-40CE-88E9-454C2418B2CB}" destId="{7B6B1C0E-7064-4E13-97B8-165CC06E64DD}" srcOrd="0" destOrd="0" presId="urn:microsoft.com/office/officeart/2008/layout/HorizontalMultiLevelHierarchy"/>
    <dgm:cxn modelId="{F4567961-0EAA-4120-BA6A-085A809312CD}" type="presParOf" srcId="{7B6B1C0E-7064-4E13-97B8-165CC06E64DD}" destId="{AB0F4373-8264-4D35-BEF2-6399B95AE98A}" srcOrd="0" destOrd="0" presId="urn:microsoft.com/office/officeart/2008/layout/HorizontalMultiLevelHierarchy"/>
    <dgm:cxn modelId="{8FDB4FAF-FD1D-424D-B470-6B9325C9975D}" type="presParOf" srcId="{687E7A26-B707-40CE-88E9-454C2418B2CB}" destId="{5614857C-B6CA-48F0-91AF-6CE505ADB328}" srcOrd="1" destOrd="0" presId="urn:microsoft.com/office/officeart/2008/layout/HorizontalMultiLevelHierarchy"/>
    <dgm:cxn modelId="{690A97AF-072F-46EF-B4ED-E6CCA80166CF}" type="presParOf" srcId="{5614857C-B6CA-48F0-91AF-6CE505ADB328}" destId="{EC84FEDC-BC5F-4F82-84BC-9F33B891CFE6}" srcOrd="0" destOrd="0" presId="urn:microsoft.com/office/officeart/2008/layout/HorizontalMultiLevelHierarchy"/>
    <dgm:cxn modelId="{1D6D2412-39C1-4E90-A1DF-148190B84F71}" type="presParOf" srcId="{5614857C-B6CA-48F0-91AF-6CE505ADB328}" destId="{D75454B3-1815-4095-808A-640A4B05F80E}" srcOrd="1" destOrd="0" presId="urn:microsoft.com/office/officeart/2008/layout/HorizontalMultiLevelHierarchy"/>
    <dgm:cxn modelId="{754CCD76-11A7-427C-9F59-38C34AC7B007}" type="presParOf" srcId="{687E7A26-B707-40CE-88E9-454C2418B2CB}" destId="{61139A26-07FE-4C13-A70D-AAF60DEB38AF}" srcOrd="2" destOrd="0" presId="urn:microsoft.com/office/officeart/2008/layout/HorizontalMultiLevelHierarchy"/>
    <dgm:cxn modelId="{2E4ACADF-7043-424F-97CC-E55E86E1E7F4}" type="presParOf" srcId="{61139A26-07FE-4C13-A70D-AAF60DEB38AF}" destId="{2A323810-74D2-47C0-96A9-8D82DF9265C8}" srcOrd="0" destOrd="0" presId="urn:microsoft.com/office/officeart/2008/layout/HorizontalMultiLevelHierarchy"/>
    <dgm:cxn modelId="{6652FCAD-E2B4-42A5-BD08-AD11F824679E}" type="presParOf" srcId="{687E7A26-B707-40CE-88E9-454C2418B2CB}" destId="{7312A6BC-323E-42B6-A4E2-EC6BBABB0769}" srcOrd="3" destOrd="0" presId="urn:microsoft.com/office/officeart/2008/layout/HorizontalMultiLevelHierarchy"/>
    <dgm:cxn modelId="{96919CAB-7680-4B35-A544-8C66BB98D660}" type="presParOf" srcId="{7312A6BC-323E-42B6-A4E2-EC6BBABB0769}" destId="{95935F8E-1383-47F3-93DC-0281292451BC}" srcOrd="0" destOrd="0" presId="urn:microsoft.com/office/officeart/2008/layout/HorizontalMultiLevelHierarchy"/>
    <dgm:cxn modelId="{863DB651-18D6-4AC0-9E84-30643DA979EA}" type="presParOf" srcId="{7312A6BC-323E-42B6-A4E2-EC6BBABB0769}" destId="{9E0EFB53-CEF8-4A97-812A-317745DC4B61}" srcOrd="1" destOrd="0" presId="urn:microsoft.com/office/officeart/2008/layout/HorizontalMultiLevelHierarchy"/>
    <dgm:cxn modelId="{2CE96CB7-E160-4386-B8C8-1FD3D1A92739}" type="presParOf" srcId="{687E7A26-B707-40CE-88E9-454C2418B2CB}" destId="{BC1B095A-0F94-47AD-886F-47E1420D86C2}" srcOrd="4" destOrd="0" presId="urn:microsoft.com/office/officeart/2008/layout/HorizontalMultiLevelHierarchy"/>
    <dgm:cxn modelId="{6898B945-5726-4ADC-8D20-986FCAFD3B46}" type="presParOf" srcId="{BC1B095A-0F94-47AD-886F-47E1420D86C2}" destId="{C8D0E9A1-9D63-4DD0-B328-6AFFA18B5A87}" srcOrd="0" destOrd="0" presId="urn:microsoft.com/office/officeart/2008/layout/HorizontalMultiLevelHierarchy"/>
    <dgm:cxn modelId="{528774F4-1B67-4E6C-A328-E5780B9F7A75}" type="presParOf" srcId="{687E7A26-B707-40CE-88E9-454C2418B2CB}" destId="{4D5BA057-555C-41CE-BFB0-B0E7266C3EB4}" srcOrd="5" destOrd="0" presId="urn:microsoft.com/office/officeart/2008/layout/HorizontalMultiLevelHierarchy"/>
    <dgm:cxn modelId="{1D0BAA2F-81E8-4883-9EF9-12B51DABCB53}" type="presParOf" srcId="{4D5BA057-555C-41CE-BFB0-B0E7266C3EB4}" destId="{BF1257D9-281C-4515-9390-D44B145CC2C5}" srcOrd="0" destOrd="0" presId="urn:microsoft.com/office/officeart/2008/layout/HorizontalMultiLevelHierarchy"/>
    <dgm:cxn modelId="{2B55D0CD-0B51-483D-BE33-0C4E9788B172}" type="presParOf" srcId="{4D5BA057-555C-41CE-BFB0-B0E7266C3EB4}" destId="{8D11C046-13F2-49B6-BB6C-BB31CD23C734}" srcOrd="1" destOrd="0" presId="urn:microsoft.com/office/officeart/2008/layout/HorizontalMultiLevelHierarchy"/>
    <dgm:cxn modelId="{69D6F690-3306-4F17-8AB9-2C32FBB8BC5C}" type="presParOf" srcId="{687E7A26-B707-40CE-88E9-454C2418B2CB}" destId="{A5CFA862-9EBC-4D6A-8773-1B7CB7BCB3DD}" srcOrd="6" destOrd="0" presId="urn:microsoft.com/office/officeart/2008/layout/HorizontalMultiLevelHierarchy"/>
    <dgm:cxn modelId="{E82DB2D1-3691-437D-AA80-7E519FEDDEB8}" type="presParOf" srcId="{A5CFA862-9EBC-4D6A-8773-1B7CB7BCB3DD}" destId="{5B39CC5E-0411-4949-90D7-C97FD6DE1506}" srcOrd="0" destOrd="0" presId="urn:microsoft.com/office/officeart/2008/layout/HorizontalMultiLevelHierarchy"/>
    <dgm:cxn modelId="{EB9E6F9E-C65D-4CDD-92D7-6A6F4491C9D5}" type="presParOf" srcId="{687E7A26-B707-40CE-88E9-454C2418B2CB}" destId="{8493ECE1-864D-46D1-9E07-851D490603AB}" srcOrd="7" destOrd="0" presId="urn:microsoft.com/office/officeart/2008/layout/HorizontalMultiLevelHierarchy"/>
    <dgm:cxn modelId="{76B77F22-2D2C-4DA0-B641-3CF48EC1BEC6}" type="presParOf" srcId="{8493ECE1-864D-46D1-9E07-851D490603AB}" destId="{4C50BBA2-ECF8-4E66-B16A-EFCBB1836BBE}" srcOrd="0" destOrd="0" presId="urn:microsoft.com/office/officeart/2008/layout/HorizontalMultiLevelHierarchy"/>
    <dgm:cxn modelId="{9E6D28F5-B40B-4B00-8DA1-FC6CC77DC7A3}" type="presParOf" srcId="{8493ECE1-864D-46D1-9E07-851D490603AB}" destId="{ED25ECF0-818F-4285-806B-8C482C2D95D8}" srcOrd="1" destOrd="0" presId="urn:microsoft.com/office/officeart/2008/layout/HorizontalMultiLevelHierarchy"/>
    <dgm:cxn modelId="{43F0AA18-F6CB-4EE2-B188-937C86E4A3EF}" type="presParOf" srcId="{687E7A26-B707-40CE-88E9-454C2418B2CB}" destId="{FE045965-3A42-4865-A002-01581CCD2C90}" srcOrd="8" destOrd="0" presId="urn:microsoft.com/office/officeart/2008/layout/HorizontalMultiLevelHierarchy"/>
    <dgm:cxn modelId="{F3B34884-D228-42E5-8BDC-914A449AE3BD}" type="presParOf" srcId="{FE045965-3A42-4865-A002-01581CCD2C90}" destId="{41CCAF21-71B2-4923-9881-D190817F2A20}" srcOrd="0" destOrd="0" presId="urn:microsoft.com/office/officeart/2008/layout/HorizontalMultiLevelHierarchy"/>
    <dgm:cxn modelId="{7E2DE4AB-8BCE-453A-9D79-1C12F2701161}" type="presParOf" srcId="{687E7A26-B707-40CE-88E9-454C2418B2CB}" destId="{B245DC6F-70FE-4F5A-BEFF-4DE03C365381}" srcOrd="9" destOrd="0" presId="urn:microsoft.com/office/officeart/2008/layout/HorizontalMultiLevelHierarchy"/>
    <dgm:cxn modelId="{909A9C71-FFF0-4CC2-922D-6916FB2B6DF0}" type="presParOf" srcId="{B245DC6F-70FE-4F5A-BEFF-4DE03C365381}" destId="{51EE4618-107E-4B01-A4CA-CBF1FE210BC6}" srcOrd="0" destOrd="0" presId="urn:microsoft.com/office/officeart/2008/layout/HorizontalMultiLevelHierarchy"/>
    <dgm:cxn modelId="{3EF8B899-BC55-4650-8E90-9E868CAFA76C}" type="presParOf" srcId="{B245DC6F-70FE-4F5A-BEFF-4DE03C365381}" destId="{DE588138-3E0B-4208-8F9D-13BE54214089}" srcOrd="1" destOrd="0" presId="urn:microsoft.com/office/officeart/2008/layout/HorizontalMultiLevelHierarchy"/>
    <dgm:cxn modelId="{35EB3FA6-FBBC-4B86-9F49-F03000DC613D}" type="presParOf" srcId="{DE588138-3E0B-4208-8F9D-13BE54214089}" destId="{61026AB4-67C4-41DC-945F-640C4B9DF3D4}" srcOrd="0" destOrd="0" presId="urn:microsoft.com/office/officeart/2008/layout/HorizontalMultiLevelHierarchy"/>
    <dgm:cxn modelId="{2A4AAF56-444D-4A94-AD98-13EDDD871CF6}" type="presParOf" srcId="{61026AB4-67C4-41DC-945F-640C4B9DF3D4}" destId="{6E56C878-2D77-4DD4-B43E-A34FF398A8E7}" srcOrd="0" destOrd="0" presId="urn:microsoft.com/office/officeart/2008/layout/HorizontalMultiLevelHierarchy"/>
    <dgm:cxn modelId="{DADA6254-3380-485D-884D-7D65EA7D3C11}" type="presParOf" srcId="{DE588138-3E0B-4208-8F9D-13BE54214089}" destId="{9FE449FE-92F3-41B1-A82A-79CBBD8B2D47}" srcOrd="1" destOrd="0" presId="urn:microsoft.com/office/officeart/2008/layout/HorizontalMultiLevelHierarchy"/>
    <dgm:cxn modelId="{4C1FD2B2-B25E-42EF-AA0C-1CA1B08B1EA2}" type="presParOf" srcId="{9FE449FE-92F3-41B1-A82A-79CBBD8B2D47}" destId="{A8992D7D-BB59-43D8-9728-F059B0552F53}" srcOrd="0" destOrd="0" presId="urn:microsoft.com/office/officeart/2008/layout/HorizontalMultiLevelHierarchy"/>
    <dgm:cxn modelId="{B98727B8-A16B-47EB-B08F-C1BFD9897A8B}" type="presParOf" srcId="{9FE449FE-92F3-41B1-A82A-79CBBD8B2D47}" destId="{6159A28D-3BAF-4EE1-A304-F18D2817FE3D}" srcOrd="1" destOrd="0" presId="urn:microsoft.com/office/officeart/2008/layout/HorizontalMultiLevelHierarchy"/>
    <dgm:cxn modelId="{005E5B80-B85D-4AF0-A9CF-CFB959B92590}" type="presParOf" srcId="{687E7A26-B707-40CE-88E9-454C2418B2CB}" destId="{CEF1C2E5-88A0-4BF9-A527-5198DA277A9F}" srcOrd="10" destOrd="0" presId="urn:microsoft.com/office/officeart/2008/layout/HorizontalMultiLevelHierarchy"/>
    <dgm:cxn modelId="{D3ECAC34-5C69-448B-901E-4BF1322B5BA8}" type="presParOf" srcId="{CEF1C2E5-88A0-4BF9-A527-5198DA277A9F}" destId="{06160689-14C3-49AA-AE79-E9DB2C7060B0}" srcOrd="0" destOrd="0" presId="urn:microsoft.com/office/officeart/2008/layout/HorizontalMultiLevelHierarchy"/>
    <dgm:cxn modelId="{69B0DF54-DEFA-489B-B35B-6C7629CECE05}" type="presParOf" srcId="{687E7A26-B707-40CE-88E9-454C2418B2CB}" destId="{F2A5F02D-B51D-4925-99BB-941C05184D54}" srcOrd="11" destOrd="0" presId="urn:microsoft.com/office/officeart/2008/layout/HorizontalMultiLevelHierarchy"/>
    <dgm:cxn modelId="{B64883BE-D463-4AB2-89F3-6219534A6C9D}" type="presParOf" srcId="{F2A5F02D-B51D-4925-99BB-941C05184D54}" destId="{B9B2C79F-BBCE-4051-A7C4-3E0CE353443A}" srcOrd="0" destOrd="0" presId="urn:microsoft.com/office/officeart/2008/layout/HorizontalMultiLevelHierarchy"/>
    <dgm:cxn modelId="{92D95836-2C87-4EA1-9591-7073E2B81FD0}" type="presParOf" srcId="{F2A5F02D-B51D-4925-99BB-941C05184D54}" destId="{7F6CB11E-0937-4F55-B2D1-D7F1CE32F664}" srcOrd="1" destOrd="0" presId="urn:microsoft.com/office/officeart/2008/layout/HorizontalMultiLevelHierarchy"/>
    <dgm:cxn modelId="{4A212EE2-96C4-4D63-85DD-49BFF3837FBD}" type="presParOf" srcId="{355303A9-F689-494D-9EF1-3BF42365B519}" destId="{EBDB23C3-2459-48C0-9CC0-E47C7C1CDA44}" srcOrd="1" destOrd="0" presId="urn:microsoft.com/office/officeart/2008/layout/HorizontalMultiLevelHierarchy"/>
    <dgm:cxn modelId="{977C4E28-FBE8-4FA1-B3F7-5AF117D357B0}" type="presParOf" srcId="{EBDB23C3-2459-48C0-9CC0-E47C7C1CDA44}" destId="{9E7229E7-4BB5-423D-868A-8165D37AE04E}" srcOrd="0" destOrd="0" presId="urn:microsoft.com/office/officeart/2008/layout/HorizontalMultiLevelHierarchy"/>
    <dgm:cxn modelId="{84CCEB63-5D5A-4576-92B4-D10B4D352430}" type="presParOf" srcId="{EBDB23C3-2459-48C0-9CC0-E47C7C1CDA44}" destId="{37EFA9CB-D83C-4BC9-AFD0-842E9138B9F3}" srcOrd="1" destOrd="0" presId="urn:microsoft.com/office/officeart/2008/layout/HorizontalMultiLevelHierarchy"/>
    <dgm:cxn modelId="{94A7C6BE-2146-48CC-BCAE-3AE1DAE9AA0A}" type="presParOf" srcId="{37EFA9CB-D83C-4BC9-AFD0-842E9138B9F3}" destId="{A2CC5E1F-87AB-4817-B258-735B6D4AFE94}" srcOrd="0" destOrd="0" presId="urn:microsoft.com/office/officeart/2008/layout/HorizontalMultiLevelHierarchy"/>
    <dgm:cxn modelId="{3340040D-8713-41DB-9166-983E29FCE91E}" type="presParOf" srcId="{A2CC5E1F-87AB-4817-B258-735B6D4AFE94}" destId="{666D3D4A-60D7-479D-B7D8-BF895CB7B457}" srcOrd="0" destOrd="0" presId="urn:microsoft.com/office/officeart/2008/layout/HorizontalMultiLevelHierarchy"/>
    <dgm:cxn modelId="{AA7097C5-E5E6-48C2-86D2-3301D138EC4D}" type="presParOf" srcId="{37EFA9CB-D83C-4BC9-AFD0-842E9138B9F3}" destId="{BDC88758-5D5B-43B4-99B8-5163EB40B335}" srcOrd="1" destOrd="0" presId="urn:microsoft.com/office/officeart/2008/layout/HorizontalMultiLevelHierarchy"/>
    <dgm:cxn modelId="{F9F0C5E0-66A0-4A6B-8D03-AD48142DF457}" type="presParOf" srcId="{BDC88758-5D5B-43B4-99B8-5163EB40B335}" destId="{06E233EF-E05A-4C23-BBD6-C57FA51F4090}" srcOrd="0" destOrd="0" presId="urn:microsoft.com/office/officeart/2008/layout/HorizontalMultiLevelHierarchy"/>
    <dgm:cxn modelId="{3A8B542D-F8E5-41D1-BE73-A18B92F03E86}" type="presParOf" srcId="{BDC88758-5D5B-43B4-99B8-5163EB40B335}" destId="{3E9BF31D-C43D-4BE8-B034-961906297353}" srcOrd="1" destOrd="0" presId="urn:microsoft.com/office/officeart/2008/layout/HorizontalMultiLevelHierarchy"/>
    <dgm:cxn modelId="{8A84923A-8ABF-43BD-82FF-19261607177F}" type="presParOf" srcId="{37EFA9CB-D83C-4BC9-AFD0-842E9138B9F3}" destId="{DEF1F6F0-3A79-4C6D-93A7-FEE24EF60502}" srcOrd="2" destOrd="0" presId="urn:microsoft.com/office/officeart/2008/layout/HorizontalMultiLevelHierarchy"/>
    <dgm:cxn modelId="{4243B0AC-7B02-4AB1-9717-90DE19D2BC17}" type="presParOf" srcId="{DEF1F6F0-3A79-4C6D-93A7-FEE24EF60502}" destId="{E5C7A913-67BD-463F-BE57-055DFE8E8F20}" srcOrd="0" destOrd="0" presId="urn:microsoft.com/office/officeart/2008/layout/HorizontalMultiLevelHierarchy"/>
    <dgm:cxn modelId="{0721BC2D-0C14-4747-94D4-AB09795DD791}" type="presParOf" srcId="{37EFA9CB-D83C-4BC9-AFD0-842E9138B9F3}" destId="{8729AD1E-C4C2-491D-9289-4286916B2551}" srcOrd="3" destOrd="0" presId="urn:microsoft.com/office/officeart/2008/layout/HorizontalMultiLevelHierarchy"/>
    <dgm:cxn modelId="{0A8B4C4D-198B-454B-A519-A0A39D8531A1}" type="presParOf" srcId="{8729AD1E-C4C2-491D-9289-4286916B2551}" destId="{8F4A9F9D-BEBD-459A-893F-B5A838CE95DC}" srcOrd="0" destOrd="0" presId="urn:microsoft.com/office/officeart/2008/layout/HorizontalMultiLevelHierarchy"/>
    <dgm:cxn modelId="{452743D2-0116-4AF7-B2A6-684EAA6F2F3B}" type="presParOf" srcId="{8729AD1E-C4C2-491D-9289-4286916B2551}" destId="{6D852807-15FD-4A1F-9E62-B38224F17219}" srcOrd="1" destOrd="0" presId="urn:microsoft.com/office/officeart/2008/layout/HorizontalMultiLevelHierarchy"/>
    <dgm:cxn modelId="{F3F6E1E1-4135-4589-A579-7816742398A0}" type="presParOf" srcId="{37EFA9CB-D83C-4BC9-AFD0-842E9138B9F3}" destId="{B5FB00DE-8BC3-43EB-8190-0B8705D64F01}" srcOrd="4" destOrd="0" presId="urn:microsoft.com/office/officeart/2008/layout/HorizontalMultiLevelHierarchy"/>
    <dgm:cxn modelId="{524D1383-3179-472B-8039-2CAC1DB5A975}" type="presParOf" srcId="{B5FB00DE-8BC3-43EB-8190-0B8705D64F01}" destId="{4DB17BC7-E977-47E3-8752-355E3548FDE9}" srcOrd="0" destOrd="0" presId="urn:microsoft.com/office/officeart/2008/layout/HorizontalMultiLevelHierarchy"/>
    <dgm:cxn modelId="{6B9776B5-ECAA-4592-B4A4-26969C40C4E8}" type="presParOf" srcId="{37EFA9CB-D83C-4BC9-AFD0-842E9138B9F3}" destId="{57DD9FE6-1A6E-4FC8-8CD3-D3025EF8BDAD}" srcOrd="5" destOrd="0" presId="urn:microsoft.com/office/officeart/2008/layout/HorizontalMultiLevelHierarchy"/>
    <dgm:cxn modelId="{306AA8BB-6166-479A-BB7F-ADBDFFDB49E7}" type="presParOf" srcId="{57DD9FE6-1A6E-4FC8-8CD3-D3025EF8BDAD}" destId="{72CD4D90-AAA5-4331-8B74-B569F607FA52}" srcOrd="0" destOrd="0" presId="urn:microsoft.com/office/officeart/2008/layout/HorizontalMultiLevelHierarchy"/>
    <dgm:cxn modelId="{699BC338-D291-422D-8EB2-2C1C0C88C5F4}" type="presParOf" srcId="{57DD9FE6-1A6E-4FC8-8CD3-D3025EF8BDAD}" destId="{7BB4497A-24BA-44B2-A283-3F8D5E9A5EBD}" srcOrd="1" destOrd="0" presId="urn:microsoft.com/office/officeart/2008/layout/HorizontalMultiLevelHierarchy"/>
    <dgm:cxn modelId="{B50C728E-0958-482E-B4DF-E2B348118526}" type="presParOf" srcId="{37EFA9CB-D83C-4BC9-AFD0-842E9138B9F3}" destId="{A884F3CF-AE0C-478B-8C4C-5CAAB974B44A}" srcOrd="6" destOrd="0" presId="urn:microsoft.com/office/officeart/2008/layout/HorizontalMultiLevelHierarchy"/>
    <dgm:cxn modelId="{FB086DB5-8D1B-46BA-8BCD-9DFBDA28052C}" type="presParOf" srcId="{A884F3CF-AE0C-478B-8C4C-5CAAB974B44A}" destId="{9D3B6BD0-CEB4-4CC3-AB5F-D043E7FD25B7}" srcOrd="0" destOrd="0" presId="urn:microsoft.com/office/officeart/2008/layout/HorizontalMultiLevelHierarchy"/>
    <dgm:cxn modelId="{B0D83146-16F7-40C3-8775-6B039135544A}" type="presParOf" srcId="{37EFA9CB-D83C-4BC9-AFD0-842E9138B9F3}" destId="{F2D309C5-72D1-4C13-B59B-16B2A211A9A0}" srcOrd="7" destOrd="0" presId="urn:microsoft.com/office/officeart/2008/layout/HorizontalMultiLevelHierarchy"/>
    <dgm:cxn modelId="{C301E6BA-CD96-452D-A132-B0A0756C37C3}" type="presParOf" srcId="{F2D309C5-72D1-4C13-B59B-16B2A211A9A0}" destId="{65BD768C-F25B-4B88-9A56-D274C1FCF1AB}" srcOrd="0" destOrd="0" presId="urn:microsoft.com/office/officeart/2008/layout/HorizontalMultiLevelHierarchy"/>
    <dgm:cxn modelId="{26F19270-394A-4021-A4F2-6C9644A234BE}" type="presParOf" srcId="{F2D309C5-72D1-4C13-B59B-16B2A211A9A0}" destId="{ACA482BB-DA49-4E93-99E7-4A2444314C95}" srcOrd="1" destOrd="0" presId="urn:microsoft.com/office/officeart/2008/layout/HorizontalMultiLevelHierarchy"/>
    <dgm:cxn modelId="{0F1D155C-0295-4005-9A30-153165AA5157}" type="presParOf" srcId="{37EFA9CB-D83C-4BC9-AFD0-842E9138B9F3}" destId="{E670DB24-1383-4A10-89C0-36C8E3519CE6}" srcOrd="8" destOrd="0" presId="urn:microsoft.com/office/officeart/2008/layout/HorizontalMultiLevelHierarchy"/>
    <dgm:cxn modelId="{93940E5D-D346-4A61-9947-22AB411CA507}" type="presParOf" srcId="{E670DB24-1383-4A10-89C0-36C8E3519CE6}" destId="{0ED657F3-D5F1-40A4-A95E-01B5AA608D08}" srcOrd="0" destOrd="0" presId="urn:microsoft.com/office/officeart/2008/layout/HorizontalMultiLevelHierarchy"/>
    <dgm:cxn modelId="{45AABC84-3EE7-4812-971F-E961D73694B2}" type="presParOf" srcId="{37EFA9CB-D83C-4BC9-AFD0-842E9138B9F3}" destId="{D2AA3E7F-B72E-4134-9764-3E1FF572C2E5}" srcOrd="9" destOrd="0" presId="urn:microsoft.com/office/officeart/2008/layout/HorizontalMultiLevelHierarchy"/>
    <dgm:cxn modelId="{0D8A8543-2F16-4BBB-8741-2B3D13FE881D}" type="presParOf" srcId="{D2AA3E7F-B72E-4134-9764-3E1FF572C2E5}" destId="{945F33DE-F1E3-4764-B612-4044F9ADD192}" srcOrd="0" destOrd="0" presId="urn:microsoft.com/office/officeart/2008/layout/HorizontalMultiLevelHierarchy"/>
    <dgm:cxn modelId="{2A648D4A-2EF7-4D90-9203-DA4F945CC9D0}" type="presParOf" srcId="{D2AA3E7F-B72E-4134-9764-3E1FF572C2E5}" destId="{D86DD80E-8B03-4B7A-99C0-79A8B960AC37}" srcOrd="1" destOrd="0" presId="urn:microsoft.com/office/officeart/2008/layout/HorizontalMultiLevelHierarchy"/>
    <dgm:cxn modelId="{E986A6D7-280E-4F7F-84FE-677BC56F330D}" type="presParOf" srcId="{37EFA9CB-D83C-4BC9-AFD0-842E9138B9F3}" destId="{EC77D0F7-02A7-4E8A-B9FF-4B40833BCAE5}" srcOrd="10" destOrd="0" presId="urn:microsoft.com/office/officeart/2008/layout/HorizontalMultiLevelHierarchy"/>
    <dgm:cxn modelId="{5E961595-66D7-4C46-B07E-87A5A8743760}" type="presParOf" srcId="{EC77D0F7-02A7-4E8A-B9FF-4B40833BCAE5}" destId="{1ED5A519-97FA-45DA-86D2-4A3CBF0C1ED3}" srcOrd="0" destOrd="0" presId="urn:microsoft.com/office/officeart/2008/layout/HorizontalMultiLevelHierarchy"/>
    <dgm:cxn modelId="{718213DB-4899-4A93-8CBE-3FF1BE5FE5F8}" type="presParOf" srcId="{37EFA9CB-D83C-4BC9-AFD0-842E9138B9F3}" destId="{F49F5A04-7655-4ED9-B79A-282F1E4622CC}" srcOrd="11" destOrd="0" presId="urn:microsoft.com/office/officeart/2008/layout/HorizontalMultiLevelHierarchy"/>
    <dgm:cxn modelId="{550B12A7-DEC4-45FF-9CFD-58FD6C1327C3}" type="presParOf" srcId="{F49F5A04-7655-4ED9-B79A-282F1E4622CC}" destId="{6499A297-3A9E-4657-AB76-4761CF941CD8}" srcOrd="0" destOrd="0" presId="urn:microsoft.com/office/officeart/2008/layout/HorizontalMultiLevelHierarchy"/>
    <dgm:cxn modelId="{42A8A011-8AED-47B5-AFB7-2E1508180550}" type="presParOf" srcId="{F49F5A04-7655-4ED9-B79A-282F1E4622CC}" destId="{16C76B60-6973-4BC3-8614-B37FC18EE06D}" srcOrd="1" destOrd="0" presId="urn:microsoft.com/office/officeart/2008/layout/HorizontalMultiLevelHierarchy"/>
    <dgm:cxn modelId="{59DB9341-096D-4818-A17E-F86681523782}" type="presParOf" srcId="{355303A9-F689-494D-9EF1-3BF42365B519}" destId="{B1E6068D-AC1C-4EB7-B057-1E846B7C5C95}" srcOrd="2" destOrd="0" presId="urn:microsoft.com/office/officeart/2008/layout/HorizontalMultiLevelHierarchy"/>
    <dgm:cxn modelId="{D50B5972-AD96-447E-BB9D-53759E2DBF6F}" type="presParOf" srcId="{B1E6068D-AC1C-4EB7-B057-1E846B7C5C95}" destId="{8192AC10-A440-4CB7-BB14-3A8F22534527}" srcOrd="0" destOrd="0" presId="urn:microsoft.com/office/officeart/2008/layout/HorizontalMultiLevelHierarchy"/>
    <dgm:cxn modelId="{97F414AD-2E7C-4792-AC51-E81C0638408B}" type="presParOf" srcId="{B1E6068D-AC1C-4EB7-B057-1E846B7C5C95}" destId="{D1F2F7BF-A34D-4CFA-8867-1EF74E5C0F9D}" srcOrd="1" destOrd="0" presId="urn:microsoft.com/office/officeart/2008/layout/HorizontalMultiLevelHierarchy"/>
    <dgm:cxn modelId="{6B0D632F-7284-4839-985F-C7D85FA0495B}" type="presParOf" srcId="{D1F2F7BF-A34D-4CFA-8867-1EF74E5C0F9D}" destId="{C91820CD-6C87-41E9-8191-788E985A057D}" srcOrd="0" destOrd="0" presId="urn:microsoft.com/office/officeart/2008/layout/HorizontalMultiLevelHierarchy"/>
    <dgm:cxn modelId="{C8E7E2B2-2C96-49FC-8DD4-605B44A45BEE}" type="presParOf" srcId="{C91820CD-6C87-41E9-8191-788E985A057D}" destId="{72DAE143-6A7B-41CC-9C39-6633AAE6F36C}" srcOrd="0" destOrd="0" presId="urn:microsoft.com/office/officeart/2008/layout/HorizontalMultiLevelHierarchy"/>
    <dgm:cxn modelId="{9C5492CA-3260-4116-BD3D-872DBF117836}" type="presParOf" srcId="{D1F2F7BF-A34D-4CFA-8867-1EF74E5C0F9D}" destId="{64A766D2-8CE9-47CD-B857-854E10E42530}" srcOrd="1" destOrd="0" presId="urn:microsoft.com/office/officeart/2008/layout/HorizontalMultiLevelHierarchy"/>
    <dgm:cxn modelId="{961AAE77-8B4D-4C31-9DFE-72BD37E67990}" type="presParOf" srcId="{64A766D2-8CE9-47CD-B857-854E10E42530}" destId="{B569F69C-8AFE-458E-8382-4545CDA8456A}" srcOrd="0" destOrd="0" presId="urn:microsoft.com/office/officeart/2008/layout/HorizontalMultiLevelHierarchy"/>
    <dgm:cxn modelId="{07AEFEC3-0C14-4527-9256-7506D7EE26DF}" type="presParOf" srcId="{64A766D2-8CE9-47CD-B857-854E10E42530}" destId="{1A88B11F-1D0F-4ACB-A127-0DAD3A2D4329}" srcOrd="1" destOrd="0" presId="urn:microsoft.com/office/officeart/2008/layout/HorizontalMultiLevelHierarchy"/>
    <dgm:cxn modelId="{C7818F92-7074-481E-8214-009F3D578898}" type="presParOf" srcId="{1A88B11F-1D0F-4ACB-A127-0DAD3A2D4329}" destId="{526F3815-9B9B-4166-98E2-913680FD5F97}" srcOrd="0" destOrd="0" presId="urn:microsoft.com/office/officeart/2008/layout/HorizontalMultiLevelHierarchy"/>
    <dgm:cxn modelId="{8024C603-81E2-44C3-B06C-D4E0038F3704}" type="presParOf" srcId="{526F3815-9B9B-4166-98E2-913680FD5F97}" destId="{4968F28B-BCF5-416B-A7EE-E21C7BC4B683}" srcOrd="0" destOrd="0" presId="urn:microsoft.com/office/officeart/2008/layout/HorizontalMultiLevelHierarchy"/>
    <dgm:cxn modelId="{4AAA39C1-D631-4F23-BA9D-06E85EDCE5FD}" type="presParOf" srcId="{1A88B11F-1D0F-4ACB-A127-0DAD3A2D4329}" destId="{7ED639E5-852F-4FF5-B50C-6090577E9B62}" srcOrd="1" destOrd="0" presId="urn:microsoft.com/office/officeart/2008/layout/HorizontalMultiLevelHierarchy"/>
    <dgm:cxn modelId="{8BBF663D-DCA2-4B8C-8A32-E647F22D23E3}" type="presParOf" srcId="{7ED639E5-852F-4FF5-B50C-6090577E9B62}" destId="{2C1A0752-BDC8-478D-B5D1-6B4F110EE00F}" srcOrd="0" destOrd="0" presId="urn:microsoft.com/office/officeart/2008/layout/HorizontalMultiLevelHierarchy"/>
    <dgm:cxn modelId="{092A1460-D982-4BB9-B754-0C2425048922}" type="presParOf" srcId="{7ED639E5-852F-4FF5-B50C-6090577E9B62}" destId="{740ABFFB-8980-4043-A88F-A3F523AC81B2}" srcOrd="1" destOrd="0" presId="urn:microsoft.com/office/officeart/2008/layout/HorizontalMultiLevelHierarchy"/>
    <dgm:cxn modelId="{1FC05C03-C24C-4A67-8F8D-D704CA2B40A1}" type="presParOf" srcId="{D1F2F7BF-A34D-4CFA-8867-1EF74E5C0F9D}" destId="{C8C0C501-0A4D-4B9A-A4EC-6344CFE9D65B}" srcOrd="2" destOrd="0" presId="urn:microsoft.com/office/officeart/2008/layout/HorizontalMultiLevelHierarchy"/>
    <dgm:cxn modelId="{03737D36-01C2-4090-B1B4-D1859760AAC7}" type="presParOf" srcId="{C8C0C501-0A4D-4B9A-A4EC-6344CFE9D65B}" destId="{4E8C3EDB-6E69-436B-AB1E-C98D5CCBD340}" srcOrd="0" destOrd="0" presId="urn:microsoft.com/office/officeart/2008/layout/HorizontalMultiLevelHierarchy"/>
    <dgm:cxn modelId="{85F6E0EC-2698-43C0-ABF6-D232B26E9FCD}" type="presParOf" srcId="{D1F2F7BF-A34D-4CFA-8867-1EF74E5C0F9D}" destId="{4DC60009-116E-4E69-9BC5-B9F36B946F52}" srcOrd="3" destOrd="0" presId="urn:microsoft.com/office/officeart/2008/layout/HorizontalMultiLevelHierarchy"/>
    <dgm:cxn modelId="{85170A60-DD43-49AF-ADEF-D9BE1F336CDD}" type="presParOf" srcId="{4DC60009-116E-4E69-9BC5-B9F36B946F52}" destId="{BE2BB666-8105-4F88-98D2-B9D46DCB03CF}" srcOrd="0" destOrd="0" presId="urn:microsoft.com/office/officeart/2008/layout/HorizontalMultiLevelHierarchy"/>
    <dgm:cxn modelId="{CBD7A70B-DC9E-4977-A694-86D649C46FBF}" type="presParOf" srcId="{4DC60009-116E-4E69-9BC5-B9F36B946F52}" destId="{20722F81-1477-4DBA-9D4C-7BD387D7D2EF}" srcOrd="1" destOrd="0" presId="urn:microsoft.com/office/officeart/2008/layout/HorizontalMultiLevelHierarchy"/>
    <dgm:cxn modelId="{B28C8E14-E7CC-4918-A099-0C9E194F4084}" type="presParOf" srcId="{D1F2F7BF-A34D-4CFA-8867-1EF74E5C0F9D}" destId="{4C5C4718-CAB6-48FB-8D27-8039BD171E2A}" srcOrd="4" destOrd="0" presId="urn:microsoft.com/office/officeart/2008/layout/HorizontalMultiLevelHierarchy"/>
    <dgm:cxn modelId="{7E61A8AB-50E1-413E-B869-05F6F6B4AB2D}" type="presParOf" srcId="{4C5C4718-CAB6-48FB-8D27-8039BD171E2A}" destId="{02FBF889-D117-4C9D-B919-292DC3A4DD8E}" srcOrd="0" destOrd="0" presId="urn:microsoft.com/office/officeart/2008/layout/HorizontalMultiLevelHierarchy"/>
    <dgm:cxn modelId="{7E137466-BFB6-44D5-A415-E9B34D409DF0}" type="presParOf" srcId="{D1F2F7BF-A34D-4CFA-8867-1EF74E5C0F9D}" destId="{7BA8E076-5BE7-42C9-8305-BC687F51998C}" srcOrd="5" destOrd="0" presId="urn:microsoft.com/office/officeart/2008/layout/HorizontalMultiLevelHierarchy"/>
    <dgm:cxn modelId="{BC2384A5-3E02-4148-90F5-CCFA03DE5AC8}" type="presParOf" srcId="{7BA8E076-5BE7-42C9-8305-BC687F51998C}" destId="{61F3693E-2447-4817-B8AA-04B961CC03BE}" srcOrd="0" destOrd="0" presId="urn:microsoft.com/office/officeart/2008/layout/HorizontalMultiLevelHierarchy"/>
    <dgm:cxn modelId="{9C4E5FF6-DA21-4298-A172-C6BA549D6FFF}" type="presParOf" srcId="{7BA8E076-5BE7-42C9-8305-BC687F51998C}" destId="{1DEEC6B1-58D9-46A4-9F90-ED0FB4805DF0}" srcOrd="1" destOrd="0" presId="urn:microsoft.com/office/officeart/2008/layout/HorizontalMultiLevelHierarchy"/>
    <dgm:cxn modelId="{C20176C6-5673-4FBC-BCB7-32A24C76E0B3}" type="presParOf" srcId="{355303A9-F689-494D-9EF1-3BF42365B519}" destId="{3CCB750E-967A-4886-972C-CE7630DAF820}" srcOrd="3" destOrd="0" presId="urn:microsoft.com/office/officeart/2008/layout/HorizontalMultiLevelHierarchy"/>
    <dgm:cxn modelId="{60BB7C8B-28D3-41E1-AF85-263533063EEC}" type="presParOf" srcId="{3CCB750E-967A-4886-972C-CE7630DAF820}" destId="{989E691B-B21F-42EB-B403-760346361342}" srcOrd="0" destOrd="0" presId="urn:microsoft.com/office/officeart/2008/layout/HorizontalMultiLevelHierarchy"/>
    <dgm:cxn modelId="{7EC5BEEF-83D8-41CE-8AAE-D78BFED77E07}" type="presParOf" srcId="{3CCB750E-967A-4886-972C-CE7630DAF820}" destId="{0497A25E-2CBA-42DA-A224-E322C0A008E6}" srcOrd="1" destOrd="0" presId="urn:microsoft.com/office/officeart/2008/layout/HorizontalMultiLevelHierarchy"/>
    <dgm:cxn modelId="{C3FBD4C7-884F-4615-92E6-63E4F95DBE73}" type="presParOf" srcId="{0497A25E-2CBA-42DA-A224-E322C0A008E6}" destId="{16112962-0D4F-4267-8F08-9E0B9AED34F9}" srcOrd="0" destOrd="0" presId="urn:microsoft.com/office/officeart/2008/layout/HorizontalMultiLevelHierarchy"/>
    <dgm:cxn modelId="{53C764A2-7C27-4808-808E-07578442EE5C}" type="presParOf" srcId="{16112962-0D4F-4267-8F08-9E0B9AED34F9}" destId="{42EA522F-DF63-4EEB-973C-3FF460ADB8D2}" srcOrd="0" destOrd="0" presId="urn:microsoft.com/office/officeart/2008/layout/HorizontalMultiLevelHierarchy"/>
    <dgm:cxn modelId="{FEE60031-10CE-4663-8E2F-7AD4DED3CAA0}" type="presParOf" srcId="{0497A25E-2CBA-42DA-A224-E322C0A008E6}" destId="{E9A58699-F473-4E29-A77A-EC8B6C241FB7}" srcOrd="1" destOrd="0" presId="urn:microsoft.com/office/officeart/2008/layout/HorizontalMultiLevelHierarchy"/>
    <dgm:cxn modelId="{EA67511D-35FA-4CF6-958E-6F7138D2721C}" type="presParOf" srcId="{E9A58699-F473-4E29-A77A-EC8B6C241FB7}" destId="{C6FFF96F-8035-4D3D-B398-FEE394A36DA7}" srcOrd="0" destOrd="0" presId="urn:microsoft.com/office/officeart/2008/layout/HorizontalMultiLevelHierarchy"/>
    <dgm:cxn modelId="{249D2142-B646-4A8B-B364-BF1A16D767E9}" type="presParOf" srcId="{E9A58699-F473-4E29-A77A-EC8B6C241FB7}" destId="{524BAAFB-6264-42CA-AFC7-84046D961201}" srcOrd="1" destOrd="0" presId="urn:microsoft.com/office/officeart/2008/layout/HorizontalMultiLevelHierarchy"/>
    <dgm:cxn modelId="{D7FC85A7-8A9F-4B54-93A0-46F2057DAC59}" type="presParOf" srcId="{524BAAFB-6264-42CA-AFC7-84046D961201}" destId="{A50D26FE-856B-40EA-A8F4-C3BBAE8789EF}" srcOrd="0" destOrd="0" presId="urn:microsoft.com/office/officeart/2008/layout/HorizontalMultiLevelHierarchy"/>
    <dgm:cxn modelId="{0C4DFE69-23D8-4986-91F5-6D1B2A47BC6A}" type="presParOf" srcId="{A50D26FE-856B-40EA-A8F4-C3BBAE8789EF}" destId="{3A755612-E030-4569-AF1B-4199D5901D22}" srcOrd="0" destOrd="0" presId="urn:microsoft.com/office/officeart/2008/layout/HorizontalMultiLevelHierarchy"/>
    <dgm:cxn modelId="{6BB9FDA3-C11E-4154-A7CD-6897FF03889D}" type="presParOf" srcId="{524BAAFB-6264-42CA-AFC7-84046D961201}" destId="{BF4A8EB9-9D07-4BC2-98B1-0DC63B51429B}" srcOrd="1" destOrd="0" presId="urn:microsoft.com/office/officeart/2008/layout/HorizontalMultiLevelHierarchy"/>
    <dgm:cxn modelId="{1E720E77-A43F-41EC-AA66-632449FB7182}" type="presParOf" srcId="{BF4A8EB9-9D07-4BC2-98B1-0DC63B51429B}" destId="{1739787B-9D72-41BA-9FB2-0B92289790D3}" srcOrd="0" destOrd="0" presId="urn:microsoft.com/office/officeart/2008/layout/HorizontalMultiLevelHierarchy"/>
    <dgm:cxn modelId="{F6F391A0-00E0-4B77-A2F6-3835C4EA82FF}" type="presParOf" srcId="{BF4A8EB9-9D07-4BC2-98B1-0DC63B51429B}" destId="{C4947BEE-6A03-4B86-B39B-6A0C47CFACF5}" srcOrd="1" destOrd="0" presId="urn:microsoft.com/office/officeart/2008/layout/HorizontalMultiLevelHierarchy"/>
    <dgm:cxn modelId="{A7903A44-0682-4992-B422-06F977EFB06E}" type="presParOf" srcId="{C4947BEE-6A03-4B86-B39B-6A0C47CFACF5}" destId="{C741E7F5-4410-4CE7-9D01-8429C573A2BC}" srcOrd="0" destOrd="0" presId="urn:microsoft.com/office/officeart/2008/layout/HorizontalMultiLevelHierarchy"/>
    <dgm:cxn modelId="{9CD6F489-D1CE-4FCF-9810-D004A385105E}" type="presParOf" srcId="{C741E7F5-4410-4CE7-9D01-8429C573A2BC}" destId="{A4D9160E-3A18-4205-A83F-BBCB71F27A79}" srcOrd="0" destOrd="0" presId="urn:microsoft.com/office/officeart/2008/layout/HorizontalMultiLevelHierarchy"/>
    <dgm:cxn modelId="{20367DCE-8F8E-4F1B-88CD-B58615FB320C}" type="presParOf" srcId="{C4947BEE-6A03-4B86-B39B-6A0C47CFACF5}" destId="{91A2A992-B070-4468-9A3F-E45151938EFB}" srcOrd="1" destOrd="0" presId="urn:microsoft.com/office/officeart/2008/layout/HorizontalMultiLevelHierarchy"/>
    <dgm:cxn modelId="{3D5A232E-AFC2-4EDD-A51F-7C7867E0E712}" type="presParOf" srcId="{91A2A992-B070-4468-9A3F-E45151938EFB}" destId="{5D994C20-F4B7-411B-8AF1-96FF61A6AD4E}" srcOrd="0" destOrd="0" presId="urn:microsoft.com/office/officeart/2008/layout/HorizontalMultiLevelHierarchy"/>
    <dgm:cxn modelId="{E643C76E-2F6E-4162-8957-A9F32B38DDCB}" type="presParOf" srcId="{91A2A992-B070-4468-9A3F-E45151938EFB}" destId="{21EC2CB0-17B5-4749-A1D0-F4AE40F83443}" srcOrd="1" destOrd="0" presId="urn:microsoft.com/office/officeart/2008/layout/HorizontalMultiLevelHierarchy"/>
    <dgm:cxn modelId="{FE504623-594C-46E0-9DA3-2DEAA03D8EC9}" type="presParOf" srcId="{C4947BEE-6A03-4B86-B39B-6A0C47CFACF5}" destId="{EC11CB7B-C4B7-47A7-850B-16B884FCF8C7}" srcOrd="2" destOrd="0" presId="urn:microsoft.com/office/officeart/2008/layout/HorizontalMultiLevelHierarchy"/>
    <dgm:cxn modelId="{CA75953B-8F7A-4AFD-94B7-52E0E4C27D69}" type="presParOf" srcId="{EC11CB7B-C4B7-47A7-850B-16B884FCF8C7}" destId="{1583FB4A-88E8-4F20-8D34-DD9D531BE6FC}" srcOrd="0" destOrd="0" presId="urn:microsoft.com/office/officeart/2008/layout/HorizontalMultiLevelHierarchy"/>
    <dgm:cxn modelId="{75C088E1-764F-4F1F-B16A-84CD8AB18144}" type="presParOf" srcId="{C4947BEE-6A03-4B86-B39B-6A0C47CFACF5}" destId="{3915F123-FB12-432D-B369-02D3585B2368}" srcOrd="3" destOrd="0" presId="urn:microsoft.com/office/officeart/2008/layout/HorizontalMultiLevelHierarchy"/>
    <dgm:cxn modelId="{B4D0DB1A-0946-41AB-B3BC-665D693E3640}" type="presParOf" srcId="{3915F123-FB12-432D-B369-02D3585B2368}" destId="{D190B259-0861-4421-A6E2-0CCE2296F065}" srcOrd="0" destOrd="0" presId="urn:microsoft.com/office/officeart/2008/layout/HorizontalMultiLevelHierarchy"/>
    <dgm:cxn modelId="{6B0CA773-7376-420D-9AE3-7C58FAD9A955}" type="presParOf" srcId="{3915F123-FB12-432D-B369-02D3585B2368}" destId="{4D415AD8-2439-4E4A-ACA0-C87E5C11643C}" srcOrd="1" destOrd="0" presId="urn:microsoft.com/office/officeart/2008/layout/HorizontalMultiLevelHierarchy"/>
    <dgm:cxn modelId="{A99C6842-4826-4FAA-AF31-51AE074A461C}" type="presParOf" srcId="{0497A25E-2CBA-42DA-A224-E322C0A008E6}" destId="{797CE43D-1068-43ED-B610-190355837DC4}" srcOrd="2" destOrd="0" presId="urn:microsoft.com/office/officeart/2008/layout/HorizontalMultiLevelHierarchy"/>
    <dgm:cxn modelId="{37EC81CF-363F-42B1-A1AF-028906E7461D}" type="presParOf" srcId="{797CE43D-1068-43ED-B610-190355837DC4}" destId="{BA02339D-2A6C-48E0-BB5C-E7445082B0B8}" srcOrd="0" destOrd="0" presId="urn:microsoft.com/office/officeart/2008/layout/HorizontalMultiLevelHierarchy"/>
    <dgm:cxn modelId="{9EDC06E0-14CB-4B35-8070-196860407E65}" type="presParOf" srcId="{0497A25E-2CBA-42DA-A224-E322C0A008E6}" destId="{E7DB9ABE-7132-4770-B022-68B38CB4A9CE}" srcOrd="3" destOrd="0" presId="urn:microsoft.com/office/officeart/2008/layout/HorizontalMultiLevelHierarchy"/>
    <dgm:cxn modelId="{C1D73B1D-5B5C-45C3-A0BC-9C2A4D2A250D}" type="presParOf" srcId="{E7DB9ABE-7132-4770-B022-68B38CB4A9CE}" destId="{28706C17-3C84-455E-9DC1-D818E0A81427}" srcOrd="0" destOrd="0" presId="urn:microsoft.com/office/officeart/2008/layout/HorizontalMultiLevelHierarchy"/>
    <dgm:cxn modelId="{08E0F4FC-A2A7-4130-97AB-DFCE8D4A546C}" type="presParOf" srcId="{E7DB9ABE-7132-4770-B022-68B38CB4A9CE}" destId="{600AC09D-6A53-42B5-A6DE-C0E8E77B1398}" srcOrd="1" destOrd="0" presId="urn:microsoft.com/office/officeart/2008/layout/HorizontalMultiLevelHierarchy"/>
    <dgm:cxn modelId="{4B7E3EBD-D1D6-4A7D-B391-6BBCAA8D4029}" type="presParOf" srcId="{600AC09D-6A53-42B5-A6DE-C0E8E77B1398}" destId="{D5DAD34F-FE67-433C-80A4-B00792C7F802}" srcOrd="0" destOrd="0" presId="urn:microsoft.com/office/officeart/2008/layout/HorizontalMultiLevelHierarchy"/>
    <dgm:cxn modelId="{40E819A4-248C-4896-A253-717193394854}" type="presParOf" srcId="{D5DAD34F-FE67-433C-80A4-B00792C7F802}" destId="{43D5008F-84A4-4405-9D06-75F3A92CC8F9}" srcOrd="0" destOrd="0" presId="urn:microsoft.com/office/officeart/2008/layout/HorizontalMultiLevelHierarchy"/>
    <dgm:cxn modelId="{E7A25709-93E8-4FF7-921B-B5D63C250EF0}" type="presParOf" srcId="{600AC09D-6A53-42B5-A6DE-C0E8E77B1398}" destId="{8642A97D-0FE4-428A-AC75-208E0F6A7137}" srcOrd="1" destOrd="0" presId="urn:microsoft.com/office/officeart/2008/layout/HorizontalMultiLevelHierarchy"/>
    <dgm:cxn modelId="{F745DCE1-4EB1-429D-AD00-16373420BA5D}" type="presParOf" srcId="{8642A97D-0FE4-428A-AC75-208E0F6A7137}" destId="{B9F13E72-8A33-40D1-B377-616A79EB02F8}" srcOrd="0" destOrd="0" presId="urn:microsoft.com/office/officeart/2008/layout/HorizontalMultiLevelHierarchy"/>
    <dgm:cxn modelId="{C1ABBE10-32D3-47AD-BCD5-7599758886FF}" type="presParOf" srcId="{8642A97D-0FE4-428A-AC75-208E0F6A7137}" destId="{4BD4A51F-243B-483D-B7C3-27CF42ACCF12}" srcOrd="1" destOrd="0" presId="urn:microsoft.com/office/officeart/2008/layout/HorizontalMultiLevelHierarchy"/>
    <dgm:cxn modelId="{17EAF9EF-F650-4A59-8E93-E267A6A07804}" type="presParOf" srcId="{0497A25E-2CBA-42DA-A224-E322C0A008E6}" destId="{D48D3883-F80E-41F9-ACC3-376E9FB16C36}" srcOrd="4" destOrd="0" presId="urn:microsoft.com/office/officeart/2008/layout/HorizontalMultiLevelHierarchy"/>
    <dgm:cxn modelId="{AD10889B-A302-480E-B8DD-C866C8F4743A}" type="presParOf" srcId="{D48D3883-F80E-41F9-ACC3-376E9FB16C36}" destId="{1B7A64B9-73F1-4ED0-BB8B-D12E36C47B20}" srcOrd="0" destOrd="0" presId="urn:microsoft.com/office/officeart/2008/layout/HorizontalMultiLevelHierarchy"/>
    <dgm:cxn modelId="{D1FF5027-C397-473C-95CA-7AB97224CE40}" type="presParOf" srcId="{0497A25E-2CBA-42DA-A224-E322C0A008E6}" destId="{14A08502-E7C3-43E3-83B6-95DA57A97F53}" srcOrd="5" destOrd="0" presId="urn:microsoft.com/office/officeart/2008/layout/HorizontalMultiLevelHierarchy"/>
    <dgm:cxn modelId="{FCD2A958-11B7-436E-9236-23AA981BF3D9}" type="presParOf" srcId="{14A08502-E7C3-43E3-83B6-95DA57A97F53}" destId="{8938B62E-4B97-48D1-8527-BEE75B83BFDF}" srcOrd="0" destOrd="0" presId="urn:microsoft.com/office/officeart/2008/layout/HorizontalMultiLevelHierarchy"/>
    <dgm:cxn modelId="{7D88CD6B-5A44-4B3C-887A-9255863582C6}" type="presParOf" srcId="{14A08502-E7C3-43E3-83B6-95DA57A97F53}" destId="{2F5FB838-9B43-4F64-BA77-43C21D1F7D07}" srcOrd="1" destOrd="0" presId="urn:microsoft.com/office/officeart/2008/layout/HorizontalMultiLevelHierarchy"/>
    <dgm:cxn modelId="{69CCA9F2-9A12-4A9D-B8C1-0C427234FDD7}" type="presParOf" srcId="{2F5FB838-9B43-4F64-BA77-43C21D1F7D07}" destId="{FCA8C2D2-A3EB-4228-A926-5BE78F31AE32}" srcOrd="0" destOrd="0" presId="urn:microsoft.com/office/officeart/2008/layout/HorizontalMultiLevelHierarchy"/>
    <dgm:cxn modelId="{55539CF4-A9E3-4886-98E1-6CAD50E74617}" type="presParOf" srcId="{FCA8C2D2-A3EB-4228-A926-5BE78F31AE32}" destId="{E0FECDC0-01AB-42C0-8DA9-A479AE6D171E}" srcOrd="0" destOrd="0" presId="urn:microsoft.com/office/officeart/2008/layout/HorizontalMultiLevelHierarchy"/>
    <dgm:cxn modelId="{513E2119-44E6-4D7D-90BF-30D843785E98}" type="presParOf" srcId="{2F5FB838-9B43-4F64-BA77-43C21D1F7D07}" destId="{EACF2A6A-E8EB-4EDA-99D5-44910C9448C3}" srcOrd="1" destOrd="0" presId="urn:microsoft.com/office/officeart/2008/layout/HorizontalMultiLevelHierarchy"/>
    <dgm:cxn modelId="{E23BC54F-A9DC-45D4-AA9B-00292E05ED93}" type="presParOf" srcId="{EACF2A6A-E8EB-4EDA-99D5-44910C9448C3}" destId="{1FE08C60-08DB-44B7-9F8F-68E11994AB09}" srcOrd="0" destOrd="0" presId="urn:microsoft.com/office/officeart/2008/layout/HorizontalMultiLevelHierarchy"/>
    <dgm:cxn modelId="{7D814E37-CA1A-48F9-8AF1-95EE63BFE6EE}" type="presParOf" srcId="{EACF2A6A-E8EB-4EDA-99D5-44910C9448C3}" destId="{A85B2331-13DC-4ADC-BBFB-EB524E97BAED}" srcOrd="1" destOrd="0" presId="urn:microsoft.com/office/officeart/2008/layout/HorizontalMultiLevelHierarchy"/>
    <dgm:cxn modelId="{7B575115-B669-497C-A760-434445825F61}" type="presParOf" srcId="{2F5FB838-9B43-4F64-BA77-43C21D1F7D07}" destId="{88F6C9A4-E93A-43F1-9E59-137AEE18CB8C}" srcOrd="2" destOrd="0" presId="urn:microsoft.com/office/officeart/2008/layout/HorizontalMultiLevelHierarchy"/>
    <dgm:cxn modelId="{8A507BC0-0C72-43B1-A539-9A6AEDAF2C0E}" type="presParOf" srcId="{88F6C9A4-E93A-43F1-9E59-137AEE18CB8C}" destId="{CCE69750-7E84-4A72-8443-C25BC450731C}" srcOrd="0" destOrd="0" presId="urn:microsoft.com/office/officeart/2008/layout/HorizontalMultiLevelHierarchy"/>
    <dgm:cxn modelId="{E9935AE5-1FAE-4801-8FD0-E265B63D9346}" type="presParOf" srcId="{2F5FB838-9B43-4F64-BA77-43C21D1F7D07}" destId="{AD2B97C1-CED2-4FD5-9001-AF498F8E47AC}" srcOrd="3" destOrd="0" presId="urn:microsoft.com/office/officeart/2008/layout/HorizontalMultiLevelHierarchy"/>
    <dgm:cxn modelId="{531032BD-4CA6-47E2-8A8F-6D30AA68027D}" type="presParOf" srcId="{AD2B97C1-CED2-4FD5-9001-AF498F8E47AC}" destId="{4F8694FD-3A89-4E10-9A7F-83DB65D5742A}" srcOrd="0" destOrd="0" presId="urn:microsoft.com/office/officeart/2008/layout/HorizontalMultiLevelHierarchy"/>
    <dgm:cxn modelId="{C23ECA8A-E808-4666-A4EB-283D8BEEDCC7}" type="presParOf" srcId="{AD2B97C1-CED2-4FD5-9001-AF498F8E47AC}" destId="{1D7769FF-F216-4323-BE88-6D3C3CC6FAFA}" srcOrd="1" destOrd="0" presId="urn:microsoft.com/office/officeart/2008/layout/HorizontalMultiLevelHierarchy"/>
    <dgm:cxn modelId="{E8095947-6D78-46D5-ABE4-2BC02A6D18D7}" type="presParOf" srcId="{1D7769FF-F216-4323-BE88-6D3C3CC6FAFA}" destId="{52BEBA86-DAD6-4000-AA4C-C72A0B108317}" srcOrd="0" destOrd="0" presId="urn:microsoft.com/office/officeart/2008/layout/HorizontalMultiLevelHierarchy"/>
    <dgm:cxn modelId="{F382172A-78D7-46FE-ACA7-EBE443A9BF6A}" type="presParOf" srcId="{52BEBA86-DAD6-4000-AA4C-C72A0B108317}" destId="{0D2F53FE-CD17-4424-B245-DA6A305EC9E5}" srcOrd="0" destOrd="0" presId="urn:microsoft.com/office/officeart/2008/layout/HorizontalMultiLevelHierarchy"/>
    <dgm:cxn modelId="{2DA637BB-CC68-47D5-A73A-43A8E978B0DA}" type="presParOf" srcId="{1D7769FF-F216-4323-BE88-6D3C3CC6FAFA}" destId="{87171D23-35B3-4648-8A0A-9ECC0F04A3A0}" srcOrd="1" destOrd="0" presId="urn:microsoft.com/office/officeart/2008/layout/HorizontalMultiLevelHierarchy"/>
    <dgm:cxn modelId="{4A75832D-B357-4F50-830E-AB1C9CAD904F}" type="presParOf" srcId="{87171D23-35B3-4648-8A0A-9ECC0F04A3A0}" destId="{5E631D8F-E145-49F9-8857-D31D1AD04FC8}" srcOrd="0" destOrd="0" presId="urn:microsoft.com/office/officeart/2008/layout/HorizontalMultiLevelHierarchy"/>
    <dgm:cxn modelId="{67CAC12D-95B5-4758-B77D-DFC9CAB5E341}" type="presParOf" srcId="{87171D23-35B3-4648-8A0A-9ECC0F04A3A0}" destId="{2229805A-8727-4CF9-9555-BD89E6EED4BF}" srcOrd="1" destOrd="0" presId="urn:microsoft.com/office/officeart/2008/layout/HorizontalMultiLevelHierarchy"/>
    <dgm:cxn modelId="{D37DDB0E-F743-4040-B873-46839C05BB34}" type="presParOf" srcId="{2229805A-8727-4CF9-9555-BD89E6EED4BF}" destId="{4001F36D-1E12-4125-9B73-02C7E7744058}" srcOrd="0" destOrd="0" presId="urn:microsoft.com/office/officeart/2008/layout/HorizontalMultiLevelHierarchy"/>
    <dgm:cxn modelId="{7ACB9FDB-3994-4307-B458-DFD762E8C9F5}" type="presParOf" srcId="{4001F36D-1E12-4125-9B73-02C7E7744058}" destId="{4B5D796B-312B-4EF3-A254-BE6C98A6E397}" srcOrd="0" destOrd="0" presId="urn:microsoft.com/office/officeart/2008/layout/HorizontalMultiLevelHierarchy"/>
    <dgm:cxn modelId="{E436A1E5-A9AB-4D61-B431-06A461BB673A}" type="presParOf" srcId="{2229805A-8727-4CF9-9555-BD89E6EED4BF}" destId="{81F3DA35-CB60-481B-9A91-43083D1061E1}" srcOrd="1" destOrd="0" presId="urn:microsoft.com/office/officeart/2008/layout/HorizontalMultiLevelHierarchy"/>
    <dgm:cxn modelId="{9476514F-10A1-4279-A51C-C13A74527A27}" type="presParOf" srcId="{81F3DA35-CB60-481B-9A91-43083D1061E1}" destId="{13981D3F-D3C4-43FE-AB4C-A165E5AB75B1}" srcOrd="0" destOrd="0" presId="urn:microsoft.com/office/officeart/2008/layout/HorizontalMultiLevelHierarchy"/>
    <dgm:cxn modelId="{3DA51790-D421-464E-BEE0-B0392CDEA0D3}" type="presParOf" srcId="{81F3DA35-CB60-481B-9A91-43083D1061E1}" destId="{94FC15D8-EDF5-4996-B1AC-3D13BF264CFC}" srcOrd="1" destOrd="0" presId="urn:microsoft.com/office/officeart/2008/layout/HorizontalMultiLevelHierarchy"/>
    <dgm:cxn modelId="{FCE48ECC-B3CA-4D09-AF01-B0A978AB9200}" type="presParOf" srcId="{2229805A-8727-4CF9-9555-BD89E6EED4BF}" destId="{A1656751-D788-41EA-909F-85E6A83C4736}" srcOrd="2" destOrd="0" presId="urn:microsoft.com/office/officeart/2008/layout/HorizontalMultiLevelHierarchy"/>
    <dgm:cxn modelId="{A95ECC2F-A35E-4DE2-8576-13E8BFB86923}" type="presParOf" srcId="{A1656751-D788-41EA-909F-85E6A83C4736}" destId="{85516E9E-C2FA-47E9-BA6B-8F768E245BDA}" srcOrd="0" destOrd="0" presId="urn:microsoft.com/office/officeart/2008/layout/HorizontalMultiLevelHierarchy"/>
    <dgm:cxn modelId="{A6694549-353A-4D9D-BA35-8900C3E2E615}" type="presParOf" srcId="{2229805A-8727-4CF9-9555-BD89E6EED4BF}" destId="{128DC112-AE1C-49EC-BBE1-D732C74ECC19}" srcOrd="3" destOrd="0" presId="urn:microsoft.com/office/officeart/2008/layout/HorizontalMultiLevelHierarchy"/>
    <dgm:cxn modelId="{33883DBE-7EE6-4860-A8D4-A2B27DAC5BB2}" type="presParOf" srcId="{128DC112-AE1C-49EC-BBE1-D732C74ECC19}" destId="{71C53106-7DE6-41E6-9BA7-AAD0B0E0FC5B}" srcOrd="0" destOrd="0" presId="urn:microsoft.com/office/officeart/2008/layout/HorizontalMultiLevelHierarchy"/>
    <dgm:cxn modelId="{BCF7C557-92E4-48CF-9ACB-1988FBBE00F0}" type="presParOf" srcId="{128DC112-AE1C-49EC-BBE1-D732C74ECC19}" destId="{27FABAFF-7A23-4BBD-9870-5468F9CAD77E}" srcOrd="1" destOrd="0" presId="urn:microsoft.com/office/officeart/2008/layout/HorizontalMultiLevelHierarchy"/>
    <dgm:cxn modelId="{ED169F0C-2496-4913-A93D-50256A1C3732}" type="presParOf" srcId="{2229805A-8727-4CF9-9555-BD89E6EED4BF}" destId="{B1A221D2-E65E-4C41-A1A5-F0007A6800DE}" srcOrd="4" destOrd="0" presId="urn:microsoft.com/office/officeart/2008/layout/HorizontalMultiLevelHierarchy"/>
    <dgm:cxn modelId="{14FBF13A-A237-49BF-B309-F702B69F0905}" type="presParOf" srcId="{B1A221D2-E65E-4C41-A1A5-F0007A6800DE}" destId="{4A397DA8-A6A0-4E97-8D14-44E4BE9FBB5A}" srcOrd="0" destOrd="0" presId="urn:microsoft.com/office/officeart/2008/layout/HorizontalMultiLevelHierarchy"/>
    <dgm:cxn modelId="{9D235E20-4F6A-4D4D-8714-09AAA6FBDDAD}" type="presParOf" srcId="{2229805A-8727-4CF9-9555-BD89E6EED4BF}" destId="{2086DC20-6266-4CC7-A00A-35DE7E76C644}" srcOrd="5" destOrd="0" presId="urn:microsoft.com/office/officeart/2008/layout/HorizontalMultiLevelHierarchy"/>
    <dgm:cxn modelId="{E12C6881-4515-41A4-867B-38AD26FC1F99}" type="presParOf" srcId="{2086DC20-6266-4CC7-A00A-35DE7E76C644}" destId="{45BC88B5-813F-42F6-AA0C-BCC7337E8B50}" srcOrd="0" destOrd="0" presId="urn:microsoft.com/office/officeart/2008/layout/HorizontalMultiLevelHierarchy"/>
    <dgm:cxn modelId="{358D35D2-EAF6-4D71-80C2-CD96B43EF2E5}" type="presParOf" srcId="{2086DC20-6266-4CC7-A00A-35DE7E76C644}" destId="{E1C6A621-9185-4D1C-A2B4-C2E79B2C3926}" srcOrd="1" destOrd="0" presId="urn:microsoft.com/office/officeart/2008/layout/HorizontalMultiLevelHierarchy"/>
    <dgm:cxn modelId="{9046505E-BE44-486A-9CBF-75990E8FECEF}" type="presParOf" srcId="{2229805A-8727-4CF9-9555-BD89E6EED4BF}" destId="{D98AF10F-5C2A-4ABD-8708-A115AF076A70}" srcOrd="6" destOrd="0" presId="urn:microsoft.com/office/officeart/2008/layout/HorizontalMultiLevelHierarchy"/>
    <dgm:cxn modelId="{66203521-966B-4066-AF7C-D8C5DC9A2AD3}" type="presParOf" srcId="{D98AF10F-5C2A-4ABD-8708-A115AF076A70}" destId="{3BA68854-1BEC-4C75-9FD4-48E6F393D8A7}" srcOrd="0" destOrd="0" presId="urn:microsoft.com/office/officeart/2008/layout/HorizontalMultiLevelHierarchy"/>
    <dgm:cxn modelId="{C6502761-7EF3-485A-818E-303D949FBF7F}" type="presParOf" srcId="{2229805A-8727-4CF9-9555-BD89E6EED4BF}" destId="{45AC96A6-FA24-4D71-A453-422DC1F0BF23}" srcOrd="7" destOrd="0" presId="urn:microsoft.com/office/officeart/2008/layout/HorizontalMultiLevelHierarchy"/>
    <dgm:cxn modelId="{06BC1D2F-AD3C-4FEB-8511-6715CD83089E}" type="presParOf" srcId="{45AC96A6-FA24-4D71-A453-422DC1F0BF23}" destId="{DC8034B4-55E9-489E-89F3-6492C1F794EA}" srcOrd="0" destOrd="0" presId="urn:microsoft.com/office/officeart/2008/layout/HorizontalMultiLevelHierarchy"/>
    <dgm:cxn modelId="{08CFA454-1F22-413E-AADE-21394E288083}" type="presParOf" srcId="{45AC96A6-FA24-4D71-A453-422DC1F0BF23}" destId="{4D000568-79E4-449B-97A5-02CB493D91EA}" srcOrd="1" destOrd="0" presId="urn:microsoft.com/office/officeart/2008/layout/HorizontalMultiLevelHierarchy"/>
    <dgm:cxn modelId="{575654D1-F16E-4AD7-893D-7593825EB9E4}" type="presParOf" srcId="{2229805A-8727-4CF9-9555-BD89E6EED4BF}" destId="{516473DD-32A4-4A92-9230-5C422BDB665E}" srcOrd="8" destOrd="0" presId="urn:microsoft.com/office/officeart/2008/layout/HorizontalMultiLevelHierarchy"/>
    <dgm:cxn modelId="{754A6919-E8A7-40CB-B758-6B1FEB1E44F5}" type="presParOf" srcId="{516473DD-32A4-4A92-9230-5C422BDB665E}" destId="{42910650-E3D9-4B04-BEB9-C8FDEFB02DE0}" srcOrd="0" destOrd="0" presId="urn:microsoft.com/office/officeart/2008/layout/HorizontalMultiLevelHierarchy"/>
    <dgm:cxn modelId="{BA79DCBD-9C23-4A7B-BF77-57886FE3EF7A}" type="presParOf" srcId="{2229805A-8727-4CF9-9555-BD89E6EED4BF}" destId="{BB3A957C-75FF-46C7-B6EF-0D6C8163CD01}" srcOrd="9" destOrd="0" presId="urn:microsoft.com/office/officeart/2008/layout/HorizontalMultiLevelHierarchy"/>
    <dgm:cxn modelId="{92B3FC83-FDB2-4114-A4C2-2280A5D6CD07}" type="presParOf" srcId="{BB3A957C-75FF-46C7-B6EF-0D6C8163CD01}" destId="{459433E4-7722-4FA7-847B-F8D7D94C275C}" srcOrd="0" destOrd="0" presId="urn:microsoft.com/office/officeart/2008/layout/HorizontalMultiLevelHierarchy"/>
    <dgm:cxn modelId="{DD78404C-538E-4B2D-A0EA-0190C60CF754}" type="presParOf" srcId="{BB3A957C-75FF-46C7-B6EF-0D6C8163CD01}" destId="{5E3A77C7-EF26-4F39-9C1A-1A9CF0583E8C}"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D77195-848D-4BC3-A85A-53178D56A5A6}">
      <dsp:nvSpPr>
        <dsp:cNvPr id="0" name=""/>
        <dsp:cNvSpPr/>
      </dsp:nvSpPr>
      <dsp:spPr>
        <a:xfrm>
          <a:off x="2213662" y="864691"/>
          <a:ext cx="1547824" cy="138198"/>
        </a:xfrm>
        <a:custGeom>
          <a:avLst/>
          <a:gdLst/>
          <a:ahLst/>
          <a:cxnLst/>
          <a:rect l="0" t="0" r="0" b="0"/>
          <a:pathLst>
            <a:path>
              <a:moveTo>
                <a:pt x="0" y="138198"/>
              </a:moveTo>
              <a:lnTo>
                <a:pt x="1547824" y="138198"/>
              </a:lnTo>
              <a:lnTo>
                <a:pt x="1547824" y="0"/>
              </a:lnTo>
            </a:path>
          </a:pathLst>
        </a:custGeom>
        <a:noFill/>
        <a:ln w="1905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7E1766-4938-4A20-A53A-72353DA46497}">
      <dsp:nvSpPr>
        <dsp:cNvPr id="0" name=""/>
        <dsp:cNvSpPr/>
      </dsp:nvSpPr>
      <dsp:spPr>
        <a:xfrm>
          <a:off x="7520488" y="1432573"/>
          <a:ext cx="442235" cy="91440"/>
        </a:xfrm>
        <a:custGeom>
          <a:avLst/>
          <a:gdLst/>
          <a:ahLst/>
          <a:cxnLst/>
          <a:rect l="0" t="0" r="0" b="0"/>
          <a:pathLst>
            <a:path>
              <a:moveTo>
                <a:pt x="0" y="45720"/>
              </a:moveTo>
              <a:lnTo>
                <a:pt x="442235" y="45720"/>
              </a:lnTo>
            </a:path>
          </a:pathLst>
        </a:custGeom>
        <a:noFill/>
        <a:ln w="1905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045813-562B-42B0-A809-0B04BF7648BE}">
      <dsp:nvSpPr>
        <dsp:cNvPr id="0" name=""/>
        <dsp:cNvSpPr/>
      </dsp:nvSpPr>
      <dsp:spPr>
        <a:xfrm>
          <a:off x="2213662" y="1002890"/>
          <a:ext cx="3095648" cy="475403"/>
        </a:xfrm>
        <a:custGeom>
          <a:avLst/>
          <a:gdLst/>
          <a:ahLst/>
          <a:cxnLst/>
          <a:rect l="0" t="0" r="0" b="0"/>
          <a:pathLst>
            <a:path>
              <a:moveTo>
                <a:pt x="0" y="0"/>
              </a:moveTo>
              <a:lnTo>
                <a:pt x="2874530" y="0"/>
              </a:lnTo>
              <a:lnTo>
                <a:pt x="2874530" y="475403"/>
              </a:lnTo>
              <a:lnTo>
                <a:pt x="3095648" y="475403"/>
              </a:lnTo>
            </a:path>
          </a:pathLst>
        </a:custGeom>
        <a:noFill/>
        <a:ln w="1905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FFF998-C4EE-46B1-A936-E5F8D7DE4E89}">
      <dsp:nvSpPr>
        <dsp:cNvPr id="0" name=""/>
        <dsp:cNvSpPr/>
      </dsp:nvSpPr>
      <dsp:spPr>
        <a:xfrm>
          <a:off x="7520488" y="481767"/>
          <a:ext cx="442235" cy="91440"/>
        </a:xfrm>
        <a:custGeom>
          <a:avLst/>
          <a:gdLst/>
          <a:ahLst/>
          <a:cxnLst/>
          <a:rect l="0" t="0" r="0" b="0"/>
          <a:pathLst>
            <a:path>
              <a:moveTo>
                <a:pt x="0" y="45720"/>
              </a:moveTo>
              <a:lnTo>
                <a:pt x="442235" y="45720"/>
              </a:lnTo>
            </a:path>
          </a:pathLst>
        </a:custGeom>
        <a:noFill/>
        <a:ln w="1905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3B2EF2-E349-4311-900F-5665E379E2AB}">
      <dsp:nvSpPr>
        <dsp:cNvPr id="0" name=""/>
        <dsp:cNvSpPr/>
      </dsp:nvSpPr>
      <dsp:spPr>
        <a:xfrm>
          <a:off x="2213662" y="527487"/>
          <a:ext cx="3095648" cy="475403"/>
        </a:xfrm>
        <a:custGeom>
          <a:avLst/>
          <a:gdLst/>
          <a:ahLst/>
          <a:cxnLst/>
          <a:rect l="0" t="0" r="0" b="0"/>
          <a:pathLst>
            <a:path>
              <a:moveTo>
                <a:pt x="0" y="475403"/>
              </a:moveTo>
              <a:lnTo>
                <a:pt x="2874530" y="475403"/>
              </a:lnTo>
              <a:lnTo>
                <a:pt x="2874530" y="0"/>
              </a:lnTo>
              <a:lnTo>
                <a:pt x="3095648" y="0"/>
              </a:lnTo>
            </a:path>
          </a:pathLst>
        </a:custGeom>
        <a:noFill/>
        <a:ln w="1905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817880-E74F-4FB8-ABD2-44414A12EBA7}">
      <dsp:nvSpPr>
        <dsp:cNvPr id="0" name=""/>
        <dsp:cNvSpPr/>
      </dsp:nvSpPr>
      <dsp:spPr>
        <a:xfrm>
          <a:off x="2484" y="665685"/>
          <a:ext cx="2211177" cy="674409"/>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s-MX" sz="2200" kern="1200" dirty="0" err="1"/>
            <a:t>Education</a:t>
          </a:r>
          <a:r>
            <a:rPr lang="es-MX" sz="2200" kern="1200" dirty="0"/>
            <a:t> </a:t>
          </a:r>
          <a:r>
            <a:rPr lang="es-MX" sz="2200" kern="1200" dirty="0" err="1"/>
            <a:t>Administration</a:t>
          </a:r>
          <a:endParaRPr lang="es-MX" sz="2200" kern="1200" dirty="0"/>
        </a:p>
      </dsp:txBody>
      <dsp:txXfrm>
        <a:off x="2484" y="665685"/>
        <a:ext cx="2211177" cy="674409"/>
      </dsp:txXfrm>
    </dsp:sp>
    <dsp:sp modelId="{CC058AA2-D18D-4682-B7E7-88C0CA29AB1E}">
      <dsp:nvSpPr>
        <dsp:cNvPr id="0" name=""/>
        <dsp:cNvSpPr/>
      </dsp:nvSpPr>
      <dsp:spPr>
        <a:xfrm>
          <a:off x="5309310" y="190282"/>
          <a:ext cx="2211177" cy="674409"/>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s-MX" sz="2200" kern="1200" dirty="0"/>
            <a:t>Utilidad social del conocimiento</a:t>
          </a:r>
        </a:p>
      </dsp:txBody>
      <dsp:txXfrm>
        <a:off x="5309310" y="190282"/>
        <a:ext cx="2211177" cy="674409"/>
      </dsp:txXfrm>
    </dsp:sp>
    <dsp:sp modelId="{5182E09E-7DE9-4755-9E08-BC675FF0DCA2}">
      <dsp:nvSpPr>
        <dsp:cNvPr id="0" name=""/>
        <dsp:cNvSpPr/>
      </dsp:nvSpPr>
      <dsp:spPr>
        <a:xfrm>
          <a:off x="7962723" y="190282"/>
          <a:ext cx="2211177" cy="674409"/>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s-MX" sz="2200" kern="1200" dirty="0"/>
            <a:t>Relevancia social </a:t>
          </a:r>
        </a:p>
      </dsp:txBody>
      <dsp:txXfrm>
        <a:off x="7962723" y="190282"/>
        <a:ext cx="2211177" cy="674409"/>
      </dsp:txXfrm>
    </dsp:sp>
    <dsp:sp modelId="{D40E5310-35E2-4777-9126-78E01B19962B}">
      <dsp:nvSpPr>
        <dsp:cNvPr id="0" name=""/>
        <dsp:cNvSpPr/>
      </dsp:nvSpPr>
      <dsp:spPr>
        <a:xfrm>
          <a:off x="5309310" y="1141089"/>
          <a:ext cx="2211177" cy="674409"/>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s-MX" sz="2200" kern="1200" dirty="0"/>
            <a:t>Relación ciencia-sociedad</a:t>
          </a:r>
        </a:p>
      </dsp:txBody>
      <dsp:txXfrm>
        <a:off x="5309310" y="1141089"/>
        <a:ext cx="2211177" cy="674409"/>
      </dsp:txXfrm>
    </dsp:sp>
    <dsp:sp modelId="{9EA6E530-F5A4-4D16-8913-36DCE6723AF9}">
      <dsp:nvSpPr>
        <dsp:cNvPr id="0" name=""/>
        <dsp:cNvSpPr/>
      </dsp:nvSpPr>
      <dsp:spPr>
        <a:xfrm>
          <a:off x="7962723" y="1141089"/>
          <a:ext cx="2211177" cy="674409"/>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s-MX" sz="2200" kern="1200" dirty="0"/>
            <a:t>Liderazgo pedagógico </a:t>
          </a:r>
        </a:p>
      </dsp:txBody>
      <dsp:txXfrm>
        <a:off x="7962723" y="1141089"/>
        <a:ext cx="2211177" cy="674409"/>
      </dsp:txXfrm>
    </dsp:sp>
    <dsp:sp modelId="{08266807-8C50-4179-B7AE-56FF5F4DB1B3}">
      <dsp:nvSpPr>
        <dsp:cNvPr id="0" name=""/>
        <dsp:cNvSpPr/>
      </dsp:nvSpPr>
      <dsp:spPr>
        <a:xfrm>
          <a:off x="2655897" y="190282"/>
          <a:ext cx="2211177" cy="674409"/>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s-MX" sz="2200" kern="1200" dirty="0"/>
            <a:t>User </a:t>
          </a:r>
        </a:p>
      </dsp:txBody>
      <dsp:txXfrm>
        <a:off x="2655897" y="190282"/>
        <a:ext cx="2211177" cy="67440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0BD10E-F0B8-4824-B76E-95DFEDCE1E16}">
      <dsp:nvSpPr>
        <dsp:cNvPr id="0" name=""/>
        <dsp:cNvSpPr/>
      </dsp:nvSpPr>
      <dsp:spPr>
        <a:xfrm>
          <a:off x="0" y="86904"/>
          <a:ext cx="10515600" cy="1356029"/>
        </a:xfrm>
        <a:prstGeom prst="roundRect">
          <a:avLst/>
        </a:prstGeom>
        <a:solidFill>
          <a:srgbClr val="15B77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a:t>The phenomenological movement has considered higher education as training, since it focuses on personal development rather than the possession of knowledge. This movement promotes research to find better ways of learning and living, confirming the importance of designing programs to generate social utility of knowledge through the solution of national problems.</a:t>
          </a:r>
          <a:endParaRPr lang="es-MX" sz="1900" kern="1200"/>
        </a:p>
      </dsp:txBody>
      <dsp:txXfrm>
        <a:off x="66196" y="153100"/>
        <a:ext cx="10383208" cy="1223637"/>
      </dsp:txXfrm>
    </dsp:sp>
    <dsp:sp modelId="{C462894B-AD57-44D1-9B9E-BA4D779887E3}">
      <dsp:nvSpPr>
        <dsp:cNvPr id="0" name=""/>
        <dsp:cNvSpPr/>
      </dsp:nvSpPr>
      <dsp:spPr>
        <a:xfrm>
          <a:off x="0" y="1497654"/>
          <a:ext cx="10515600" cy="1356029"/>
        </a:xfrm>
        <a:prstGeom prst="roundRect">
          <a:avLst/>
        </a:prstGeom>
        <a:solidFill>
          <a:srgbClr val="15B77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dirty="0"/>
            <a:t>In countries with low GDP levels such as Mexico, the current young population has the highest levels of education in the country's history and educational levels among young teachers have reached equal conditions, although the economic participation of women has not yet been achieved, it has increased substantially.</a:t>
          </a:r>
          <a:endParaRPr lang="es-MX" sz="1900" kern="1200" dirty="0"/>
        </a:p>
      </dsp:txBody>
      <dsp:txXfrm>
        <a:off x="66196" y="1563850"/>
        <a:ext cx="10383208" cy="1223637"/>
      </dsp:txXfrm>
    </dsp:sp>
    <dsp:sp modelId="{2C09FA8C-19A1-4318-B4C0-909D29EAE997}">
      <dsp:nvSpPr>
        <dsp:cNvPr id="0" name=""/>
        <dsp:cNvSpPr/>
      </dsp:nvSpPr>
      <dsp:spPr>
        <a:xfrm>
          <a:off x="0" y="2908403"/>
          <a:ext cx="10515600" cy="1356029"/>
        </a:xfrm>
        <a:prstGeom prst="roundRect">
          <a:avLst/>
        </a:prstGeom>
        <a:solidFill>
          <a:srgbClr val="15B77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dirty="0"/>
            <a:t>Therefore, the social utility of knowledge for social justice requires new teachers to raise the innovation economy and face the technological era. This can lead to a significant variation in teacher behavior, resulting in resistance to organizational change by HEIs.</a:t>
          </a:r>
          <a:endParaRPr lang="es-MX" sz="1900" kern="1200" dirty="0"/>
        </a:p>
      </dsp:txBody>
      <dsp:txXfrm>
        <a:off x="66196" y="2974599"/>
        <a:ext cx="10383208" cy="12236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D4266E-14A9-43AC-84EC-96B2770E665F}">
      <dsp:nvSpPr>
        <dsp:cNvPr id="0" name=""/>
        <dsp:cNvSpPr/>
      </dsp:nvSpPr>
      <dsp:spPr>
        <a:xfrm>
          <a:off x="4877" y="487854"/>
          <a:ext cx="2839417" cy="1135766"/>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Science </a:t>
          </a:r>
          <a:endParaRPr lang="es-MX" sz="2000" kern="1200" dirty="0"/>
        </a:p>
      </dsp:txBody>
      <dsp:txXfrm>
        <a:off x="572760" y="487854"/>
        <a:ext cx="1703651" cy="1135766"/>
      </dsp:txXfrm>
    </dsp:sp>
    <dsp:sp modelId="{0D493612-3BF4-49BC-AFFC-4F2787E9FCD7}">
      <dsp:nvSpPr>
        <dsp:cNvPr id="0" name=""/>
        <dsp:cNvSpPr/>
      </dsp:nvSpPr>
      <dsp:spPr>
        <a:xfrm>
          <a:off x="2560353" y="487854"/>
          <a:ext cx="2839417" cy="1135766"/>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Technology</a:t>
          </a:r>
          <a:endParaRPr lang="es-MX" sz="2000" kern="1200" dirty="0"/>
        </a:p>
      </dsp:txBody>
      <dsp:txXfrm>
        <a:off x="3128236" y="487854"/>
        <a:ext cx="1703651" cy="1135766"/>
      </dsp:txXfrm>
    </dsp:sp>
    <dsp:sp modelId="{9FF76453-0A26-4BBF-AA52-3E4F3D007414}">
      <dsp:nvSpPr>
        <dsp:cNvPr id="0" name=""/>
        <dsp:cNvSpPr/>
      </dsp:nvSpPr>
      <dsp:spPr>
        <a:xfrm>
          <a:off x="5115829" y="487854"/>
          <a:ext cx="2839417" cy="1135766"/>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Political education</a:t>
          </a:r>
          <a:endParaRPr lang="es-MX" sz="2000" kern="1200" dirty="0"/>
        </a:p>
      </dsp:txBody>
      <dsp:txXfrm>
        <a:off x="5683712" y="487854"/>
        <a:ext cx="1703651" cy="1135766"/>
      </dsp:txXfrm>
    </dsp:sp>
    <dsp:sp modelId="{9F87697F-8A7C-4C8A-A245-5B38F3C4C580}">
      <dsp:nvSpPr>
        <dsp:cNvPr id="0" name=""/>
        <dsp:cNvSpPr/>
      </dsp:nvSpPr>
      <dsp:spPr>
        <a:xfrm>
          <a:off x="7671304" y="487854"/>
          <a:ext cx="2839417" cy="1135766"/>
        </a:xfrm>
        <a:prstGeom prst="chevron">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Educational administration</a:t>
          </a:r>
          <a:endParaRPr lang="es-MX" sz="2000" kern="1200" dirty="0"/>
        </a:p>
      </dsp:txBody>
      <dsp:txXfrm>
        <a:off x="8239187" y="487854"/>
        <a:ext cx="1703651" cy="11357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126D89-B3A7-4AD1-ABF7-7F543C93EA58}">
      <dsp:nvSpPr>
        <dsp:cNvPr id="0" name=""/>
        <dsp:cNvSpPr/>
      </dsp:nvSpPr>
      <dsp:spPr>
        <a:xfrm>
          <a:off x="0" y="606434"/>
          <a:ext cx="10515600" cy="998156"/>
        </a:xfrm>
        <a:prstGeom prst="roundRect">
          <a:avLst/>
        </a:prstGeom>
        <a:solidFill>
          <a:srgbClr val="15B77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dirty="0"/>
            <a:t>What is the purpose of scientific knowledge and for whom is it beneficial? </a:t>
          </a:r>
          <a:endParaRPr lang="es-MX" sz="2500" kern="1200" dirty="0"/>
        </a:p>
      </dsp:txBody>
      <dsp:txXfrm>
        <a:off x="48726" y="655160"/>
        <a:ext cx="10418148" cy="900704"/>
      </dsp:txXfrm>
    </dsp:sp>
    <dsp:sp modelId="{0FE868FB-A06E-4E30-81C0-CFD3A4BFA7C4}">
      <dsp:nvSpPr>
        <dsp:cNvPr id="0" name=""/>
        <dsp:cNvSpPr/>
      </dsp:nvSpPr>
      <dsp:spPr>
        <a:xfrm>
          <a:off x="0" y="1676590"/>
          <a:ext cx="10515600" cy="998156"/>
        </a:xfrm>
        <a:prstGeom prst="roundRect">
          <a:avLst/>
        </a:prstGeom>
        <a:solidFill>
          <a:srgbClr val="15B77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dirty="0"/>
            <a:t>What relationships are promoted between teachers and students according to the different interpretations of the usefulness of knowledge? </a:t>
          </a:r>
          <a:endParaRPr lang="es-MX" sz="2500" kern="1200" dirty="0"/>
        </a:p>
      </dsp:txBody>
      <dsp:txXfrm>
        <a:off x="48726" y="1725316"/>
        <a:ext cx="10418148" cy="900704"/>
      </dsp:txXfrm>
    </dsp:sp>
    <dsp:sp modelId="{663F9195-B637-457E-84D9-48FDCAE9FFF0}">
      <dsp:nvSpPr>
        <dsp:cNvPr id="0" name=""/>
        <dsp:cNvSpPr/>
      </dsp:nvSpPr>
      <dsp:spPr>
        <a:xfrm>
          <a:off x="0" y="2746747"/>
          <a:ext cx="10515600" cy="998156"/>
        </a:xfrm>
        <a:prstGeom prst="roundRect">
          <a:avLst/>
        </a:prstGeom>
        <a:solidFill>
          <a:srgbClr val="15B77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0" i="0" kern="1200" dirty="0"/>
            <a:t>Who plays a role in defining the social utility of knowledge for social justice?</a:t>
          </a:r>
          <a:endParaRPr lang="es-MX" sz="2500" kern="1200" dirty="0"/>
        </a:p>
      </dsp:txBody>
      <dsp:txXfrm>
        <a:off x="48726" y="2795473"/>
        <a:ext cx="10418148" cy="9007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920858-A7E6-427B-80F9-41AE35059914}">
      <dsp:nvSpPr>
        <dsp:cNvPr id="0" name=""/>
        <dsp:cNvSpPr/>
      </dsp:nvSpPr>
      <dsp:spPr>
        <a:xfrm>
          <a:off x="3309610" y="1799303"/>
          <a:ext cx="1243590" cy="111034"/>
        </a:xfrm>
        <a:custGeom>
          <a:avLst/>
          <a:gdLst/>
          <a:ahLst/>
          <a:cxnLst/>
          <a:rect l="0" t="0" r="0" b="0"/>
          <a:pathLst>
            <a:path>
              <a:moveTo>
                <a:pt x="0" y="0"/>
              </a:moveTo>
              <a:lnTo>
                <a:pt x="1243590" y="0"/>
              </a:lnTo>
              <a:lnTo>
                <a:pt x="1243590" y="111034"/>
              </a:lnTo>
            </a:path>
          </a:pathLst>
        </a:custGeom>
        <a:noFill/>
        <a:ln w="1905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A967CE-7427-456F-9529-11544C420ECA}">
      <dsp:nvSpPr>
        <dsp:cNvPr id="0" name=""/>
        <dsp:cNvSpPr/>
      </dsp:nvSpPr>
      <dsp:spPr>
        <a:xfrm>
          <a:off x="3309610" y="1688268"/>
          <a:ext cx="1243590" cy="111034"/>
        </a:xfrm>
        <a:custGeom>
          <a:avLst/>
          <a:gdLst/>
          <a:ahLst/>
          <a:cxnLst/>
          <a:rect l="0" t="0" r="0" b="0"/>
          <a:pathLst>
            <a:path>
              <a:moveTo>
                <a:pt x="0" y="111034"/>
              </a:moveTo>
              <a:lnTo>
                <a:pt x="1243590" y="111034"/>
              </a:lnTo>
              <a:lnTo>
                <a:pt x="1243590" y="0"/>
              </a:lnTo>
            </a:path>
          </a:pathLst>
        </a:custGeom>
        <a:noFill/>
        <a:ln w="1905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F4D525-4BF9-4023-85A5-5C4D74E0B07C}">
      <dsp:nvSpPr>
        <dsp:cNvPr id="0" name=""/>
        <dsp:cNvSpPr/>
      </dsp:nvSpPr>
      <dsp:spPr>
        <a:xfrm>
          <a:off x="7573349" y="3281422"/>
          <a:ext cx="355311" cy="91440"/>
        </a:xfrm>
        <a:custGeom>
          <a:avLst/>
          <a:gdLst/>
          <a:ahLst/>
          <a:cxnLst/>
          <a:rect l="0" t="0" r="0" b="0"/>
          <a:pathLst>
            <a:path>
              <a:moveTo>
                <a:pt x="0" y="45720"/>
              </a:moveTo>
              <a:lnTo>
                <a:pt x="355311" y="45720"/>
              </a:lnTo>
            </a:path>
          </a:pathLst>
        </a:custGeom>
        <a:noFill/>
        <a:ln w="1905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929232-E631-43C2-84B6-94B2802D5E38}">
      <dsp:nvSpPr>
        <dsp:cNvPr id="0" name=""/>
        <dsp:cNvSpPr/>
      </dsp:nvSpPr>
      <dsp:spPr>
        <a:xfrm>
          <a:off x="3309610" y="1799303"/>
          <a:ext cx="2487180" cy="1527839"/>
        </a:xfrm>
        <a:custGeom>
          <a:avLst/>
          <a:gdLst/>
          <a:ahLst/>
          <a:cxnLst/>
          <a:rect l="0" t="0" r="0" b="0"/>
          <a:pathLst>
            <a:path>
              <a:moveTo>
                <a:pt x="0" y="0"/>
              </a:moveTo>
              <a:lnTo>
                <a:pt x="2309525" y="0"/>
              </a:lnTo>
              <a:lnTo>
                <a:pt x="2309525" y="1527839"/>
              </a:lnTo>
              <a:lnTo>
                <a:pt x="2487180" y="1527839"/>
              </a:lnTo>
            </a:path>
          </a:pathLst>
        </a:custGeom>
        <a:noFill/>
        <a:ln w="1905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DFDC11-DD8A-4985-BE66-8A99CCCA98B9}">
      <dsp:nvSpPr>
        <dsp:cNvPr id="0" name=""/>
        <dsp:cNvSpPr/>
      </dsp:nvSpPr>
      <dsp:spPr>
        <a:xfrm>
          <a:off x="7573349" y="2181262"/>
          <a:ext cx="355311" cy="381959"/>
        </a:xfrm>
        <a:custGeom>
          <a:avLst/>
          <a:gdLst/>
          <a:ahLst/>
          <a:cxnLst/>
          <a:rect l="0" t="0" r="0" b="0"/>
          <a:pathLst>
            <a:path>
              <a:moveTo>
                <a:pt x="0" y="0"/>
              </a:moveTo>
              <a:lnTo>
                <a:pt x="177655" y="0"/>
              </a:lnTo>
              <a:lnTo>
                <a:pt x="177655" y="381959"/>
              </a:lnTo>
              <a:lnTo>
                <a:pt x="355311" y="381959"/>
              </a:lnTo>
            </a:path>
          </a:pathLst>
        </a:custGeom>
        <a:noFill/>
        <a:ln w="1905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28F9FE-4C8E-49EE-B109-09D63620BB61}">
      <dsp:nvSpPr>
        <dsp:cNvPr id="0" name=""/>
        <dsp:cNvSpPr/>
      </dsp:nvSpPr>
      <dsp:spPr>
        <a:xfrm>
          <a:off x="7573349" y="1799303"/>
          <a:ext cx="355311" cy="381959"/>
        </a:xfrm>
        <a:custGeom>
          <a:avLst/>
          <a:gdLst/>
          <a:ahLst/>
          <a:cxnLst/>
          <a:rect l="0" t="0" r="0" b="0"/>
          <a:pathLst>
            <a:path>
              <a:moveTo>
                <a:pt x="0" y="381959"/>
              </a:moveTo>
              <a:lnTo>
                <a:pt x="177655" y="381959"/>
              </a:lnTo>
              <a:lnTo>
                <a:pt x="177655" y="0"/>
              </a:lnTo>
              <a:lnTo>
                <a:pt x="355311" y="0"/>
              </a:lnTo>
            </a:path>
          </a:pathLst>
        </a:custGeom>
        <a:noFill/>
        <a:ln w="1905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834D9E7-49CE-42A1-AFF4-20452938386F}">
      <dsp:nvSpPr>
        <dsp:cNvPr id="0" name=""/>
        <dsp:cNvSpPr/>
      </dsp:nvSpPr>
      <dsp:spPr>
        <a:xfrm>
          <a:off x="3309610" y="1799303"/>
          <a:ext cx="2487180" cy="381959"/>
        </a:xfrm>
        <a:custGeom>
          <a:avLst/>
          <a:gdLst/>
          <a:ahLst/>
          <a:cxnLst/>
          <a:rect l="0" t="0" r="0" b="0"/>
          <a:pathLst>
            <a:path>
              <a:moveTo>
                <a:pt x="0" y="0"/>
              </a:moveTo>
              <a:lnTo>
                <a:pt x="2309525" y="0"/>
              </a:lnTo>
              <a:lnTo>
                <a:pt x="2309525" y="381959"/>
              </a:lnTo>
              <a:lnTo>
                <a:pt x="2487180" y="381959"/>
              </a:lnTo>
            </a:path>
          </a:pathLst>
        </a:custGeom>
        <a:noFill/>
        <a:ln w="1905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1C7B82-19C0-487F-9227-E126E66740F2}">
      <dsp:nvSpPr>
        <dsp:cNvPr id="0" name=""/>
        <dsp:cNvSpPr/>
      </dsp:nvSpPr>
      <dsp:spPr>
        <a:xfrm>
          <a:off x="7573349" y="989663"/>
          <a:ext cx="355311" cy="91440"/>
        </a:xfrm>
        <a:custGeom>
          <a:avLst/>
          <a:gdLst/>
          <a:ahLst/>
          <a:cxnLst/>
          <a:rect l="0" t="0" r="0" b="0"/>
          <a:pathLst>
            <a:path>
              <a:moveTo>
                <a:pt x="0" y="45720"/>
              </a:moveTo>
              <a:lnTo>
                <a:pt x="355311" y="45720"/>
              </a:lnTo>
            </a:path>
          </a:pathLst>
        </a:custGeom>
        <a:noFill/>
        <a:ln w="1905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F16419-0FE0-414D-97CF-177F4D01E5B8}">
      <dsp:nvSpPr>
        <dsp:cNvPr id="0" name=""/>
        <dsp:cNvSpPr/>
      </dsp:nvSpPr>
      <dsp:spPr>
        <a:xfrm>
          <a:off x="3309610" y="1035383"/>
          <a:ext cx="2487180" cy="763919"/>
        </a:xfrm>
        <a:custGeom>
          <a:avLst/>
          <a:gdLst/>
          <a:ahLst/>
          <a:cxnLst/>
          <a:rect l="0" t="0" r="0" b="0"/>
          <a:pathLst>
            <a:path>
              <a:moveTo>
                <a:pt x="0" y="763919"/>
              </a:moveTo>
              <a:lnTo>
                <a:pt x="2309525" y="763919"/>
              </a:lnTo>
              <a:lnTo>
                <a:pt x="2309525" y="0"/>
              </a:lnTo>
              <a:lnTo>
                <a:pt x="2487180" y="0"/>
              </a:lnTo>
            </a:path>
          </a:pathLst>
        </a:custGeom>
        <a:noFill/>
        <a:ln w="1905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A562F6-B538-4B5E-A9AE-E46E5FF5D020}">
      <dsp:nvSpPr>
        <dsp:cNvPr id="0" name=""/>
        <dsp:cNvSpPr/>
      </dsp:nvSpPr>
      <dsp:spPr>
        <a:xfrm>
          <a:off x="7573349" y="225743"/>
          <a:ext cx="355311" cy="91440"/>
        </a:xfrm>
        <a:custGeom>
          <a:avLst/>
          <a:gdLst/>
          <a:ahLst/>
          <a:cxnLst/>
          <a:rect l="0" t="0" r="0" b="0"/>
          <a:pathLst>
            <a:path>
              <a:moveTo>
                <a:pt x="0" y="45720"/>
              </a:moveTo>
              <a:lnTo>
                <a:pt x="355311" y="45720"/>
              </a:lnTo>
            </a:path>
          </a:pathLst>
        </a:custGeom>
        <a:noFill/>
        <a:ln w="1905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EFC598-AF45-4522-9712-6F01A8EE369A}">
      <dsp:nvSpPr>
        <dsp:cNvPr id="0" name=""/>
        <dsp:cNvSpPr/>
      </dsp:nvSpPr>
      <dsp:spPr>
        <a:xfrm>
          <a:off x="3309610" y="271463"/>
          <a:ext cx="2487180" cy="1527839"/>
        </a:xfrm>
        <a:custGeom>
          <a:avLst/>
          <a:gdLst/>
          <a:ahLst/>
          <a:cxnLst/>
          <a:rect l="0" t="0" r="0" b="0"/>
          <a:pathLst>
            <a:path>
              <a:moveTo>
                <a:pt x="0" y="1527839"/>
              </a:moveTo>
              <a:lnTo>
                <a:pt x="2309525" y="1527839"/>
              </a:lnTo>
              <a:lnTo>
                <a:pt x="2309525" y="0"/>
              </a:lnTo>
              <a:lnTo>
                <a:pt x="2487180" y="0"/>
              </a:lnTo>
            </a:path>
          </a:pathLst>
        </a:custGeom>
        <a:noFill/>
        <a:ln w="1905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EA1DDFB-8FAF-410B-BFC2-E469BE08FA11}">
      <dsp:nvSpPr>
        <dsp:cNvPr id="0" name=""/>
        <dsp:cNvSpPr/>
      </dsp:nvSpPr>
      <dsp:spPr>
        <a:xfrm>
          <a:off x="1533052" y="1528377"/>
          <a:ext cx="1776557" cy="54185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MX" sz="1000" kern="1200" dirty="0"/>
            <a:t>Qualitative research</a:t>
          </a:r>
        </a:p>
      </dsp:txBody>
      <dsp:txXfrm>
        <a:off x="1533052" y="1528377"/>
        <a:ext cx="1776557" cy="541850"/>
      </dsp:txXfrm>
    </dsp:sp>
    <dsp:sp modelId="{7E5A1A95-9023-45E0-80C6-26EED4099AFC}">
      <dsp:nvSpPr>
        <dsp:cNvPr id="0" name=""/>
        <dsp:cNvSpPr/>
      </dsp:nvSpPr>
      <dsp:spPr>
        <a:xfrm>
          <a:off x="5796791" y="538"/>
          <a:ext cx="1776557" cy="54185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a) the central principle of the search for understanding</a:t>
          </a:r>
          <a:endParaRPr lang="es-MX" sz="1000" kern="1200" dirty="0"/>
        </a:p>
      </dsp:txBody>
      <dsp:txXfrm>
        <a:off x="5796791" y="538"/>
        <a:ext cx="1776557" cy="541850"/>
      </dsp:txXfrm>
    </dsp:sp>
    <dsp:sp modelId="{EA52CBE0-6229-44D1-A5A6-9F5DC2EFB8DA}">
      <dsp:nvSpPr>
        <dsp:cNvPr id="0" name=""/>
        <dsp:cNvSpPr/>
      </dsp:nvSpPr>
      <dsp:spPr>
        <a:xfrm>
          <a:off x="7928660" y="538"/>
          <a:ext cx="1776557" cy="54185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MX" sz="1000" kern="1200" dirty="0" err="1"/>
            <a:t>Contents</a:t>
          </a:r>
          <a:r>
            <a:rPr lang="es-MX" sz="1000" kern="1200" dirty="0"/>
            <a:t> </a:t>
          </a:r>
          <a:r>
            <a:rPr lang="es-MX" sz="1000" kern="1200" dirty="0" err="1"/>
            <a:t>based</a:t>
          </a:r>
          <a:r>
            <a:rPr lang="es-MX" sz="1000" kern="1200" dirty="0"/>
            <a:t> </a:t>
          </a:r>
          <a:r>
            <a:rPr lang="es-MX" sz="1000" kern="1200" dirty="0" err="1"/>
            <a:t>on</a:t>
          </a:r>
          <a:r>
            <a:rPr lang="es-MX" sz="1000" kern="1200" dirty="0"/>
            <a:t>: </a:t>
          </a:r>
        </a:p>
        <a:p>
          <a:pPr marL="0" lvl="0" indent="0" algn="ctr" defTabSz="444500">
            <a:lnSpc>
              <a:spcPct val="90000"/>
            </a:lnSpc>
            <a:spcBef>
              <a:spcPct val="0"/>
            </a:spcBef>
            <a:spcAft>
              <a:spcPct val="35000"/>
            </a:spcAft>
            <a:buNone/>
          </a:pPr>
          <a:r>
            <a:rPr lang="es-MX" sz="1000" kern="1200" dirty="0"/>
            <a:t>Active and agile </a:t>
          </a:r>
          <a:r>
            <a:rPr lang="es-MX" sz="1000" kern="1200" dirty="0" err="1"/>
            <a:t>methodologies</a:t>
          </a:r>
          <a:endParaRPr lang="es-MX" sz="1000" kern="1200" dirty="0"/>
        </a:p>
      </dsp:txBody>
      <dsp:txXfrm>
        <a:off x="7928660" y="538"/>
        <a:ext cx="1776557" cy="541850"/>
      </dsp:txXfrm>
    </dsp:sp>
    <dsp:sp modelId="{D5D9AB46-E0E1-4292-89CC-8B7244A77518}">
      <dsp:nvSpPr>
        <dsp:cNvPr id="0" name=""/>
        <dsp:cNvSpPr/>
      </dsp:nvSpPr>
      <dsp:spPr>
        <a:xfrm>
          <a:off x="5796791" y="764458"/>
          <a:ext cx="1776557" cy="54185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b) the norm of the proximity of the researcher to the object;</a:t>
          </a:r>
          <a:endParaRPr lang="es-MX" sz="1000" kern="1200" dirty="0"/>
        </a:p>
        <a:p>
          <a:pPr marL="0" lvl="0" indent="0" algn="ctr" defTabSz="444500">
            <a:lnSpc>
              <a:spcPct val="90000"/>
            </a:lnSpc>
            <a:spcBef>
              <a:spcPct val="0"/>
            </a:spcBef>
            <a:spcAft>
              <a:spcPct val="35000"/>
            </a:spcAft>
            <a:buNone/>
          </a:pPr>
          <a:r>
            <a:rPr lang="en-US" sz="1000" kern="1200" dirty="0"/>
            <a:t>.</a:t>
          </a:r>
          <a:endParaRPr lang="es-MX" sz="1000" kern="1200" dirty="0"/>
        </a:p>
      </dsp:txBody>
      <dsp:txXfrm>
        <a:off x="5796791" y="764458"/>
        <a:ext cx="1776557" cy="541850"/>
      </dsp:txXfrm>
    </dsp:sp>
    <dsp:sp modelId="{9906509D-96D4-4BBA-947F-011EF0D4CBCB}">
      <dsp:nvSpPr>
        <dsp:cNvPr id="0" name=""/>
        <dsp:cNvSpPr/>
      </dsp:nvSpPr>
      <dsp:spPr>
        <a:xfrm>
          <a:off x="7928660" y="764458"/>
          <a:ext cx="1776557" cy="54185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MX" sz="1000" kern="1200" dirty="0" err="1"/>
            <a:t>Action-participation</a:t>
          </a:r>
          <a:r>
            <a:rPr lang="es-MX" sz="1000" kern="1200" dirty="0"/>
            <a:t> research</a:t>
          </a:r>
        </a:p>
      </dsp:txBody>
      <dsp:txXfrm>
        <a:off x="7928660" y="764458"/>
        <a:ext cx="1776557" cy="541850"/>
      </dsp:txXfrm>
    </dsp:sp>
    <dsp:sp modelId="{F6AF4960-885C-42AF-99C3-CB33EB14338F}">
      <dsp:nvSpPr>
        <dsp:cNvPr id="0" name=""/>
        <dsp:cNvSpPr/>
      </dsp:nvSpPr>
      <dsp:spPr>
        <a:xfrm>
          <a:off x="5796791" y="1910337"/>
          <a:ext cx="1776557" cy="54185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c) the emphasis on the inductive work of the reality investigated</a:t>
          </a:r>
          <a:endParaRPr lang="es-MX" sz="1000" kern="1200" dirty="0"/>
        </a:p>
      </dsp:txBody>
      <dsp:txXfrm>
        <a:off x="5796791" y="1910337"/>
        <a:ext cx="1776557" cy="541850"/>
      </dsp:txXfrm>
    </dsp:sp>
    <dsp:sp modelId="{30A20651-F616-4373-9704-D258DF4F36EB}">
      <dsp:nvSpPr>
        <dsp:cNvPr id="0" name=""/>
        <dsp:cNvSpPr/>
      </dsp:nvSpPr>
      <dsp:spPr>
        <a:xfrm>
          <a:off x="7928660" y="1528377"/>
          <a:ext cx="1776557" cy="54185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Social utility of knowledge</a:t>
          </a:r>
        </a:p>
      </dsp:txBody>
      <dsp:txXfrm>
        <a:off x="7928660" y="1528377"/>
        <a:ext cx="1776557" cy="541850"/>
      </dsp:txXfrm>
    </dsp:sp>
    <dsp:sp modelId="{BB9BF01D-2FC9-4CD3-ADF8-CC69BF65AA70}">
      <dsp:nvSpPr>
        <dsp:cNvPr id="0" name=""/>
        <dsp:cNvSpPr/>
      </dsp:nvSpPr>
      <dsp:spPr>
        <a:xfrm>
          <a:off x="7928660" y="2292297"/>
          <a:ext cx="1776557" cy="54185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t>Social relevance Knowledge-Society relationship</a:t>
          </a:r>
          <a:endParaRPr lang="es-MX" sz="1000" kern="1200"/>
        </a:p>
      </dsp:txBody>
      <dsp:txXfrm>
        <a:off x="7928660" y="2292297"/>
        <a:ext cx="1776557" cy="541850"/>
      </dsp:txXfrm>
    </dsp:sp>
    <dsp:sp modelId="{59125604-5FEC-4D6D-9DBE-6318A9A5D009}">
      <dsp:nvSpPr>
        <dsp:cNvPr id="0" name=""/>
        <dsp:cNvSpPr/>
      </dsp:nvSpPr>
      <dsp:spPr>
        <a:xfrm>
          <a:off x="5796791" y="3056217"/>
          <a:ext cx="1776557" cy="54185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d) the recognition of the evaluative context of the research</a:t>
          </a:r>
          <a:endParaRPr lang="es-MX" sz="1000" kern="1200" dirty="0"/>
        </a:p>
      </dsp:txBody>
      <dsp:txXfrm>
        <a:off x="5796791" y="3056217"/>
        <a:ext cx="1776557" cy="541850"/>
      </dsp:txXfrm>
    </dsp:sp>
    <dsp:sp modelId="{EBA1CF0F-8EDF-44A5-BC37-52DB642B3AB6}">
      <dsp:nvSpPr>
        <dsp:cNvPr id="0" name=""/>
        <dsp:cNvSpPr/>
      </dsp:nvSpPr>
      <dsp:spPr>
        <a:xfrm>
          <a:off x="7928660" y="3056217"/>
          <a:ext cx="1776557" cy="54185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Narratives, photographs, visual and sound elements</a:t>
          </a:r>
          <a:r>
            <a:rPr lang="es-MX" sz="1000" kern="1200" dirty="0"/>
            <a:t> </a:t>
          </a:r>
        </a:p>
      </dsp:txBody>
      <dsp:txXfrm>
        <a:off x="7928660" y="3056217"/>
        <a:ext cx="1776557" cy="541850"/>
      </dsp:txXfrm>
    </dsp:sp>
    <dsp:sp modelId="{219CD183-31D5-4ED8-9107-886895F2EA9A}">
      <dsp:nvSpPr>
        <dsp:cNvPr id="0" name=""/>
        <dsp:cNvSpPr/>
      </dsp:nvSpPr>
      <dsp:spPr>
        <a:xfrm>
          <a:off x="3664921" y="1146418"/>
          <a:ext cx="1776557" cy="54185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MX" sz="1000" kern="1200" dirty="0"/>
            <a:t>Case </a:t>
          </a:r>
          <a:r>
            <a:rPr lang="es-MX" sz="1000" kern="1200" dirty="0" err="1"/>
            <a:t>study</a:t>
          </a:r>
          <a:endParaRPr lang="es-MX" sz="1000" kern="1200" dirty="0"/>
        </a:p>
      </dsp:txBody>
      <dsp:txXfrm>
        <a:off x="3664921" y="1146418"/>
        <a:ext cx="1776557" cy="541850"/>
      </dsp:txXfrm>
    </dsp:sp>
    <dsp:sp modelId="{2A28714D-1217-46BD-B17F-6EBF8D28D0B5}">
      <dsp:nvSpPr>
        <dsp:cNvPr id="0" name=""/>
        <dsp:cNvSpPr/>
      </dsp:nvSpPr>
      <dsp:spPr>
        <a:xfrm>
          <a:off x="3664921" y="1910337"/>
          <a:ext cx="1776557" cy="54185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MX" sz="1000" kern="1200" dirty="0"/>
            <a:t>Educational intervencion </a:t>
          </a:r>
          <a:r>
            <a:rPr lang="es-MX" sz="1000" kern="1200" dirty="0" err="1"/>
            <a:t>with</a:t>
          </a:r>
          <a:r>
            <a:rPr lang="es-MX" sz="1000" kern="1200" dirty="0"/>
            <a:t> teacher </a:t>
          </a:r>
        </a:p>
      </dsp:txBody>
      <dsp:txXfrm>
        <a:off x="3664921" y="1910337"/>
        <a:ext cx="1776557" cy="5418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A768A6-DAE6-4B65-B460-F46758F2E0B1}">
      <dsp:nvSpPr>
        <dsp:cNvPr id="0" name=""/>
        <dsp:cNvSpPr/>
      </dsp:nvSpPr>
      <dsp:spPr>
        <a:xfrm>
          <a:off x="0" y="129908"/>
          <a:ext cx="10515600" cy="786048"/>
        </a:xfrm>
        <a:prstGeom prst="roundRect">
          <a:avLst/>
        </a:prstGeom>
        <a:solidFill>
          <a:srgbClr val="07D7A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rPr>
            <a:t>Pedagogy, Education, Teaching and Learning are closely related. The educational project determines the pedagogical project.</a:t>
          </a:r>
          <a:endParaRPr lang="es-MX" sz="1400" kern="1200" dirty="0">
            <a:solidFill>
              <a:schemeClr val="tx1"/>
            </a:solidFill>
          </a:endParaRPr>
        </a:p>
      </dsp:txBody>
      <dsp:txXfrm>
        <a:off x="38372" y="168280"/>
        <a:ext cx="10438856" cy="709304"/>
      </dsp:txXfrm>
    </dsp:sp>
    <dsp:sp modelId="{FA792D7F-6B8F-4AF2-84B5-AA8661B50B39}">
      <dsp:nvSpPr>
        <dsp:cNvPr id="0" name=""/>
        <dsp:cNvSpPr/>
      </dsp:nvSpPr>
      <dsp:spPr>
        <a:xfrm>
          <a:off x="0" y="956276"/>
          <a:ext cx="10515600" cy="786048"/>
        </a:xfrm>
        <a:prstGeom prst="roundRect">
          <a:avLst/>
        </a:prstGeom>
        <a:solidFill>
          <a:srgbClr val="07D7A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solidFill>
                <a:schemeClr val="tx1"/>
              </a:solidFill>
            </a:rPr>
            <a:t>The justification, the model of humanity and society that are embodied in an educational project, can make some pedagogies more relevant than others.</a:t>
          </a:r>
          <a:endParaRPr lang="es-MX" sz="1400" kern="1200">
            <a:solidFill>
              <a:schemeClr val="tx1"/>
            </a:solidFill>
          </a:endParaRPr>
        </a:p>
      </dsp:txBody>
      <dsp:txXfrm>
        <a:off x="38372" y="994648"/>
        <a:ext cx="10438856" cy="709304"/>
      </dsp:txXfrm>
    </dsp:sp>
    <dsp:sp modelId="{A65345A5-6416-4045-93D2-0C35A70BE347}">
      <dsp:nvSpPr>
        <dsp:cNvPr id="0" name=""/>
        <dsp:cNvSpPr/>
      </dsp:nvSpPr>
      <dsp:spPr>
        <a:xfrm>
          <a:off x="0" y="1782644"/>
          <a:ext cx="10515600" cy="786048"/>
        </a:xfrm>
        <a:prstGeom prst="roundRect">
          <a:avLst/>
        </a:prstGeom>
        <a:solidFill>
          <a:srgbClr val="07D7A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rPr>
            <a:t>According to Foucault, cited by Bedoya and Gómez (1989), a teaching system is a ritualization of speech, a qualification and a fixation of the functions for the subjects of speech, the constitution of a doctrinal group and a distribution and an appropriation of the discourse with its powers and knowledge.</a:t>
          </a:r>
          <a:endParaRPr lang="es-MX" sz="1400" kern="1200" dirty="0">
            <a:solidFill>
              <a:schemeClr val="tx1"/>
            </a:solidFill>
          </a:endParaRPr>
        </a:p>
      </dsp:txBody>
      <dsp:txXfrm>
        <a:off x="38372" y="1821016"/>
        <a:ext cx="10438856" cy="709304"/>
      </dsp:txXfrm>
    </dsp:sp>
    <dsp:sp modelId="{4614DB1E-21FB-48BF-8E1B-947DC3B8C672}">
      <dsp:nvSpPr>
        <dsp:cNvPr id="0" name=""/>
        <dsp:cNvSpPr/>
      </dsp:nvSpPr>
      <dsp:spPr>
        <a:xfrm>
          <a:off x="0" y="2609013"/>
          <a:ext cx="10515600" cy="786048"/>
        </a:xfrm>
        <a:prstGeom prst="roundRect">
          <a:avLst/>
        </a:prstGeom>
        <a:solidFill>
          <a:srgbClr val="07D7A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rPr>
            <a:t>From education and pedagogy, it is necessary to ask the “what” (contents), the “how” (teaching methodologies), the “for what”, the “why”, the “who teaches”, “who learns”, “in what context” and “with what </a:t>
          </a:r>
          <a:r>
            <a:rPr lang="en-US" sz="1400" kern="1200" dirty="0" err="1">
              <a:solidFill>
                <a:schemeClr val="tx1"/>
              </a:solidFill>
            </a:rPr>
            <a:t>resources”.The</a:t>
          </a:r>
          <a:r>
            <a:rPr lang="en-US" sz="1400" kern="1200" dirty="0">
              <a:solidFill>
                <a:schemeClr val="tx1"/>
              </a:solidFill>
            </a:rPr>
            <a:t> answers to these questions become more relevant when research is assumed as the main pedagogical strategy.</a:t>
          </a:r>
          <a:endParaRPr lang="es-MX" sz="1400" kern="1200" dirty="0">
            <a:solidFill>
              <a:schemeClr val="tx1"/>
            </a:solidFill>
          </a:endParaRPr>
        </a:p>
      </dsp:txBody>
      <dsp:txXfrm>
        <a:off x="38372" y="2647385"/>
        <a:ext cx="10438856" cy="709304"/>
      </dsp:txXfrm>
    </dsp:sp>
    <dsp:sp modelId="{448F64DA-8EE0-4255-A5FD-E5DBA292899B}">
      <dsp:nvSpPr>
        <dsp:cNvPr id="0" name=""/>
        <dsp:cNvSpPr/>
      </dsp:nvSpPr>
      <dsp:spPr>
        <a:xfrm>
          <a:off x="0" y="3435381"/>
          <a:ext cx="10515600" cy="786048"/>
        </a:xfrm>
        <a:prstGeom prst="roundRect">
          <a:avLst/>
        </a:prstGeom>
        <a:solidFill>
          <a:srgbClr val="07D7A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tx1"/>
              </a:solidFill>
            </a:rPr>
            <a:t>Ethics, Autonomy, Dignity, democracy, technology, information, communication, production of knowledge (research) and immaterial work through imagination are key categories from which the new realities of education and pedagogy are configured.</a:t>
          </a:r>
          <a:endParaRPr lang="es-MX" sz="1400" kern="1200" dirty="0">
            <a:solidFill>
              <a:schemeClr val="tx1"/>
            </a:solidFill>
          </a:endParaRPr>
        </a:p>
      </dsp:txBody>
      <dsp:txXfrm>
        <a:off x="38372" y="3473753"/>
        <a:ext cx="10438856" cy="70930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9B9427-59EB-419C-A6C2-6DF08DBB7175}">
      <dsp:nvSpPr>
        <dsp:cNvPr id="0" name=""/>
        <dsp:cNvSpPr/>
      </dsp:nvSpPr>
      <dsp:spPr>
        <a:xfrm>
          <a:off x="0" y="739719"/>
          <a:ext cx="3691684" cy="3691684"/>
        </a:xfrm>
        <a:prstGeom prst="pie">
          <a:avLst>
            <a:gd name="adj1" fmla="val 5400000"/>
            <a:gd name="adj2" fmla="val 16200000"/>
          </a:avLst>
        </a:prstGeom>
        <a:gradFill rotWithShape="0">
          <a:gsLst>
            <a:gs pos="0">
              <a:schemeClr val="accent3">
                <a:shade val="80000"/>
                <a:hueOff val="0"/>
                <a:satOff val="0"/>
                <a:lumOff val="0"/>
                <a:alphaOff val="0"/>
                <a:satMod val="103000"/>
                <a:lumMod val="102000"/>
                <a:tint val="94000"/>
              </a:schemeClr>
            </a:gs>
            <a:gs pos="50000">
              <a:schemeClr val="accent3">
                <a:shade val="80000"/>
                <a:hueOff val="0"/>
                <a:satOff val="0"/>
                <a:lumOff val="0"/>
                <a:alphaOff val="0"/>
                <a:satMod val="110000"/>
                <a:lumMod val="100000"/>
                <a:shade val="100000"/>
              </a:schemeClr>
            </a:gs>
            <a:gs pos="100000">
              <a:schemeClr val="accent3">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469EBAE-276F-40F9-8201-73A6660CA747}">
      <dsp:nvSpPr>
        <dsp:cNvPr id="0" name=""/>
        <dsp:cNvSpPr/>
      </dsp:nvSpPr>
      <dsp:spPr>
        <a:xfrm>
          <a:off x="1845842" y="739719"/>
          <a:ext cx="4306965" cy="3691684"/>
        </a:xfrm>
        <a:prstGeom prst="rect">
          <a:avLst/>
        </a:prstGeom>
        <a:solidFill>
          <a:schemeClr val="lt1">
            <a:alpha val="90000"/>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s-MX" sz="3100" kern="1200" dirty="0" err="1"/>
            <a:t>Knowledge</a:t>
          </a:r>
          <a:endParaRPr lang="es-MX" sz="3100" kern="1200" dirty="0"/>
        </a:p>
      </dsp:txBody>
      <dsp:txXfrm>
        <a:off x="1845842" y="739719"/>
        <a:ext cx="2153482" cy="1107507"/>
      </dsp:txXfrm>
    </dsp:sp>
    <dsp:sp modelId="{F3CED8F7-3F1D-47BB-B916-1C932C019B5B}">
      <dsp:nvSpPr>
        <dsp:cNvPr id="0" name=""/>
        <dsp:cNvSpPr/>
      </dsp:nvSpPr>
      <dsp:spPr>
        <a:xfrm>
          <a:off x="646046" y="1847226"/>
          <a:ext cx="2399592" cy="2399592"/>
        </a:xfrm>
        <a:prstGeom prst="pie">
          <a:avLst>
            <a:gd name="adj1" fmla="val 5400000"/>
            <a:gd name="adj2" fmla="val 16200000"/>
          </a:avLst>
        </a:prstGeom>
        <a:gradFill rotWithShape="0">
          <a:gsLst>
            <a:gs pos="0">
              <a:schemeClr val="accent3">
                <a:shade val="80000"/>
                <a:hueOff val="-128999"/>
                <a:satOff val="-26493"/>
                <a:lumOff val="19882"/>
                <a:alphaOff val="0"/>
                <a:satMod val="103000"/>
                <a:lumMod val="102000"/>
                <a:tint val="94000"/>
              </a:schemeClr>
            </a:gs>
            <a:gs pos="50000">
              <a:schemeClr val="accent3">
                <a:shade val="80000"/>
                <a:hueOff val="-128999"/>
                <a:satOff val="-26493"/>
                <a:lumOff val="19882"/>
                <a:alphaOff val="0"/>
                <a:satMod val="110000"/>
                <a:lumMod val="100000"/>
                <a:shade val="100000"/>
              </a:schemeClr>
            </a:gs>
            <a:gs pos="100000">
              <a:schemeClr val="accent3">
                <a:shade val="80000"/>
                <a:hueOff val="-128999"/>
                <a:satOff val="-26493"/>
                <a:lumOff val="1988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0E7AD63E-9BFE-4E10-BCD2-6643722EB191}">
      <dsp:nvSpPr>
        <dsp:cNvPr id="0" name=""/>
        <dsp:cNvSpPr/>
      </dsp:nvSpPr>
      <dsp:spPr>
        <a:xfrm>
          <a:off x="1845842" y="1847226"/>
          <a:ext cx="4306965" cy="2399592"/>
        </a:xfrm>
        <a:prstGeom prst="rect">
          <a:avLst/>
        </a:prstGeom>
        <a:solidFill>
          <a:schemeClr val="lt1">
            <a:alpha val="90000"/>
            <a:hueOff val="0"/>
            <a:satOff val="0"/>
            <a:lumOff val="0"/>
            <a:alphaOff val="0"/>
          </a:schemeClr>
        </a:solidFill>
        <a:ln w="12700" cap="flat" cmpd="sng" algn="ctr">
          <a:solidFill>
            <a:schemeClr val="accent3">
              <a:shade val="80000"/>
              <a:hueOff val="-128999"/>
              <a:satOff val="-26493"/>
              <a:lumOff val="19882"/>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s-MX" sz="3100" kern="1200" dirty="0" err="1"/>
            <a:t>Skills</a:t>
          </a:r>
          <a:endParaRPr lang="es-MX" sz="3100" kern="1200" dirty="0"/>
        </a:p>
      </dsp:txBody>
      <dsp:txXfrm>
        <a:off x="1845842" y="1847226"/>
        <a:ext cx="2153482" cy="1107504"/>
      </dsp:txXfrm>
    </dsp:sp>
    <dsp:sp modelId="{C6F153B8-0153-48CD-9C76-8A1E05B8B523}">
      <dsp:nvSpPr>
        <dsp:cNvPr id="0" name=""/>
        <dsp:cNvSpPr/>
      </dsp:nvSpPr>
      <dsp:spPr>
        <a:xfrm>
          <a:off x="1292090" y="2954731"/>
          <a:ext cx="1107504" cy="1107504"/>
        </a:xfrm>
        <a:prstGeom prst="pie">
          <a:avLst>
            <a:gd name="adj1" fmla="val 5400000"/>
            <a:gd name="adj2" fmla="val 16200000"/>
          </a:avLst>
        </a:prstGeom>
        <a:gradFill rotWithShape="0">
          <a:gsLst>
            <a:gs pos="0">
              <a:schemeClr val="accent3">
                <a:shade val="80000"/>
                <a:hueOff val="-257998"/>
                <a:satOff val="-52986"/>
                <a:lumOff val="39763"/>
                <a:alphaOff val="0"/>
                <a:satMod val="103000"/>
                <a:lumMod val="102000"/>
                <a:tint val="94000"/>
              </a:schemeClr>
            </a:gs>
            <a:gs pos="50000">
              <a:schemeClr val="accent3">
                <a:shade val="80000"/>
                <a:hueOff val="-257998"/>
                <a:satOff val="-52986"/>
                <a:lumOff val="39763"/>
                <a:alphaOff val="0"/>
                <a:satMod val="110000"/>
                <a:lumMod val="100000"/>
                <a:shade val="100000"/>
              </a:schemeClr>
            </a:gs>
            <a:gs pos="100000">
              <a:schemeClr val="accent3">
                <a:shade val="80000"/>
                <a:hueOff val="-257998"/>
                <a:satOff val="-52986"/>
                <a:lumOff val="3976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C22077B-A08D-4752-94C4-6776B270050D}">
      <dsp:nvSpPr>
        <dsp:cNvPr id="0" name=""/>
        <dsp:cNvSpPr/>
      </dsp:nvSpPr>
      <dsp:spPr>
        <a:xfrm>
          <a:off x="1845842" y="2954731"/>
          <a:ext cx="4306965" cy="1107504"/>
        </a:xfrm>
        <a:prstGeom prst="rect">
          <a:avLst/>
        </a:prstGeom>
        <a:solidFill>
          <a:schemeClr val="lt1">
            <a:alpha val="90000"/>
            <a:hueOff val="0"/>
            <a:satOff val="0"/>
            <a:lumOff val="0"/>
            <a:alphaOff val="0"/>
          </a:schemeClr>
        </a:solidFill>
        <a:ln w="12700" cap="flat" cmpd="sng" algn="ctr">
          <a:solidFill>
            <a:schemeClr val="accent3">
              <a:shade val="80000"/>
              <a:hueOff val="-257998"/>
              <a:satOff val="-52986"/>
              <a:lumOff val="39763"/>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s-MX" sz="3100" kern="1200" dirty="0" err="1"/>
            <a:t>Attitudes</a:t>
          </a:r>
          <a:endParaRPr lang="es-MX" sz="3100" kern="1200" dirty="0"/>
        </a:p>
      </dsp:txBody>
      <dsp:txXfrm>
        <a:off x="1845842" y="2954731"/>
        <a:ext cx="2153482" cy="1107504"/>
      </dsp:txXfrm>
    </dsp:sp>
    <dsp:sp modelId="{BDD38475-EE47-4970-9859-F8B8685B5736}">
      <dsp:nvSpPr>
        <dsp:cNvPr id="0" name=""/>
        <dsp:cNvSpPr/>
      </dsp:nvSpPr>
      <dsp:spPr>
        <a:xfrm>
          <a:off x="3999325" y="739719"/>
          <a:ext cx="2153482" cy="1107507"/>
        </a:xfrm>
        <a:prstGeom prst="rect">
          <a:avLst/>
        </a:prstGeom>
        <a:noFill/>
        <a:ln w="12700" cap="flat" cmpd="sng" algn="ctr">
          <a:noFill/>
          <a:prstDash val="solid"/>
          <a:miter lim="800000"/>
        </a:ln>
        <a:effectLst/>
        <a:scene3d>
          <a:camera prst="orthographicFront"/>
          <a:lightRig rig="flat" dir="t"/>
        </a:scene3d>
        <a:sp3d/>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Qualitative research methods</a:t>
          </a:r>
          <a:endParaRPr lang="es-MX" sz="1300" kern="1200" dirty="0"/>
        </a:p>
        <a:p>
          <a:pPr marL="114300" lvl="1" indent="-114300" algn="l" defTabSz="577850">
            <a:lnSpc>
              <a:spcPct val="90000"/>
            </a:lnSpc>
            <a:spcBef>
              <a:spcPct val="0"/>
            </a:spcBef>
            <a:spcAft>
              <a:spcPct val="15000"/>
            </a:spcAft>
            <a:buChar char="•"/>
          </a:pPr>
          <a:r>
            <a:rPr lang="en-US" sz="1300" kern="1200" dirty="0"/>
            <a:t>Art-based research</a:t>
          </a:r>
          <a:endParaRPr lang="es-MX" sz="1300" kern="1200" dirty="0"/>
        </a:p>
      </dsp:txBody>
      <dsp:txXfrm>
        <a:off x="3999325" y="739719"/>
        <a:ext cx="2153482" cy="1107507"/>
      </dsp:txXfrm>
    </dsp:sp>
    <dsp:sp modelId="{68BA43E8-3044-4ED3-A016-EB94282FB689}">
      <dsp:nvSpPr>
        <dsp:cNvPr id="0" name=""/>
        <dsp:cNvSpPr/>
      </dsp:nvSpPr>
      <dsp:spPr>
        <a:xfrm>
          <a:off x="3999325" y="1847226"/>
          <a:ext cx="2153482" cy="1107504"/>
        </a:xfrm>
        <a:prstGeom prst="rect">
          <a:avLst/>
        </a:prstGeom>
        <a:noFill/>
        <a:ln w="12700" cap="flat" cmpd="sng" algn="ctr">
          <a:noFill/>
          <a:prstDash val="solid"/>
          <a:miter lim="800000"/>
        </a:ln>
        <a:effectLst/>
        <a:scene3d>
          <a:camera prst="orthographicFront"/>
          <a:lightRig rig="flat" dir="t"/>
        </a:scene3d>
        <a:sp3d/>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marL="114300" lvl="1" indent="-114300" algn="l" defTabSz="577850">
            <a:lnSpc>
              <a:spcPct val="90000"/>
            </a:lnSpc>
            <a:spcBef>
              <a:spcPct val="0"/>
            </a:spcBef>
            <a:spcAft>
              <a:spcPct val="15000"/>
            </a:spcAft>
            <a:buChar char="•"/>
          </a:pPr>
          <a:r>
            <a:rPr lang="fr-FR" sz="1300" kern="1200" dirty="0" err="1"/>
            <a:t>Processes</a:t>
          </a:r>
          <a:r>
            <a:rPr lang="fr-FR" sz="1300" kern="1200" dirty="0"/>
            <a:t> of production and </a:t>
          </a:r>
          <a:r>
            <a:rPr lang="fr-FR" sz="1300" kern="1200" dirty="0" err="1"/>
            <a:t>transfer</a:t>
          </a:r>
          <a:r>
            <a:rPr lang="fr-FR" sz="1300" kern="1200" dirty="0"/>
            <a:t> of </a:t>
          </a:r>
          <a:r>
            <a:rPr lang="fr-FR" sz="1300" kern="1200" dirty="0" err="1"/>
            <a:t>scientific</a:t>
          </a:r>
          <a:r>
            <a:rPr lang="fr-FR" sz="1300" kern="1200" dirty="0"/>
            <a:t> knowledge</a:t>
          </a:r>
          <a:endParaRPr lang="es-MX" sz="1300" kern="1200" dirty="0"/>
        </a:p>
        <a:p>
          <a:pPr marL="114300" lvl="1" indent="-114300" algn="l" defTabSz="577850">
            <a:lnSpc>
              <a:spcPct val="90000"/>
            </a:lnSpc>
            <a:spcBef>
              <a:spcPct val="0"/>
            </a:spcBef>
            <a:spcAft>
              <a:spcPct val="15000"/>
            </a:spcAft>
            <a:buChar char="•"/>
          </a:pPr>
          <a:r>
            <a:rPr lang="es-MX" sz="1300" kern="1200" dirty="0" err="1"/>
            <a:t>Sensitivity</a:t>
          </a:r>
          <a:endParaRPr lang="es-MX" sz="1300" kern="1200" dirty="0"/>
        </a:p>
        <a:p>
          <a:pPr marL="114300" lvl="1" indent="-114300" algn="l" defTabSz="577850">
            <a:lnSpc>
              <a:spcPct val="90000"/>
            </a:lnSpc>
            <a:spcBef>
              <a:spcPct val="0"/>
            </a:spcBef>
            <a:spcAft>
              <a:spcPct val="15000"/>
            </a:spcAft>
            <a:buChar char="•"/>
          </a:pPr>
          <a:r>
            <a:rPr lang="es-MX" sz="1300" kern="1200" dirty="0" err="1"/>
            <a:t>problem</a:t>
          </a:r>
          <a:r>
            <a:rPr lang="es-MX" sz="1300" kern="1200" dirty="0"/>
            <a:t> </a:t>
          </a:r>
          <a:r>
            <a:rPr lang="es-MX" sz="1300" kern="1200" dirty="0" err="1"/>
            <a:t>solving</a:t>
          </a:r>
          <a:endParaRPr lang="es-MX" sz="1300" kern="1200" dirty="0"/>
        </a:p>
      </dsp:txBody>
      <dsp:txXfrm>
        <a:off x="3999325" y="1847226"/>
        <a:ext cx="2153482" cy="1107504"/>
      </dsp:txXfrm>
    </dsp:sp>
    <dsp:sp modelId="{68884479-8009-482B-8D78-DA1770355222}">
      <dsp:nvSpPr>
        <dsp:cNvPr id="0" name=""/>
        <dsp:cNvSpPr/>
      </dsp:nvSpPr>
      <dsp:spPr>
        <a:xfrm>
          <a:off x="3999325" y="2954731"/>
          <a:ext cx="2153482" cy="1107504"/>
        </a:xfrm>
        <a:prstGeom prst="rect">
          <a:avLst/>
        </a:prstGeom>
        <a:noFill/>
        <a:ln w="12700" cap="flat" cmpd="sng" algn="ctr">
          <a:noFill/>
          <a:prstDash val="solid"/>
          <a:miter lim="800000"/>
        </a:ln>
        <a:effectLst/>
        <a:scene3d>
          <a:camera prst="orthographicFront"/>
          <a:lightRig rig="flat" dir="t"/>
        </a:scene3d>
        <a:sp3d/>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marL="114300" lvl="1" indent="-114300" algn="l" defTabSz="577850">
            <a:lnSpc>
              <a:spcPct val="90000"/>
            </a:lnSpc>
            <a:spcBef>
              <a:spcPct val="0"/>
            </a:spcBef>
            <a:spcAft>
              <a:spcPct val="15000"/>
            </a:spcAft>
            <a:buChar char="•"/>
          </a:pPr>
          <a:r>
            <a:rPr lang="es-MX" sz="1300" kern="1200" dirty="0" err="1"/>
            <a:t>Pedagogical</a:t>
          </a:r>
          <a:r>
            <a:rPr lang="es-MX" sz="1300" kern="1200" dirty="0"/>
            <a:t> </a:t>
          </a:r>
          <a:r>
            <a:rPr lang="es-MX" sz="1300" kern="1200" dirty="0" err="1"/>
            <a:t>leadership</a:t>
          </a:r>
          <a:endParaRPr lang="es-MX" sz="1300" kern="1200" dirty="0"/>
        </a:p>
        <a:p>
          <a:pPr marL="114300" lvl="1" indent="-114300" algn="l" defTabSz="577850">
            <a:lnSpc>
              <a:spcPct val="90000"/>
            </a:lnSpc>
            <a:spcBef>
              <a:spcPct val="0"/>
            </a:spcBef>
            <a:spcAft>
              <a:spcPct val="15000"/>
            </a:spcAft>
            <a:buChar char="•"/>
          </a:pPr>
          <a:r>
            <a:rPr lang="es-MX" sz="1300" kern="1200" dirty="0" err="1"/>
            <a:t>Pedagogical</a:t>
          </a:r>
          <a:r>
            <a:rPr lang="es-MX" sz="1300" kern="1200" dirty="0"/>
            <a:t> </a:t>
          </a:r>
          <a:r>
            <a:rPr lang="es-MX" sz="1300" kern="1200" dirty="0" err="1"/>
            <a:t>transformation</a:t>
          </a:r>
          <a:endParaRPr lang="es-MX" sz="1300" kern="1200" dirty="0"/>
        </a:p>
        <a:p>
          <a:pPr marL="114300" lvl="1" indent="-114300" algn="l" defTabSz="577850">
            <a:lnSpc>
              <a:spcPct val="90000"/>
            </a:lnSpc>
            <a:spcBef>
              <a:spcPct val="0"/>
            </a:spcBef>
            <a:spcAft>
              <a:spcPct val="15000"/>
            </a:spcAft>
            <a:buChar char="•"/>
          </a:pPr>
          <a:r>
            <a:rPr lang="es-MX" sz="1300" kern="1200" dirty="0"/>
            <a:t> Educational </a:t>
          </a:r>
          <a:r>
            <a:rPr lang="es-MX" sz="1300" kern="1200" dirty="0" err="1"/>
            <a:t>management</a:t>
          </a:r>
          <a:endParaRPr lang="es-MX" sz="1300" kern="1200" dirty="0"/>
        </a:p>
      </dsp:txBody>
      <dsp:txXfrm>
        <a:off x="3999325" y="2954731"/>
        <a:ext cx="2153482" cy="110750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1BC355-59EF-4643-9D64-641F125C3B27}">
      <dsp:nvSpPr>
        <dsp:cNvPr id="0" name=""/>
        <dsp:cNvSpPr/>
      </dsp:nvSpPr>
      <dsp:spPr>
        <a:xfrm>
          <a:off x="0" y="237022"/>
          <a:ext cx="5289832" cy="517140"/>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0" i="0" kern="1200" dirty="0"/>
            <a:t>The intentionality of the teaching-learning process in the classroom at the higher </a:t>
          </a:r>
          <a:r>
            <a:rPr lang="en-US" sz="1300" b="0" i="0" kern="1200" dirty="0" err="1"/>
            <a:t>leve</a:t>
          </a:r>
          <a:endParaRPr lang="es-MX" sz="1300" kern="1200" dirty="0"/>
        </a:p>
      </dsp:txBody>
      <dsp:txXfrm>
        <a:off x="25245" y="262267"/>
        <a:ext cx="5239342" cy="466650"/>
      </dsp:txXfrm>
    </dsp:sp>
    <dsp:sp modelId="{16B1B1D0-6E5D-4518-9360-347F9EEE4109}">
      <dsp:nvSpPr>
        <dsp:cNvPr id="0" name=""/>
        <dsp:cNvSpPr/>
      </dsp:nvSpPr>
      <dsp:spPr>
        <a:xfrm>
          <a:off x="0" y="791602"/>
          <a:ext cx="5289832" cy="517140"/>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0" i="0" kern="1200"/>
            <a:t>Factors associated with the lack of school initiative</a:t>
          </a:r>
          <a:endParaRPr lang="es-MX" sz="1300" kern="1200"/>
        </a:p>
      </dsp:txBody>
      <dsp:txXfrm>
        <a:off x="25245" y="816847"/>
        <a:ext cx="5239342" cy="466650"/>
      </dsp:txXfrm>
    </dsp:sp>
    <dsp:sp modelId="{A205A6CC-77B6-45FB-8E59-507BB73E0D99}">
      <dsp:nvSpPr>
        <dsp:cNvPr id="0" name=""/>
        <dsp:cNvSpPr/>
      </dsp:nvSpPr>
      <dsp:spPr>
        <a:xfrm>
          <a:off x="0" y="1346182"/>
          <a:ext cx="5289832" cy="517140"/>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0" i="0" kern="1200"/>
            <a:t>Diagnosis of the school modality of engineering postgraduate courses at a private university in Yucatan from the students' perspective </a:t>
          </a:r>
          <a:endParaRPr lang="es-MX" sz="1300" kern="1200"/>
        </a:p>
      </dsp:txBody>
      <dsp:txXfrm>
        <a:off x="25245" y="1371427"/>
        <a:ext cx="5239342" cy="466650"/>
      </dsp:txXfrm>
    </dsp:sp>
    <dsp:sp modelId="{F2743381-5AF7-42CB-BC6A-B58EA0712A6E}">
      <dsp:nvSpPr>
        <dsp:cNvPr id="0" name=""/>
        <dsp:cNvSpPr/>
      </dsp:nvSpPr>
      <dsp:spPr>
        <a:xfrm>
          <a:off x="0" y="1900762"/>
          <a:ext cx="5289832" cy="517140"/>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0" i="0" kern="1200"/>
            <a:t>Protocol of the professional training process in nutrition </a:t>
          </a:r>
          <a:endParaRPr lang="es-MX" sz="1300" kern="1200"/>
        </a:p>
      </dsp:txBody>
      <dsp:txXfrm>
        <a:off x="25245" y="1926007"/>
        <a:ext cx="5239342" cy="466650"/>
      </dsp:txXfrm>
    </dsp:sp>
    <dsp:sp modelId="{1381875D-5AB0-47BA-A5B5-A2315C0E2A85}">
      <dsp:nvSpPr>
        <dsp:cNvPr id="0" name=""/>
        <dsp:cNvSpPr/>
      </dsp:nvSpPr>
      <dsp:spPr>
        <a:xfrm>
          <a:off x="0" y="2455342"/>
          <a:ext cx="5289832" cy="517140"/>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0" i="0" kern="1200"/>
            <a:t>Pedagogical foundations of playful group dynamics Gen z humor as a reflection for teaching social sciences</a:t>
          </a:r>
          <a:endParaRPr lang="es-MX" sz="1300" kern="1200"/>
        </a:p>
      </dsp:txBody>
      <dsp:txXfrm>
        <a:off x="25245" y="2480587"/>
        <a:ext cx="5239342" cy="466650"/>
      </dsp:txXfrm>
    </dsp:sp>
    <dsp:sp modelId="{0A958054-35E0-43E2-B699-EAEAD2560381}">
      <dsp:nvSpPr>
        <dsp:cNvPr id="0" name=""/>
        <dsp:cNvSpPr/>
      </dsp:nvSpPr>
      <dsp:spPr>
        <a:xfrm>
          <a:off x="0" y="3009922"/>
          <a:ext cx="5289832" cy="517140"/>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0" i="0" kern="1200"/>
            <a:t>Impact of creative writing in the formation of an environmental awareness </a:t>
          </a:r>
          <a:endParaRPr lang="es-MX" sz="1300" kern="1200"/>
        </a:p>
      </dsp:txBody>
      <dsp:txXfrm>
        <a:off x="25245" y="3035167"/>
        <a:ext cx="5239342" cy="466650"/>
      </dsp:txXfrm>
    </dsp:sp>
    <dsp:sp modelId="{E1FFA58D-0A68-4FED-8600-4DB3072D16A6}">
      <dsp:nvSpPr>
        <dsp:cNvPr id="0" name=""/>
        <dsp:cNvSpPr/>
      </dsp:nvSpPr>
      <dsp:spPr>
        <a:xfrm>
          <a:off x="0" y="3564502"/>
          <a:ext cx="5289832" cy="517140"/>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0" i="1" kern="1200"/>
            <a:t>Savoir fa ire</a:t>
          </a:r>
          <a:r>
            <a:rPr lang="en-US" sz="1300" b="0" i="0" kern="1200"/>
            <a:t>: institutional tutoring towards teacher training in the French language</a:t>
          </a:r>
          <a:endParaRPr lang="es-MX" sz="1300" kern="1200"/>
        </a:p>
      </dsp:txBody>
      <dsp:txXfrm>
        <a:off x="25245" y="3589747"/>
        <a:ext cx="5239342" cy="4666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6CEF4-A75D-42D6-A0CF-1489143B2F84}">
      <dsp:nvSpPr>
        <dsp:cNvPr id="0" name=""/>
        <dsp:cNvSpPr/>
      </dsp:nvSpPr>
      <dsp:spPr>
        <a:xfrm>
          <a:off x="0" y="84046"/>
          <a:ext cx="10515600" cy="1006931"/>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Humanist paradigm: It places the student as the central axis of the learning process, highlighting their individuality.</a:t>
          </a:r>
          <a:endParaRPr lang="es-MX" sz="1800" kern="1200" dirty="0"/>
        </a:p>
      </dsp:txBody>
      <dsp:txXfrm>
        <a:off x="49154" y="133200"/>
        <a:ext cx="10417292" cy="908623"/>
      </dsp:txXfrm>
    </dsp:sp>
    <dsp:sp modelId="{C7094F2C-CC5C-4895-A710-9D72636566B9}">
      <dsp:nvSpPr>
        <dsp:cNvPr id="0" name=""/>
        <dsp:cNvSpPr/>
      </dsp:nvSpPr>
      <dsp:spPr>
        <a:xfrm>
          <a:off x="0" y="1142817"/>
          <a:ext cx="10515600" cy="1006931"/>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Sociocultural paradigm: The subject's involvement in a certain social and cultural reality facilitates the acquisition of knowledge about it.</a:t>
          </a:r>
          <a:endParaRPr lang="es-MX" sz="1800" kern="1200"/>
        </a:p>
      </dsp:txBody>
      <dsp:txXfrm>
        <a:off x="49154" y="1191971"/>
        <a:ext cx="10417292" cy="908623"/>
      </dsp:txXfrm>
    </dsp:sp>
    <dsp:sp modelId="{04104760-CCBE-4653-8D67-E9D18532EB24}">
      <dsp:nvSpPr>
        <dsp:cNvPr id="0" name=""/>
        <dsp:cNvSpPr/>
      </dsp:nvSpPr>
      <dsp:spPr>
        <a:xfrm>
          <a:off x="0" y="2201589"/>
          <a:ext cx="10515600" cy="1006931"/>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Constructivist paradigm: Students build and transform their own learning, the ability to learn to learn is emphasized.</a:t>
          </a:r>
          <a:endParaRPr lang="es-MX" sz="1800" kern="1200"/>
        </a:p>
      </dsp:txBody>
      <dsp:txXfrm>
        <a:off x="49154" y="2250743"/>
        <a:ext cx="10417292" cy="908623"/>
      </dsp:txXfrm>
    </dsp:sp>
    <dsp:sp modelId="{FD1A93CF-88C3-4207-818A-149B7164FE7F}">
      <dsp:nvSpPr>
        <dsp:cNvPr id="0" name=""/>
        <dsp:cNvSpPr/>
      </dsp:nvSpPr>
      <dsp:spPr>
        <a:xfrm>
          <a:off x="0" y="3260360"/>
          <a:ext cx="10515600" cy="1006931"/>
        </a:xfrm>
        <a:prstGeom prst="round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Cooperative learning has traditionally been conceptualized as a teaching-learning method in which students assume the active and direct role in the construction of their own knowledge, through group work with their peers (Johnson, 1999).</a:t>
          </a:r>
          <a:endParaRPr lang="es-MX" sz="1800" kern="1200"/>
        </a:p>
      </dsp:txBody>
      <dsp:txXfrm>
        <a:off x="49154" y="3309514"/>
        <a:ext cx="10417292" cy="90862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6473DD-32A4-4A92-9230-5C422BDB665E}">
      <dsp:nvSpPr>
        <dsp:cNvPr id="0" name=""/>
        <dsp:cNvSpPr/>
      </dsp:nvSpPr>
      <dsp:spPr>
        <a:xfrm>
          <a:off x="5587420" y="4428299"/>
          <a:ext cx="117203" cy="446661"/>
        </a:xfrm>
        <a:custGeom>
          <a:avLst/>
          <a:gdLst/>
          <a:ahLst/>
          <a:cxnLst/>
          <a:rect l="0" t="0" r="0" b="0"/>
          <a:pathLst>
            <a:path>
              <a:moveTo>
                <a:pt x="0" y="0"/>
              </a:moveTo>
              <a:lnTo>
                <a:pt x="58601" y="0"/>
              </a:lnTo>
              <a:lnTo>
                <a:pt x="58601" y="446661"/>
              </a:lnTo>
              <a:lnTo>
                <a:pt x="117203" y="446661"/>
              </a:lnTo>
            </a:path>
          </a:pathLst>
        </a:custGeom>
        <a:noFill/>
        <a:ln w="1905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a:off x="5634477" y="4640085"/>
        <a:ext cx="23089" cy="23089"/>
      </dsp:txXfrm>
    </dsp:sp>
    <dsp:sp modelId="{D98AF10F-5C2A-4ABD-8708-A115AF076A70}">
      <dsp:nvSpPr>
        <dsp:cNvPr id="0" name=""/>
        <dsp:cNvSpPr/>
      </dsp:nvSpPr>
      <dsp:spPr>
        <a:xfrm>
          <a:off x="5587420" y="4428299"/>
          <a:ext cx="117203" cy="223330"/>
        </a:xfrm>
        <a:custGeom>
          <a:avLst/>
          <a:gdLst/>
          <a:ahLst/>
          <a:cxnLst/>
          <a:rect l="0" t="0" r="0" b="0"/>
          <a:pathLst>
            <a:path>
              <a:moveTo>
                <a:pt x="0" y="0"/>
              </a:moveTo>
              <a:lnTo>
                <a:pt x="58601" y="0"/>
              </a:lnTo>
              <a:lnTo>
                <a:pt x="58601" y="223330"/>
              </a:lnTo>
              <a:lnTo>
                <a:pt x="117203" y="223330"/>
              </a:lnTo>
            </a:path>
          </a:pathLst>
        </a:custGeom>
        <a:noFill/>
        <a:ln w="1905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a:off x="5639716" y="4533659"/>
        <a:ext cx="12610" cy="12610"/>
      </dsp:txXfrm>
    </dsp:sp>
    <dsp:sp modelId="{B1A221D2-E65E-4C41-A1A5-F0007A6800DE}">
      <dsp:nvSpPr>
        <dsp:cNvPr id="0" name=""/>
        <dsp:cNvSpPr/>
      </dsp:nvSpPr>
      <dsp:spPr>
        <a:xfrm>
          <a:off x="5587420" y="4382579"/>
          <a:ext cx="117203" cy="91440"/>
        </a:xfrm>
        <a:custGeom>
          <a:avLst/>
          <a:gdLst/>
          <a:ahLst/>
          <a:cxnLst/>
          <a:rect l="0" t="0" r="0" b="0"/>
          <a:pathLst>
            <a:path>
              <a:moveTo>
                <a:pt x="0" y="45720"/>
              </a:moveTo>
              <a:lnTo>
                <a:pt x="117203" y="45720"/>
              </a:lnTo>
            </a:path>
          </a:pathLst>
        </a:custGeom>
        <a:noFill/>
        <a:ln w="1905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a:off x="5643092" y="4425369"/>
        <a:ext cx="5860" cy="5860"/>
      </dsp:txXfrm>
    </dsp:sp>
    <dsp:sp modelId="{A1656751-D788-41EA-909F-85E6A83C4736}">
      <dsp:nvSpPr>
        <dsp:cNvPr id="0" name=""/>
        <dsp:cNvSpPr/>
      </dsp:nvSpPr>
      <dsp:spPr>
        <a:xfrm>
          <a:off x="5587420" y="4204968"/>
          <a:ext cx="117203" cy="223330"/>
        </a:xfrm>
        <a:custGeom>
          <a:avLst/>
          <a:gdLst/>
          <a:ahLst/>
          <a:cxnLst/>
          <a:rect l="0" t="0" r="0" b="0"/>
          <a:pathLst>
            <a:path>
              <a:moveTo>
                <a:pt x="0" y="223330"/>
              </a:moveTo>
              <a:lnTo>
                <a:pt x="58601" y="223330"/>
              </a:lnTo>
              <a:lnTo>
                <a:pt x="58601" y="0"/>
              </a:lnTo>
              <a:lnTo>
                <a:pt x="117203" y="0"/>
              </a:lnTo>
            </a:path>
          </a:pathLst>
        </a:custGeom>
        <a:noFill/>
        <a:ln w="1905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a:off x="5639716" y="4310328"/>
        <a:ext cx="12610" cy="12610"/>
      </dsp:txXfrm>
    </dsp:sp>
    <dsp:sp modelId="{4001F36D-1E12-4125-9B73-02C7E7744058}">
      <dsp:nvSpPr>
        <dsp:cNvPr id="0" name=""/>
        <dsp:cNvSpPr/>
      </dsp:nvSpPr>
      <dsp:spPr>
        <a:xfrm>
          <a:off x="5587420" y="3981637"/>
          <a:ext cx="117203" cy="446661"/>
        </a:xfrm>
        <a:custGeom>
          <a:avLst/>
          <a:gdLst/>
          <a:ahLst/>
          <a:cxnLst/>
          <a:rect l="0" t="0" r="0" b="0"/>
          <a:pathLst>
            <a:path>
              <a:moveTo>
                <a:pt x="0" y="446661"/>
              </a:moveTo>
              <a:lnTo>
                <a:pt x="58601" y="446661"/>
              </a:lnTo>
              <a:lnTo>
                <a:pt x="58601" y="0"/>
              </a:lnTo>
              <a:lnTo>
                <a:pt x="117203" y="0"/>
              </a:lnTo>
            </a:path>
          </a:pathLst>
        </a:custGeom>
        <a:noFill/>
        <a:ln w="1905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a:off x="5634477" y="4193423"/>
        <a:ext cx="23089" cy="23089"/>
      </dsp:txXfrm>
    </dsp:sp>
    <dsp:sp modelId="{52BEBA86-DAD6-4000-AA4C-C72A0B108317}">
      <dsp:nvSpPr>
        <dsp:cNvPr id="0" name=""/>
        <dsp:cNvSpPr/>
      </dsp:nvSpPr>
      <dsp:spPr>
        <a:xfrm>
          <a:off x="4884196" y="4382579"/>
          <a:ext cx="117203" cy="91440"/>
        </a:xfrm>
        <a:custGeom>
          <a:avLst/>
          <a:gdLst/>
          <a:ahLst/>
          <a:cxnLst/>
          <a:rect l="0" t="0" r="0" b="0"/>
          <a:pathLst>
            <a:path>
              <a:moveTo>
                <a:pt x="0" y="45720"/>
              </a:moveTo>
              <a:lnTo>
                <a:pt x="117203" y="45720"/>
              </a:lnTo>
            </a:path>
          </a:pathLst>
        </a:custGeom>
        <a:noFill/>
        <a:ln w="1905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a:off x="4939868" y="4425369"/>
        <a:ext cx="5860" cy="5860"/>
      </dsp:txXfrm>
    </dsp:sp>
    <dsp:sp modelId="{88F6C9A4-E93A-43F1-9E59-137AEE18CB8C}">
      <dsp:nvSpPr>
        <dsp:cNvPr id="0" name=""/>
        <dsp:cNvSpPr/>
      </dsp:nvSpPr>
      <dsp:spPr>
        <a:xfrm>
          <a:off x="4180973" y="4316633"/>
          <a:ext cx="117203" cy="111665"/>
        </a:xfrm>
        <a:custGeom>
          <a:avLst/>
          <a:gdLst/>
          <a:ahLst/>
          <a:cxnLst/>
          <a:rect l="0" t="0" r="0" b="0"/>
          <a:pathLst>
            <a:path>
              <a:moveTo>
                <a:pt x="0" y="0"/>
              </a:moveTo>
              <a:lnTo>
                <a:pt x="58601" y="0"/>
              </a:lnTo>
              <a:lnTo>
                <a:pt x="58601" y="111665"/>
              </a:lnTo>
              <a:lnTo>
                <a:pt x="117203" y="111665"/>
              </a:lnTo>
            </a:path>
          </a:pathLst>
        </a:custGeom>
        <a:noFill/>
        <a:ln w="1905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a:off x="4235528" y="4368419"/>
        <a:ext cx="8094" cy="8094"/>
      </dsp:txXfrm>
    </dsp:sp>
    <dsp:sp modelId="{FCA8C2D2-A3EB-4228-A926-5BE78F31AE32}">
      <dsp:nvSpPr>
        <dsp:cNvPr id="0" name=""/>
        <dsp:cNvSpPr/>
      </dsp:nvSpPr>
      <dsp:spPr>
        <a:xfrm>
          <a:off x="4180973" y="4204968"/>
          <a:ext cx="117203" cy="111665"/>
        </a:xfrm>
        <a:custGeom>
          <a:avLst/>
          <a:gdLst/>
          <a:ahLst/>
          <a:cxnLst/>
          <a:rect l="0" t="0" r="0" b="0"/>
          <a:pathLst>
            <a:path>
              <a:moveTo>
                <a:pt x="0" y="111665"/>
              </a:moveTo>
              <a:lnTo>
                <a:pt x="58601" y="111665"/>
              </a:lnTo>
              <a:lnTo>
                <a:pt x="58601" y="0"/>
              </a:lnTo>
              <a:lnTo>
                <a:pt x="117203" y="0"/>
              </a:lnTo>
            </a:path>
          </a:pathLst>
        </a:custGeom>
        <a:noFill/>
        <a:ln w="1905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a:off x="4235528" y="4256754"/>
        <a:ext cx="8094" cy="8094"/>
      </dsp:txXfrm>
    </dsp:sp>
    <dsp:sp modelId="{D48D3883-F80E-41F9-ACC3-376E9FB16C36}">
      <dsp:nvSpPr>
        <dsp:cNvPr id="0" name=""/>
        <dsp:cNvSpPr/>
      </dsp:nvSpPr>
      <dsp:spPr>
        <a:xfrm>
          <a:off x="3477749" y="3981637"/>
          <a:ext cx="117203" cy="334995"/>
        </a:xfrm>
        <a:custGeom>
          <a:avLst/>
          <a:gdLst/>
          <a:ahLst/>
          <a:cxnLst/>
          <a:rect l="0" t="0" r="0" b="0"/>
          <a:pathLst>
            <a:path>
              <a:moveTo>
                <a:pt x="0" y="0"/>
              </a:moveTo>
              <a:lnTo>
                <a:pt x="58601" y="0"/>
              </a:lnTo>
              <a:lnTo>
                <a:pt x="58601" y="334995"/>
              </a:lnTo>
              <a:lnTo>
                <a:pt x="117203" y="334995"/>
              </a:lnTo>
            </a:path>
          </a:pathLst>
        </a:custGeom>
        <a:noFill/>
        <a:ln w="1905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a:off x="3527478" y="4140263"/>
        <a:ext cx="17745" cy="17745"/>
      </dsp:txXfrm>
    </dsp:sp>
    <dsp:sp modelId="{D5DAD34F-FE67-433C-80A4-B00792C7F802}">
      <dsp:nvSpPr>
        <dsp:cNvPr id="0" name=""/>
        <dsp:cNvSpPr/>
      </dsp:nvSpPr>
      <dsp:spPr>
        <a:xfrm>
          <a:off x="4180973" y="3824252"/>
          <a:ext cx="117203" cy="91440"/>
        </a:xfrm>
        <a:custGeom>
          <a:avLst/>
          <a:gdLst/>
          <a:ahLst/>
          <a:cxnLst/>
          <a:rect l="0" t="0" r="0" b="0"/>
          <a:pathLst>
            <a:path>
              <a:moveTo>
                <a:pt x="0" y="45720"/>
              </a:moveTo>
              <a:lnTo>
                <a:pt x="117203" y="45720"/>
              </a:lnTo>
            </a:path>
          </a:pathLst>
        </a:custGeom>
        <a:noFill/>
        <a:ln w="1905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a:off x="4236645" y="3867042"/>
        <a:ext cx="5860" cy="5860"/>
      </dsp:txXfrm>
    </dsp:sp>
    <dsp:sp modelId="{797CE43D-1068-43ED-B610-190355837DC4}">
      <dsp:nvSpPr>
        <dsp:cNvPr id="0" name=""/>
        <dsp:cNvSpPr/>
      </dsp:nvSpPr>
      <dsp:spPr>
        <a:xfrm>
          <a:off x="3477749" y="3869972"/>
          <a:ext cx="117203" cy="111665"/>
        </a:xfrm>
        <a:custGeom>
          <a:avLst/>
          <a:gdLst/>
          <a:ahLst/>
          <a:cxnLst/>
          <a:rect l="0" t="0" r="0" b="0"/>
          <a:pathLst>
            <a:path>
              <a:moveTo>
                <a:pt x="0" y="111665"/>
              </a:moveTo>
              <a:lnTo>
                <a:pt x="58601" y="111665"/>
              </a:lnTo>
              <a:lnTo>
                <a:pt x="58601" y="0"/>
              </a:lnTo>
              <a:lnTo>
                <a:pt x="117203" y="0"/>
              </a:lnTo>
            </a:path>
          </a:pathLst>
        </a:custGeom>
        <a:noFill/>
        <a:ln w="1905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a:off x="3532304" y="3921758"/>
        <a:ext cx="8094" cy="8094"/>
      </dsp:txXfrm>
    </dsp:sp>
    <dsp:sp modelId="{EC11CB7B-C4B7-47A7-850B-16B884FCF8C7}">
      <dsp:nvSpPr>
        <dsp:cNvPr id="0" name=""/>
        <dsp:cNvSpPr/>
      </dsp:nvSpPr>
      <dsp:spPr>
        <a:xfrm>
          <a:off x="4884196" y="3646641"/>
          <a:ext cx="117203" cy="111665"/>
        </a:xfrm>
        <a:custGeom>
          <a:avLst/>
          <a:gdLst/>
          <a:ahLst/>
          <a:cxnLst/>
          <a:rect l="0" t="0" r="0" b="0"/>
          <a:pathLst>
            <a:path>
              <a:moveTo>
                <a:pt x="0" y="0"/>
              </a:moveTo>
              <a:lnTo>
                <a:pt x="58601" y="0"/>
              </a:lnTo>
              <a:lnTo>
                <a:pt x="58601" y="111665"/>
              </a:lnTo>
              <a:lnTo>
                <a:pt x="117203" y="111665"/>
              </a:lnTo>
            </a:path>
          </a:pathLst>
        </a:custGeom>
        <a:noFill/>
        <a:ln w="1905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a:off x="4938751" y="3698427"/>
        <a:ext cx="8094" cy="8094"/>
      </dsp:txXfrm>
    </dsp:sp>
    <dsp:sp modelId="{C741E7F5-4410-4CE7-9D01-8429C573A2BC}">
      <dsp:nvSpPr>
        <dsp:cNvPr id="0" name=""/>
        <dsp:cNvSpPr/>
      </dsp:nvSpPr>
      <dsp:spPr>
        <a:xfrm>
          <a:off x="4884196" y="3534976"/>
          <a:ext cx="117203" cy="111665"/>
        </a:xfrm>
        <a:custGeom>
          <a:avLst/>
          <a:gdLst/>
          <a:ahLst/>
          <a:cxnLst/>
          <a:rect l="0" t="0" r="0" b="0"/>
          <a:pathLst>
            <a:path>
              <a:moveTo>
                <a:pt x="0" y="111665"/>
              </a:moveTo>
              <a:lnTo>
                <a:pt x="58601" y="111665"/>
              </a:lnTo>
              <a:lnTo>
                <a:pt x="58601" y="0"/>
              </a:lnTo>
              <a:lnTo>
                <a:pt x="117203" y="0"/>
              </a:lnTo>
            </a:path>
          </a:pathLst>
        </a:custGeom>
        <a:noFill/>
        <a:ln w="1905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a:off x="4938751" y="3586762"/>
        <a:ext cx="8094" cy="8094"/>
      </dsp:txXfrm>
    </dsp:sp>
    <dsp:sp modelId="{A50D26FE-856B-40EA-A8F4-C3BBAE8789EF}">
      <dsp:nvSpPr>
        <dsp:cNvPr id="0" name=""/>
        <dsp:cNvSpPr/>
      </dsp:nvSpPr>
      <dsp:spPr>
        <a:xfrm>
          <a:off x="4180973" y="3600921"/>
          <a:ext cx="117203" cy="91440"/>
        </a:xfrm>
        <a:custGeom>
          <a:avLst/>
          <a:gdLst/>
          <a:ahLst/>
          <a:cxnLst/>
          <a:rect l="0" t="0" r="0" b="0"/>
          <a:pathLst>
            <a:path>
              <a:moveTo>
                <a:pt x="0" y="45720"/>
              </a:moveTo>
              <a:lnTo>
                <a:pt x="117203" y="45720"/>
              </a:lnTo>
            </a:path>
          </a:pathLst>
        </a:custGeom>
        <a:noFill/>
        <a:ln w="1905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a:off x="4236645" y="3643711"/>
        <a:ext cx="5860" cy="5860"/>
      </dsp:txXfrm>
    </dsp:sp>
    <dsp:sp modelId="{16112962-0D4F-4267-8F08-9E0B9AED34F9}">
      <dsp:nvSpPr>
        <dsp:cNvPr id="0" name=""/>
        <dsp:cNvSpPr/>
      </dsp:nvSpPr>
      <dsp:spPr>
        <a:xfrm>
          <a:off x="3477749" y="3646641"/>
          <a:ext cx="117203" cy="334995"/>
        </a:xfrm>
        <a:custGeom>
          <a:avLst/>
          <a:gdLst/>
          <a:ahLst/>
          <a:cxnLst/>
          <a:rect l="0" t="0" r="0" b="0"/>
          <a:pathLst>
            <a:path>
              <a:moveTo>
                <a:pt x="0" y="334995"/>
              </a:moveTo>
              <a:lnTo>
                <a:pt x="58601" y="334995"/>
              </a:lnTo>
              <a:lnTo>
                <a:pt x="58601" y="0"/>
              </a:lnTo>
              <a:lnTo>
                <a:pt x="117203" y="0"/>
              </a:lnTo>
            </a:path>
          </a:pathLst>
        </a:custGeom>
        <a:noFill/>
        <a:ln w="1905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a:off x="3527478" y="3805267"/>
        <a:ext cx="17745" cy="17745"/>
      </dsp:txXfrm>
    </dsp:sp>
    <dsp:sp modelId="{4C5C4718-CAB6-48FB-8D27-8039BD171E2A}">
      <dsp:nvSpPr>
        <dsp:cNvPr id="0" name=""/>
        <dsp:cNvSpPr/>
      </dsp:nvSpPr>
      <dsp:spPr>
        <a:xfrm>
          <a:off x="3477749" y="2996632"/>
          <a:ext cx="117203" cy="223330"/>
        </a:xfrm>
        <a:custGeom>
          <a:avLst/>
          <a:gdLst/>
          <a:ahLst/>
          <a:cxnLst/>
          <a:rect l="0" t="0" r="0" b="0"/>
          <a:pathLst>
            <a:path>
              <a:moveTo>
                <a:pt x="0" y="0"/>
              </a:moveTo>
              <a:lnTo>
                <a:pt x="58601" y="0"/>
              </a:lnTo>
              <a:lnTo>
                <a:pt x="58601" y="223330"/>
              </a:lnTo>
              <a:lnTo>
                <a:pt x="117203" y="223330"/>
              </a:lnTo>
            </a:path>
          </a:pathLst>
        </a:custGeom>
        <a:noFill/>
        <a:ln w="1905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a:off x="3530046" y="3101992"/>
        <a:ext cx="12610" cy="12610"/>
      </dsp:txXfrm>
    </dsp:sp>
    <dsp:sp modelId="{C8C0C501-0A4D-4B9A-A4EC-6344CFE9D65B}">
      <dsp:nvSpPr>
        <dsp:cNvPr id="0" name=""/>
        <dsp:cNvSpPr/>
      </dsp:nvSpPr>
      <dsp:spPr>
        <a:xfrm>
          <a:off x="3477749" y="2950912"/>
          <a:ext cx="117203" cy="91440"/>
        </a:xfrm>
        <a:custGeom>
          <a:avLst/>
          <a:gdLst/>
          <a:ahLst/>
          <a:cxnLst/>
          <a:rect l="0" t="0" r="0" b="0"/>
          <a:pathLst>
            <a:path>
              <a:moveTo>
                <a:pt x="0" y="45720"/>
              </a:moveTo>
              <a:lnTo>
                <a:pt x="117203" y="45720"/>
              </a:lnTo>
            </a:path>
          </a:pathLst>
        </a:custGeom>
        <a:noFill/>
        <a:ln w="1905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a:off x="3533421" y="2993701"/>
        <a:ext cx="5860" cy="5860"/>
      </dsp:txXfrm>
    </dsp:sp>
    <dsp:sp modelId="{526F3815-9B9B-4166-98E2-913680FD5F97}">
      <dsp:nvSpPr>
        <dsp:cNvPr id="0" name=""/>
        <dsp:cNvSpPr/>
      </dsp:nvSpPr>
      <dsp:spPr>
        <a:xfrm>
          <a:off x="4180973" y="2727581"/>
          <a:ext cx="117203" cy="91440"/>
        </a:xfrm>
        <a:custGeom>
          <a:avLst/>
          <a:gdLst/>
          <a:ahLst/>
          <a:cxnLst/>
          <a:rect l="0" t="0" r="0" b="0"/>
          <a:pathLst>
            <a:path>
              <a:moveTo>
                <a:pt x="0" y="45720"/>
              </a:moveTo>
              <a:lnTo>
                <a:pt x="117203" y="45720"/>
              </a:lnTo>
            </a:path>
          </a:pathLst>
        </a:custGeom>
        <a:noFill/>
        <a:ln w="1905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a:off x="4236645" y="2770371"/>
        <a:ext cx="5860" cy="5860"/>
      </dsp:txXfrm>
    </dsp:sp>
    <dsp:sp modelId="{C91820CD-6C87-41E9-8191-788E985A057D}">
      <dsp:nvSpPr>
        <dsp:cNvPr id="0" name=""/>
        <dsp:cNvSpPr/>
      </dsp:nvSpPr>
      <dsp:spPr>
        <a:xfrm>
          <a:off x="3477749" y="2773301"/>
          <a:ext cx="117203" cy="223330"/>
        </a:xfrm>
        <a:custGeom>
          <a:avLst/>
          <a:gdLst/>
          <a:ahLst/>
          <a:cxnLst/>
          <a:rect l="0" t="0" r="0" b="0"/>
          <a:pathLst>
            <a:path>
              <a:moveTo>
                <a:pt x="0" y="223330"/>
              </a:moveTo>
              <a:lnTo>
                <a:pt x="58601" y="223330"/>
              </a:lnTo>
              <a:lnTo>
                <a:pt x="58601" y="0"/>
              </a:lnTo>
              <a:lnTo>
                <a:pt x="117203" y="0"/>
              </a:lnTo>
            </a:path>
          </a:pathLst>
        </a:custGeom>
        <a:noFill/>
        <a:ln w="1905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a:off x="3530046" y="2878661"/>
        <a:ext cx="12610" cy="12610"/>
      </dsp:txXfrm>
    </dsp:sp>
    <dsp:sp modelId="{EC77D0F7-02A7-4E8A-B9FF-4B40833BCAE5}">
      <dsp:nvSpPr>
        <dsp:cNvPr id="0" name=""/>
        <dsp:cNvSpPr/>
      </dsp:nvSpPr>
      <dsp:spPr>
        <a:xfrm>
          <a:off x="3477749" y="1991644"/>
          <a:ext cx="117203" cy="558326"/>
        </a:xfrm>
        <a:custGeom>
          <a:avLst/>
          <a:gdLst/>
          <a:ahLst/>
          <a:cxnLst/>
          <a:rect l="0" t="0" r="0" b="0"/>
          <a:pathLst>
            <a:path>
              <a:moveTo>
                <a:pt x="0" y="0"/>
              </a:moveTo>
              <a:lnTo>
                <a:pt x="58601" y="0"/>
              </a:lnTo>
              <a:lnTo>
                <a:pt x="58601" y="558326"/>
              </a:lnTo>
              <a:lnTo>
                <a:pt x="117203" y="558326"/>
              </a:lnTo>
            </a:path>
          </a:pathLst>
        </a:custGeom>
        <a:noFill/>
        <a:ln w="1905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a:off x="3522089" y="2256545"/>
        <a:ext cx="28524" cy="28524"/>
      </dsp:txXfrm>
    </dsp:sp>
    <dsp:sp modelId="{E670DB24-1383-4A10-89C0-36C8E3519CE6}">
      <dsp:nvSpPr>
        <dsp:cNvPr id="0" name=""/>
        <dsp:cNvSpPr/>
      </dsp:nvSpPr>
      <dsp:spPr>
        <a:xfrm>
          <a:off x="3477749" y="1991644"/>
          <a:ext cx="117203" cy="334995"/>
        </a:xfrm>
        <a:custGeom>
          <a:avLst/>
          <a:gdLst/>
          <a:ahLst/>
          <a:cxnLst/>
          <a:rect l="0" t="0" r="0" b="0"/>
          <a:pathLst>
            <a:path>
              <a:moveTo>
                <a:pt x="0" y="0"/>
              </a:moveTo>
              <a:lnTo>
                <a:pt x="58601" y="0"/>
              </a:lnTo>
              <a:lnTo>
                <a:pt x="58601" y="334995"/>
              </a:lnTo>
              <a:lnTo>
                <a:pt x="117203" y="334995"/>
              </a:lnTo>
            </a:path>
          </a:pathLst>
        </a:custGeom>
        <a:noFill/>
        <a:ln w="1905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a:off x="3527478" y="2150269"/>
        <a:ext cx="17745" cy="17745"/>
      </dsp:txXfrm>
    </dsp:sp>
    <dsp:sp modelId="{A884F3CF-AE0C-478B-8C4C-5CAAB974B44A}">
      <dsp:nvSpPr>
        <dsp:cNvPr id="0" name=""/>
        <dsp:cNvSpPr/>
      </dsp:nvSpPr>
      <dsp:spPr>
        <a:xfrm>
          <a:off x="3477749" y="1991644"/>
          <a:ext cx="117203" cy="111665"/>
        </a:xfrm>
        <a:custGeom>
          <a:avLst/>
          <a:gdLst/>
          <a:ahLst/>
          <a:cxnLst/>
          <a:rect l="0" t="0" r="0" b="0"/>
          <a:pathLst>
            <a:path>
              <a:moveTo>
                <a:pt x="0" y="0"/>
              </a:moveTo>
              <a:lnTo>
                <a:pt x="58601" y="0"/>
              </a:lnTo>
              <a:lnTo>
                <a:pt x="58601" y="111665"/>
              </a:lnTo>
              <a:lnTo>
                <a:pt x="117203" y="111665"/>
              </a:lnTo>
            </a:path>
          </a:pathLst>
        </a:custGeom>
        <a:noFill/>
        <a:ln w="1905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a:off x="3532304" y="2043429"/>
        <a:ext cx="8094" cy="8094"/>
      </dsp:txXfrm>
    </dsp:sp>
    <dsp:sp modelId="{B5FB00DE-8BC3-43EB-8190-0B8705D64F01}">
      <dsp:nvSpPr>
        <dsp:cNvPr id="0" name=""/>
        <dsp:cNvSpPr/>
      </dsp:nvSpPr>
      <dsp:spPr>
        <a:xfrm>
          <a:off x="3477749" y="1879978"/>
          <a:ext cx="117203" cy="111665"/>
        </a:xfrm>
        <a:custGeom>
          <a:avLst/>
          <a:gdLst/>
          <a:ahLst/>
          <a:cxnLst/>
          <a:rect l="0" t="0" r="0" b="0"/>
          <a:pathLst>
            <a:path>
              <a:moveTo>
                <a:pt x="0" y="111665"/>
              </a:moveTo>
              <a:lnTo>
                <a:pt x="58601" y="111665"/>
              </a:lnTo>
              <a:lnTo>
                <a:pt x="58601" y="0"/>
              </a:lnTo>
              <a:lnTo>
                <a:pt x="117203" y="0"/>
              </a:lnTo>
            </a:path>
          </a:pathLst>
        </a:custGeom>
        <a:noFill/>
        <a:ln w="1905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a:off x="3532304" y="1931764"/>
        <a:ext cx="8094" cy="8094"/>
      </dsp:txXfrm>
    </dsp:sp>
    <dsp:sp modelId="{DEF1F6F0-3A79-4C6D-93A7-FEE24EF60502}">
      <dsp:nvSpPr>
        <dsp:cNvPr id="0" name=""/>
        <dsp:cNvSpPr/>
      </dsp:nvSpPr>
      <dsp:spPr>
        <a:xfrm>
          <a:off x="3477749" y="1656648"/>
          <a:ext cx="117203" cy="334995"/>
        </a:xfrm>
        <a:custGeom>
          <a:avLst/>
          <a:gdLst/>
          <a:ahLst/>
          <a:cxnLst/>
          <a:rect l="0" t="0" r="0" b="0"/>
          <a:pathLst>
            <a:path>
              <a:moveTo>
                <a:pt x="0" y="334995"/>
              </a:moveTo>
              <a:lnTo>
                <a:pt x="58601" y="334995"/>
              </a:lnTo>
              <a:lnTo>
                <a:pt x="58601" y="0"/>
              </a:lnTo>
              <a:lnTo>
                <a:pt x="117203" y="0"/>
              </a:lnTo>
            </a:path>
          </a:pathLst>
        </a:custGeom>
        <a:noFill/>
        <a:ln w="1905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a:off x="3527478" y="1815273"/>
        <a:ext cx="17745" cy="17745"/>
      </dsp:txXfrm>
    </dsp:sp>
    <dsp:sp modelId="{A2CC5E1F-87AB-4817-B258-735B6D4AFE94}">
      <dsp:nvSpPr>
        <dsp:cNvPr id="0" name=""/>
        <dsp:cNvSpPr/>
      </dsp:nvSpPr>
      <dsp:spPr>
        <a:xfrm>
          <a:off x="3477749" y="1433317"/>
          <a:ext cx="117203" cy="558326"/>
        </a:xfrm>
        <a:custGeom>
          <a:avLst/>
          <a:gdLst/>
          <a:ahLst/>
          <a:cxnLst/>
          <a:rect l="0" t="0" r="0" b="0"/>
          <a:pathLst>
            <a:path>
              <a:moveTo>
                <a:pt x="0" y="558326"/>
              </a:moveTo>
              <a:lnTo>
                <a:pt x="58601" y="558326"/>
              </a:lnTo>
              <a:lnTo>
                <a:pt x="58601" y="0"/>
              </a:lnTo>
              <a:lnTo>
                <a:pt x="117203" y="0"/>
              </a:lnTo>
            </a:path>
          </a:pathLst>
        </a:custGeom>
        <a:noFill/>
        <a:ln w="1905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a:off x="3522089" y="1698218"/>
        <a:ext cx="28524" cy="28524"/>
      </dsp:txXfrm>
    </dsp:sp>
    <dsp:sp modelId="{CEF1C2E5-88A0-4BF9-A527-5198DA277A9F}">
      <dsp:nvSpPr>
        <dsp:cNvPr id="0" name=""/>
        <dsp:cNvSpPr/>
      </dsp:nvSpPr>
      <dsp:spPr>
        <a:xfrm>
          <a:off x="3477749" y="651660"/>
          <a:ext cx="117203" cy="558326"/>
        </a:xfrm>
        <a:custGeom>
          <a:avLst/>
          <a:gdLst/>
          <a:ahLst/>
          <a:cxnLst/>
          <a:rect l="0" t="0" r="0" b="0"/>
          <a:pathLst>
            <a:path>
              <a:moveTo>
                <a:pt x="0" y="0"/>
              </a:moveTo>
              <a:lnTo>
                <a:pt x="58601" y="0"/>
              </a:lnTo>
              <a:lnTo>
                <a:pt x="58601" y="558326"/>
              </a:lnTo>
              <a:lnTo>
                <a:pt x="117203" y="558326"/>
              </a:lnTo>
            </a:path>
          </a:pathLst>
        </a:custGeom>
        <a:noFill/>
        <a:ln w="1905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a:off x="3522089" y="916561"/>
        <a:ext cx="28524" cy="28524"/>
      </dsp:txXfrm>
    </dsp:sp>
    <dsp:sp modelId="{61026AB4-67C4-41DC-945F-640C4B9DF3D4}">
      <dsp:nvSpPr>
        <dsp:cNvPr id="0" name=""/>
        <dsp:cNvSpPr/>
      </dsp:nvSpPr>
      <dsp:spPr>
        <a:xfrm>
          <a:off x="4180973" y="940936"/>
          <a:ext cx="117203" cy="91440"/>
        </a:xfrm>
        <a:custGeom>
          <a:avLst/>
          <a:gdLst/>
          <a:ahLst/>
          <a:cxnLst/>
          <a:rect l="0" t="0" r="0" b="0"/>
          <a:pathLst>
            <a:path>
              <a:moveTo>
                <a:pt x="0" y="45720"/>
              </a:moveTo>
              <a:lnTo>
                <a:pt x="117203" y="45720"/>
              </a:lnTo>
            </a:path>
          </a:pathLst>
        </a:custGeom>
        <a:noFill/>
        <a:ln w="1905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a:off x="4236645" y="983726"/>
        <a:ext cx="5860" cy="5860"/>
      </dsp:txXfrm>
    </dsp:sp>
    <dsp:sp modelId="{FE045965-3A42-4865-A002-01581CCD2C90}">
      <dsp:nvSpPr>
        <dsp:cNvPr id="0" name=""/>
        <dsp:cNvSpPr/>
      </dsp:nvSpPr>
      <dsp:spPr>
        <a:xfrm>
          <a:off x="3477749" y="651660"/>
          <a:ext cx="117203" cy="334995"/>
        </a:xfrm>
        <a:custGeom>
          <a:avLst/>
          <a:gdLst/>
          <a:ahLst/>
          <a:cxnLst/>
          <a:rect l="0" t="0" r="0" b="0"/>
          <a:pathLst>
            <a:path>
              <a:moveTo>
                <a:pt x="0" y="0"/>
              </a:moveTo>
              <a:lnTo>
                <a:pt x="58601" y="0"/>
              </a:lnTo>
              <a:lnTo>
                <a:pt x="58601" y="334995"/>
              </a:lnTo>
              <a:lnTo>
                <a:pt x="117203" y="334995"/>
              </a:lnTo>
            </a:path>
          </a:pathLst>
        </a:custGeom>
        <a:noFill/>
        <a:ln w="1905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a:off x="3527478" y="810285"/>
        <a:ext cx="17745" cy="17745"/>
      </dsp:txXfrm>
    </dsp:sp>
    <dsp:sp modelId="{A5CFA862-9EBC-4D6A-8773-1B7CB7BCB3DD}">
      <dsp:nvSpPr>
        <dsp:cNvPr id="0" name=""/>
        <dsp:cNvSpPr/>
      </dsp:nvSpPr>
      <dsp:spPr>
        <a:xfrm>
          <a:off x="3477749" y="651660"/>
          <a:ext cx="117203" cy="111665"/>
        </a:xfrm>
        <a:custGeom>
          <a:avLst/>
          <a:gdLst/>
          <a:ahLst/>
          <a:cxnLst/>
          <a:rect l="0" t="0" r="0" b="0"/>
          <a:pathLst>
            <a:path>
              <a:moveTo>
                <a:pt x="0" y="0"/>
              </a:moveTo>
              <a:lnTo>
                <a:pt x="58601" y="0"/>
              </a:lnTo>
              <a:lnTo>
                <a:pt x="58601" y="111665"/>
              </a:lnTo>
              <a:lnTo>
                <a:pt x="117203" y="111665"/>
              </a:lnTo>
            </a:path>
          </a:pathLst>
        </a:custGeom>
        <a:noFill/>
        <a:ln w="1905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a:off x="3532304" y="703445"/>
        <a:ext cx="8094" cy="8094"/>
      </dsp:txXfrm>
    </dsp:sp>
    <dsp:sp modelId="{BC1B095A-0F94-47AD-886F-47E1420D86C2}">
      <dsp:nvSpPr>
        <dsp:cNvPr id="0" name=""/>
        <dsp:cNvSpPr/>
      </dsp:nvSpPr>
      <dsp:spPr>
        <a:xfrm>
          <a:off x="3477749" y="539994"/>
          <a:ext cx="117203" cy="111665"/>
        </a:xfrm>
        <a:custGeom>
          <a:avLst/>
          <a:gdLst/>
          <a:ahLst/>
          <a:cxnLst/>
          <a:rect l="0" t="0" r="0" b="0"/>
          <a:pathLst>
            <a:path>
              <a:moveTo>
                <a:pt x="0" y="111665"/>
              </a:moveTo>
              <a:lnTo>
                <a:pt x="58601" y="111665"/>
              </a:lnTo>
              <a:lnTo>
                <a:pt x="58601" y="0"/>
              </a:lnTo>
              <a:lnTo>
                <a:pt x="117203" y="0"/>
              </a:lnTo>
            </a:path>
          </a:pathLst>
        </a:custGeom>
        <a:noFill/>
        <a:ln w="1905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a:off x="3532304" y="591780"/>
        <a:ext cx="8094" cy="8094"/>
      </dsp:txXfrm>
    </dsp:sp>
    <dsp:sp modelId="{61139A26-07FE-4C13-A70D-AAF60DEB38AF}">
      <dsp:nvSpPr>
        <dsp:cNvPr id="0" name=""/>
        <dsp:cNvSpPr/>
      </dsp:nvSpPr>
      <dsp:spPr>
        <a:xfrm>
          <a:off x="3477749" y="316664"/>
          <a:ext cx="117203" cy="334995"/>
        </a:xfrm>
        <a:custGeom>
          <a:avLst/>
          <a:gdLst/>
          <a:ahLst/>
          <a:cxnLst/>
          <a:rect l="0" t="0" r="0" b="0"/>
          <a:pathLst>
            <a:path>
              <a:moveTo>
                <a:pt x="0" y="334995"/>
              </a:moveTo>
              <a:lnTo>
                <a:pt x="58601" y="334995"/>
              </a:lnTo>
              <a:lnTo>
                <a:pt x="58601" y="0"/>
              </a:lnTo>
              <a:lnTo>
                <a:pt x="117203" y="0"/>
              </a:lnTo>
            </a:path>
          </a:pathLst>
        </a:custGeom>
        <a:noFill/>
        <a:ln w="1905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a:off x="3527478" y="475289"/>
        <a:ext cx="17745" cy="17745"/>
      </dsp:txXfrm>
    </dsp:sp>
    <dsp:sp modelId="{7B6B1C0E-7064-4E13-97B8-165CC06E64DD}">
      <dsp:nvSpPr>
        <dsp:cNvPr id="0" name=""/>
        <dsp:cNvSpPr/>
      </dsp:nvSpPr>
      <dsp:spPr>
        <a:xfrm>
          <a:off x="3477749" y="93333"/>
          <a:ext cx="117203" cy="558326"/>
        </a:xfrm>
        <a:custGeom>
          <a:avLst/>
          <a:gdLst/>
          <a:ahLst/>
          <a:cxnLst/>
          <a:rect l="0" t="0" r="0" b="0"/>
          <a:pathLst>
            <a:path>
              <a:moveTo>
                <a:pt x="0" y="558326"/>
              </a:moveTo>
              <a:lnTo>
                <a:pt x="58601" y="558326"/>
              </a:lnTo>
              <a:lnTo>
                <a:pt x="58601" y="0"/>
              </a:lnTo>
              <a:lnTo>
                <a:pt x="117203" y="0"/>
              </a:lnTo>
            </a:path>
          </a:pathLst>
        </a:custGeom>
        <a:noFill/>
        <a:ln w="1905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MX" sz="600" kern="1200"/>
        </a:p>
      </dsp:txBody>
      <dsp:txXfrm>
        <a:off x="3522089" y="358234"/>
        <a:ext cx="28524" cy="28524"/>
      </dsp:txXfrm>
    </dsp:sp>
    <dsp:sp modelId="{FDAE7339-5989-4C55-8736-3BCC35C80622}">
      <dsp:nvSpPr>
        <dsp:cNvPr id="0" name=""/>
        <dsp:cNvSpPr/>
      </dsp:nvSpPr>
      <dsp:spPr>
        <a:xfrm rot="16200000">
          <a:off x="2918247" y="562327"/>
          <a:ext cx="940339" cy="17866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Social Utility of Knowledge</a:t>
          </a:r>
          <a:endParaRPr lang="es-MX" sz="700" kern="1200" dirty="0"/>
        </a:p>
      </dsp:txBody>
      <dsp:txXfrm>
        <a:off x="2918247" y="562327"/>
        <a:ext cx="940339" cy="178664"/>
      </dsp:txXfrm>
    </dsp:sp>
    <dsp:sp modelId="{EC84FEDC-BC5F-4F82-84BC-9F33B891CFE6}">
      <dsp:nvSpPr>
        <dsp:cNvPr id="0" name=""/>
        <dsp:cNvSpPr/>
      </dsp:nvSpPr>
      <dsp:spPr>
        <a:xfrm>
          <a:off x="3594953" y="4001"/>
          <a:ext cx="586019" cy="17866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 tIns="2540" rIns="2540" bIns="2540" numCol="1" spcCol="1270" anchor="ctr" anchorCtr="0">
          <a:noAutofit/>
        </a:bodyPr>
        <a:lstStyle/>
        <a:p>
          <a:pPr marL="0" lvl="0" indent="0" algn="ctr" defTabSz="177800">
            <a:lnSpc>
              <a:spcPct val="90000"/>
            </a:lnSpc>
            <a:spcBef>
              <a:spcPct val="0"/>
            </a:spcBef>
            <a:spcAft>
              <a:spcPct val="35000"/>
            </a:spcAft>
            <a:buNone/>
          </a:pPr>
          <a:r>
            <a:rPr lang="fr-FR" sz="400" kern="1200" dirty="0"/>
            <a:t>Utility and use of </a:t>
          </a:r>
          <a:r>
            <a:rPr lang="fr-FR" sz="400" kern="1200" dirty="0" err="1"/>
            <a:t>scientific</a:t>
          </a:r>
          <a:r>
            <a:rPr lang="fr-FR" sz="400" kern="1200" dirty="0"/>
            <a:t> and </a:t>
          </a:r>
          <a:r>
            <a:rPr lang="fr-FR" sz="400" kern="1200" dirty="0" err="1"/>
            <a:t>technological</a:t>
          </a:r>
          <a:r>
            <a:rPr lang="fr-FR" sz="400" kern="1200" dirty="0"/>
            <a:t> knowledge</a:t>
          </a:r>
          <a:endParaRPr lang="es-MX" sz="400" kern="1200" dirty="0"/>
        </a:p>
      </dsp:txBody>
      <dsp:txXfrm>
        <a:off x="3594953" y="4001"/>
        <a:ext cx="586019" cy="178664"/>
      </dsp:txXfrm>
    </dsp:sp>
    <dsp:sp modelId="{95935F8E-1383-47F3-93DC-0281292451BC}">
      <dsp:nvSpPr>
        <dsp:cNvPr id="0" name=""/>
        <dsp:cNvSpPr/>
      </dsp:nvSpPr>
      <dsp:spPr>
        <a:xfrm>
          <a:off x="3594953" y="227331"/>
          <a:ext cx="586019" cy="17866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 tIns="2540" rIns="2540" bIns="2540" numCol="1" spcCol="1270" anchor="ctr" anchorCtr="0">
          <a:noAutofit/>
        </a:bodyPr>
        <a:lstStyle/>
        <a:p>
          <a:pPr marL="0" lvl="0" indent="0" algn="ctr" defTabSz="177800">
            <a:lnSpc>
              <a:spcPct val="90000"/>
            </a:lnSpc>
            <a:spcBef>
              <a:spcPct val="0"/>
            </a:spcBef>
            <a:spcAft>
              <a:spcPct val="35000"/>
            </a:spcAft>
            <a:buNone/>
          </a:pPr>
          <a:r>
            <a:rPr lang="fr-FR" sz="400" kern="1200" dirty="0" err="1"/>
            <a:t>Intermediation</a:t>
          </a:r>
          <a:endParaRPr lang="es-MX" sz="400" kern="1200" dirty="0"/>
        </a:p>
      </dsp:txBody>
      <dsp:txXfrm>
        <a:off x="3594953" y="227331"/>
        <a:ext cx="586019" cy="178664"/>
      </dsp:txXfrm>
    </dsp:sp>
    <dsp:sp modelId="{BF1257D9-281C-4515-9390-D44B145CC2C5}">
      <dsp:nvSpPr>
        <dsp:cNvPr id="0" name=""/>
        <dsp:cNvSpPr/>
      </dsp:nvSpPr>
      <dsp:spPr>
        <a:xfrm>
          <a:off x="3594953" y="450662"/>
          <a:ext cx="586019" cy="17866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 tIns="2540" rIns="2540" bIns="2540" numCol="1" spcCol="1270" anchor="ctr" anchorCtr="0">
          <a:noAutofit/>
        </a:bodyPr>
        <a:lstStyle/>
        <a:p>
          <a:pPr marL="0" lvl="0" indent="0" algn="ctr" defTabSz="177800">
            <a:lnSpc>
              <a:spcPct val="90000"/>
            </a:lnSpc>
            <a:spcBef>
              <a:spcPct val="0"/>
            </a:spcBef>
            <a:spcAft>
              <a:spcPct val="35000"/>
            </a:spcAft>
            <a:buNone/>
          </a:pPr>
          <a:r>
            <a:rPr lang="fr-FR" sz="400" kern="1200" dirty="0"/>
            <a:t>Scientific </a:t>
          </a:r>
          <a:r>
            <a:rPr lang="fr-FR" sz="400" kern="1200" dirty="0" err="1"/>
            <a:t>advice</a:t>
          </a:r>
          <a:endParaRPr lang="es-MX" sz="400" kern="1200" dirty="0"/>
        </a:p>
      </dsp:txBody>
      <dsp:txXfrm>
        <a:off x="3594953" y="450662"/>
        <a:ext cx="586019" cy="178664"/>
      </dsp:txXfrm>
    </dsp:sp>
    <dsp:sp modelId="{4C50BBA2-ECF8-4E66-B16A-EFCBB1836BBE}">
      <dsp:nvSpPr>
        <dsp:cNvPr id="0" name=""/>
        <dsp:cNvSpPr/>
      </dsp:nvSpPr>
      <dsp:spPr>
        <a:xfrm>
          <a:off x="3594953" y="673993"/>
          <a:ext cx="586019" cy="17866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 tIns="2540" rIns="2540" bIns="2540" numCol="1" spcCol="1270" anchor="ctr" anchorCtr="0">
          <a:noAutofit/>
        </a:bodyPr>
        <a:lstStyle/>
        <a:p>
          <a:pPr marL="0" lvl="0" indent="0" algn="ctr" defTabSz="177800">
            <a:lnSpc>
              <a:spcPct val="90000"/>
            </a:lnSpc>
            <a:spcBef>
              <a:spcPct val="0"/>
            </a:spcBef>
            <a:spcAft>
              <a:spcPct val="35000"/>
            </a:spcAft>
            <a:buNone/>
          </a:pPr>
          <a:r>
            <a:rPr lang="fr-FR" sz="400" kern="1200" dirty="0" err="1"/>
            <a:t>Interpretation</a:t>
          </a:r>
          <a:r>
            <a:rPr lang="fr-FR" sz="400" kern="1200" dirty="0"/>
            <a:t> </a:t>
          </a:r>
          <a:r>
            <a:rPr lang="fr-FR" sz="400" kern="1200" dirty="0" err="1"/>
            <a:t>models</a:t>
          </a:r>
          <a:r>
            <a:rPr lang="fr-FR" sz="400" kern="1200" dirty="0"/>
            <a:t> </a:t>
          </a:r>
          <a:r>
            <a:rPr lang="fr-FR" sz="400" kern="1200" dirty="0" err="1"/>
            <a:t>based</a:t>
          </a:r>
          <a:r>
            <a:rPr lang="fr-FR" sz="400" kern="1200" dirty="0"/>
            <a:t> on the existence of interactive </a:t>
          </a:r>
          <a:r>
            <a:rPr lang="fr-FR" sz="400" kern="1200" dirty="0" err="1"/>
            <a:t>processes</a:t>
          </a:r>
          <a:endParaRPr lang="es-MX" sz="400" kern="1200" dirty="0"/>
        </a:p>
      </dsp:txBody>
      <dsp:txXfrm>
        <a:off x="3594953" y="673993"/>
        <a:ext cx="586019" cy="178664"/>
      </dsp:txXfrm>
    </dsp:sp>
    <dsp:sp modelId="{51EE4618-107E-4B01-A4CA-CBF1FE210BC6}">
      <dsp:nvSpPr>
        <dsp:cNvPr id="0" name=""/>
        <dsp:cNvSpPr/>
      </dsp:nvSpPr>
      <dsp:spPr>
        <a:xfrm>
          <a:off x="3594953" y="897323"/>
          <a:ext cx="586019" cy="17866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 tIns="2540" rIns="2540" bIns="2540" numCol="1" spcCol="1270" anchor="ctr" anchorCtr="0">
          <a:noAutofit/>
        </a:bodyPr>
        <a:lstStyle/>
        <a:p>
          <a:pPr marL="0" lvl="0" indent="0" algn="ctr" defTabSz="177800">
            <a:lnSpc>
              <a:spcPct val="90000"/>
            </a:lnSpc>
            <a:spcBef>
              <a:spcPct val="0"/>
            </a:spcBef>
            <a:spcAft>
              <a:spcPct val="35000"/>
            </a:spcAft>
            <a:buNone/>
          </a:pPr>
          <a:r>
            <a:rPr lang="es-MX" sz="400" kern="1200" dirty="0"/>
            <a:t>Social </a:t>
          </a:r>
          <a:r>
            <a:rPr lang="es-MX" sz="400" kern="1200" dirty="0" err="1"/>
            <a:t>practices</a:t>
          </a:r>
          <a:endParaRPr lang="es-MX" sz="400" kern="1200" dirty="0"/>
        </a:p>
      </dsp:txBody>
      <dsp:txXfrm>
        <a:off x="3594953" y="897323"/>
        <a:ext cx="586019" cy="178664"/>
      </dsp:txXfrm>
    </dsp:sp>
    <dsp:sp modelId="{A8992D7D-BB59-43D8-9728-F059B0552F53}">
      <dsp:nvSpPr>
        <dsp:cNvPr id="0" name=""/>
        <dsp:cNvSpPr/>
      </dsp:nvSpPr>
      <dsp:spPr>
        <a:xfrm>
          <a:off x="4298177" y="897323"/>
          <a:ext cx="586019" cy="17866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 tIns="2540" rIns="2540" bIns="2540" numCol="1" spcCol="1270" anchor="ctr" anchorCtr="0">
          <a:noAutofit/>
        </a:bodyPr>
        <a:lstStyle/>
        <a:p>
          <a:pPr marL="0" lvl="0" indent="0" algn="ctr" defTabSz="177800">
            <a:lnSpc>
              <a:spcPct val="90000"/>
            </a:lnSpc>
            <a:spcBef>
              <a:spcPct val="0"/>
            </a:spcBef>
            <a:spcAft>
              <a:spcPct val="35000"/>
            </a:spcAft>
            <a:buNone/>
          </a:pPr>
          <a:r>
            <a:rPr lang="fr-FR" sz="400" kern="1200" dirty="0"/>
            <a:t>Social </a:t>
          </a:r>
          <a:r>
            <a:rPr lang="fr-FR" sz="400" kern="1200" dirty="0" err="1"/>
            <a:t>belonging</a:t>
          </a:r>
          <a:endParaRPr lang="es-MX" sz="400" kern="1200" dirty="0"/>
        </a:p>
      </dsp:txBody>
      <dsp:txXfrm>
        <a:off x="4298177" y="897323"/>
        <a:ext cx="586019" cy="178664"/>
      </dsp:txXfrm>
    </dsp:sp>
    <dsp:sp modelId="{B9B2C79F-BBCE-4051-A7C4-3E0CE353443A}">
      <dsp:nvSpPr>
        <dsp:cNvPr id="0" name=""/>
        <dsp:cNvSpPr/>
      </dsp:nvSpPr>
      <dsp:spPr>
        <a:xfrm>
          <a:off x="3594953" y="1120654"/>
          <a:ext cx="586019" cy="17866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 tIns="2540" rIns="2540" bIns="2540" numCol="1" spcCol="1270" anchor="ctr" anchorCtr="0">
          <a:noAutofit/>
        </a:bodyPr>
        <a:lstStyle/>
        <a:p>
          <a:pPr marL="0" lvl="0" indent="0" algn="ctr" defTabSz="177800">
            <a:lnSpc>
              <a:spcPct val="90000"/>
            </a:lnSpc>
            <a:spcBef>
              <a:spcPct val="0"/>
            </a:spcBef>
            <a:spcAft>
              <a:spcPct val="35000"/>
            </a:spcAft>
            <a:buNone/>
          </a:pPr>
          <a:r>
            <a:rPr lang="fr-FR" sz="400" kern="1200" dirty="0" err="1"/>
            <a:t>Processes</a:t>
          </a:r>
          <a:r>
            <a:rPr lang="fr-FR" sz="400" kern="1200" dirty="0"/>
            <a:t> of production and </a:t>
          </a:r>
          <a:r>
            <a:rPr lang="fr-FR" sz="400" kern="1200" dirty="0" err="1"/>
            <a:t>transfer</a:t>
          </a:r>
          <a:r>
            <a:rPr lang="fr-FR" sz="400" kern="1200" dirty="0"/>
            <a:t> of </a:t>
          </a:r>
          <a:r>
            <a:rPr lang="fr-FR" sz="400" kern="1200" dirty="0" err="1"/>
            <a:t>scientific</a:t>
          </a:r>
          <a:r>
            <a:rPr lang="fr-FR" sz="400" kern="1200" dirty="0"/>
            <a:t> and </a:t>
          </a:r>
          <a:r>
            <a:rPr lang="fr-FR" sz="400" kern="1200" dirty="0" err="1"/>
            <a:t>technological</a:t>
          </a:r>
          <a:r>
            <a:rPr lang="fr-FR" sz="400" kern="1200" dirty="0"/>
            <a:t> knowledge</a:t>
          </a:r>
          <a:endParaRPr lang="es-MX" sz="400" kern="1200" dirty="0"/>
        </a:p>
      </dsp:txBody>
      <dsp:txXfrm>
        <a:off x="3594953" y="1120654"/>
        <a:ext cx="586019" cy="178664"/>
      </dsp:txXfrm>
    </dsp:sp>
    <dsp:sp modelId="{9E7229E7-4BB5-423D-868A-8165D37AE04E}">
      <dsp:nvSpPr>
        <dsp:cNvPr id="0" name=""/>
        <dsp:cNvSpPr/>
      </dsp:nvSpPr>
      <dsp:spPr>
        <a:xfrm rot="16200000">
          <a:off x="2918247" y="1902311"/>
          <a:ext cx="940339" cy="17866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Science-society </a:t>
          </a:r>
          <a:r>
            <a:rPr lang="fr-FR" sz="700" kern="1200" dirty="0" err="1"/>
            <a:t>relationship</a:t>
          </a:r>
          <a:endParaRPr lang="es-MX" sz="700" kern="1200" dirty="0"/>
        </a:p>
      </dsp:txBody>
      <dsp:txXfrm>
        <a:off x="2918247" y="1902311"/>
        <a:ext cx="940339" cy="178664"/>
      </dsp:txXfrm>
    </dsp:sp>
    <dsp:sp modelId="{06E233EF-E05A-4C23-BBD6-C57FA51F4090}">
      <dsp:nvSpPr>
        <dsp:cNvPr id="0" name=""/>
        <dsp:cNvSpPr/>
      </dsp:nvSpPr>
      <dsp:spPr>
        <a:xfrm>
          <a:off x="3594953" y="1343985"/>
          <a:ext cx="586019" cy="17866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 tIns="2540" rIns="2540" bIns="2540" numCol="1" spcCol="1270" anchor="ctr" anchorCtr="0">
          <a:noAutofit/>
        </a:bodyPr>
        <a:lstStyle/>
        <a:p>
          <a:pPr marL="0" lvl="0" indent="0" algn="ctr" defTabSz="177800">
            <a:lnSpc>
              <a:spcPct val="90000"/>
            </a:lnSpc>
            <a:spcBef>
              <a:spcPct val="0"/>
            </a:spcBef>
            <a:spcAft>
              <a:spcPct val="35000"/>
            </a:spcAft>
            <a:buNone/>
          </a:pPr>
          <a:r>
            <a:rPr lang="en-US" sz="400" kern="1200" dirty="0"/>
            <a:t>Link between human action and knowledge</a:t>
          </a:r>
          <a:endParaRPr lang="es-MX" sz="400" kern="1200" dirty="0"/>
        </a:p>
      </dsp:txBody>
      <dsp:txXfrm>
        <a:off x="3594953" y="1343985"/>
        <a:ext cx="586019" cy="178664"/>
      </dsp:txXfrm>
    </dsp:sp>
    <dsp:sp modelId="{8F4A9F9D-BEBD-459A-893F-B5A838CE95DC}">
      <dsp:nvSpPr>
        <dsp:cNvPr id="0" name=""/>
        <dsp:cNvSpPr/>
      </dsp:nvSpPr>
      <dsp:spPr>
        <a:xfrm>
          <a:off x="3594953" y="1567315"/>
          <a:ext cx="586019" cy="17866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 tIns="2540" rIns="2540" bIns="2540" numCol="1" spcCol="1270" anchor="ctr" anchorCtr="0">
          <a:noAutofit/>
        </a:bodyPr>
        <a:lstStyle/>
        <a:p>
          <a:pPr marL="0" lvl="0" indent="0" algn="ctr" defTabSz="177800">
            <a:lnSpc>
              <a:spcPct val="90000"/>
            </a:lnSpc>
            <a:spcBef>
              <a:spcPct val="0"/>
            </a:spcBef>
            <a:spcAft>
              <a:spcPct val="35000"/>
            </a:spcAft>
            <a:buNone/>
          </a:pPr>
          <a:r>
            <a:rPr lang="es-MX" sz="400" kern="1200" dirty="0" err="1"/>
            <a:t>Typology</a:t>
          </a:r>
          <a:r>
            <a:rPr lang="es-MX" sz="400" kern="1200" dirty="0"/>
            <a:t> </a:t>
          </a:r>
          <a:r>
            <a:rPr lang="es-MX" sz="400" kern="1200" dirty="0" err="1"/>
            <a:t>of</a:t>
          </a:r>
          <a:r>
            <a:rPr lang="es-MX" sz="400" kern="1200" dirty="0"/>
            <a:t> </a:t>
          </a:r>
          <a:r>
            <a:rPr lang="es-MX" sz="400" kern="1200" dirty="0" err="1"/>
            <a:t>knowledge</a:t>
          </a:r>
          <a:r>
            <a:rPr lang="es-MX" sz="400" kern="1200" dirty="0"/>
            <a:t> </a:t>
          </a:r>
          <a:r>
            <a:rPr lang="es-MX" sz="400" kern="1200" dirty="0" err="1"/>
            <a:t>exchange</a:t>
          </a:r>
          <a:endParaRPr lang="es-MX" sz="400" kern="1200" dirty="0"/>
        </a:p>
      </dsp:txBody>
      <dsp:txXfrm>
        <a:off x="3594953" y="1567315"/>
        <a:ext cx="586019" cy="178664"/>
      </dsp:txXfrm>
    </dsp:sp>
    <dsp:sp modelId="{72CD4D90-AAA5-4331-8B74-B569F607FA52}">
      <dsp:nvSpPr>
        <dsp:cNvPr id="0" name=""/>
        <dsp:cNvSpPr/>
      </dsp:nvSpPr>
      <dsp:spPr>
        <a:xfrm>
          <a:off x="3594953" y="1790646"/>
          <a:ext cx="586019" cy="17866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 tIns="2540" rIns="2540" bIns="2540" numCol="1" spcCol="1270" anchor="ctr" anchorCtr="0">
          <a:noAutofit/>
        </a:bodyPr>
        <a:lstStyle/>
        <a:p>
          <a:pPr marL="0" lvl="0" indent="0" algn="ctr" defTabSz="177800">
            <a:lnSpc>
              <a:spcPct val="90000"/>
            </a:lnSpc>
            <a:spcBef>
              <a:spcPct val="0"/>
            </a:spcBef>
            <a:spcAft>
              <a:spcPct val="35000"/>
            </a:spcAft>
            <a:buNone/>
          </a:pPr>
          <a:r>
            <a:rPr lang="es-MX" sz="400" kern="1200" dirty="0" err="1"/>
            <a:t>Linking</a:t>
          </a:r>
          <a:r>
            <a:rPr lang="es-MX" sz="400" kern="1200" dirty="0"/>
            <a:t> and transfer </a:t>
          </a:r>
          <a:r>
            <a:rPr lang="es-MX" sz="400" kern="1200" dirty="0" err="1"/>
            <a:t>processes</a:t>
          </a:r>
          <a:endParaRPr lang="es-MX" sz="400" kern="1200" dirty="0"/>
        </a:p>
      </dsp:txBody>
      <dsp:txXfrm>
        <a:off x="3594953" y="1790646"/>
        <a:ext cx="586019" cy="178664"/>
      </dsp:txXfrm>
    </dsp:sp>
    <dsp:sp modelId="{65BD768C-F25B-4B88-9A56-D274C1FCF1AB}">
      <dsp:nvSpPr>
        <dsp:cNvPr id="0" name=""/>
        <dsp:cNvSpPr/>
      </dsp:nvSpPr>
      <dsp:spPr>
        <a:xfrm>
          <a:off x="3594953" y="2013977"/>
          <a:ext cx="586019" cy="17866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 tIns="2540" rIns="2540" bIns="2540" numCol="1" spcCol="1270" anchor="ctr" anchorCtr="0">
          <a:noAutofit/>
        </a:bodyPr>
        <a:lstStyle/>
        <a:p>
          <a:pPr marL="0" lvl="0" indent="0" algn="ctr" defTabSz="177800">
            <a:lnSpc>
              <a:spcPct val="90000"/>
            </a:lnSpc>
            <a:spcBef>
              <a:spcPct val="0"/>
            </a:spcBef>
            <a:spcAft>
              <a:spcPct val="35000"/>
            </a:spcAft>
            <a:buNone/>
          </a:pPr>
          <a:r>
            <a:rPr lang="en-US" sz="400" kern="1200" dirty="0"/>
            <a:t>Flows of scientific and technological knowledge</a:t>
          </a:r>
          <a:endParaRPr lang="es-MX" sz="400" kern="1200" dirty="0"/>
        </a:p>
      </dsp:txBody>
      <dsp:txXfrm>
        <a:off x="3594953" y="2013977"/>
        <a:ext cx="586019" cy="178664"/>
      </dsp:txXfrm>
    </dsp:sp>
    <dsp:sp modelId="{945F33DE-F1E3-4764-B612-4044F9ADD192}">
      <dsp:nvSpPr>
        <dsp:cNvPr id="0" name=""/>
        <dsp:cNvSpPr/>
      </dsp:nvSpPr>
      <dsp:spPr>
        <a:xfrm>
          <a:off x="3594953" y="2237307"/>
          <a:ext cx="586019" cy="17866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 tIns="2540" rIns="2540" bIns="2540" numCol="1" spcCol="1270" anchor="ctr" anchorCtr="0">
          <a:noAutofit/>
        </a:bodyPr>
        <a:lstStyle/>
        <a:p>
          <a:pPr marL="0" lvl="0" indent="0" algn="ctr" defTabSz="177800">
            <a:lnSpc>
              <a:spcPct val="90000"/>
            </a:lnSpc>
            <a:spcBef>
              <a:spcPct val="0"/>
            </a:spcBef>
            <a:spcAft>
              <a:spcPct val="35000"/>
            </a:spcAft>
            <a:buNone/>
          </a:pPr>
          <a:r>
            <a:rPr lang="en-US" sz="400" kern="1200" dirty="0"/>
            <a:t>Modes of dissemination of scientific knowledge</a:t>
          </a:r>
          <a:endParaRPr lang="es-MX" sz="400" kern="1200" dirty="0"/>
        </a:p>
      </dsp:txBody>
      <dsp:txXfrm>
        <a:off x="3594953" y="2237307"/>
        <a:ext cx="586019" cy="178664"/>
      </dsp:txXfrm>
    </dsp:sp>
    <dsp:sp modelId="{6499A297-3A9E-4657-AB76-4761CF941CD8}">
      <dsp:nvSpPr>
        <dsp:cNvPr id="0" name=""/>
        <dsp:cNvSpPr/>
      </dsp:nvSpPr>
      <dsp:spPr>
        <a:xfrm>
          <a:off x="3594953" y="2460638"/>
          <a:ext cx="586019" cy="17866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 tIns="2540" rIns="2540" bIns="2540" numCol="1" spcCol="1270" anchor="ctr" anchorCtr="0">
          <a:noAutofit/>
        </a:bodyPr>
        <a:lstStyle/>
        <a:p>
          <a:pPr marL="0" lvl="0" indent="0" algn="ctr" defTabSz="177800">
            <a:lnSpc>
              <a:spcPct val="90000"/>
            </a:lnSpc>
            <a:spcBef>
              <a:spcPct val="0"/>
            </a:spcBef>
            <a:spcAft>
              <a:spcPct val="35000"/>
            </a:spcAft>
            <a:buNone/>
          </a:pPr>
          <a:r>
            <a:rPr lang="es-MX" sz="400" kern="1200" dirty="0" err="1"/>
            <a:t>Dissemination</a:t>
          </a:r>
          <a:r>
            <a:rPr lang="es-MX" sz="400" kern="1200" dirty="0"/>
            <a:t> </a:t>
          </a:r>
          <a:r>
            <a:rPr lang="es-MX" sz="400" kern="1200" dirty="0" err="1"/>
            <a:t>of</a:t>
          </a:r>
          <a:r>
            <a:rPr lang="es-MX" sz="400" kern="1200" dirty="0"/>
            <a:t> </a:t>
          </a:r>
          <a:r>
            <a:rPr lang="es-MX" sz="400" kern="1200" dirty="0" err="1"/>
            <a:t>knowledge</a:t>
          </a:r>
          <a:endParaRPr lang="es-MX" sz="400" kern="1200" dirty="0"/>
        </a:p>
      </dsp:txBody>
      <dsp:txXfrm>
        <a:off x="3594953" y="2460638"/>
        <a:ext cx="586019" cy="178664"/>
      </dsp:txXfrm>
    </dsp:sp>
    <dsp:sp modelId="{8192AC10-A440-4CB7-BB14-3A8F22534527}">
      <dsp:nvSpPr>
        <dsp:cNvPr id="0" name=""/>
        <dsp:cNvSpPr/>
      </dsp:nvSpPr>
      <dsp:spPr>
        <a:xfrm rot="16200000">
          <a:off x="2918247" y="2907299"/>
          <a:ext cx="940339" cy="17866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s-MX" sz="700" kern="1200" dirty="0"/>
            <a:t>User</a:t>
          </a:r>
          <a:r>
            <a:rPr lang="es-ES" sz="700" kern="1200" dirty="0"/>
            <a:t> </a:t>
          </a:r>
          <a:endParaRPr lang="es-MX" sz="700" kern="1200" dirty="0"/>
        </a:p>
      </dsp:txBody>
      <dsp:txXfrm>
        <a:off x="2918247" y="2907299"/>
        <a:ext cx="940339" cy="178664"/>
      </dsp:txXfrm>
    </dsp:sp>
    <dsp:sp modelId="{B569F69C-8AFE-458E-8382-4545CDA8456A}">
      <dsp:nvSpPr>
        <dsp:cNvPr id="0" name=""/>
        <dsp:cNvSpPr/>
      </dsp:nvSpPr>
      <dsp:spPr>
        <a:xfrm>
          <a:off x="3594953" y="2683969"/>
          <a:ext cx="586019" cy="17866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 tIns="2540" rIns="2540" bIns="2540" numCol="1" spcCol="1270" anchor="ctr" anchorCtr="0">
          <a:noAutofit/>
        </a:bodyPr>
        <a:lstStyle/>
        <a:p>
          <a:pPr marL="0" lvl="0" indent="0" algn="ctr" defTabSz="177800">
            <a:lnSpc>
              <a:spcPct val="90000"/>
            </a:lnSpc>
            <a:spcBef>
              <a:spcPct val="0"/>
            </a:spcBef>
            <a:spcAft>
              <a:spcPct val="35000"/>
            </a:spcAft>
            <a:buNone/>
          </a:pPr>
          <a:r>
            <a:rPr lang="es-MX" sz="400" kern="1200" dirty="0" err="1"/>
            <a:t>State</a:t>
          </a:r>
          <a:endParaRPr lang="es-MX" sz="400" kern="1200" dirty="0"/>
        </a:p>
      </dsp:txBody>
      <dsp:txXfrm>
        <a:off x="3594953" y="2683969"/>
        <a:ext cx="586019" cy="178664"/>
      </dsp:txXfrm>
    </dsp:sp>
    <dsp:sp modelId="{2C1A0752-BDC8-478D-B5D1-6B4F110EE00F}">
      <dsp:nvSpPr>
        <dsp:cNvPr id="0" name=""/>
        <dsp:cNvSpPr/>
      </dsp:nvSpPr>
      <dsp:spPr>
        <a:xfrm>
          <a:off x="4298177" y="2683969"/>
          <a:ext cx="586019" cy="17866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 tIns="2540" rIns="2540" bIns="2540" numCol="1" spcCol="1270" anchor="ctr" anchorCtr="0">
          <a:noAutofit/>
        </a:bodyPr>
        <a:lstStyle/>
        <a:p>
          <a:pPr marL="0" lvl="0" indent="0" algn="ctr" defTabSz="177800">
            <a:lnSpc>
              <a:spcPct val="90000"/>
            </a:lnSpc>
            <a:spcBef>
              <a:spcPct val="0"/>
            </a:spcBef>
            <a:spcAft>
              <a:spcPct val="35000"/>
            </a:spcAft>
            <a:buNone/>
          </a:pPr>
          <a:r>
            <a:rPr lang="es-MX" sz="400" kern="1200" dirty="0" err="1"/>
            <a:t>Symbolic</a:t>
          </a:r>
          <a:r>
            <a:rPr lang="es-MX" sz="400" kern="1200" dirty="0"/>
            <a:t> capital</a:t>
          </a:r>
        </a:p>
      </dsp:txBody>
      <dsp:txXfrm>
        <a:off x="4298177" y="2683969"/>
        <a:ext cx="586019" cy="178664"/>
      </dsp:txXfrm>
    </dsp:sp>
    <dsp:sp modelId="{BE2BB666-8105-4F88-98D2-B9D46DCB03CF}">
      <dsp:nvSpPr>
        <dsp:cNvPr id="0" name=""/>
        <dsp:cNvSpPr/>
      </dsp:nvSpPr>
      <dsp:spPr>
        <a:xfrm>
          <a:off x="3594953" y="2907299"/>
          <a:ext cx="586019" cy="17866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 tIns="2540" rIns="2540" bIns="2540" numCol="1" spcCol="1270" anchor="ctr" anchorCtr="0">
          <a:noAutofit/>
        </a:bodyPr>
        <a:lstStyle/>
        <a:p>
          <a:pPr marL="0" lvl="0" indent="0" algn="ctr" defTabSz="177800">
            <a:lnSpc>
              <a:spcPct val="90000"/>
            </a:lnSpc>
            <a:spcBef>
              <a:spcPct val="0"/>
            </a:spcBef>
            <a:spcAft>
              <a:spcPct val="35000"/>
            </a:spcAft>
            <a:buNone/>
          </a:pPr>
          <a:r>
            <a:rPr lang="es-MX" sz="400" kern="1200" dirty="0" err="1"/>
            <a:t>Mobilization</a:t>
          </a:r>
          <a:r>
            <a:rPr lang="es-MX" sz="400" kern="1200" dirty="0"/>
            <a:t> </a:t>
          </a:r>
          <a:r>
            <a:rPr lang="es-MX" sz="400" kern="1200" dirty="0" err="1"/>
            <a:t>of</a:t>
          </a:r>
          <a:r>
            <a:rPr lang="es-MX" sz="400" kern="1200" dirty="0"/>
            <a:t> </a:t>
          </a:r>
          <a:r>
            <a:rPr lang="es-MX" sz="400" kern="1200" dirty="0" err="1"/>
            <a:t>knowledge</a:t>
          </a:r>
          <a:endParaRPr lang="es-MX" sz="400" kern="1200" dirty="0"/>
        </a:p>
      </dsp:txBody>
      <dsp:txXfrm>
        <a:off x="3594953" y="2907299"/>
        <a:ext cx="586019" cy="178664"/>
      </dsp:txXfrm>
    </dsp:sp>
    <dsp:sp modelId="{61F3693E-2447-4817-B8AA-04B961CC03BE}">
      <dsp:nvSpPr>
        <dsp:cNvPr id="0" name=""/>
        <dsp:cNvSpPr/>
      </dsp:nvSpPr>
      <dsp:spPr>
        <a:xfrm>
          <a:off x="3594953" y="3130630"/>
          <a:ext cx="586019" cy="17866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 tIns="2540" rIns="2540" bIns="2540" numCol="1" spcCol="1270" anchor="ctr" anchorCtr="0">
          <a:noAutofit/>
        </a:bodyPr>
        <a:lstStyle/>
        <a:p>
          <a:pPr marL="0" lvl="0" indent="0" algn="ctr" defTabSz="177800">
            <a:lnSpc>
              <a:spcPct val="90000"/>
            </a:lnSpc>
            <a:spcBef>
              <a:spcPct val="0"/>
            </a:spcBef>
            <a:spcAft>
              <a:spcPct val="35000"/>
            </a:spcAft>
            <a:buNone/>
          </a:pPr>
          <a:r>
            <a:rPr lang="es-MX" sz="400" kern="1200" dirty="0" err="1"/>
            <a:t>Knowledge</a:t>
          </a:r>
          <a:r>
            <a:rPr lang="es-MX" sz="400" kern="1200" dirty="0"/>
            <a:t> Transformers</a:t>
          </a:r>
        </a:p>
      </dsp:txBody>
      <dsp:txXfrm>
        <a:off x="3594953" y="3130630"/>
        <a:ext cx="586019" cy="178664"/>
      </dsp:txXfrm>
    </dsp:sp>
    <dsp:sp modelId="{989E691B-B21F-42EB-B403-760346361342}">
      <dsp:nvSpPr>
        <dsp:cNvPr id="0" name=""/>
        <dsp:cNvSpPr/>
      </dsp:nvSpPr>
      <dsp:spPr>
        <a:xfrm rot="16200000">
          <a:off x="2918247" y="3892305"/>
          <a:ext cx="940339" cy="17866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s-MX" sz="700" kern="1200" dirty="0" err="1"/>
            <a:t>Education</a:t>
          </a:r>
          <a:r>
            <a:rPr lang="es-MX" sz="700" kern="1200" dirty="0"/>
            <a:t> </a:t>
          </a:r>
          <a:r>
            <a:rPr lang="es-MX" sz="700" kern="1200" dirty="0" err="1"/>
            <a:t>Administration</a:t>
          </a:r>
          <a:endParaRPr lang="es-MX" sz="700" kern="1200" dirty="0"/>
        </a:p>
      </dsp:txBody>
      <dsp:txXfrm>
        <a:off x="2918247" y="3892305"/>
        <a:ext cx="940339" cy="178664"/>
      </dsp:txXfrm>
    </dsp:sp>
    <dsp:sp modelId="{C6FFF96F-8035-4D3D-B398-FEE394A36DA7}">
      <dsp:nvSpPr>
        <dsp:cNvPr id="0" name=""/>
        <dsp:cNvSpPr/>
      </dsp:nvSpPr>
      <dsp:spPr>
        <a:xfrm>
          <a:off x="3594953" y="3557309"/>
          <a:ext cx="586019" cy="17866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 tIns="2540" rIns="2540" bIns="2540" numCol="1" spcCol="1270" anchor="ctr" anchorCtr="0">
          <a:noAutofit/>
        </a:bodyPr>
        <a:lstStyle/>
        <a:p>
          <a:pPr marL="0" lvl="0" indent="0" algn="ctr" defTabSz="177800">
            <a:lnSpc>
              <a:spcPct val="90000"/>
            </a:lnSpc>
            <a:spcBef>
              <a:spcPct val="0"/>
            </a:spcBef>
            <a:spcAft>
              <a:spcPct val="35000"/>
            </a:spcAft>
            <a:buNone/>
          </a:pPr>
          <a:r>
            <a:rPr lang="es-MX" sz="400" kern="1200" dirty="0" err="1"/>
            <a:t>School</a:t>
          </a:r>
          <a:r>
            <a:rPr lang="es-MX" sz="400" kern="1200" dirty="0"/>
            <a:t> </a:t>
          </a:r>
          <a:r>
            <a:rPr lang="es-MX" sz="400" kern="1200" dirty="0" err="1"/>
            <a:t>management</a:t>
          </a:r>
          <a:endParaRPr lang="es-MX" sz="400" kern="1200" dirty="0"/>
        </a:p>
      </dsp:txBody>
      <dsp:txXfrm>
        <a:off x="3594953" y="3557309"/>
        <a:ext cx="586019" cy="178664"/>
      </dsp:txXfrm>
    </dsp:sp>
    <dsp:sp modelId="{1739787B-9D72-41BA-9FB2-0B92289790D3}">
      <dsp:nvSpPr>
        <dsp:cNvPr id="0" name=""/>
        <dsp:cNvSpPr/>
      </dsp:nvSpPr>
      <dsp:spPr>
        <a:xfrm>
          <a:off x="4298177" y="3557309"/>
          <a:ext cx="586019" cy="17866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 tIns="2540" rIns="2540" bIns="2540" numCol="1" spcCol="1270" anchor="ctr" anchorCtr="0">
          <a:noAutofit/>
        </a:bodyPr>
        <a:lstStyle/>
        <a:p>
          <a:pPr marL="0" lvl="0" indent="0" algn="ctr" defTabSz="177800">
            <a:lnSpc>
              <a:spcPct val="90000"/>
            </a:lnSpc>
            <a:spcBef>
              <a:spcPct val="0"/>
            </a:spcBef>
            <a:spcAft>
              <a:spcPct val="35000"/>
            </a:spcAft>
            <a:buNone/>
          </a:pPr>
          <a:r>
            <a:rPr lang="es-MX" sz="400" kern="1200" dirty="0" err="1"/>
            <a:t>University</a:t>
          </a:r>
          <a:r>
            <a:rPr lang="es-MX" sz="400" kern="1200" dirty="0"/>
            <a:t> </a:t>
          </a:r>
          <a:r>
            <a:rPr lang="es-MX" sz="400" kern="1200" dirty="0" err="1"/>
            <a:t>Development</a:t>
          </a:r>
          <a:endParaRPr lang="es-MX" sz="400" kern="1200" dirty="0"/>
        </a:p>
      </dsp:txBody>
      <dsp:txXfrm>
        <a:off x="4298177" y="3557309"/>
        <a:ext cx="586019" cy="178664"/>
      </dsp:txXfrm>
    </dsp:sp>
    <dsp:sp modelId="{5D994C20-F4B7-411B-8AF1-96FF61A6AD4E}">
      <dsp:nvSpPr>
        <dsp:cNvPr id="0" name=""/>
        <dsp:cNvSpPr/>
      </dsp:nvSpPr>
      <dsp:spPr>
        <a:xfrm>
          <a:off x="5001400" y="3445644"/>
          <a:ext cx="586019" cy="17866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 tIns="2540" rIns="2540" bIns="2540" numCol="1" spcCol="1270" anchor="ctr" anchorCtr="0">
          <a:noAutofit/>
        </a:bodyPr>
        <a:lstStyle/>
        <a:p>
          <a:pPr marL="0" lvl="0" indent="0" algn="ctr" defTabSz="177800">
            <a:lnSpc>
              <a:spcPct val="90000"/>
            </a:lnSpc>
            <a:spcBef>
              <a:spcPct val="0"/>
            </a:spcBef>
            <a:spcAft>
              <a:spcPct val="35000"/>
            </a:spcAft>
            <a:buNone/>
          </a:pPr>
          <a:r>
            <a:rPr lang="es-MX" sz="400" kern="1200" dirty="0" err="1"/>
            <a:t>Academic</a:t>
          </a:r>
          <a:r>
            <a:rPr lang="es-MX" sz="400" kern="1200" dirty="0"/>
            <a:t> </a:t>
          </a:r>
          <a:r>
            <a:rPr lang="es-MX" sz="400" kern="1200" dirty="0" err="1"/>
            <a:t>capitalism</a:t>
          </a:r>
          <a:endParaRPr lang="es-MX" sz="400" kern="1200" dirty="0"/>
        </a:p>
      </dsp:txBody>
      <dsp:txXfrm>
        <a:off x="5001400" y="3445644"/>
        <a:ext cx="586019" cy="178664"/>
      </dsp:txXfrm>
    </dsp:sp>
    <dsp:sp modelId="{D190B259-0861-4421-A6E2-0CCE2296F065}">
      <dsp:nvSpPr>
        <dsp:cNvPr id="0" name=""/>
        <dsp:cNvSpPr/>
      </dsp:nvSpPr>
      <dsp:spPr>
        <a:xfrm>
          <a:off x="5001400" y="3668974"/>
          <a:ext cx="586019" cy="17866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 tIns="2540" rIns="2540" bIns="2540" numCol="1" spcCol="1270" anchor="ctr" anchorCtr="0">
          <a:noAutofit/>
        </a:bodyPr>
        <a:lstStyle/>
        <a:p>
          <a:pPr marL="0" lvl="0" indent="0" algn="ctr" defTabSz="177800">
            <a:lnSpc>
              <a:spcPct val="90000"/>
            </a:lnSpc>
            <a:spcBef>
              <a:spcPct val="0"/>
            </a:spcBef>
            <a:spcAft>
              <a:spcPct val="35000"/>
            </a:spcAft>
            <a:buNone/>
          </a:pPr>
          <a:r>
            <a:rPr lang="es-MX" sz="400" kern="1200" dirty="0"/>
            <a:t>Digital </a:t>
          </a:r>
          <a:r>
            <a:rPr lang="es-MX" sz="400" kern="1200" dirty="0" err="1"/>
            <a:t>competence</a:t>
          </a:r>
          <a:endParaRPr lang="es-MX" sz="400" kern="1200" dirty="0"/>
        </a:p>
      </dsp:txBody>
      <dsp:txXfrm>
        <a:off x="5001400" y="3668974"/>
        <a:ext cx="586019" cy="178664"/>
      </dsp:txXfrm>
    </dsp:sp>
    <dsp:sp modelId="{28706C17-3C84-455E-9DC1-D818E0A81427}">
      <dsp:nvSpPr>
        <dsp:cNvPr id="0" name=""/>
        <dsp:cNvSpPr/>
      </dsp:nvSpPr>
      <dsp:spPr>
        <a:xfrm>
          <a:off x="3594953" y="3780640"/>
          <a:ext cx="586019" cy="17866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 tIns="2540" rIns="2540" bIns="2540" numCol="1" spcCol="1270" anchor="ctr" anchorCtr="0">
          <a:noAutofit/>
        </a:bodyPr>
        <a:lstStyle/>
        <a:p>
          <a:pPr marL="0" lvl="0" indent="0" algn="ctr" defTabSz="177800">
            <a:lnSpc>
              <a:spcPct val="90000"/>
            </a:lnSpc>
            <a:spcBef>
              <a:spcPct val="0"/>
            </a:spcBef>
            <a:spcAft>
              <a:spcPct val="35000"/>
            </a:spcAft>
            <a:buNone/>
          </a:pPr>
          <a:r>
            <a:rPr lang="es-MX" sz="400" kern="1200" dirty="0"/>
            <a:t>Educational </a:t>
          </a:r>
          <a:r>
            <a:rPr lang="es-MX" sz="400" kern="1200" dirty="0" err="1"/>
            <a:t>management</a:t>
          </a:r>
          <a:endParaRPr lang="es-MX" sz="400" kern="1200" dirty="0"/>
        </a:p>
      </dsp:txBody>
      <dsp:txXfrm>
        <a:off x="3594953" y="3780640"/>
        <a:ext cx="586019" cy="178664"/>
      </dsp:txXfrm>
    </dsp:sp>
    <dsp:sp modelId="{B9F13E72-8A33-40D1-B377-616A79EB02F8}">
      <dsp:nvSpPr>
        <dsp:cNvPr id="0" name=""/>
        <dsp:cNvSpPr/>
      </dsp:nvSpPr>
      <dsp:spPr>
        <a:xfrm>
          <a:off x="4298177" y="3780640"/>
          <a:ext cx="586019" cy="17866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 tIns="2540" rIns="2540" bIns="2540" numCol="1" spcCol="1270" anchor="ctr" anchorCtr="0">
          <a:noAutofit/>
        </a:bodyPr>
        <a:lstStyle/>
        <a:p>
          <a:pPr marL="0" lvl="0" indent="0" algn="ctr" defTabSz="177800">
            <a:lnSpc>
              <a:spcPct val="90000"/>
            </a:lnSpc>
            <a:spcBef>
              <a:spcPct val="0"/>
            </a:spcBef>
            <a:spcAft>
              <a:spcPct val="35000"/>
            </a:spcAft>
            <a:buNone/>
          </a:pPr>
          <a:r>
            <a:rPr lang="es-MX" sz="400" kern="1200" dirty="0" err="1"/>
            <a:t>Emerging</a:t>
          </a:r>
          <a:r>
            <a:rPr lang="es-MX" sz="400" kern="1200" dirty="0"/>
            <a:t> </a:t>
          </a:r>
          <a:r>
            <a:rPr lang="es-MX" sz="400" kern="1200" dirty="0" err="1"/>
            <a:t>educational</a:t>
          </a:r>
          <a:r>
            <a:rPr lang="es-MX" sz="400" kern="1200" dirty="0"/>
            <a:t> </a:t>
          </a:r>
          <a:r>
            <a:rPr lang="es-MX" sz="400" kern="1200" dirty="0" err="1"/>
            <a:t>contexts</a:t>
          </a:r>
          <a:endParaRPr lang="es-MX" sz="400" kern="1200" dirty="0"/>
        </a:p>
      </dsp:txBody>
      <dsp:txXfrm>
        <a:off x="4298177" y="3780640"/>
        <a:ext cx="586019" cy="178664"/>
      </dsp:txXfrm>
    </dsp:sp>
    <dsp:sp modelId="{8938B62E-4B97-48D1-8527-BEE75B83BFDF}">
      <dsp:nvSpPr>
        <dsp:cNvPr id="0" name=""/>
        <dsp:cNvSpPr/>
      </dsp:nvSpPr>
      <dsp:spPr>
        <a:xfrm>
          <a:off x="3594953" y="4227301"/>
          <a:ext cx="586019" cy="17866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 tIns="2540" rIns="2540" bIns="2540" numCol="1" spcCol="1270" anchor="ctr" anchorCtr="0">
          <a:noAutofit/>
        </a:bodyPr>
        <a:lstStyle/>
        <a:p>
          <a:pPr marL="0" lvl="0" indent="0" algn="ctr" defTabSz="177800">
            <a:lnSpc>
              <a:spcPct val="90000"/>
            </a:lnSpc>
            <a:spcBef>
              <a:spcPct val="0"/>
            </a:spcBef>
            <a:spcAft>
              <a:spcPct val="35000"/>
            </a:spcAft>
            <a:buNone/>
          </a:pPr>
          <a:r>
            <a:rPr lang="es-MX" sz="400" kern="1200" dirty="0" err="1"/>
            <a:t>Critical</a:t>
          </a:r>
          <a:r>
            <a:rPr lang="es-MX" sz="400" kern="1200" dirty="0"/>
            <a:t> </a:t>
          </a:r>
          <a:r>
            <a:rPr lang="es-MX" sz="400" kern="1200" dirty="0" err="1"/>
            <a:t>pedagogy</a:t>
          </a:r>
          <a:endParaRPr lang="es-MX" sz="400" kern="1200" dirty="0"/>
        </a:p>
      </dsp:txBody>
      <dsp:txXfrm>
        <a:off x="3594953" y="4227301"/>
        <a:ext cx="586019" cy="178664"/>
      </dsp:txXfrm>
    </dsp:sp>
    <dsp:sp modelId="{1FE08C60-08DB-44B7-9F8F-68E11994AB09}">
      <dsp:nvSpPr>
        <dsp:cNvPr id="0" name=""/>
        <dsp:cNvSpPr/>
      </dsp:nvSpPr>
      <dsp:spPr>
        <a:xfrm>
          <a:off x="4298177" y="4115636"/>
          <a:ext cx="586019" cy="17866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 tIns="2540" rIns="2540" bIns="2540" numCol="1" spcCol="1270" anchor="ctr" anchorCtr="0">
          <a:noAutofit/>
        </a:bodyPr>
        <a:lstStyle/>
        <a:p>
          <a:pPr marL="0" lvl="0" indent="0" algn="ctr" defTabSz="177800">
            <a:lnSpc>
              <a:spcPct val="90000"/>
            </a:lnSpc>
            <a:spcBef>
              <a:spcPct val="0"/>
            </a:spcBef>
            <a:spcAft>
              <a:spcPct val="35000"/>
            </a:spcAft>
            <a:buNone/>
          </a:pPr>
          <a:r>
            <a:rPr lang="es-MX" sz="400" kern="1200" dirty="0" err="1"/>
            <a:t>Pedagogical</a:t>
          </a:r>
          <a:r>
            <a:rPr lang="es-MX" sz="400" kern="1200" dirty="0"/>
            <a:t> </a:t>
          </a:r>
          <a:r>
            <a:rPr lang="es-MX" sz="400" kern="1200" dirty="0" err="1"/>
            <a:t>leadership</a:t>
          </a:r>
          <a:endParaRPr lang="es-MX" sz="400" kern="1200" dirty="0"/>
        </a:p>
      </dsp:txBody>
      <dsp:txXfrm>
        <a:off x="4298177" y="4115636"/>
        <a:ext cx="586019" cy="178664"/>
      </dsp:txXfrm>
    </dsp:sp>
    <dsp:sp modelId="{4F8694FD-3A89-4E10-9A7F-83DB65D5742A}">
      <dsp:nvSpPr>
        <dsp:cNvPr id="0" name=""/>
        <dsp:cNvSpPr/>
      </dsp:nvSpPr>
      <dsp:spPr>
        <a:xfrm>
          <a:off x="4298177" y="4338966"/>
          <a:ext cx="586019" cy="17866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 tIns="2540" rIns="2540" bIns="2540" numCol="1" spcCol="1270" anchor="ctr" anchorCtr="0">
          <a:noAutofit/>
        </a:bodyPr>
        <a:lstStyle/>
        <a:p>
          <a:pPr marL="0" lvl="0" indent="0" algn="ctr" defTabSz="177800">
            <a:lnSpc>
              <a:spcPct val="90000"/>
            </a:lnSpc>
            <a:spcBef>
              <a:spcPct val="0"/>
            </a:spcBef>
            <a:spcAft>
              <a:spcPct val="35000"/>
            </a:spcAft>
            <a:buNone/>
          </a:pPr>
          <a:r>
            <a:rPr lang="es-MX" sz="400" kern="1200" dirty="0"/>
            <a:t>Cooperative </a:t>
          </a:r>
          <a:r>
            <a:rPr lang="es-MX" sz="400" kern="1200" dirty="0" err="1"/>
            <a:t>learning</a:t>
          </a:r>
          <a:endParaRPr lang="es-MX" sz="400" kern="1200" dirty="0"/>
        </a:p>
      </dsp:txBody>
      <dsp:txXfrm>
        <a:off x="4298177" y="4338966"/>
        <a:ext cx="586019" cy="178664"/>
      </dsp:txXfrm>
    </dsp:sp>
    <dsp:sp modelId="{5E631D8F-E145-49F9-8857-D31D1AD04FC8}">
      <dsp:nvSpPr>
        <dsp:cNvPr id="0" name=""/>
        <dsp:cNvSpPr/>
      </dsp:nvSpPr>
      <dsp:spPr>
        <a:xfrm>
          <a:off x="5001400" y="4338966"/>
          <a:ext cx="586019" cy="17866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 tIns="2540" rIns="2540" bIns="2540" numCol="1" spcCol="1270" anchor="ctr" anchorCtr="0">
          <a:noAutofit/>
        </a:bodyPr>
        <a:lstStyle/>
        <a:p>
          <a:pPr marL="0" lvl="0" indent="0" algn="ctr" defTabSz="177800">
            <a:lnSpc>
              <a:spcPct val="90000"/>
            </a:lnSpc>
            <a:spcBef>
              <a:spcPct val="0"/>
            </a:spcBef>
            <a:spcAft>
              <a:spcPct val="35000"/>
            </a:spcAft>
            <a:buNone/>
          </a:pPr>
          <a:r>
            <a:rPr lang="es-MX" sz="400" kern="1200" dirty="0" err="1"/>
            <a:t>Assessment</a:t>
          </a:r>
          <a:r>
            <a:rPr lang="es-ES" sz="400" kern="1200" dirty="0"/>
            <a:t> </a:t>
          </a:r>
          <a:endParaRPr lang="es-MX" sz="400" kern="1200" dirty="0"/>
        </a:p>
      </dsp:txBody>
      <dsp:txXfrm>
        <a:off x="5001400" y="4338966"/>
        <a:ext cx="586019" cy="178664"/>
      </dsp:txXfrm>
    </dsp:sp>
    <dsp:sp modelId="{13981D3F-D3C4-43FE-AB4C-A165E5AB75B1}">
      <dsp:nvSpPr>
        <dsp:cNvPr id="0" name=""/>
        <dsp:cNvSpPr/>
      </dsp:nvSpPr>
      <dsp:spPr>
        <a:xfrm>
          <a:off x="5704624" y="3892305"/>
          <a:ext cx="586019" cy="17866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 tIns="2540" rIns="2540" bIns="2540" numCol="1" spcCol="1270" anchor="ctr" anchorCtr="0">
          <a:noAutofit/>
        </a:bodyPr>
        <a:lstStyle/>
        <a:p>
          <a:pPr marL="0" lvl="0" indent="0" algn="ctr" defTabSz="177800">
            <a:lnSpc>
              <a:spcPct val="90000"/>
            </a:lnSpc>
            <a:spcBef>
              <a:spcPct val="0"/>
            </a:spcBef>
            <a:spcAft>
              <a:spcPct val="35000"/>
            </a:spcAft>
            <a:buNone/>
          </a:pPr>
          <a:r>
            <a:rPr lang="es-MX" sz="400" kern="1200" dirty="0"/>
            <a:t>Personal-</a:t>
          </a:r>
          <a:r>
            <a:rPr lang="es-MX" sz="400" kern="1200" dirty="0" err="1"/>
            <a:t>attitudinal</a:t>
          </a:r>
          <a:r>
            <a:rPr lang="es-MX" sz="400" kern="1200" dirty="0"/>
            <a:t> </a:t>
          </a:r>
          <a:r>
            <a:rPr lang="es-MX" sz="400" kern="1200" dirty="0" err="1"/>
            <a:t>characteristics</a:t>
          </a:r>
          <a:endParaRPr lang="es-MX" sz="400" kern="1200" dirty="0"/>
        </a:p>
      </dsp:txBody>
      <dsp:txXfrm>
        <a:off x="5704624" y="3892305"/>
        <a:ext cx="586019" cy="178664"/>
      </dsp:txXfrm>
    </dsp:sp>
    <dsp:sp modelId="{71C53106-7DE6-41E6-9BA7-AAD0B0E0FC5B}">
      <dsp:nvSpPr>
        <dsp:cNvPr id="0" name=""/>
        <dsp:cNvSpPr/>
      </dsp:nvSpPr>
      <dsp:spPr>
        <a:xfrm>
          <a:off x="5704624" y="4115636"/>
          <a:ext cx="586019" cy="17866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 tIns="2540" rIns="2540" bIns="2540" numCol="1" spcCol="1270" anchor="ctr" anchorCtr="0">
          <a:noAutofit/>
        </a:bodyPr>
        <a:lstStyle/>
        <a:p>
          <a:pPr marL="0" lvl="0" indent="0" algn="ctr" defTabSz="177800">
            <a:lnSpc>
              <a:spcPct val="90000"/>
            </a:lnSpc>
            <a:spcBef>
              <a:spcPct val="0"/>
            </a:spcBef>
            <a:spcAft>
              <a:spcPct val="35000"/>
            </a:spcAft>
            <a:buNone/>
          </a:pPr>
          <a:r>
            <a:rPr lang="es-MX" sz="400" kern="1200" dirty="0" err="1"/>
            <a:t>Communication</a:t>
          </a:r>
          <a:endParaRPr lang="es-MX" sz="400" kern="1200" dirty="0"/>
        </a:p>
      </dsp:txBody>
      <dsp:txXfrm>
        <a:off x="5704624" y="4115636"/>
        <a:ext cx="586019" cy="178664"/>
      </dsp:txXfrm>
    </dsp:sp>
    <dsp:sp modelId="{45BC88B5-813F-42F6-AA0C-BCC7337E8B50}">
      <dsp:nvSpPr>
        <dsp:cNvPr id="0" name=""/>
        <dsp:cNvSpPr/>
      </dsp:nvSpPr>
      <dsp:spPr>
        <a:xfrm>
          <a:off x="5704624" y="4338966"/>
          <a:ext cx="586019" cy="17866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 tIns="2540" rIns="2540" bIns="2540" numCol="1" spcCol="1270" anchor="ctr" anchorCtr="0">
          <a:noAutofit/>
        </a:bodyPr>
        <a:lstStyle/>
        <a:p>
          <a:pPr marL="0" lvl="0" indent="0" algn="ctr" defTabSz="177800">
            <a:lnSpc>
              <a:spcPct val="90000"/>
            </a:lnSpc>
            <a:spcBef>
              <a:spcPct val="0"/>
            </a:spcBef>
            <a:spcAft>
              <a:spcPct val="35000"/>
            </a:spcAft>
            <a:buNone/>
          </a:pPr>
          <a:r>
            <a:rPr lang="es-MX" sz="400" kern="1200" dirty="0" err="1"/>
            <a:t>Investigation</a:t>
          </a:r>
          <a:endParaRPr lang="es-MX" sz="400" kern="1200" dirty="0"/>
        </a:p>
      </dsp:txBody>
      <dsp:txXfrm>
        <a:off x="5704624" y="4338966"/>
        <a:ext cx="586019" cy="178664"/>
      </dsp:txXfrm>
    </dsp:sp>
    <dsp:sp modelId="{DC8034B4-55E9-489E-89F3-6492C1F794EA}">
      <dsp:nvSpPr>
        <dsp:cNvPr id="0" name=""/>
        <dsp:cNvSpPr/>
      </dsp:nvSpPr>
      <dsp:spPr>
        <a:xfrm>
          <a:off x="5704624" y="4562297"/>
          <a:ext cx="586019" cy="17866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 tIns="2540" rIns="2540" bIns="2540" numCol="1" spcCol="1270" anchor="ctr" anchorCtr="0">
          <a:noAutofit/>
        </a:bodyPr>
        <a:lstStyle/>
        <a:p>
          <a:pPr marL="0" lvl="0" indent="0" algn="ctr" defTabSz="177800">
            <a:lnSpc>
              <a:spcPct val="90000"/>
            </a:lnSpc>
            <a:spcBef>
              <a:spcPct val="0"/>
            </a:spcBef>
            <a:spcAft>
              <a:spcPct val="35000"/>
            </a:spcAft>
            <a:buNone/>
          </a:pPr>
          <a:r>
            <a:rPr lang="es-MX" sz="400" kern="1200" dirty="0" err="1"/>
            <a:t>Methodological</a:t>
          </a:r>
          <a:r>
            <a:rPr lang="es-MX" sz="400" kern="1200" dirty="0"/>
            <a:t> </a:t>
          </a:r>
          <a:r>
            <a:rPr lang="es-MX" sz="400" kern="1200" dirty="0" err="1"/>
            <a:t>innovation</a:t>
          </a:r>
          <a:endParaRPr lang="es-MX" sz="400" kern="1200" dirty="0"/>
        </a:p>
      </dsp:txBody>
      <dsp:txXfrm>
        <a:off x="5704624" y="4562297"/>
        <a:ext cx="586019" cy="178664"/>
      </dsp:txXfrm>
    </dsp:sp>
    <dsp:sp modelId="{459433E4-7722-4FA7-847B-F8D7D94C275C}">
      <dsp:nvSpPr>
        <dsp:cNvPr id="0" name=""/>
        <dsp:cNvSpPr/>
      </dsp:nvSpPr>
      <dsp:spPr>
        <a:xfrm>
          <a:off x="5704624" y="4785628"/>
          <a:ext cx="586019" cy="17866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 tIns="2540" rIns="2540" bIns="2540" numCol="1" spcCol="1270" anchor="ctr" anchorCtr="0">
          <a:noAutofit/>
        </a:bodyPr>
        <a:lstStyle/>
        <a:p>
          <a:pPr marL="0" lvl="0" indent="0" algn="ctr" defTabSz="177800">
            <a:lnSpc>
              <a:spcPct val="90000"/>
            </a:lnSpc>
            <a:spcBef>
              <a:spcPct val="0"/>
            </a:spcBef>
            <a:spcAft>
              <a:spcPct val="35000"/>
            </a:spcAft>
            <a:buNone/>
          </a:pPr>
          <a:r>
            <a:rPr lang="es-MX" sz="400" kern="1200" dirty="0" err="1"/>
            <a:t>Didactics</a:t>
          </a:r>
          <a:r>
            <a:rPr lang="es-ES" sz="400" kern="1200" dirty="0"/>
            <a:t> </a:t>
          </a:r>
          <a:endParaRPr lang="es-MX" sz="400" kern="1200" dirty="0"/>
        </a:p>
      </dsp:txBody>
      <dsp:txXfrm>
        <a:off x="5704624" y="4785628"/>
        <a:ext cx="586019" cy="178664"/>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DFEB01-C5B6-470F-BE5F-85AF3314D41C}" type="datetimeFigureOut">
              <a:rPr lang="es-MX" smtClean="0"/>
              <a:t>15/08/2024</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A6E9C5-D559-4A46-96FB-78DF36F69D76}" type="slidenum">
              <a:rPr lang="es-MX" smtClean="0"/>
              <a:t>‹Nº›</a:t>
            </a:fld>
            <a:endParaRPr lang="es-MX"/>
          </a:p>
        </p:txBody>
      </p:sp>
    </p:spTree>
    <p:extLst>
      <p:ext uri="{BB962C8B-B14F-4D97-AF65-F5344CB8AC3E}">
        <p14:creationId xmlns:p14="http://schemas.microsoft.com/office/powerpoint/2010/main" val="63887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4" name="Google Shape;36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84031F-C215-DE37-0ADE-8ACF4C4B9863}"/>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p>
        </p:txBody>
      </p:sp>
      <p:sp>
        <p:nvSpPr>
          <p:cNvPr id="3" name="Subtítulo 2">
            <a:extLst>
              <a:ext uri="{FF2B5EF4-FFF2-40B4-BE49-F238E27FC236}">
                <a16:creationId xmlns:a16="http://schemas.microsoft.com/office/drawing/2014/main" id="{C2FA461A-65B7-2C4C-FEE8-B71B910DD3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p>
        </p:txBody>
      </p:sp>
      <p:sp>
        <p:nvSpPr>
          <p:cNvPr id="4" name="Marcador de fecha 3">
            <a:extLst>
              <a:ext uri="{FF2B5EF4-FFF2-40B4-BE49-F238E27FC236}">
                <a16:creationId xmlns:a16="http://schemas.microsoft.com/office/drawing/2014/main" id="{669FD117-C908-1D7B-4A0C-0614D39D2867}"/>
              </a:ext>
            </a:extLst>
          </p:cNvPr>
          <p:cNvSpPr>
            <a:spLocks noGrp="1"/>
          </p:cNvSpPr>
          <p:nvPr>
            <p:ph type="dt" sz="half" idx="10"/>
          </p:nvPr>
        </p:nvSpPr>
        <p:spPr/>
        <p:txBody>
          <a:bodyPr/>
          <a:lstStyle/>
          <a:p>
            <a:fld id="{2B5AAD84-E46D-4FA5-9CD6-87D9834EF764}" type="datetimeFigureOut">
              <a:rPr lang="es-MX" smtClean="0"/>
              <a:t>15/08/2024</a:t>
            </a:fld>
            <a:endParaRPr lang="es-MX"/>
          </a:p>
        </p:txBody>
      </p:sp>
      <p:sp>
        <p:nvSpPr>
          <p:cNvPr id="5" name="Marcador de pie de página 4">
            <a:extLst>
              <a:ext uri="{FF2B5EF4-FFF2-40B4-BE49-F238E27FC236}">
                <a16:creationId xmlns:a16="http://schemas.microsoft.com/office/drawing/2014/main" id="{206C9085-61A7-48FF-B39B-B45FA6682D96}"/>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BD3EA867-6C89-6EF6-A074-FB089DAA419F}"/>
              </a:ext>
            </a:extLst>
          </p:cNvPr>
          <p:cNvSpPr>
            <a:spLocks noGrp="1"/>
          </p:cNvSpPr>
          <p:nvPr>
            <p:ph type="sldNum" sz="quarter" idx="12"/>
          </p:nvPr>
        </p:nvSpPr>
        <p:spPr/>
        <p:txBody>
          <a:bodyPr/>
          <a:lstStyle/>
          <a:p>
            <a:fld id="{0722ECDA-A5D5-4DFF-8623-C809CEA0938B}" type="slidenum">
              <a:rPr lang="es-MX" smtClean="0"/>
              <a:t>‹Nº›</a:t>
            </a:fld>
            <a:endParaRPr lang="es-MX"/>
          </a:p>
        </p:txBody>
      </p:sp>
    </p:spTree>
    <p:extLst>
      <p:ext uri="{BB962C8B-B14F-4D97-AF65-F5344CB8AC3E}">
        <p14:creationId xmlns:p14="http://schemas.microsoft.com/office/powerpoint/2010/main" val="1798253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9C0B5E-7652-38A7-AEE2-17FD7608C175}"/>
              </a:ext>
            </a:extLst>
          </p:cNvPr>
          <p:cNvSpPr>
            <a:spLocks noGrp="1"/>
          </p:cNvSpPr>
          <p:nvPr>
            <p:ph type="title"/>
          </p:nvPr>
        </p:nvSpPr>
        <p:spPr/>
        <p:txBody>
          <a:bodyPr/>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CDD9E20E-B487-6713-194E-47BEC5B600A8}"/>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2492B63A-1E6C-E849-4755-00189C86DAFB}"/>
              </a:ext>
            </a:extLst>
          </p:cNvPr>
          <p:cNvSpPr>
            <a:spLocks noGrp="1"/>
          </p:cNvSpPr>
          <p:nvPr>
            <p:ph type="dt" sz="half" idx="10"/>
          </p:nvPr>
        </p:nvSpPr>
        <p:spPr/>
        <p:txBody>
          <a:bodyPr/>
          <a:lstStyle/>
          <a:p>
            <a:fld id="{2B5AAD84-E46D-4FA5-9CD6-87D9834EF764}" type="datetimeFigureOut">
              <a:rPr lang="es-MX" smtClean="0"/>
              <a:t>15/08/2024</a:t>
            </a:fld>
            <a:endParaRPr lang="es-MX"/>
          </a:p>
        </p:txBody>
      </p:sp>
      <p:sp>
        <p:nvSpPr>
          <p:cNvPr id="5" name="Marcador de pie de página 4">
            <a:extLst>
              <a:ext uri="{FF2B5EF4-FFF2-40B4-BE49-F238E27FC236}">
                <a16:creationId xmlns:a16="http://schemas.microsoft.com/office/drawing/2014/main" id="{582A35D0-D35A-37EF-9819-E74B002E81C0}"/>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D5A6C9F8-D3B5-1EFC-9B87-D0E8E2AA90F9}"/>
              </a:ext>
            </a:extLst>
          </p:cNvPr>
          <p:cNvSpPr>
            <a:spLocks noGrp="1"/>
          </p:cNvSpPr>
          <p:nvPr>
            <p:ph type="sldNum" sz="quarter" idx="12"/>
          </p:nvPr>
        </p:nvSpPr>
        <p:spPr/>
        <p:txBody>
          <a:bodyPr/>
          <a:lstStyle/>
          <a:p>
            <a:fld id="{0722ECDA-A5D5-4DFF-8623-C809CEA0938B}" type="slidenum">
              <a:rPr lang="es-MX" smtClean="0"/>
              <a:t>‹Nº›</a:t>
            </a:fld>
            <a:endParaRPr lang="es-MX"/>
          </a:p>
        </p:txBody>
      </p:sp>
    </p:spTree>
    <p:extLst>
      <p:ext uri="{BB962C8B-B14F-4D97-AF65-F5344CB8AC3E}">
        <p14:creationId xmlns:p14="http://schemas.microsoft.com/office/powerpoint/2010/main" val="2416521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B55CAE4-8696-6637-9F55-93E23C1732F1}"/>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2448F754-8769-0621-7506-462F02127174}"/>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C486F150-5951-D17A-FC94-5F25EBBFCD4D}"/>
              </a:ext>
            </a:extLst>
          </p:cNvPr>
          <p:cNvSpPr>
            <a:spLocks noGrp="1"/>
          </p:cNvSpPr>
          <p:nvPr>
            <p:ph type="dt" sz="half" idx="10"/>
          </p:nvPr>
        </p:nvSpPr>
        <p:spPr/>
        <p:txBody>
          <a:bodyPr/>
          <a:lstStyle/>
          <a:p>
            <a:fld id="{2B5AAD84-E46D-4FA5-9CD6-87D9834EF764}" type="datetimeFigureOut">
              <a:rPr lang="es-MX" smtClean="0"/>
              <a:t>15/08/2024</a:t>
            </a:fld>
            <a:endParaRPr lang="es-MX"/>
          </a:p>
        </p:txBody>
      </p:sp>
      <p:sp>
        <p:nvSpPr>
          <p:cNvPr id="5" name="Marcador de pie de página 4">
            <a:extLst>
              <a:ext uri="{FF2B5EF4-FFF2-40B4-BE49-F238E27FC236}">
                <a16:creationId xmlns:a16="http://schemas.microsoft.com/office/drawing/2014/main" id="{C5068CB2-B6F7-0A84-BCC3-6879054802F4}"/>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07564D9D-AE6F-26C0-F441-CE496775EA83}"/>
              </a:ext>
            </a:extLst>
          </p:cNvPr>
          <p:cNvSpPr>
            <a:spLocks noGrp="1"/>
          </p:cNvSpPr>
          <p:nvPr>
            <p:ph type="sldNum" sz="quarter" idx="12"/>
          </p:nvPr>
        </p:nvSpPr>
        <p:spPr/>
        <p:txBody>
          <a:bodyPr/>
          <a:lstStyle/>
          <a:p>
            <a:fld id="{0722ECDA-A5D5-4DFF-8623-C809CEA0938B}" type="slidenum">
              <a:rPr lang="es-MX" smtClean="0"/>
              <a:t>‹Nº›</a:t>
            </a:fld>
            <a:endParaRPr lang="es-MX"/>
          </a:p>
        </p:txBody>
      </p:sp>
    </p:spTree>
    <p:extLst>
      <p:ext uri="{BB962C8B-B14F-4D97-AF65-F5344CB8AC3E}">
        <p14:creationId xmlns:p14="http://schemas.microsoft.com/office/powerpoint/2010/main" val="4048988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29780A-4FD7-0503-F515-86D8FBFD6F70}"/>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FBD593E5-F12A-F66D-8180-2417218F79EB}"/>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252F661F-325F-8EEA-97ED-ADDCBD11B68C}"/>
              </a:ext>
            </a:extLst>
          </p:cNvPr>
          <p:cNvSpPr>
            <a:spLocks noGrp="1"/>
          </p:cNvSpPr>
          <p:nvPr>
            <p:ph type="dt" sz="half" idx="10"/>
          </p:nvPr>
        </p:nvSpPr>
        <p:spPr/>
        <p:txBody>
          <a:bodyPr/>
          <a:lstStyle/>
          <a:p>
            <a:fld id="{2B5AAD84-E46D-4FA5-9CD6-87D9834EF764}" type="datetimeFigureOut">
              <a:rPr lang="es-MX" smtClean="0"/>
              <a:t>15/08/2024</a:t>
            </a:fld>
            <a:endParaRPr lang="es-MX"/>
          </a:p>
        </p:txBody>
      </p:sp>
      <p:sp>
        <p:nvSpPr>
          <p:cNvPr id="5" name="Marcador de pie de página 4">
            <a:extLst>
              <a:ext uri="{FF2B5EF4-FFF2-40B4-BE49-F238E27FC236}">
                <a16:creationId xmlns:a16="http://schemas.microsoft.com/office/drawing/2014/main" id="{BECFD5EE-1E27-7797-ACFC-D2972FA3B686}"/>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EBFD1394-9770-09DA-7DFD-43F998632615}"/>
              </a:ext>
            </a:extLst>
          </p:cNvPr>
          <p:cNvSpPr>
            <a:spLocks noGrp="1"/>
          </p:cNvSpPr>
          <p:nvPr>
            <p:ph type="sldNum" sz="quarter" idx="12"/>
          </p:nvPr>
        </p:nvSpPr>
        <p:spPr/>
        <p:txBody>
          <a:bodyPr/>
          <a:lstStyle/>
          <a:p>
            <a:fld id="{0722ECDA-A5D5-4DFF-8623-C809CEA0938B}" type="slidenum">
              <a:rPr lang="es-MX" smtClean="0"/>
              <a:t>‹Nº›</a:t>
            </a:fld>
            <a:endParaRPr lang="es-MX"/>
          </a:p>
        </p:txBody>
      </p:sp>
    </p:spTree>
    <p:extLst>
      <p:ext uri="{BB962C8B-B14F-4D97-AF65-F5344CB8AC3E}">
        <p14:creationId xmlns:p14="http://schemas.microsoft.com/office/powerpoint/2010/main" val="2437750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F0F7C7-A88F-FEAF-9875-354D512E80B2}"/>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p>
        </p:txBody>
      </p:sp>
      <p:sp>
        <p:nvSpPr>
          <p:cNvPr id="3" name="Marcador de texto 2">
            <a:extLst>
              <a:ext uri="{FF2B5EF4-FFF2-40B4-BE49-F238E27FC236}">
                <a16:creationId xmlns:a16="http://schemas.microsoft.com/office/drawing/2014/main" id="{EDBFF9EA-0E26-C146-ECFF-8FBEFA619C3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B2A95BF2-8893-98B7-CA82-D9EDF6655F08}"/>
              </a:ext>
            </a:extLst>
          </p:cNvPr>
          <p:cNvSpPr>
            <a:spLocks noGrp="1"/>
          </p:cNvSpPr>
          <p:nvPr>
            <p:ph type="dt" sz="half" idx="10"/>
          </p:nvPr>
        </p:nvSpPr>
        <p:spPr/>
        <p:txBody>
          <a:bodyPr/>
          <a:lstStyle/>
          <a:p>
            <a:fld id="{2B5AAD84-E46D-4FA5-9CD6-87D9834EF764}" type="datetimeFigureOut">
              <a:rPr lang="es-MX" smtClean="0"/>
              <a:t>15/08/2024</a:t>
            </a:fld>
            <a:endParaRPr lang="es-MX"/>
          </a:p>
        </p:txBody>
      </p:sp>
      <p:sp>
        <p:nvSpPr>
          <p:cNvPr id="5" name="Marcador de pie de página 4">
            <a:extLst>
              <a:ext uri="{FF2B5EF4-FFF2-40B4-BE49-F238E27FC236}">
                <a16:creationId xmlns:a16="http://schemas.microsoft.com/office/drawing/2014/main" id="{7AFE4A79-0113-896F-E023-1CCE6C1618DC}"/>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92AECF76-2956-1CCA-C84A-4F1081BE3492}"/>
              </a:ext>
            </a:extLst>
          </p:cNvPr>
          <p:cNvSpPr>
            <a:spLocks noGrp="1"/>
          </p:cNvSpPr>
          <p:nvPr>
            <p:ph type="sldNum" sz="quarter" idx="12"/>
          </p:nvPr>
        </p:nvSpPr>
        <p:spPr/>
        <p:txBody>
          <a:bodyPr/>
          <a:lstStyle/>
          <a:p>
            <a:fld id="{0722ECDA-A5D5-4DFF-8623-C809CEA0938B}" type="slidenum">
              <a:rPr lang="es-MX" smtClean="0"/>
              <a:t>‹Nº›</a:t>
            </a:fld>
            <a:endParaRPr lang="es-MX"/>
          </a:p>
        </p:txBody>
      </p:sp>
    </p:spTree>
    <p:extLst>
      <p:ext uri="{BB962C8B-B14F-4D97-AF65-F5344CB8AC3E}">
        <p14:creationId xmlns:p14="http://schemas.microsoft.com/office/powerpoint/2010/main" val="4182385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D71D88-F871-4FFE-6ABF-E8CCD349AC18}"/>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5BFB07D0-0143-E823-4944-8F84ADDF1EE9}"/>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contenido 3">
            <a:extLst>
              <a:ext uri="{FF2B5EF4-FFF2-40B4-BE49-F238E27FC236}">
                <a16:creationId xmlns:a16="http://schemas.microsoft.com/office/drawing/2014/main" id="{2A32AC9F-4DF4-F6A2-D46A-E0F960CECBCB}"/>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fecha 4">
            <a:extLst>
              <a:ext uri="{FF2B5EF4-FFF2-40B4-BE49-F238E27FC236}">
                <a16:creationId xmlns:a16="http://schemas.microsoft.com/office/drawing/2014/main" id="{BF42F3B0-1AE1-529D-4E03-0E8B396225BB}"/>
              </a:ext>
            </a:extLst>
          </p:cNvPr>
          <p:cNvSpPr>
            <a:spLocks noGrp="1"/>
          </p:cNvSpPr>
          <p:nvPr>
            <p:ph type="dt" sz="half" idx="10"/>
          </p:nvPr>
        </p:nvSpPr>
        <p:spPr/>
        <p:txBody>
          <a:bodyPr/>
          <a:lstStyle/>
          <a:p>
            <a:fld id="{2B5AAD84-E46D-4FA5-9CD6-87D9834EF764}" type="datetimeFigureOut">
              <a:rPr lang="es-MX" smtClean="0"/>
              <a:t>15/08/2024</a:t>
            </a:fld>
            <a:endParaRPr lang="es-MX"/>
          </a:p>
        </p:txBody>
      </p:sp>
      <p:sp>
        <p:nvSpPr>
          <p:cNvPr id="6" name="Marcador de pie de página 5">
            <a:extLst>
              <a:ext uri="{FF2B5EF4-FFF2-40B4-BE49-F238E27FC236}">
                <a16:creationId xmlns:a16="http://schemas.microsoft.com/office/drawing/2014/main" id="{B269DF69-6CE0-1683-F8EF-BEF6FD4CFEE3}"/>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761C9C8C-68FB-F6AA-63DC-AD538B98D291}"/>
              </a:ext>
            </a:extLst>
          </p:cNvPr>
          <p:cNvSpPr>
            <a:spLocks noGrp="1"/>
          </p:cNvSpPr>
          <p:nvPr>
            <p:ph type="sldNum" sz="quarter" idx="12"/>
          </p:nvPr>
        </p:nvSpPr>
        <p:spPr/>
        <p:txBody>
          <a:bodyPr/>
          <a:lstStyle/>
          <a:p>
            <a:fld id="{0722ECDA-A5D5-4DFF-8623-C809CEA0938B}" type="slidenum">
              <a:rPr lang="es-MX" smtClean="0"/>
              <a:t>‹Nº›</a:t>
            </a:fld>
            <a:endParaRPr lang="es-MX"/>
          </a:p>
        </p:txBody>
      </p:sp>
    </p:spTree>
    <p:extLst>
      <p:ext uri="{BB962C8B-B14F-4D97-AF65-F5344CB8AC3E}">
        <p14:creationId xmlns:p14="http://schemas.microsoft.com/office/powerpoint/2010/main" val="3107539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0DB5D6-E389-2E32-BD30-E73FBC33EE9F}"/>
              </a:ext>
            </a:extLst>
          </p:cNvPr>
          <p:cNvSpPr>
            <a:spLocks noGrp="1"/>
          </p:cNvSpPr>
          <p:nvPr>
            <p:ph type="title"/>
          </p:nvPr>
        </p:nvSpPr>
        <p:spPr>
          <a:xfrm>
            <a:off x="839788" y="365125"/>
            <a:ext cx="10515600" cy="1325563"/>
          </a:xfrm>
        </p:spPr>
        <p:txBody>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107950B4-B7B8-4BBE-EC8A-CF29DAF5BA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BB2FED67-7C01-A1D7-9EFF-A3E8A221DC71}"/>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texto 4">
            <a:extLst>
              <a:ext uri="{FF2B5EF4-FFF2-40B4-BE49-F238E27FC236}">
                <a16:creationId xmlns:a16="http://schemas.microsoft.com/office/drawing/2014/main" id="{775A7AF7-CDAB-8094-D46A-9080319C0C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FB18D329-886F-F703-5CA4-A66E382C281A}"/>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7" name="Marcador de fecha 6">
            <a:extLst>
              <a:ext uri="{FF2B5EF4-FFF2-40B4-BE49-F238E27FC236}">
                <a16:creationId xmlns:a16="http://schemas.microsoft.com/office/drawing/2014/main" id="{27353E6D-C8EC-EE93-CCEF-808833944302}"/>
              </a:ext>
            </a:extLst>
          </p:cNvPr>
          <p:cNvSpPr>
            <a:spLocks noGrp="1"/>
          </p:cNvSpPr>
          <p:nvPr>
            <p:ph type="dt" sz="half" idx="10"/>
          </p:nvPr>
        </p:nvSpPr>
        <p:spPr/>
        <p:txBody>
          <a:bodyPr/>
          <a:lstStyle/>
          <a:p>
            <a:fld id="{2B5AAD84-E46D-4FA5-9CD6-87D9834EF764}" type="datetimeFigureOut">
              <a:rPr lang="es-MX" smtClean="0"/>
              <a:t>15/08/2024</a:t>
            </a:fld>
            <a:endParaRPr lang="es-MX"/>
          </a:p>
        </p:txBody>
      </p:sp>
      <p:sp>
        <p:nvSpPr>
          <p:cNvPr id="8" name="Marcador de pie de página 7">
            <a:extLst>
              <a:ext uri="{FF2B5EF4-FFF2-40B4-BE49-F238E27FC236}">
                <a16:creationId xmlns:a16="http://schemas.microsoft.com/office/drawing/2014/main" id="{C87FA8BA-630B-29C5-9D25-C10CC2E27C31}"/>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04DE62F0-22DB-256E-566E-283441D1C86D}"/>
              </a:ext>
            </a:extLst>
          </p:cNvPr>
          <p:cNvSpPr>
            <a:spLocks noGrp="1"/>
          </p:cNvSpPr>
          <p:nvPr>
            <p:ph type="sldNum" sz="quarter" idx="12"/>
          </p:nvPr>
        </p:nvSpPr>
        <p:spPr/>
        <p:txBody>
          <a:bodyPr/>
          <a:lstStyle/>
          <a:p>
            <a:fld id="{0722ECDA-A5D5-4DFF-8623-C809CEA0938B}" type="slidenum">
              <a:rPr lang="es-MX" smtClean="0"/>
              <a:t>‹Nº›</a:t>
            </a:fld>
            <a:endParaRPr lang="es-MX"/>
          </a:p>
        </p:txBody>
      </p:sp>
    </p:spTree>
    <p:extLst>
      <p:ext uri="{BB962C8B-B14F-4D97-AF65-F5344CB8AC3E}">
        <p14:creationId xmlns:p14="http://schemas.microsoft.com/office/powerpoint/2010/main" val="3019237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AEE0FC-E49A-0226-540F-C9EBC085A3C0}"/>
              </a:ext>
            </a:extLst>
          </p:cNvPr>
          <p:cNvSpPr>
            <a:spLocks noGrp="1"/>
          </p:cNvSpPr>
          <p:nvPr>
            <p:ph type="title"/>
          </p:nvPr>
        </p:nvSpPr>
        <p:spPr/>
        <p:txBody>
          <a:bodyPr/>
          <a:lstStyle/>
          <a:p>
            <a:r>
              <a:rPr lang="es-MX"/>
              <a:t>Haz clic para modificar el estilo de título del patrón</a:t>
            </a:r>
          </a:p>
        </p:txBody>
      </p:sp>
      <p:sp>
        <p:nvSpPr>
          <p:cNvPr id="3" name="Marcador de fecha 2">
            <a:extLst>
              <a:ext uri="{FF2B5EF4-FFF2-40B4-BE49-F238E27FC236}">
                <a16:creationId xmlns:a16="http://schemas.microsoft.com/office/drawing/2014/main" id="{573DE8B3-0160-CEAC-DC34-21BBDC993998}"/>
              </a:ext>
            </a:extLst>
          </p:cNvPr>
          <p:cNvSpPr>
            <a:spLocks noGrp="1"/>
          </p:cNvSpPr>
          <p:nvPr>
            <p:ph type="dt" sz="half" idx="10"/>
          </p:nvPr>
        </p:nvSpPr>
        <p:spPr/>
        <p:txBody>
          <a:bodyPr/>
          <a:lstStyle/>
          <a:p>
            <a:fld id="{2B5AAD84-E46D-4FA5-9CD6-87D9834EF764}" type="datetimeFigureOut">
              <a:rPr lang="es-MX" smtClean="0"/>
              <a:t>15/08/2024</a:t>
            </a:fld>
            <a:endParaRPr lang="es-MX"/>
          </a:p>
        </p:txBody>
      </p:sp>
      <p:sp>
        <p:nvSpPr>
          <p:cNvPr id="4" name="Marcador de pie de página 3">
            <a:extLst>
              <a:ext uri="{FF2B5EF4-FFF2-40B4-BE49-F238E27FC236}">
                <a16:creationId xmlns:a16="http://schemas.microsoft.com/office/drawing/2014/main" id="{B9801A13-D520-5869-BD61-BED401382B71}"/>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ED3834E7-85B4-3317-DEB0-616C638EECE2}"/>
              </a:ext>
            </a:extLst>
          </p:cNvPr>
          <p:cNvSpPr>
            <a:spLocks noGrp="1"/>
          </p:cNvSpPr>
          <p:nvPr>
            <p:ph type="sldNum" sz="quarter" idx="12"/>
          </p:nvPr>
        </p:nvSpPr>
        <p:spPr/>
        <p:txBody>
          <a:bodyPr/>
          <a:lstStyle/>
          <a:p>
            <a:fld id="{0722ECDA-A5D5-4DFF-8623-C809CEA0938B}" type="slidenum">
              <a:rPr lang="es-MX" smtClean="0"/>
              <a:t>‹Nº›</a:t>
            </a:fld>
            <a:endParaRPr lang="es-MX"/>
          </a:p>
        </p:txBody>
      </p:sp>
    </p:spTree>
    <p:extLst>
      <p:ext uri="{BB962C8B-B14F-4D97-AF65-F5344CB8AC3E}">
        <p14:creationId xmlns:p14="http://schemas.microsoft.com/office/powerpoint/2010/main" val="1783655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3A31B15-8423-D8C0-3087-3B4747B96B3E}"/>
              </a:ext>
            </a:extLst>
          </p:cNvPr>
          <p:cNvSpPr>
            <a:spLocks noGrp="1"/>
          </p:cNvSpPr>
          <p:nvPr>
            <p:ph type="dt" sz="half" idx="10"/>
          </p:nvPr>
        </p:nvSpPr>
        <p:spPr/>
        <p:txBody>
          <a:bodyPr/>
          <a:lstStyle/>
          <a:p>
            <a:fld id="{2B5AAD84-E46D-4FA5-9CD6-87D9834EF764}" type="datetimeFigureOut">
              <a:rPr lang="es-MX" smtClean="0"/>
              <a:t>15/08/2024</a:t>
            </a:fld>
            <a:endParaRPr lang="es-MX"/>
          </a:p>
        </p:txBody>
      </p:sp>
      <p:sp>
        <p:nvSpPr>
          <p:cNvPr id="3" name="Marcador de pie de página 2">
            <a:extLst>
              <a:ext uri="{FF2B5EF4-FFF2-40B4-BE49-F238E27FC236}">
                <a16:creationId xmlns:a16="http://schemas.microsoft.com/office/drawing/2014/main" id="{C6DFA325-CDF8-C07D-8F58-5C557F2D45BA}"/>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F75922BD-5401-1EE0-DC65-4431F4C21BD4}"/>
              </a:ext>
            </a:extLst>
          </p:cNvPr>
          <p:cNvSpPr>
            <a:spLocks noGrp="1"/>
          </p:cNvSpPr>
          <p:nvPr>
            <p:ph type="sldNum" sz="quarter" idx="12"/>
          </p:nvPr>
        </p:nvSpPr>
        <p:spPr/>
        <p:txBody>
          <a:bodyPr/>
          <a:lstStyle/>
          <a:p>
            <a:fld id="{0722ECDA-A5D5-4DFF-8623-C809CEA0938B}" type="slidenum">
              <a:rPr lang="es-MX" smtClean="0"/>
              <a:t>‹Nº›</a:t>
            </a:fld>
            <a:endParaRPr lang="es-MX"/>
          </a:p>
        </p:txBody>
      </p:sp>
    </p:spTree>
    <p:extLst>
      <p:ext uri="{BB962C8B-B14F-4D97-AF65-F5344CB8AC3E}">
        <p14:creationId xmlns:p14="http://schemas.microsoft.com/office/powerpoint/2010/main" val="3207147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BB1A0B-A18F-F2A9-70AC-271EB2BC4CC8}"/>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A37140A6-135E-E1BC-162B-7D6EAB0AFC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texto 3">
            <a:extLst>
              <a:ext uri="{FF2B5EF4-FFF2-40B4-BE49-F238E27FC236}">
                <a16:creationId xmlns:a16="http://schemas.microsoft.com/office/drawing/2014/main" id="{2B74DA97-C479-C7A3-CFFC-C2417874A7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F380BB2A-620A-7118-4A37-E445466AA11A}"/>
              </a:ext>
            </a:extLst>
          </p:cNvPr>
          <p:cNvSpPr>
            <a:spLocks noGrp="1"/>
          </p:cNvSpPr>
          <p:nvPr>
            <p:ph type="dt" sz="half" idx="10"/>
          </p:nvPr>
        </p:nvSpPr>
        <p:spPr/>
        <p:txBody>
          <a:bodyPr/>
          <a:lstStyle/>
          <a:p>
            <a:fld id="{2B5AAD84-E46D-4FA5-9CD6-87D9834EF764}" type="datetimeFigureOut">
              <a:rPr lang="es-MX" smtClean="0"/>
              <a:t>15/08/2024</a:t>
            </a:fld>
            <a:endParaRPr lang="es-MX"/>
          </a:p>
        </p:txBody>
      </p:sp>
      <p:sp>
        <p:nvSpPr>
          <p:cNvPr id="6" name="Marcador de pie de página 5">
            <a:extLst>
              <a:ext uri="{FF2B5EF4-FFF2-40B4-BE49-F238E27FC236}">
                <a16:creationId xmlns:a16="http://schemas.microsoft.com/office/drawing/2014/main" id="{93AFBFD1-F307-0479-2ABE-199E534DFFEC}"/>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89E191EB-F477-4F77-E5EF-16BDB7A299B6}"/>
              </a:ext>
            </a:extLst>
          </p:cNvPr>
          <p:cNvSpPr>
            <a:spLocks noGrp="1"/>
          </p:cNvSpPr>
          <p:nvPr>
            <p:ph type="sldNum" sz="quarter" idx="12"/>
          </p:nvPr>
        </p:nvSpPr>
        <p:spPr/>
        <p:txBody>
          <a:bodyPr/>
          <a:lstStyle/>
          <a:p>
            <a:fld id="{0722ECDA-A5D5-4DFF-8623-C809CEA0938B}" type="slidenum">
              <a:rPr lang="es-MX" smtClean="0"/>
              <a:t>‹Nº›</a:t>
            </a:fld>
            <a:endParaRPr lang="es-MX"/>
          </a:p>
        </p:txBody>
      </p:sp>
    </p:spTree>
    <p:extLst>
      <p:ext uri="{BB962C8B-B14F-4D97-AF65-F5344CB8AC3E}">
        <p14:creationId xmlns:p14="http://schemas.microsoft.com/office/powerpoint/2010/main" val="1254708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4D4788-079E-4259-9E54-D914EA73D5B5}"/>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posición de imagen 2">
            <a:extLst>
              <a:ext uri="{FF2B5EF4-FFF2-40B4-BE49-F238E27FC236}">
                <a16:creationId xmlns:a16="http://schemas.microsoft.com/office/drawing/2014/main" id="{B40C4BD3-437D-5EEB-CB09-B8ED4BBC04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BCFB478F-0F4A-66F4-7420-77619FB014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2DA1AF21-07E8-B7CC-A62B-3C9C0D90E7C7}"/>
              </a:ext>
            </a:extLst>
          </p:cNvPr>
          <p:cNvSpPr>
            <a:spLocks noGrp="1"/>
          </p:cNvSpPr>
          <p:nvPr>
            <p:ph type="dt" sz="half" idx="10"/>
          </p:nvPr>
        </p:nvSpPr>
        <p:spPr/>
        <p:txBody>
          <a:bodyPr/>
          <a:lstStyle/>
          <a:p>
            <a:fld id="{2B5AAD84-E46D-4FA5-9CD6-87D9834EF764}" type="datetimeFigureOut">
              <a:rPr lang="es-MX" smtClean="0"/>
              <a:t>15/08/2024</a:t>
            </a:fld>
            <a:endParaRPr lang="es-MX"/>
          </a:p>
        </p:txBody>
      </p:sp>
      <p:sp>
        <p:nvSpPr>
          <p:cNvPr id="6" name="Marcador de pie de página 5">
            <a:extLst>
              <a:ext uri="{FF2B5EF4-FFF2-40B4-BE49-F238E27FC236}">
                <a16:creationId xmlns:a16="http://schemas.microsoft.com/office/drawing/2014/main" id="{22F06B39-71FA-49E9-42AC-2CB1E99BDA76}"/>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B1D92B49-788A-E2FC-7097-2AA0265F2E63}"/>
              </a:ext>
            </a:extLst>
          </p:cNvPr>
          <p:cNvSpPr>
            <a:spLocks noGrp="1"/>
          </p:cNvSpPr>
          <p:nvPr>
            <p:ph type="sldNum" sz="quarter" idx="12"/>
          </p:nvPr>
        </p:nvSpPr>
        <p:spPr/>
        <p:txBody>
          <a:bodyPr/>
          <a:lstStyle/>
          <a:p>
            <a:fld id="{0722ECDA-A5D5-4DFF-8623-C809CEA0938B}" type="slidenum">
              <a:rPr lang="es-MX" smtClean="0"/>
              <a:t>‹Nº›</a:t>
            </a:fld>
            <a:endParaRPr lang="es-MX"/>
          </a:p>
        </p:txBody>
      </p:sp>
    </p:spTree>
    <p:extLst>
      <p:ext uri="{BB962C8B-B14F-4D97-AF65-F5344CB8AC3E}">
        <p14:creationId xmlns:p14="http://schemas.microsoft.com/office/powerpoint/2010/main" val="1346423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7051C12-4873-462E-DB12-B316CC8EAF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811FD3A0-5050-DA98-B1AD-D451739D11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02ED4922-F587-2EBB-63AA-685D53529C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B5AAD84-E46D-4FA5-9CD6-87D9834EF764}" type="datetimeFigureOut">
              <a:rPr lang="es-MX" smtClean="0"/>
              <a:t>15/08/2024</a:t>
            </a:fld>
            <a:endParaRPr lang="es-MX"/>
          </a:p>
        </p:txBody>
      </p:sp>
      <p:sp>
        <p:nvSpPr>
          <p:cNvPr id="5" name="Marcador de pie de página 4">
            <a:extLst>
              <a:ext uri="{FF2B5EF4-FFF2-40B4-BE49-F238E27FC236}">
                <a16:creationId xmlns:a16="http://schemas.microsoft.com/office/drawing/2014/main" id="{E1389854-2EEF-63CE-5F5A-75F94A7EB6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MX"/>
          </a:p>
        </p:txBody>
      </p:sp>
      <p:sp>
        <p:nvSpPr>
          <p:cNvPr id="6" name="Marcador de número de diapositiva 5">
            <a:extLst>
              <a:ext uri="{FF2B5EF4-FFF2-40B4-BE49-F238E27FC236}">
                <a16:creationId xmlns:a16="http://schemas.microsoft.com/office/drawing/2014/main" id="{E8E38169-FC6B-BD37-080B-DBEEF53A8D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722ECDA-A5D5-4DFF-8623-C809CEA0938B}" type="slidenum">
              <a:rPr lang="es-MX" smtClean="0"/>
              <a:t>‹Nº›</a:t>
            </a:fld>
            <a:endParaRPr lang="es-MX"/>
          </a:p>
        </p:txBody>
      </p:sp>
    </p:spTree>
    <p:extLst>
      <p:ext uri="{BB962C8B-B14F-4D97-AF65-F5344CB8AC3E}">
        <p14:creationId xmlns:p14="http://schemas.microsoft.com/office/powerpoint/2010/main" val="21785410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creativecommons.org/licenses/by-nc/4.0/?ref=chooser-v1"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4.png"/><Relationship Id="rId7" Type="http://schemas.openxmlformats.org/officeDocument/2006/relationships/image" Target="../media/image8.sv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diagramLayout" Target="../diagrams/layout5.xml"/><Relationship Id="rId7" Type="http://schemas.openxmlformats.org/officeDocument/2006/relationships/image" Target="../media/image5.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openxmlformats.org/officeDocument/2006/relationships/image" Target="../media/image9.png"/><Relationship Id="rId5" Type="http://schemas.openxmlformats.org/officeDocument/2006/relationships/diagramColors" Target="../diagrams/colors5.xml"/><Relationship Id="rId10" Type="http://schemas.openxmlformats.org/officeDocument/2006/relationships/image" Target="../media/image8.svg"/><Relationship Id="rId4" Type="http://schemas.openxmlformats.org/officeDocument/2006/relationships/diagramQuickStyle" Target="../diagrams/quickStyle5.xml"/><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diagramLayout" Target="../diagrams/layout7.xml"/><Relationship Id="rId3" Type="http://schemas.openxmlformats.org/officeDocument/2006/relationships/image" Target="../media/image6.svg"/><Relationship Id="rId7" Type="http://schemas.openxmlformats.org/officeDocument/2006/relationships/diagramData" Target="../diagrams/data6.xml"/><Relationship Id="rId12" Type="http://schemas.openxmlformats.org/officeDocument/2006/relationships/diagramData" Target="../diagrams/data7.xml"/><Relationship Id="rId2" Type="http://schemas.openxmlformats.org/officeDocument/2006/relationships/image" Target="../media/image5.png"/><Relationship Id="rId16" Type="http://schemas.microsoft.com/office/2007/relationships/diagramDrawing" Target="../diagrams/drawing7.xml"/><Relationship Id="rId1" Type="http://schemas.openxmlformats.org/officeDocument/2006/relationships/slideLayout" Target="../slideLayouts/slideLayout2.xml"/><Relationship Id="rId6" Type="http://schemas.openxmlformats.org/officeDocument/2006/relationships/image" Target="../media/image9.png"/><Relationship Id="rId11" Type="http://schemas.microsoft.com/office/2007/relationships/diagramDrawing" Target="../diagrams/drawing6.xml"/><Relationship Id="rId5" Type="http://schemas.openxmlformats.org/officeDocument/2006/relationships/image" Target="../media/image8.svg"/><Relationship Id="rId15" Type="http://schemas.openxmlformats.org/officeDocument/2006/relationships/diagramColors" Target="../diagrams/colors7.xml"/><Relationship Id="rId10" Type="http://schemas.openxmlformats.org/officeDocument/2006/relationships/diagramColors" Target="../diagrams/colors6.xml"/><Relationship Id="rId4" Type="http://schemas.openxmlformats.org/officeDocument/2006/relationships/image" Target="../media/image7.png"/><Relationship Id="rId9" Type="http://schemas.openxmlformats.org/officeDocument/2006/relationships/diagramQuickStyle" Target="../diagrams/quickStyle6.xml"/><Relationship Id="rId14"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6.png"/><Relationship Id="rId7"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7.png"/><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diagramLayout" Target="../diagrams/layout8.xml"/><Relationship Id="rId7" Type="http://schemas.openxmlformats.org/officeDocument/2006/relationships/image" Target="../media/image5.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11" Type="http://schemas.openxmlformats.org/officeDocument/2006/relationships/image" Target="../media/image9.png"/><Relationship Id="rId5" Type="http://schemas.openxmlformats.org/officeDocument/2006/relationships/diagramColors" Target="../diagrams/colors8.xml"/><Relationship Id="rId10" Type="http://schemas.openxmlformats.org/officeDocument/2006/relationships/image" Target="../media/image8.svg"/><Relationship Id="rId4" Type="http://schemas.openxmlformats.org/officeDocument/2006/relationships/diagramQuickStyle" Target="../diagrams/quickStyle8.xml"/><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diagramLayout" Target="../diagrams/layout9.xml"/><Relationship Id="rId7" Type="http://schemas.openxmlformats.org/officeDocument/2006/relationships/image" Target="../media/image5.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11" Type="http://schemas.openxmlformats.org/officeDocument/2006/relationships/image" Target="../media/image9.png"/><Relationship Id="rId5" Type="http://schemas.openxmlformats.org/officeDocument/2006/relationships/diagramColors" Target="../diagrams/colors9.xml"/><Relationship Id="rId10" Type="http://schemas.openxmlformats.org/officeDocument/2006/relationships/image" Target="../media/image8.svg"/><Relationship Id="rId4" Type="http://schemas.openxmlformats.org/officeDocument/2006/relationships/diagramQuickStyle" Target="../diagrams/quickStyle9.xml"/><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diagramLayout" Target="../diagrams/layout10.xml"/><Relationship Id="rId7" Type="http://schemas.openxmlformats.org/officeDocument/2006/relationships/image" Target="../media/image5.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11" Type="http://schemas.openxmlformats.org/officeDocument/2006/relationships/image" Target="../media/image9.png"/><Relationship Id="rId5" Type="http://schemas.openxmlformats.org/officeDocument/2006/relationships/diagramColors" Target="../diagrams/colors10.xml"/><Relationship Id="rId10" Type="http://schemas.openxmlformats.org/officeDocument/2006/relationships/image" Target="../media/image8.svg"/><Relationship Id="rId4" Type="http://schemas.openxmlformats.org/officeDocument/2006/relationships/diagramQuickStyle" Target="../diagrams/quickStyle10.xml"/><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hyperlink" Target="http://proiac.sites.uff.br/wp-content/uploads/sites/433/2018/08/cooperative_learning_johnsonjohnson1999.pdf" TargetMode="External"/><Relationship Id="rId7" Type="http://schemas.openxmlformats.org/officeDocument/2006/relationships/image" Target="../media/image7.png"/><Relationship Id="rId2" Type="http://schemas.openxmlformats.org/officeDocument/2006/relationships/hyperlink" Target="http://www.jstor.org/stable/1493287" TargetMode="Externa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hyperlink" Target="http://ridaa.unq.edu.ar/handle/20.500.11807/3004" TargetMode="External"/><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9.png"/><Relationship Id="rId5" Type="http://schemas.openxmlformats.org/officeDocument/2006/relationships/diagramColors" Target="../diagrams/colors1.xml"/><Relationship Id="rId10" Type="http://schemas.openxmlformats.org/officeDocument/2006/relationships/image" Target="../media/image8.svg"/><Relationship Id="rId4" Type="http://schemas.openxmlformats.org/officeDocument/2006/relationships/diagramQuickStyle" Target="../diagrams/quickStyle1.xml"/><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svg"/><Relationship Id="rId11" Type="http://schemas.openxmlformats.org/officeDocument/2006/relationships/hyperlink" Target="https://creativecommons.org/licenses/by-nc/4.0/?ref=chooser-v1" TargetMode="External"/><Relationship Id="rId5" Type="http://schemas.openxmlformats.org/officeDocument/2006/relationships/image" Target="../media/image5.png"/><Relationship Id="rId10"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diagramLayout" Target="../diagrams/layout2.xml"/><Relationship Id="rId7" Type="http://schemas.openxmlformats.org/officeDocument/2006/relationships/image" Target="../media/image5.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image" Target="../media/image9.png"/><Relationship Id="rId5" Type="http://schemas.openxmlformats.org/officeDocument/2006/relationships/diagramColors" Target="../diagrams/colors2.xml"/><Relationship Id="rId10" Type="http://schemas.openxmlformats.org/officeDocument/2006/relationships/image" Target="../media/image8.svg"/><Relationship Id="rId4" Type="http://schemas.openxmlformats.org/officeDocument/2006/relationships/diagramQuickStyle" Target="../diagrams/quickStyle2.xm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diagramLayout" Target="../diagrams/layout3.xml"/><Relationship Id="rId7" Type="http://schemas.openxmlformats.org/officeDocument/2006/relationships/image" Target="../media/image5.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openxmlformats.org/officeDocument/2006/relationships/image" Target="../media/image9.png"/><Relationship Id="rId5" Type="http://schemas.openxmlformats.org/officeDocument/2006/relationships/diagramColors" Target="../diagrams/colors3.xml"/><Relationship Id="rId10" Type="http://schemas.openxmlformats.org/officeDocument/2006/relationships/image" Target="../media/image8.svg"/><Relationship Id="rId4" Type="http://schemas.openxmlformats.org/officeDocument/2006/relationships/diagramQuickStyle" Target="../diagrams/quickStyle3.xml"/><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diagramLayout" Target="../diagrams/layout4.xml"/><Relationship Id="rId7" Type="http://schemas.openxmlformats.org/officeDocument/2006/relationships/image" Target="../media/image5.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openxmlformats.org/officeDocument/2006/relationships/image" Target="../media/image9.png"/><Relationship Id="rId5" Type="http://schemas.openxmlformats.org/officeDocument/2006/relationships/diagramColors" Target="../diagrams/colors4.xml"/><Relationship Id="rId10" Type="http://schemas.openxmlformats.org/officeDocument/2006/relationships/image" Target="../media/image8.svg"/><Relationship Id="rId4" Type="http://schemas.openxmlformats.org/officeDocument/2006/relationships/diagramQuickStyle" Target="../diagrams/quickStyle4.xml"/><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9.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8.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7.png"/><Relationship Id="rId5" Type="http://schemas.openxmlformats.org/officeDocument/2006/relationships/image" Target="../media/image13.png"/><Relationship Id="rId10" Type="http://schemas.openxmlformats.org/officeDocument/2006/relationships/image" Target="../media/image6.svg"/><Relationship Id="rId4" Type="http://schemas.openxmlformats.org/officeDocument/2006/relationships/image" Target="../media/image12.png"/><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2.jpg"/><Relationship Id="rId7" Type="http://schemas.openxmlformats.org/officeDocument/2006/relationships/image" Target="../media/image8.sv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B79958-E4AE-3CD7-4A06-0CA883C58030}"/>
              </a:ext>
            </a:extLst>
          </p:cNvPr>
          <p:cNvSpPr>
            <a:spLocks noGrp="1"/>
          </p:cNvSpPr>
          <p:nvPr>
            <p:ph type="ctrTitle"/>
          </p:nvPr>
        </p:nvSpPr>
        <p:spPr>
          <a:xfrm>
            <a:off x="1751556" y="954187"/>
            <a:ext cx="9144000" cy="2387600"/>
          </a:xfrm>
        </p:spPr>
        <p:txBody>
          <a:bodyPr>
            <a:normAutofit/>
          </a:bodyPr>
          <a:lstStyle/>
          <a:p>
            <a:pPr>
              <a:lnSpc>
                <a:spcPct val="107000"/>
              </a:lnSpc>
              <a:spcAft>
                <a:spcPts val="800"/>
              </a:spcAft>
            </a:pPr>
            <a:r>
              <a:rPr lang="fr-FR" sz="3200" dirty="0">
                <a:effectLst/>
                <a:latin typeface="Roboto" panose="02000000000000000000" pitchFamily="2" charset="0"/>
                <a:ea typeface="Roboto" panose="02000000000000000000" pitchFamily="2" charset="0"/>
                <a:cs typeface="Times New Roman" panose="02020603050405020304" pitchFamily="18" charset="0"/>
              </a:rPr>
              <a:t>The social utility of naturalistic knowledge from action research for social impact in Latin America</a:t>
            </a:r>
            <a:endParaRPr lang="es-MX" sz="8800" dirty="0">
              <a:latin typeface="Roboto" panose="02000000000000000000" pitchFamily="2" charset="0"/>
              <a:ea typeface="Roboto" panose="02000000000000000000" pitchFamily="2" charset="0"/>
            </a:endParaRPr>
          </a:p>
        </p:txBody>
      </p:sp>
      <p:sp>
        <p:nvSpPr>
          <p:cNvPr id="3" name="Subtítulo 2">
            <a:extLst>
              <a:ext uri="{FF2B5EF4-FFF2-40B4-BE49-F238E27FC236}">
                <a16:creationId xmlns:a16="http://schemas.microsoft.com/office/drawing/2014/main" id="{85365D2D-9D95-EEC5-8625-35367BE44720}"/>
              </a:ext>
            </a:extLst>
          </p:cNvPr>
          <p:cNvSpPr>
            <a:spLocks noGrp="1"/>
          </p:cNvSpPr>
          <p:nvPr>
            <p:ph type="subTitle" idx="1"/>
          </p:nvPr>
        </p:nvSpPr>
        <p:spPr>
          <a:xfrm>
            <a:off x="1523999" y="3619967"/>
            <a:ext cx="9399639" cy="1655762"/>
          </a:xfrm>
        </p:spPr>
        <p:txBody>
          <a:bodyPr>
            <a:normAutofit/>
          </a:bodyPr>
          <a:lstStyle/>
          <a:p>
            <a:pPr>
              <a:lnSpc>
                <a:spcPct val="150000"/>
              </a:lnSpc>
            </a:pPr>
            <a:r>
              <a:rPr lang="fr-FR" sz="1400" dirty="0">
                <a:effectLst/>
                <a:latin typeface="Roboto" panose="02000000000000000000" pitchFamily="2" charset="0"/>
                <a:ea typeface="Roboto" panose="02000000000000000000" pitchFamily="2" charset="0"/>
                <a:cs typeface="Times New Roman" panose="02020603050405020304" pitchFamily="18" charset="0"/>
              </a:rPr>
              <a:t>99. </a:t>
            </a:r>
            <a:r>
              <a:rPr lang="fr-FR" sz="1400" dirty="0" err="1">
                <a:effectLst/>
                <a:latin typeface="Roboto" panose="02000000000000000000" pitchFamily="2" charset="0"/>
                <a:ea typeface="Roboto" panose="02000000000000000000" pitchFamily="2" charset="0"/>
                <a:cs typeface="Times New Roman" panose="02020603050405020304" pitchFamily="18" charset="0"/>
              </a:rPr>
              <a:t>Emerging</a:t>
            </a:r>
            <a:r>
              <a:rPr lang="fr-FR" sz="1400" dirty="0">
                <a:effectLst/>
                <a:latin typeface="Roboto" panose="02000000000000000000" pitchFamily="2" charset="0"/>
                <a:ea typeface="Roboto" panose="02000000000000000000" pitchFamily="2" charset="0"/>
                <a:cs typeface="Times New Roman" panose="02020603050405020304" pitchFamily="18" charset="0"/>
              </a:rPr>
              <a:t> </a:t>
            </a:r>
            <a:r>
              <a:rPr lang="fr-FR" sz="1400" dirty="0" err="1">
                <a:effectLst/>
                <a:latin typeface="Roboto" panose="02000000000000000000" pitchFamily="2" charset="0"/>
                <a:ea typeface="Roboto" panose="02000000000000000000" pitchFamily="2" charset="0"/>
                <a:cs typeface="Times New Roman" panose="02020603050405020304" pitchFamily="18" charset="0"/>
              </a:rPr>
              <a:t>Researchers</a:t>
            </a:r>
            <a:r>
              <a:rPr lang="fr-FR" sz="1400" dirty="0">
                <a:effectLst/>
                <a:latin typeface="Roboto" panose="02000000000000000000" pitchFamily="2" charset="0"/>
                <a:ea typeface="Roboto" panose="02000000000000000000" pitchFamily="2" charset="0"/>
                <a:cs typeface="Times New Roman" panose="02020603050405020304" pitchFamily="18" charset="0"/>
              </a:rPr>
              <a:t>' Group (for </a:t>
            </a:r>
            <a:r>
              <a:rPr lang="fr-FR" sz="1400" dirty="0" err="1">
                <a:effectLst/>
                <a:latin typeface="Roboto" panose="02000000000000000000" pitchFamily="2" charset="0"/>
                <a:ea typeface="Roboto" panose="02000000000000000000" pitchFamily="2" charset="0"/>
                <a:cs typeface="Times New Roman" panose="02020603050405020304" pitchFamily="18" charset="0"/>
              </a:rPr>
              <a:t>presentation</a:t>
            </a:r>
            <a:r>
              <a:rPr lang="fr-FR" sz="1400" dirty="0">
                <a:effectLst/>
                <a:latin typeface="Roboto" panose="02000000000000000000" pitchFamily="2" charset="0"/>
                <a:ea typeface="Roboto" panose="02000000000000000000" pitchFamily="2" charset="0"/>
                <a:cs typeface="Times New Roman" panose="02020603050405020304" pitchFamily="18" charset="0"/>
              </a:rPr>
              <a:t> at </a:t>
            </a:r>
            <a:r>
              <a:rPr lang="fr-FR" sz="1400" dirty="0" err="1">
                <a:effectLst/>
                <a:latin typeface="Roboto" panose="02000000000000000000" pitchFamily="2" charset="0"/>
                <a:ea typeface="Roboto" panose="02000000000000000000" pitchFamily="2" charset="0"/>
                <a:cs typeface="Times New Roman" panose="02020603050405020304" pitchFamily="18" charset="0"/>
              </a:rPr>
              <a:t>Emerging</a:t>
            </a:r>
            <a:r>
              <a:rPr lang="fr-FR" sz="1400" dirty="0">
                <a:effectLst/>
                <a:latin typeface="Roboto" panose="02000000000000000000" pitchFamily="2" charset="0"/>
                <a:ea typeface="Roboto" panose="02000000000000000000" pitchFamily="2" charset="0"/>
                <a:cs typeface="Times New Roman" panose="02020603050405020304" pitchFamily="18" charset="0"/>
              </a:rPr>
              <a:t> </a:t>
            </a:r>
            <a:r>
              <a:rPr lang="fr-FR" sz="1400" dirty="0" err="1">
                <a:effectLst/>
                <a:latin typeface="Roboto" panose="02000000000000000000" pitchFamily="2" charset="0"/>
                <a:ea typeface="Roboto" panose="02000000000000000000" pitchFamily="2" charset="0"/>
                <a:cs typeface="Times New Roman" panose="02020603050405020304" pitchFamily="18" charset="0"/>
              </a:rPr>
              <a:t>Researchers</a:t>
            </a:r>
            <a:r>
              <a:rPr lang="fr-FR" sz="1400" dirty="0">
                <a:effectLst/>
                <a:latin typeface="Roboto" panose="02000000000000000000" pitchFamily="2" charset="0"/>
                <a:ea typeface="Roboto" panose="02000000000000000000" pitchFamily="2" charset="0"/>
                <a:cs typeface="Times New Roman" panose="02020603050405020304" pitchFamily="18" charset="0"/>
              </a:rPr>
              <a:t>' </a:t>
            </a:r>
            <a:r>
              <a:rPr lang="fr-FR" sz="1400" dirty="0" err="1">
                <a:effectLst/>
                <a:latin typeface="Roboto" panose="02000000000000000000" pitchFamily="2" charset="0"/>
                <a:ea typeface="Roboto" panose="02000000000000000000" pitchFamily="2" charset="0"/>
                <a:cs typeface="Times New Roman" panose="02020603050405020304" pitchFamily="18" charset="0"/>
              </a:rPr>
              <a:t>Conference</a:t>
            </a:r>
            <a:r>
              <a:rPr lang="fr-FR" sz="1400" dirty="0">
                <a:effectLst/>
                <a:latin typeface="Roboto" panose="02000000000000000000" pitchFamily="2" charset="0"/>
                <a:ea typeface="Roboto" panose="02000000000000000000" pitchFamily="2" charset="0"/>
                <a:cs typeface="Times New Roman" panose="02020603050405020304" pitchFamily="18" charset="0"/>
              </a:rPr>
              <a:t>) 26 - 27 August 2024</a:t>
            </a:r>
            <a:br>
              <a:rPr lang="es-MX" sz="1400" dirty="0">
                <a:effectLst/>
                <a:latin typeface="Roboto" panose="02000000000000000000" pitchFamily="2" charset="0"/>
                <a:ea typeface="Roboto" panose="02000000000000000000" pitchFamily="2" charset="0"/>
                <a:cs typeface="Times New Roman" panose="02020603050405020304" pitchFamily="18" charset="0"/>
              </a:rPr>
            </a:br>
            <a:r>
              <a:rPr lang="es-ES" sz="1400" dirty="0">
                <a:effectLst/>
                <a:latin typeface="Roboto" panose="02000000000000000000" pitchFamily="2" charset="0"/>
                <a:ea typeface="Roboto" panose="02000000000000000000" pitchFamily="2" charset="0"/>
                <a:cs typeface="Times New Roman" panose="02020603050405020304" pitchFamily="18" charset="0"/>
              </a:rPr>
              <a:t>EERA </a:t>
            </a:r>
            <a:r>
              <a:rPr lang="es-ES" sz="1400" dirty="0" err="1">
                <a:effectLst/>
                <a:latin typeface="Roboto" panose="02000000000000000000" pitchFamily="2" charset="0"/>
                <a:ea typeface="Roboto" panose="02000000000000000000" pitchFamily="2" charset="0"/>
                <a:cs typeface="Times New Roman" panose="02020603050405020304" pitchFamily="18" charset="0"/>
              </a:rPr>
              <a:t>European</a:t>
            </a:r>
            <a:r>
              <a:rPr lang="es-ES" sz="1400" dirty="0">
                <a:effectLst/>
                <a:latin typeface="Roboto" panose="02000000000000000000" pitchFamily="2" charset="0"/>
                <a:ea typeface="Roboto" panose="02000000000000000000" pitchFamily="2" charset="0"/>
                <a:cs typeface="Times New Roman" panose="02020603050405020304" pitchFamily="18" charset="0"/>
              </a:rPr>
              <a:t> </a:t>
            </a:r>
            <a:r>
              <a:rPr lang="es-ES" sz="1400" dirty="0" err="1">
                <a:effectLst/>
                <a:latin typeface="Roboto" panose="02000000000000000000" pitchFamily="2" charset="0"/>
                <a:ea typeface="Roboto" panose="02000000000000000000" pitchFamily="2" charset="0"/>
                <a:cs typeface="Times New Roman" panose="02020603050405020304" pitchFamily="18" charset="0"/>
              </a:rPr>
              <a:t>Educational</a:t>
            </a:r>
            <a:r>
              <a:rPr lang="es-ES" sz="1400" dirty="0">
                <a:effectLst/>
                <a:latin typeface="Roboto" panose="02000000000000000000" pitchFamily="2" charset="0"/>
                <a:ea typeface="Roboto" panose="02000000000000000000" pitchFamily="2" charset="0"/>
                <a:cs typeface="Times New Roman" panose="02020603050405020304" pitchFamily="18" charset="0"/>
              </a:rPr>
              <a:t> </a:t>
            </a:r>
            <a:r>
              <a:rPr lang="es-ES" sz="1400" dirty="0" err="1">
                <a:effectLst/>
                <a:latin typeface="Roboto" panose="02000000000000000000" pitchFamily="2" charset="0"/>
                <a:ea typeface="Roboto" panose="02000000000000000000" pitchFamily="2" charset="0"/>
                <a:cs typeface="Times New Roman" panose="02020603050405020304" pitchFamily="18" charset="0"/>
              </a:rPr>
              <a:t>Research</a:t>
            </a:r>
            <a:r>
              <a:rPr lang="es-ES" sz="1400" dirty="0">
                <a:effectLst/>
                <a:latin typeface="Roboto" panose="02000000000000000000" pitchFamily="2" charset="0"/>
                <a:ea typeface="Roboto" panose="02000000000000000000" pitchFamily="2" charset="0"/>
                <a:cs typeface="Times New Roman" panose="02020603050405020304" pitchFamily="18" charset="0"/>
              </a:rPr>
              <a:t> </a:t>
            </a:r>
            <a:r>
              <a:rPr lang="es-ES" sz="1400" dirty="0" err="1">
                <a:effectLst/>
                <a:latin typeface="Roboto" panose="02000000000000000000" pitchFamily="2" charset="0"/>
                <a:ea typeface="Roboto" panose="02000000000000000000" pitchFamily="2" charset="0"/>
                <a:cs typeface="Times New Roman" panose="02020603050405020304" pitchFamily="18" charset="0"/>
              </a:rPr>
              <a:t>Association</a:t>
            </a:r>
            <a:r>
              <a:rPr lang="es-ES" sz="1400" dirty="0">
                <a:effectLst/>
                <a:latin typeface="Roboto" panose="02000000000000000000" pitchFamily="2" charset="0"/>
                <a:ea typeface="Roboto" panose="02000000000000000000" pitchFamily="2" charset="0"/>
                <a:cs typeface="Times New Roman" panose="02020603050405020304" pitchFamily="18" charset="0"/>
              </a:rPr>
              <a:t>, 27 - 30 August 2024</a:t>
            </a:r>
            <a:br>
              <a:rPr lang="es-MX" sz="1400" dirty="0">
                <a:effectLst/>
                <a:latin typeface="Roboto" panose="02000000000000000000" pitchFamily="2" charset="0"/>
                <a:ea typeface="Roboto" panose="02000000000000000000" pitchFamily="2" charset="0"/>
                <a:cs typeface="Times New Roman" panose="02020603050405020304" pitchFamily="18" charset="0"/>
              </a:rPr>
            </a:br>
            <a:r>
              <a:rPr lang="es-ES" sz="1400" dirty="0" err="1">
                <a:effectLst/>
                <a:latin typeface="Roboto" panose="02000000000000000000" pitchFamily="2" charset="0"/>
                <a:ea typeface="Roboto" panose="02000000000000000000" pitchFamily="2" charset="0"/>
                <a:cs typeface="Times New Roman" panose="02020603050405020304" pitchFamily="18" charset="0"/>
              </a:rPr>
              <a:t>University</a:t>
            </a:r>
            <a:r>
              <a:rPr lang="es-ES" sz="1400" dirty="0">
                <a:effectLst/>
                <a:latin typeface="Roboto" panose="02000000000000000000" pitchFamily="2" charset="0"/>
                <a:ea typeface="Roboto" panose="02000000000000000000" pitchFamily="2" charset="0"/>
                <a:cs typeface="Times New Roman" panose="02020603050405020304" pitchFamily="18" charset="0"/>
              </a:rPr>
              <a:t> </a:t>
            </a:r>
            <a:r>
              <a:rPr lang="es-ES" sz="1400" dirty="0" err="1">
                <a:effectLst/>
                <a:latin typeface="Roboto" panose="02000000000000000000" pitchFamily="2" charset="0"/>
                <a:ea typeface="Roboto" panose="02000000000000000000" pitchFamily="2" charset="0"/>
                <a:cs typeface="Times New Roman" panose="02020603050405020304" pitchFamily="18" charset="0"/>
              </a:rPr>
              <a:t>of</a:t>
            </a:r>
            <a:r>
              <a:rPr lang="es-ES" sz="1400" dirty="0">
                <a:effectLst/>
                <a:latin typeface="Roboto" panose="02000000000000000000" pitchFamily="2" charset="0"/>
                <a:ea typeface="Roboto" panose="02000000000000000000" pitchFamily="2" charset="0"/>
                <a:cs typeface="Times New Roman" panose="02020603050405020304" pitchFamily="18" charset="0"/>
              </a:rPr>
              <a:t> </a:t>
            </a:r>
            <a:r>
              <a:rPr lang="es-ES" sz="1400" dirty="0" err="1">
                <a:effectLst/>
                <a:latin typeface="Roboto" panose="02000000000000000000" pitchFamily="2" charset="0"/>
                <a:ea typeface="Roboto" panose="02000000000000000000" pitchFamily="2" charset="0"/>
                <a:cs typeface="Times New Roman" panose="02020603050405020304" pitchFamily="18" charset="0"/>
              </a:rPr>
              <a:t>Cyprus</a:t>
            </a:r>
            <a:br>
              <a:rPr lang="es-MX" sz="1400" dirty="0">
                <a:effectLst/>
                <a:latin typeface="Roboto" panose="02000000000000000000" pitchFamily="2" charset="0"/>
                <a:ea typeface="Roboto" panose="02000000000000000000" pitchFamily="2" charset="0"/>
                <a:cs typeface="Times New Roman" panose="02020603050405020304" pitchFamily="18" charset="0"/>
              </a:rPr>
            </a:br>
            <a:r>
              <a:rPr lang="es-ES" sz="1400" kern="0" dirty="0">
                <a:effectLst/>
                <a:latin typeface="Roboto" panose="02000000000000000000" pitchFamily="2" charset="0"/>
                <a:ea typeface="Roboto" panose="02000000000000000000" pitchFamily="2" charset="0"/>
              </a:rPr>
              <a:t>Jiménez-León, Rodolfo; Cisneros-Chacón, Edith; Moral-Santaella, María Cristina; and Magaña-Medina, Deneb Elí.</a:t>
            </a:r>
            <a:endParaRPr lang="es-MX" sz="1400" dirty="0">
              <a:latin typeface="Roboto" panose="02000000000000000000" pitchFamily="2" charset="0"/>
              <a:ea typeface="Roboto" panose="02000000000000000000" pitchFamily="2" charset="0"/>
            </a:endParaRPr>
          </a:p>
        </p:txBody>
      </p:sp>
      <p:grpSp>
        <p:nvGrpSpPr>
          <p:cNvPr id="4" name="Grupo 3">
            <a:extLst>
              <a:ext uri="{FF2B5EF4-FFF2-40B4-BE49-F238E27FC236}">
                <a16:creationId xmlns:a16="http://schemas.microsoft.com/office/drawing/2014/main" id="{62737BAB-4B79-3892-530C-7BF0E89EDDB0}"/>
              </a:ext>
            </a:extLst>
          </p:cNvPr>
          <p:cNvGrpSpPr/>
          <p:nvPr/>
        </p:nvGrpSpPr>
        <p:grpSpPr>
          <a:xfrm>
            <a:off x="0" y="6655633"/>
            <a:ext cx="12192000" cy="202367"/>
            <a:chOff x="822085" y="1848678"/>
            <a:chExt cx="10422942" cy="487018"/>
          </a:xfrm>
        </p:grpSpPr>
        <p:sp>
          <p:nvSpPr>
            <p:cNvPr id="5" name="Rectángulo 4">
              <a:extLst>
                <a:ext uri="{FF2B5EF4-FFF2-40B4-BE49-F238E27FC236}">
                  <a16:creationId xmlns:a16="http://schemas.microsoft.com/office/drawing/2014/main" id="{AC02ACAF-7D01-3716-2ADE-DFC9A81215DB}"/>
                </a:ext>
              </a:extLst>
            </p:cNvPr>
            <p:cNvSpPr/>
            <p:nvPr/>
          </p:nvSpPr>
          <p:spPr>
            <a:xfrm>
              <a:off x="822085" y="1848678"/>
              <a:ext cx="1607577" cy="487018"/>
            </a:xfrm>
            <a:prstGeom prst="rect">
              <a:avLst/>
            </a:prstGeom>
            <a:solidFill>
              <a:srgbClr val="EFEC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Rectángulo 5">
              <a:extLst>
                <a:ext uri="{FF2B5EF4-FFF2-40B4-BE49-F238E27FC236}">
                  <a16:creationId xmlns:a16="http://schemas.microsoft.com/office/drawing/2014/main" id="{351F2BA8-7006-DE70-22C9-08CE9F47DFDE}"/>
                </a:ext>
              </a:extLst>
            </p:cNvPr>
            <p:cNvSpPr/>
            <p:nvPr/>
          </p:nvSpPr>
          <p:spPr>
            <a:xfrm>
              <a:off x="2502876" y="1848678"/>
              <a:ext cx="1607577" cy="487018"/>
            </a:xfrm>
            <a:prstGeom prst="rect">
              <a:avLst/>
            </a:prstGeom>
            <a:solidFill>
              <a:srgbClr val="D7CF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6">
              <a:extLst>
                <a:ext uri="{FF2B5EF4-FFF2-40B4-BE49-F238E27FC236}">
                  <a16:creationId xmlns:a16="http://schemas.microsoft.com/office/drawing/2014/main" id="{4919926A-FABF-C5A8-A092-981435F64779}"/>
                </a:ext>
              </a:extLst>
            </p:cNvPr>
            <p:cNvSpPr/>
            <p:nvPr/>
          </p:nvSpPr>
          <p:spPr>
            <a:xfrm>
              <a:off x="4183666" y="1848678"/>
              <a:ext cx="1607577" cy="487018"/>
            </a:xfrm>
            <a:prstGeom prst="rect">
              <a:avLst/>
            </a:prstGeom>
            <a:solidFill>
              <a:srgbClr val="7743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7">
              <a:extLst>
                <a:ext uri="{FF2B5EF4-FFF2-40B4-BE49-F238E27FC236}">
                  <a16:creationId xmlns:a16="http://schemas.microsoft.com/office/drawing/2014/main" id="{5EE974F6-805E-083D-25A4-5AC5604D93FA}"/>
                </a:ext>
              </a:extLst>
            </p:cNvPr>
            <p:cNvSpPr/>
            <p:nvPr/>
          </p:nvSpPr>
          <p:spPr>
            <a:xfrm>
              <a:off x="5852504" y="1848678"/>
              <a:ext cx="1781448" cy="487018"/>
            </a:xfrm>
            <a:prstGeom prst="rect">
              <a:avLst/>
            </a:prstGeom>
            <a:solidFill>
              <a:srgbClr val="07D7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Rectángulo 8">
              <a:extLst>
                <a:ext uri="{FF2B5EF4-FFF2-40B4-BE49-F238E27FC236}">
                  <a16:creationId xmlns:a16="http://schemas.microsoft.com/office/drawing/2014/main" id="{7A7D0470-2FCB-231B-0167-890981A96CD1}"/>
                </a:ext>
              </a:extLst>
            </p:cNvPr>
            <p:cNvSpPr/>
            <p:nvPr/>
          </p:nvSpPr>
          <p:spPr>
            <a:xfrm>
              <a:off x="7706851" y="1848678"/>
              <a:ext cx="1614215" cy="487018"/>
            </a:xfrm>
            <a:prstGeom prst="rect">
              <a:avLst/>
            </a:prstGeom>
            <a:solidFill>
              <a:srgbClr val="15B7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a:extLst>
                <a:ext uri="{FF2B5EF4-FFF2-40B4-BE49-F238E27FC236}">
                  <a16:creationId xmlns:a16="http://schemas.microsoft.com/office/drawing/2014/main" id="{71B6004F-175E-F8DD-E70D-991535BEE800}"/>
                </a:ext>
              </a:extLst>
            </p:cNvPr>
            <p:cNvSpPr/>
            <p:nvPr/>
          </p:nvSpPr>
          <p:spPr>
            <a:xfrm>
              <a:off x="9403737" y="1848678"/>
              <a:ext cx="1841290" cy="487018"/>
            </a:xfrm>
            <a:prstGeom prst="rect">
              <a:avLst/>
            </a:prstGeom>
            <a:solidFill>
              <a:srgbClr val="1455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20" name="CuadroTexto 19">
            <a:extLst>
              <a:ext uri="{FF2B5EF4-FFF2-40B4-BE49-F238E27FC236}">
                <a16:creationId xmlns:a16="http://schemas.microsoft.com/office/drawing/2014/main" id="{C9130FAD-B69B-88C9-8980-9903126CD679}"/>
              </a:ext>
            </a:extLst>
          </p:cNvPr>
          <p:cNvSpPr txBox="1"/>
          <p:nvPr/>
        </p:nvSpPr>
        <p:spPr>
          <a:xfrm>
            <a:off x="8053299" y="6104697"/>
            <a:ext cx="3679212" cy="276999"/>
          </a:xfrm>
          <a:prstGeom prst="rect">
            <a:avLst/>
          </a:prstGeom>
          <a:noFill/>
        </p:spPr>
        <p:txBody>
          <a:bodyPr wrap="none" rtlCol="0">
            <a:spAutoFit/>
          </a:bodyPr>
          <a:lstStyle/>
          <a:p>
            <a:r>
              <a:rPr lang="es-MX" sz="1200" dirty="0" err="1">
                <a:latin typeface="Arial" panose="020B0604020202020204" pitchFamily="34" charset="0"/>
                <a:cs typeface="Arial" panose="020B0604020202020204" pitchFamily="34" charset="0"/>
              </a:rPr>
              <a:t>Mobility</a:t>
            </a:r>
            <a:r>
              <a:rPr lang="es-MX" sz="1200" dirty="0">
                <a:latin typeface="Arial" panose="020B0604020202020204" pitchFamily="34" charset="0"/>
                <a:cs typeface="Arial" panose="020B0604020202020204" pitchFamily="34" charset="0"/>
              </a:rPr>
              <a:t> </a:t>
            </a:r>
            <a:r>
              <a:rPr lang="es-MX" sz="1200" dirty="0" err="1">
                <a:latin typeface="Arial" panose="020B0604020202020204" pitchFamily="34" charset="0"/>
                <a:cs typeface="Arial" panose="020B0604020202020204" pitchFamily="34" charset="0"/>
              </a:rPr>
              <a:t>Scholarship</a:t>
            </a:r>
            <a:r>
              <a:rPr lang="es-MX" sz="1200" dirty="0">
                <a:latin typeface="Arial" panose="020B0604020202020204" pitchFamily="34" charset="0"/>
                <a:cs typeface="Arial" panose="020B0604020202020204" pitchFamily="34" charset="0"/>
              </a:rPr>
              <a:t> </a:t>
            </a:r>
            <a:r>
              <a:rPr lang="es-MX" sz="1200" dirty="0" err="1">
                <a:latin typeface="Arial" panose="020B0604020202020204" pitchFamily="34" charset="0"/>
                <a:cs typeface="Arial" panose="020B0604020202020204" pitchFamily="34" charset="0"/>
              </a:rPr>
              <a:t>Program</a:t>
            </a:r>
            <a:r>
              <a:rPr lang="es-MX" sz="1200" dirty="0">
                <a:latin typeface="Arial" panose="020B0604020202020204" pitchFamily="34" charset="0"/>
                <a:cs typeface="Arial" panose="020B0604020202020204" pitchFamily="34" charset="0"/>
              </a:rPr>
              <a:t>: </a:t>
            </a:r>
            <a:r>
              <a:rPr lang="es-MX" sz="1200" dirty="0" err="1">
                <a:latin typeface="Arial" panose="020B0604020202020204" pitchFamily="34" charset="0"/>
                <a:cs typeface="Arial" panose="020B0604020202020204" pitchFamily="34" charset="0"/>
              </a:rPr>
              <a:t>CUMex</a:t>
            </a:r>
            <a:r>
              <a:rPr lang="es-MX" sz="1200" dirty="0">
                <a:latin typeface="Arial" panose="020B0604020202020204" pitchFamily="34" charset="0"/>
                <a:cs typeface="Arial" panose="020B0604020202020204" pitchFamily="34" charset="0"/>
              </a:rPr>
              <a:t> – AUIP 2024</a:t>
            </a:r>
          </a:p>
        </p:txBody>
      </p:sp>
      <p:grpSp>
        <p:nvGrpSpPr>
          <p:cNvPr id="11" name="Grupo 10">
            <a:extLst>
              <a:ext uri="{FF2B5EF4-FFF2-40B4-BE49-F238E27FC236}">
                <a16:creationId xmlns:a16="http://schemas.microsoft.com/office/drawing/2014/main" id="{779BCF25-D10C-1FF7-748F-D530B248CFAE}"/>
              </a:ext>
            </a:extLst>
          </p:cNvPr>
          <p:cNvGrpSpPr/>
          <p:nvPr/>
        </p:nvGrpSpPr>
        <p:grpSpPr>
          <a:xfrm>
            <a:off x="1523999" y="336862"/>
            <a:ext cx="8916445" cy="1411934"/>
            <a:chOff x="940213" y="236801"/>
            <a:chExt cx="9833380" cy="1557132"/>
          </a:xfrm>
        </p:grpSpPr>
        <p:pic>
          <p:nvPicPr>
            <p:cNvPr id="1026" name="Picture 2" descr="ECER 2024, Nicosia | EERA">
              <a:extLst>
                <a:ext uri="{FF2B5EF4-FFF2-40B4-BE49-F238E27FC236}">
                  <a16:creationId xmlns:a16="http://schemas.microsoft.com/office/drawing/2014/main" id="{9CB3237B-D355-21C8-1C25-34CA98A197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213" y="236801"/>
              <a:ext cx="2591154" cy="15184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me: Education in an Age of Uncertainty: memory and hope for the future |  EERA">
              <a:extLst>
                <a:ext uri="{FF2B5EF4-FFF2-40B4-BE49-F238E27FC236}">
                  <a16:creationId xmlns:a16="http://schemas.microsoft.com/office/drawing/2014/main" id="{888358EA-2A87-689C-F22D-98764B41A3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4256" y="275517"/>
              <a:ext cx="3514194" cy="15184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ERA -... - EERA - European Educational Research Association | Facebook">
              <a:extLst>
                <a:ext uri="{FF2B5EF4-FFF2-40B4-BE49-F238E27FC236}">
                  <a16:creationId xmlns:a16="http://schemas.microsoft.com/office/drawing/2014/main" id="{3DD970E8-E10C-2E6C-C59C-CAEBFD4F5B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1339" y="575561"/>
              <a:ext cx="2422254" cy="918327"/>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4">
            <a:extLst>
              <a:ext uri="{FF2B5EF4-FFF2-40B4-BE49-F238E27FC236}">
                <a16:creationId xmlns:a16="http://schemas.microsoft.com/office/drawing/2014/main" id="{4950AE9B-104F-9F87-72A1-637F042A40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238" y="6018702"/>
            <a:ext cx="1123950" cy="39052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9">
            <a:extLst>
              <a:ext uri="{FF2B5EF4-FFF2-40B4-BE49-F238E27FC236}">
                <a16:creationId xmlns:a16="http://schemas.microsoft.com/office/drawing/2014/main" id="{875B91D4-8C1B-601B-BA2F-ABBE6D402E55}"/>
              </a:ext>
            </a:extLst>
          </p:cNvPr>
          <p:cNvSpPr>
            <a:spLocks noChangeArrowheads="1"/>
          </p:cNvSpPr>
          <p:nvPr/>
        </p:nvSpPr>
        <p:spPr bwMode="auto">
          <a:xfrm>
            <a:off x="1647614" y="6005352"/>
            <a:ext cx="5278509" cy="4001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s-MX" sz="1000" b="0" i="0" u="none" strike="noStrike" cap="none" normalizeH="0" baseline="0" dirty="0">
                <a:ln>
                  <a:noFill/>
                </a:ln>
                <a:solidFill>
                  <a:srgbClr val="D14500"/>
                </a:solidFill>
                <a:effectLst/>
                <a:latin typeface="Source Sans Pro" panose="020B0503030403020204" pitchFamily="34" charset="0"/>
                <a:hlinkClick r:id="rId6"/>
              </a:rPr>
              <a:t>The social utility of naturalistic knowledge from action-research for social impact in Latin America © Year 2024 by is under license </a:t>
            </a:r>
            <a:r>
              <a:rPr kumimoji="0" lang="es-MX" altLang="es-MX" sz="1000" b="0" i="0" u="none" strike="noStrike" cap="none" normalizeH="0" baseline="0" dirty="0">
                <a:ln>
                  <a:noFill/>
                </a:ln>
                <a:solidFill>
                  <a:srgbClr val="D14500"/>
                </a:solidFill>
                <a:effectLst/>
                <a:latin typeface="Source Sans Pro" panose="020B0503030403020204" pitchFamily="34" charset="0"/>
                <a:hlinkClick r:id="rId6"/>
              </a:rPr>
              <a:t>CC BY-NC 4.0  </a:t>
            </a:r>
            <a:r>
              <a:rPr kumimoji="0" lang="es-MX" altLang="es-MX" sz="1000" b="0" i="0" u="none" strike="noStrike" cap="none" normalizeH="0" baseline="0" dirty="0">
                <a:ln>
                  <a:noFill/>
                </a:ln>
                <a:solidFill>
                  <a:srgbClr val="D14500"/>
                </a:solidFill>
                <a:effectLst/>
                <a:latin typeface="Source Sans Pro" panose="020B0503030403020204" pitchFamily="34" charset="0"/>
              </a:rPr>
              <a:t>      </a:t>
            </a:r>
            <a:r>
              <a:rPr kumimoji="0" lang="es-MX" altLang="es-MX" sz="500" b="0" i="0" u="none" strike="noStrike" cap="none" normalizeH="0" baseline="0" dirty="0">
                <a:ln>
                  <a:noFill/>
                </a:ln>
                <a:solidFill>
                  <a:schemeClr val="tx1"/>
                </a:solidFill>
                <a:effectLst/>
              </a:rPr>
              <a:t> </a:t>
            </a:r>
            <a:endParaRPr kumimoji="0" lang="es-MX" altLang="es-MX" sz="1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17789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CD405D5-305C-86FF-B0AD-1D4656A06A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6263" y="1420190"/>
            <a:ext cx="4232377" cy="4269410"/>
          </a:xfrm>
          <a:prstGeom prst="rect">
            <a:avLst/>
          </a:prstGeom>
        </p:spPr>
      </p:pic>
      <p:pic>
        <p:nvPicPr>
          <p:cNvPr id="7" name="Imagen 6">
            <a:extLst>
              <a:ext uri="{FF2B5EF4-FFF2-40B4-BE49-F238E27FC236}">
                <a16:creationId xmlns:a16="http://schemas.microsoft.com/office/drawing/2014/main" id="{B3552215-84C8-EC77-3806-C0DBF323A2CD}"/>
              </a:ext>
            </a:extLst>
          </p:cNvPr>
          <p:cNvPicPr>
            <a:picLocks noChangeAspect="1"/>
          </p:cNvPicPr>
          <p:nvPr/>
        </p:nvPicPr>
        <p:blipFill>
          <a:blip r:embed="rId3"/>
          <a:stretch>
            <a:fillRect/>
          </a:stretch>
        </p:blipFill>
        <p:spPr>
          <a:xfrm>
            <a:off x="1762488" y="1420190"/>
            <a:ext cx="4510102" cy="4269410"/>
          </a:xfrm>
          <a:prstGeom prst="rect">
            <a:avLst/>
          </a:prstGeom>
        </p:spPr>
      </p:pic>
      <p:sp>
        <p:nvSpPr>
          <p:cNvPr id="10" name="CuadroTexto 9">
            <a:extLst>
              <a:ext uri="{FF2B5EF4-FFF2-40B4-BE49-F238E27FC236}">
                <a16:creationId xmlns:a16="http://schemas.microsoft.com/office/drawing/2014/main" id="{0E5E32D8-95E9-208D-C5BE-EE27749C17DC}"/>
              </a:ext>
            </a:extLst>
          </p:cNvPr>
          <p:cNvSpPr txBox="1"/>
          <p:nvPr/>
        </p:nvSpPr>
        <p:spPr>
          <a:xfrm>
            <a:off x="1653277" y="5821680"/>
            <a:ext cx="8885446" cy="523220"/>
          </a:xfrm>
          <a:prstGeom prst="rect">
            <a:avLst/>
          </a:prstGeom>
          <a:noFill/>
        </p:spPr>
        <p:txBody>
          <a:bodyPr wrap="none" rtlCol="0">
            <a:spAutoFit/>
          </a:bodyPr>
          <a:lstStyle/>
          <a:p>
            <a:r>
              <a:rPr lang="en-US" sz="1400" dirty="0"/>
              <a:t>[4].- Jiménez-León, R. (2024). </a:t>
            </a:r>
            <a:r>
              <a:rPr lang="es-MX" sz="1400" dirty="0"/>
              <a:t>Educational </a:t>
            </a:r>
            <a:r>
              <a:rPr lang="es-MX" sz="1400" dirty="0" err="1"/>
              <a:t>intervention</a:t>
            </a:r>
            <a:r>
              <a:rPr lang="es-MX" sz="1400" dirty="0"/>
              <a:t> </a:t>
            </a:r>
            <a:r>
              <a:rPr lang="es-MX" sz="1400" dirty="0" err="1"/>
              <a:t>photography</a:t>
            </a:r>
            <a:r>
              <a:rPr lang="en-US" sz="1400" dirty="0"/>
              <a:t>. Digital</a:t>
            </a:r>
          </a:p>
          <a:p>
            <a:r>
              <a:rPr lang="en-US" sz="1400" dirty="0"/>
              <a:t>[5.- Kahlo, F. (1939). The Two </a:t>
            </a:r>
            <a:r>
              <a:rPr lang="en-US" sz="1400" dirty="0" err="1"/>
              <a:t>Fridas</a:t>
            </a:r>
            <a:r>
              <a:rPr lang="en-US" sz="1400" dirty="0"/>
              <a:t>. Museum of Modern Art of Mexico, Mexico City. (Mexico, Oil (173.5 x 173 cm.)</a:t>
            </a:r>
            <a:endParaRPr lang="es-MX" sz="1400" dirty="0"/>
          </a:p>
        </p:txBody>
      </p:sp>
      <p:sp>
        <p:nvSpPr>
          <p:cNvPr id="11" name="CuadroTexto 10">
            <a:extLst>
              <a:ext uri="{FF2B5EF4-FFF2-40B4-BE49-F238E27FC236}">
                <a16:creationId xmlns:a16="http://schemas.microsoft.com/office/drawing/2014/main" id="{649A4E03-899D-7BBD-1DC0-FA34E59F898F}"/>
              </a:ext>
            </a:extLst>
          </p:cNvPr>
          <p:cNvSpPr txBox="1"/>
          <p:nvPr/>
        </p:nvSpPr>
        <p:spPr>
          <a:xfrm>
            <a:off x="1716987" y="365125"/>
            <a:ext cx="5867344" cy="95410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Ethics, autonomy, dignity, democracy, technology, information, communication, production of knowledge (research) and immaterial work through imagination are key categories from which the new realities of education and pedagogy are configured.</a:t>
            </a:r>
            <a:endParaRPr lang="es-MX" sz="1400" dirty="0">
              <a:latin typeface="Arial" panose="020B0604020202020204" pitchFamily="34" charset="0"/>
              <a:cs typeface="Arial" panose="020B0604020202020204" pitchFamily="34" charset="0"/>
            </a:endParaRPr>
          </a:p>
        </p:txBody>
      </p:sp>
      <p:sp>
        <p:nvSpPr>
          <p:cNvPr id="12" name="Rectángulo 11">
            <a:extLst>
              <a:ext uri="{FF2B5EF4-FFF2-40B4-BE49-F238E27FC236}">
                <a16:creationId xmlns:a16="http://schemas.microsoft.com/office/drawing/2014/main" id="{A5B40E02-EE88-E1B8-2511-2BD149760CD3}"/>
              </a:ext>
            </a:extLst>
          </p:cNvPr>
          <p:cNvSpPr/>
          <p:nvPr/>
        </p:nvSpPr>
        <p:spPr>
          <a:xfrm>
            <a:off x="6476263" y="5348502"/>
            <a:ext cx="341097" cy="341097"/>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800" dirty="0">
                <a:solidFill>
                  <a:schemeClr val="tx1"/>
                </a:solidFill>
                <a:latin typeface="Arial" panose="020B0604020202020204" pitchFamily="34" charset="0"/>
                <a:cs typeface="Arial" panose="020B0604020202020204" pitchFamily="34" charset="0"/>
              </a:rPr>
              <a:t>5</a:t>
            </a:r>
          </a:p>
        </p:txBody>
      </p:sp>
      <p:sp>
        <p:nvSpPr>
          <p:cNvPr id="13" name="Rectángulo 12">
            <a:extLst>
              <a:ext uri="{FF2B5EF4-FFF2-40B4-BE49-F238E27FC236}">
                <a16:creationId xmlns:a16="http://schemas.microsoft.com/office/drawing/2014/main" id="{0AC4A543-B10A-7E29-5B6D-FAC38A45D1BE}"/>
              </a:ext>
            </a:extLst>
          </p:cNvPr>
          <p:cNvSpPr/>
          <p:nvPr/>
        </p:nvSpPr>
        <p:spPr>
          <a:xfrm>
            <a:off x="1762488" y="5348502"/>
            <a:ext cx="341097" cy="341097"/>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800" dirty="0">
                <a:solidFill>
                  <a:schemeClr val="tx1"/>
                </a:solidFill>
                <a:latin typeface="Arial" panose="020B0604020202020204" pitchFamily="34" charset="0"/>
                <a:cs typeface="Arial" panose="020B0604020202020204" pitchFamily="34" charset="0"/>
              </a:rPr>
              <a:t>4</a:t>
            </a:r>
          </a:p>
        </p:txBody>
      </p:sp>
      <p:grpSp>
        <p:nvGrpSpPr>
          <p:cNvPr id="14" name="Grupo 13">
            <a:extLst>
              <a:ext uri="{FF2B5EF4-FFF2-40B4-BE49-F238E27FC236}">
                <a16:creationId xmlns:a16="http://schemas.microsoft.com/office/drawing/2014/main" id="{F2574FDB-F3D2-B6EC-D818-CCC60E854A06}"/>
              </a:ext>
            </a:extLst>
          </p:cNvPr>
          <p:cNvGrpSpPr/>
          <p:nvPr/>
        </p:nvGrpSpPr>
        <p:grpSpPr>
          <a:xfrm>
            <a:off x="0" y="6655633"/>
            <a:ext cx="12192000" cy="202367"/>
            <a:chOff x="822085" y="1848678"/>
            <a:chExt cx="10422942" cy="487018"/>
          </a:xfrm>
        </p:grpSpPr>
        <p:sp>
          <p:nvSpPr>
            <p:cNvPr id="15" name="Rectángulo 14">
              <a:extLst>
                <a:ext uri="{FF2B5EF4-FFF2-40B4-BE49-F238E27FC236}">
                  <a16:creationId xmlns:a16="http://schemas.microsoft.com/office/drawing/2014/main" id="{C80AFB06-712B-0956-5E2C-048B015B34C5}"/>
                </a:ext>
              </a:extLst>
            </p:cNvPr>
            <p:cNvSpPr/>
            <p:nvPr/>
          </p:nvSpPr>
          <p:spPr>
            <a:xfrm>
              <a:off x="822085" y="1848678"/>
              <a:ext cx="1607577" cy="487018"/>
            </a:xfrm>
            <a:prstGeom prst="rect">
              <a:avLst/>
            </a:prstGeom>
            <a:solidFill>
              <a:srgbClr val="EFEC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Rectángulo 15">
              <a:extLst>
                <a:ext uri="{FF2B5EF4-FFF2-40B4-BE49-F238E27FC236}">
                  <a16:creationId xmlns:a16="http://schemas.microsoft.com/office/drawing/2014/main" id="{58EEC9E7-ECF7-F802-516F-6765F93B5430}"/>
                </a:ext>
              </a:extLst>
            </p:cNvPr>
            <p:cNvSpPr/>
            <p:nvPr/>
          </p:nvSpPr>
          <p:spPr>
            <a:xfrm>
              <a:off x="2502876" y="1848678"/>
              <a:ext cx="1607577" cy="487018"/>
            </a:xfrm>
            <a:prstGeom prst="rect">
              <a:avLst/>
            </a:prstGeom>
            <a:solidFill>
              <a:srgbClr val="D7CF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Rectángulo 16">
              <a:extLst>
                <a:ext uri="{FF2B5EF4-FFF2-40B4-BE49-F238E27FC236}">
                  <a16:creationId xmlns:a16="http://schemas.microsoft.com/office/drawing/2014/main" id="{1C189E3B-2B7B-5CEF-D799-A4F2015398FD}"/>
                </a:ext>
              </a:extLst>
            </p:cNvPr>
            <p:cNvSpPr/>
            <p:nvPr/>
          </p:nvSpPr>
          <p:spPr>
            <a:xfrm>
              <a:off x="4183666" y="1848678"/>
              <a:ext cx="1607577" cy="487018"/>
            </a:xfrm>
            <a:prstGeom prst="rect">
              <a:avLst/>
            </a:prstGeom>
            <a:solidFill>
              <a:srgbClr val="7743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Rectángulo 17">
              <a:extLst>
                <a:ext uri="{FF2B5EF4-FFF2-40B4-BE49-F238E27FC236}">
                  <a16:creationId xmlns:a16="http://schemas.microsoft.com/office/drawing/2014/main" id="{D9D8649D-6916-0909-71B0-490990432497}"/>
                </a:ext>
              </a:extLst>
            </p:cNvPr>
            <p:cNvSpPr/>
            <p:nvPr/>
          </p:nvSpPr>
          <p:spPr>
            <a:xfrm>
              <a:off x="5852504" y="1848678"/>
              <a:ext cx="1781448" cy="487018"/>
            </a:xfrm>
            <a:prstGeom prst="rect">
              <a:avLst/>
            </a:prstGeom>
            <a:solidFill>
              <a:srgbClr val="07D7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9" name="Rectángulo 18">
              <a:extLst>
                <a:ext uri="{FF2B5EF4-FFF2-40B4-BE49-F238E27FC236}">
                  <a16:creationId xmlns:a16="http://schemas.microsoft.com/office/drawing/2014/main" id="{EE16F441-1C9A-F127-5845-433F1765E406}"/>
                </a:ext>
              </a:extLst>
            </p:cNvPr>
            <p:cNvSpPr/>
            <p:nvPr/>
          </p:nvSpPr>
          <p:spPr>
            <a:xfrm>
              <a:off x="7706851" y="1848678"/>
              <a:ext cx="1614215" cy="487018"/>
            </a:xfrm>
            <a:prstGeom prst="rect">
              <a:avLst/>
            </a:prstGeom>
            <a:solidFill>
              <a:srgbClr val="15B7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Rectángulo 19">
              <a:extLst>
                <a:ext uri="{FF2B5EF4-FFF2-40B4-BE49-F238E27FC236}">
                  <a16:creationId xmlns:a16="http://schemas.microsoft.com/office/drawing/2014/main" id="{20D6D546-EFEB-12AB-58EB-FCEC7E91A9D6}"/>
                </a:ext>
              </a:extLst>
            </p:cNvPr>
            <p:cNvSpPr/>
            <p:nvPr/>
          </p:nvSpPr>
          <p:spPr>
            <a:xfrm>
              <a:off x="9403737" y="1848678"/>
              <a:ext cx="1841290" cy="487018"/>
            </a:xfrm>
            <a:prstGeom prst="rect">
              <a:avLst/>
            </a:prstGeom>
            <a:solidFill>
              <a:srgbClr val="1455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21" name="Grupo 20">
            <a:extLst>
              <a:ext uri="{FF2B5EF4-FFF2-40B4-BE49-F238E27FC236}">
                <a16:creationId xmlns:a16="http://schemas.microsoft.com/office/drawing/2014/main" id="{D31329FD-28EC-795D-84CF-CAB6630ADCCD}"/>
              </a:ext>
            </a:extLst>
          </p:cNvPr>
          <p:cNvGrpSpPr/>
          <p:nvPr/>
        </p:nvGrpSpPr>
        <p:grpSpPr>
          <a:xfrm>
            <a:off x="7541342" y="365125"/>
            <a:ext cx="4159046" cy="488747"/>
            <a:chOff x="190809" y="431402"/>
            <a:chExt cx="10274460" cy="1207395"/>
          </a:xfrm>
        </p:grpSpPr>
        <p:pic>
          <p:nvPicPr>
            <p:cNvPr id="22" name="Gráfico 21">
              <a:extLst>
                <a:ext uri="{FF2B5EF4-FFF2-40B4-BE49-F238E27FC236}">
                  <a16:creationId xmlns:a16="http://schemas.microsoft.com/office/drawing/2014/main" id="{F4CEFCB0-E318-EA54-01D2-E32E8D97F5B0}"/>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32995" b="31472"/>
            <a:stretch/>
          </p:blipFill>
          <p:spPr>
            <a:xfrm>
              <a:off x="190809" y="444608"/>
              <a:ext cx="4752081" cy="1194189"/>
            </a:xfrm>
            <a:prstGeom prst="rect">
              <a:avLst/>
            </a:prstGeom>
          </p:spPr>
        </p:pic>
        <p:pic>
          <p:nvPicPr>
            <p:cNvPr id="23" name="Gráfico 22">
              <a:extLst>
                <a:ext uri="{FF2B5EF4-FFF2-40B4-BE49-F238E27FC236}">
                  <a16:creationId xmlns:a16="http://schemas.microsoft.com/office/drawing/2014/main" id="{22CEE6FE-E922-AF64-1955-25098D74D1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43876" y="431402"/>
              <a:ext cx="2021393" cy="1170546"/>
            </a:xfrm>
            <a:prstGeom prst="rect">
              <a:avLst/>
            </a:prstGeom>
          </p:spPr>
        </p:pic>
        <p:pic>
          <p:nvPicPr>
            <p:cNvPr id="24" name="Imagen 23">
              <a:extLst>
                <a:ext uri="{FF2B5EF4-FFF2-40B4-BE49-F238E27FC236}">
                  <a16:creationId xmlns:a16="http://schemas.microsoft.com/office/drawing/2014/main" id="{BA391781-494F-B0B5-6DDA-68FF38302E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42889" y="539797"/>
              <a:ext cx="3046923" cy="880751"/>
            </a:xfrm>
            <a:prstGeom prst="rect">
              <a:avLst/>
            </a:prstGeom>
          </p:spPr>
        </p:pic>
      </p:grpSp>
    </p:spTree>
    <p:extLst>
      <p:ext uri="{BB962C8B-B14F-4D97-AF65-F5344CB8AC3E}">
        <p14:creationId xmlns:p14="http://schemas.microsoft.com/office/powerpoint/2010/main" val="1122987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F84392-5ED7-0466-587A-1E50F9C593B2}"/>
              </a:ext>
            </a:extLst>
          </p:cNvPr>
          <p:cNvSpPr>
            <a:spLocks noGrp="1"/>
          </p:cNvSpPr>
          <p:nvPr>
            <p:ph type="title"/>
          </p:nvPr>
        </p:nvSpPr>
        <p:spPr/>
        <p:txBody>
          <a:bodyPr>
            <a:normAutofit/>
          </a:bodyPr>
          <a:lstStyle/>
          <a:p>
            <a:r>
              <a:rPr lang="es-MX" sz="7200" dirty="0"/>
              <a:t>Pedagogía crítica</a:t>
            </a:r>
          </a:p>
        </p:txBody>
      </p:sp>
      <p:graphicFrame>
        <p:nvGraphicFramePr>
          <p:cNvPr id="4" name="Marcador de contenido 3">
            <a:extLst>
              <a:ext uri="{FF2B5EF4-FFF2-40B4-BE49-F238E27FC236}">
                <a16:creationId xmlns:a16="http://schemas.microsoft.com/office/drawing/2014/main" id="{A245060A-DD84-EF4F-C1F1-3FD57D2C7ADD}"/>
              </a:ext>
            </a:extLst>
          </p:cNvPr>
          <p:cNvGraphicFramePr>
            <a:graphicFrameLocks noGrp="1"/>
          </p:cNvGraphicFramePr>
          <p:nvPr>
            <p:ph idx="1"/>
            <p:extLst>
              <p:ext uri="{D42A27DB-BD31-4B8C-83A1-F6EECF244321}">
                <p14:modId xmlns:p14="http://schemas.microsoft.com/office/powerpoint/2010/main" val="152193483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1" name="Grupo 10">
            <a:extLst>
              <a:ext uri="{FF2B5EF4-FFF2-40B4-BE49-F238E27FC236}">
                <a16:creationId xmlns:a16="http://schemas.microsoft.com/office/drawing/2014/main" id="{7E680A4A-AB65-0DF7-6642-60E042B6E2CD}"/>
              </a:ext>
            </a:extLst>
          </p:cNvPr>
          <p:cNvGrpSpPr/>
          <p:nvPr/>
        </p:nvGrpSpPr>
        <p:grpSpPr>
          <a:xfrm>
            <a:off x="0" y="6655633"/>
            <a:ext cx="12192000" cy="202367"/>
            <a:chOff x="822085" y="1848678"/>
            <a:chExt cx="10422942" cy="487018"/>
          </a:xfrm>
        </p:grpSpPr>
        <p:sp>
          <p:nvSpPr>
            <p:cNvPr id="12" name="Rectángulo 11">
              <a:extLst>
                <a:ext uri="{FF2B5EF4-FFF2-40B4-BE49-F238E27FC236}">
                  <a16:creationId xmlns:a16="http://schemas.microsoft.com/office/drawing/2014/main" id="{92B40313-4812-AAD8-1B73-36C3266BF9F9}"/>
                </a:ext>
              </a:extLst>
            </p:cNvPr>
            <p:cNvSpPr/>
            <p:nvPr/>
          </p:nvSpPr>
          <p:spPr>
            <a:xfrm>
              <a:off x="822085" y="1848678"/>
              <a:ext cx="1607577" cy="487018"/>
            </a:xfrm>
            <a:prstGeom prst="rect">
              <a:avLst/>
            </a:prstGeom>
            <a:solidFill>
              <a:srgbClr val="EFEC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Rectángulo 12">
              <a:extLst>
                <a:ext uri="{FF2B5EF4-FFF2-40B4-BE49-F238E27FC236}">
                  <a16:creationId xmlns:a16="http://schemas.microsoft.com/office/drawing/2014/main" id="{0B16373A-757E-3D5E-4AC7-931E0CFDB622}"/>
                </a:ext>
              </a:extLst>
            </p:cNvPr>
            <p:cNvSpPr/>
            <p:nvPr/>
          </p:nvSpPr>
          <p:spPr>
            <a:xfrm>
              <a:off x="2502876" y="1848678"/>
              <a:ext cx="1607577" cy="487018"/>
            </a:xfrm>
            <a:prstGeom prst="rect">
              <a:avLst/>
            </a:prstGeom>
            <a:solidFill>
              <a:srgbClr val="D7CF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Rectángulo 13">
              <a:extLst>
                <a:ext uri="{FF2B5EF4-FFF2-40B4-BE49-F238E27FC236}">
                  <a16:creationId xmlns:a16="http://schemas.microsoft.com/office/drawing/2014/main" id="{9A31498D-F4DC-13C7-85B9-740208A81670}"/>
                </a:ext>
              </a:extLst>
            </p:cNvPr>
            <p:cNvSpPr/>
            <p:nvPr/>
          </p:nvSpPr>
          <p:spPr>
            <a:xfrm>
              <a:off x="4183666" y="1848678"/>
              <a:ext cx="1607577" cy="487018"/>
            </a:xfrm>
            <a:prstGeom prst="rect">
              <a:avLst/>
            </a:prstGeom>
            <a:solidFill>
              <a:srgbClr val="7743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Rectángulo 14">
              <a:extLst>
                <a:ext uri="{FF2B5EF4-FFF2-40B4-BE49-F238E27FC236}">
                  <a16:creationId xmlns:a16="http://schemas.microsoft.com/office/drawing/2014/main" id="{370BA26F-8921-88C1-B24E-E491BE2EB5FB}"/>
                </a:ext>
              </a:extLst>
            </p:cNvPr>
            <p:cNvSpPr/>
            <p:nvPr/>
          </p:nvSpPr>
          <p:spPr>
            <a:xfrm>
              <a:off x="5852504" y="1848678"/>
              <a:ext cx="1781448" cy="487018"/>
            </a:xfrm>
            <a:prstGeom prst="rect">
              <a:avLst/>
            </a:prstGeom>
            <a:solidFill>
              <a:srgbClr val="07D7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6" name="Rectángulo 15">
              <a:extLst>
                <a:ext uri="{FF2B5EF4-FFF2-40B4-BE49-F238E27FC236}">
                  <a16:creationId xmlns:a16="http://schemas.microsoft.com/office/drawing/2014/main" id="{11ABF422-8E2C-244E-6B5B-4675A65A9F7D}"/>
                </a:ext>
              </a:extLst>
            </p:cNvPr>
            <p:cNvSpPr/>
            <p:nvPr/>
          </p:nvSpPr>
          <p:spPr>
            <a:xfrm>
              <a:off x="7706851" y="1848678"/>
              <a:ext cx="1614215" cy="487018"/>
            </a:xfrm>
            <a:prstGeom prst="rect">
              <a:avLst/>
            </a:prstGeom>
            <a:solidFill>
              <a:srgbClr val="15B7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Rectángulo 16">
              <a:extLst>
                <a:ext uri="{FF2B5EF4-FFF2-40B4-BE49-F238E27FC236}">
                  <a16:creationId xmlns:a16="http://schemas.microsoft.com/office/drawing/2014/main" id="{9F4192C5-C113-808B-74D5-8B66413210A8}"/>
                </a:ext>
              </a:extLst>
            </p:cNvPr>
            <p:cNvSpPr/>
            <p:nvPr/>
          </p:nvSpPr>
          <p:spPr>
            <a:xfrm>
              <a:off x="9403737" y="1848678"/>
              <a:ext cx="1841290" cy="487018"/>
            </a:xfrm>
            <a:prstGeom prst="rect">
              <a:avLst/>
            </a:prstGeom>
            <a:solidFill>
              <a:srgbClr val="1455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18" name="Grupo 17">
            <a:extLst>
              <a:ext uri="{FF2B5EF4-FFF2-40B4-BE49-F238E27FC236}">
                <a16:creationId xmlns:a16="http://schemas.microsoft.com/office/drawing/2014/main" id="{79BBED8F-18D0-1526-E76D-5C1F4DF71E68}"/>
              </a:ext>
            </a:extLst>
          </p:cNvPr>
          <p:cNvGrpSpPr/>
          <p:nvPr/>
        </p:nvGrpSpPr>
        <p:grpSpPr>
          <a:xfrm>
            <a:off x="7541342" y="365125"/>
            <a:ext cx="4159046" cy="488747"/>
            <a:chOff x="190809" y="431402"/>
            <a:chExt cx="10274460" cy="1207395"/>
          </a:xfrm>
        </p:grpSpPr>
        <p:pic>
          <p:nvPicPr>
            <p:cNvPr id="19" name="Gráfico 18">
              <a:extLst>
                <a:ext uri="{FF2B5EF4-FFF2-40B4-BE49-F238E27FC236}">
                  <a16:creationId xmlns:a16="http://schemas.microsoft.com/office/drawing/2014/main" id="{094B9C5D-C71A-D54B-65ED-E0692442B473}"/>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32995" b="31472"/>
            <a:stretch/>
          </p:blipFill>
          <p:spPr>
            <a:xfrm>
              <a:off x="190809" y="444608"/>
              <a:ext cx="4752081" cy="1194189"/>
            </a:xfrm>
            <a:prstGeom prst="rect">
              <a:avLst/>
            </a:prstGeom>
          </p:spPr>
        </p:pic>
        <p:pic>
          <p:nvPicPr>
            <p:cNvPr id="20" name="Gráfico 19">
              <a:extLst>
                <a:ext uri="{FF2B5EF4-FFF2-40B4-BE49-F238E27FC236}">
                  <a16:creationId xmlns:a16="http://schemas.microsoft.com/office/drawing/2014/main" id="{CDE5F907-B455-80BD-DC9B-20133860ED6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43876" y="431402"/>
              <a:ext cx="2021393" cy="1170546"/>
            </a:xfrm>
            <a:prstGeom prst="rect">
              <a:avLst/>
            </a:prstGeom>
          </p:spPr>
        </p:pic>
        <p:pic>
          <p:nvPicPr>
            <p:cNvPr id="21" name="Imagen 20">
              <a:extLst>
                <a:ext uri="{FF2B5EF4-FFF2-40B4-BE49-F238E27FC236}">
                  <a16:creationId xmlns:a16="http://schemas.microsoft.com/office/drawing/2014/main" id="{DF476F16-3781-8D26-244A-D9CCE03BBBC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42889" y="539797"/>
              <a:ext cx="3046923" cy="880751"/>
            </a:xfrm>
            <a:prstGeom prst="rect">
              <a:avLst/>
            </a:prstGeom>
          </p:spPr>
        </p:pic>
      </p:grpSp>
    </p:spTree>
    <p:extLst>
      <p:ext uri="{BB962C8B-B14F-4D97-AF65-F5344CB8AC3E}">
        <p14:creationId xmlns:p14="http://schemas.microsoft.com/office/powerpoint/2010/main" val="2755975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BE64FE-67BC-68D4-419D-052D5748FA90}"/>
              </a:ext>
            </a:extLst>
          </p:cNvPr>
          <p:cNvSpPr>
            <a:spLocks noGrp="1"/>
          </p:cNvSpPr>
          <p:nvPr>
            <p:ph type="title"/>
          </p:nvPr>
        </p:nvSpPr>
        <p:spPr/>
        <p:txBody>
          <a:bodyPr/>
          <a:lstStyle/>
          <a:p>
            <a:r>
              <a:rPr lang="fr-FR" sz="4400" kern="0" dirty="0">
                <a:effectLst/>
                <a:latin typeface="Arial" panose="020B0604020202020204" pitchFamily="34" charset="0"/>
                <a:ea typeface="Aptos" panose="020B0004020202020204" pitchFamily="34" charset="0"/>
              </a:rPr>
              <a:t>Social function</a:t>
            </a:r>
            <a:endParaRPr lang="es-MX" dirty="0"/>
          </a:p>
        </p:txBody>
      </p:sp>
      <p:grpSp>
        <p:nvGrpSpPr>
          <p:cNvPr id="5" name="Grupo 4">
            <a:extLst>
              <a:ext uri="{FF2B5EF4-FFF2-40B4-BE49-F238E27FC236}">
                <a16:creationId xmlns:a16="http://schemas.microsoft.com/office/drawing/2014/main" id="{1DBF17EE-0003-5D29-67EC-7078816D3DBF}"/>
              </a:ext>
            </a:extLst>
          </p:cNvPr>
          <p:cNvGrpSpPr/>
          <p:nvPr/>
        </p:nvGrpSpPr>
        <p:grpSpPr>
          <a:xfrm>
            <a:off x="0" y="6655633"/>
            <a:ext cx="12192000" cy="202367"/>
            <a:chOff x="822085" y="1848678"/>
            <a:chExt cx="10422942" cy="487018"/>
          </a:xfrm>
        </p:grpSpPr>
        <p:sp>
          <p:nvSpPr>
            <p:cNvPr id="6" name="Rectángulo 5">
              <a:extLst>
                <a:ext uri="{FF2B5EF4-FFF2-40B4-BE49-F238E27FC236}">
                  <a16:creationId xmlns:a16="http://schemas.microsoft.com/office/drawing/2014/main" id="{D1569300-EDF7-6FD9-AEDC-1EA3EBC0BC8A}"/>
                </a:ext>
              </a:extLst>
            </p:cNvPr>
            <p:cNvSpPr/>
            <p:nvPr/>
          </p:nvSpPr>
          <p:spPr>
            <a:xfrm>
              <a:off x="822085" y="1848678"/>
              <a:ext cx="1607577" cy="487018"/>
            </a:xfrm>
            <a:prstGeom prst="rect">
              <a:avLst/>
            </a:prstGeom>
            <a:solidFill>
              <a:srgbClr val="EFEC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6">
              <a:extLst>
                <a:ext uri="{FF2B5EF4-FFF2-40B4-BE49-F238E27FC236}">
                  <a16:creationId xmlns:a16="http://schemas.microsoft.com/office/drawing/2014/main" id="{2D4E9713-69B9-8598-0CF6-BE499C6E74C8}"/>
                </a:ext>
              </a:extLst>
            </p:cNvPr>
            <p:cNvSpPr/>
            <p:nvPr/>
          </p:nvSpPr>
          <p:spPr>
            <a:xfrm>
              <a:off x="2502876" y="1848678"/>
              <a:ext cx="1607577" cy="487018"/>
            </a:xfrm>
            <a:prstGeom prst="rect">
              <a:avLst/>
            </a:prstGeom>
            <a:solidFill>
              <a:srgbClr val="D7CF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7">
              <a:extLst>
                <a:ext uri="{FF2B5EF4-FFF2-40B4-BE49-F238E27FC236}">
                  <a16:creationId xmlns:a16="http://schemas.microsoft.com/office/drawing/2014/main" id="{03D49ECD-01C0-9A3E-44B4-1DDF2D96AD92}"/>
                </a:ext>
              </a:extLst>
            </p:cNvPr>
            <p:cNvSpPr/>
            <p:nvPr/>
          </p:nvSpPr>
          <p:spPr>
            <a:xfrm>
              <a:off x="4183666" y="1848678"/>
              <a:ext cx="1607577" cy="487018"/>
            </a:xfrm>
            <a:prstGeom prst="rect">
              <a:avLst/>
            </a:prstGeom>
            <a:solidFill>
              <a:srgbClr val="7743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Rectángulo 8">
              <a:extLst>
                <a:ext uri="{FF2B5EF4-FFF2-40B4-BE49-F238E27FC236}">
                  <a16:creationId xmlns:a16="http://schemas.microsoft.com/office/drawing/2014/main" id="{F57AD91A-A147-26FB-4534-66487A37AF35}"/>
                </a:ext>
              </a:extLst>
            </p:cNvPr>
            <p:cNvSpPr/>
            <p:nvPr/>
          </p:nvSpPr>
          <p:spPr>
            <a:xfrm>
              <a:off x="5852504" y="1848678"/>
              <a:ext cx="1781448" cy="487018"/>
            </a:xfrm>
            <a:prstGeom prst="rect">
              <a:avLst/>
            </a:prstGeom>
            <a:solidFill>
              <a:srgbClr val="07D7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0" name="Rectángulo 9">
              <a:extLst>
                <a:ext uri="{FF2B5EF4-FFF2-40B4-BE49-F238E27FC236}">
                  <a16:creationId xmlns:a16="http://schemas.microsoft.com/office/drawing/2014/main" id="{B6D59084-A2DF-A45B-7E6A-A338BF3A25DC}"/>
                </a:ext>
              </a:extLst>
            </p:cNvPr>
            <p:cNvSpPr/>
            <p:nvPr/>
          </p:nvSpPr>
          <p:spPr>
            <a:xfrm>
              <a:off x="7706851" y="1848678"/>
              <a:ext cx="1614215" cy="487018"/>
            </a:xfrm>
            <a:prstGeom prst="rect">
              <a:avLst/>
            </a:prstGeom>
            <a:solidFill>
              <a:srgbClr val="15B7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a:extLst>
                <a:ext uri="{FF2B5EF4-FFF2-40B4-BE49-F238E27FC236}">
                  <a16:creationId xmlns:a16="http://schemas.microsoft.com/office/drawing/2014/main" id="{2F550473-0ABF-F977-E308-C2BC5F4C7EB2}"/>
                </a:ext>
              </a:extLst>
            </p:cNvPr>
            <p:cNvSpPr/>
            <p:nvPr/>
          </p:nvSpPr>
          <p:spPr>
            <a:xfrm>
              <a:off x="9403737" y="1848678"/>
              <a:ext cx="1841290" cy="487018"/>
            </a:xfrm>
            <a:prstGeom prst="rect">
              <a:avLst/>
            </a:prstGeom>
            <a:solidFill>
              <a:srgbClr val="1455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12" name="Grupo 11">
            <a:extLst>
              <a:ext uri="{FF2B5EF4-FFF2-40B4-BE49-F238E27FC236}">
                <a16:creationId xmlns:a16="http://schemas.microsoft.com/office/drawing/2014/main" id="{5749AAA5-DABD-0B9F-24B0-71ED7F883AB3}"/>
              </a:ext>
            </a:extLst>
          </p:cNvPr>
          <p:cNvGrpSpPr/>
          <p:nvPr/>
        </p:nvGrpSpPr>
        <p:grpSpPr>
          <a:xfrm>
            <a:off x="7541342" y="365125"/>
            <a:ext cx="4159046" cy="488747"/>
            <a:chOff x="190809" y="431402"/>
            <a:chExt cx="10274460" cy="1207395"/>
          </a:xfrm>
        </p:grpSpPr>
        <p:pic>
          <p:nvPicPr>
            <p:cNvPr id="13" name="Gráfico 12">
              <a:extLst>
                <a:ext uri="{FF2B5EF4-FFF2-40B4-BE49-F238E27FC236}">
                  <a16:creationId xmlns:a16="http://schemas.microsoft.com/office/drawing/2014/main" id="{5EDB20B5-3D71-20B4-7A42-C53A6D477F88}"/>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32995" b="31472"/>
            <a:stretch/>
          </p:blipFill>
          <p:spPr>
            <a:xfrm>
              <a:off x="190809" y="444608"/>
              <a:ext cx="4752081" cy="1194189"/>
            </a:xfrm>
            <a:prstGeom prst="rect">
              <a:avLst/>
            </a:prstGeom>
          </p:spPr>
        </p:pic>
        <p:pic>
          <p:nvPicPr>
            <p:cNvPr id="14" name="Gráfico 13">
              <a:extLst>
                <a:ext uri="{FF2B5EF4-FFF2-40B4-BE49-F238E27FC236}">
                  <a16:creationId xmlns:a16="http://schemas.microsoft.com/office/drawing/2014/main" id="{1EF53ACB-594B-849C-1643-FCAFF342B8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43876" y="431402"/>
              <a:ext cx="2021393" cy="1170546"/>
            </a:xfrm>
            <a:prstGeom prst="rect">
              <a:avLst/>
            </a:prstGeom>
          </p:spPr>
        </p:pic>
        <p:pic>
          <p:nvPicPr>
            <p:cNvPr id="15" name="Imagen 14">
              <a:extLst>
                <a:ext uri="{FF2B5EF4-FFF2-40B4-BE49-F238E27FC236}">
                  <a16:creationId xmlns:a16="http://schemas.microsoft.com/office/drawing/2014/main" id="{3511780C-B2E3-554E-ACB0-2E631F9E95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2889" y="539797"/>
              <a:ext cx="3046923" cy="880751"/>
            </a:xfrm>
            <a:prstGeom prst="rect">
              <a:avLst/>
            </a:prstGeom>
          </p:spPr>
        </p:pic>
      </p:grpSp>
      <p:graphicFrame>
        <p:nvGraphicFramePr>
          <p:cNvPr id="18" name="Diagrama 17">
            <a:extLst>
              <a:ext uri="{FF2B5EF4-FFF2-40B4-BE49-F238E27FC236}">
                <a16:creationId xmlns:a16="http://schemas.microsoft.com/office/drawing/2014/main" id="{F5C8DA24-0F50-C1B9-042E-E557545A58C8}"/>
              </a:ext>
            </a:extLst>
          </p:cNvPr>
          <p:cNvGraphicFramePr/>
          <p:nvPr>
            <p:extLst>
              <p:ext uri="{D42A27DB-BD31-4B8C-83A1-F6EECF244321}">
                <p14:modId xmlns:p14="http://schemas.microsoft.com/office/powerpoint/2010/main" val="242956639"/>
              </p:ext>
            </p:extLst>
          </p:nvPr>
        </p:nvGraphicFramePr>
        <p:xfrm>
          <a:off x="415140" y="1415732"/>
          <a:ext cx="6152808" cy="517112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Elipse 2">
            <a:extLst>
              <a:ext uri="{FF2B5EF4-FFF2-40B4-BE49-F238E27FC236}">
                <a16:creationId xmlns:a16="http://schemas.microsoft.com/office/drawing/2014/main" id="{6AA72E67-A083-73C0-367B-2B746189A19A}"/>
              </a:ext>
            </a:extLst>
          </p:cNvPr>
          <p:cNvSpPr/>
          <p:nvPr/>
        </p:nvSpPr>
        <p:spPr>
          <a:xfrm>
            <a:off x="552715" y="1690687"/>
            <a:ext cx="1521891" cy="1466905"/>
          </a:xfrm>
          <a:prstGeom prst="ellipse">
            <a:avLst/>
          </a:prstGeom>
          <a:solidFill>
            <a:srgbClr val="15B77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i="0" dirty="0">
                <a:solidFill>
                  <a:schemeClr val="bg1"/>
                </a:solidFill>
                <a:effectLst/>
                <a:latin typeface="Roboto" panose="02000000000000000000" pitchFamily="2" charset="0"/>
              </a:rPr>
              <a:t>Agile management for educational projects with qualitative methods</a:t>
            </a:r>
            <a:endParaRPr lang="es-MX" sz="1000" b="1" dirty="0">
              <a:solidFill>
                <a:schemeClr val="bg1"/>
              </a:solidFill>
            </a:endParaRPr>
          </a:p>
        </p:txBody>
      </p:sp>
      <p:graphicFrame>
        <p:nvGraphicFramePr>
          <p:cNvPr id="19" name="Marcador de contenido 18">
            <a:extLst>
              <a:ext uri="{FF2B5EF4-FFF2-40B4-BE49-F238E27FC236}">
                <a16:creationId xmlns:a16="http://schemas.microsoft.com/office/drawing/2014/main" id="{4C88D4EC-3A78-ECF8-8CD1-4882ACD99352}"/>
              </a:ext>
            </a:extLst>
          </p:cNvPr>
          <p:cNvGraphicFramePr>
            <a:graphicFrameLocks noGrp="1"/>
          </p:cNvGraphicFramePr>
          <p:nvPr>
            <p:ph idx="1"/>
            <p:extLst>
              <p:ext uri="{D42A27DB-BD31-4B8C-83A1-F6EECF244321}">
                <p14:modId xmlns:p14="http://schemas.microsoft.com/office/powerpoint/2010/main" val="1590004779"/>
              </p:ext>
            </p:extLst>
          </p:nvPr>
        </p:nvGraphicFramePr>
        <p:xfrm>
          <a:off x="6705523" y="1858297"/>
          <a:ext cx="5289832" cy="431866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22" name="Rectángulo: esquinas redondeadas 21">
            <a:extLst>
              <a:ext uri="{FF2B5EF4-FFF2-40B4-BE49-F238E27FC236}">
                <a16:creationId xmlns:a16="http://schemas.microsoft.com/office/drawing/2014/main" id="{180D9EE3-35C6-963A-77AD-5662F7531E83}"/>
              </a:ext>
            </a:extLst>
          </p:cNvPr>
          <p:cNvSpPr/>
          <p:nvPr/>
        </p:nvSpPr>
        <p:spPr>
          <a:xfrm>
            <a:off x="6705523" y="1514168"/>
            <a:ext cx="5201342" cy="483401"/>
          </a:xfrm>
          <a:prstGeom prst="roundRect">
            <a:avLst/>
          </a:prstGeom>
          <a:solidFill>
            <a:srgbClr val="9A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i="0" dirty="0">
                <a:solidFill>
                  <a:schemeClr val="bg1"/>
                </a:solidFill>
                <a:effectLst/>
                <a:latin typeface="Roboto" panose="02000000000000000000" pitchFamily="2" charset="0"/>
              </a:rPr>
              <a:t>Educational </a:t>
            </a:r>
            <a:r>
              <a:rPr lang="es-MX" b="1" i="0" dirty="0" err="1">
                <a:solidFill>
                  <a:schemeClr val="bg1"/>
                </a:solidFill>
                <a:effectLst/>
                <a:latin typeface="Roboto" panose="02000000000000000000" pitchFamily="2" charset="0"/>
              </a:rPr>
              <a:t>projects</a:t>
            </a:r>
            <a:endParaRPr lang="es-MX" b="1" dirty="0">
              <a:solidFill>
                <a:schemeClr val="bg1"/>
              </a:solidFill>
            </a:endParaRPr>
          </a:p>
        </p:txBody>
      </p:sp>
    </p:spTree>
    <p:extLst>
      <p:ext uri="{BB962C8B-B14F-4D97-AF65-F5344CB8AC3E}">
        <p14:creationId xmlns:p14="http://schemas.microsoft.com/office/powerpoint/2010/main" val="2871267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adroTexto 12">
            <a:extLst>
              <a:ext uri="{FF2B5EF4-FFF2-40B4-BE49-F238E27FC236}">
                <a16:creationId xmlns:a16="http://schemas.microsoft.com/office/drawing/2014/main" id="{DA19AF38-BC21-69B9-E63D-ADE465BE5BF0}"/>
              </a:ext>
            </a:extLst>
          </p:cNvPr>
          <p:cNvSpPr txBox="1"/>
          <p:nvPr/>
        </p:nvSpPr>
        <p:spPr>
          <a:xfrm>
            <a:off x="708039" y="5341919"/>
            <a:ext cx="11163563" cy="830997"/>
          </a:xfrm>
          <a:prstGeom prst="rect">
            <a:avLst/>
          </a:prstGeom>
          <a:noFill/>
        </p:spPr>
        <p:txBody>
          <a:bodyPr wrap="square" rtlCol="0">
            <a:spAutoFit/>
          </a:bodyPr>
          <a:lstStyle/>
          <a:p>
            <a:r>
              <a:rPr lang="en-US" sz="1200" dirty="0"/>
              <a:t>[6].- Sosa-Zapata, A., F. (2024). Factors associated with the lack of school initiative [Scientific poster]. Agile Management in Educational Projects with Qualitative Methods.[7].- </a:t>
            </a:r>
            <a:r>
              <a:rPr lang="en-US" sz="1200" dirty="0" err="1"/>
              <a:t>Paniaga</a:t>
            </a:r>
            <a:r>
              <a:rPr lang="en-US" sz="1200" dirty="0"/>
              <a:t>-Max, G. (2024). Fundamentals of group dynamics. [Scientific poster]. Agile Management in Educational Projects with Qualitative Methods.[8].- Varela-Aguilar, Z. (2024). Institutional tutoring towards teacher training in the French language. [Scientific poster]. Agile Management in Educational Projects with Qualitative Methods.</a:t>
            </a:r>
            <a:endParaRPr lang="es-MX" sz="1200" dirty="0"/>
          </a:p>
        </p:txBody>
      </p:sp>
      <p:grpSp>
        <p:nvGrpSpPr>
          <p:cNvPr id="25" name="Grupo 24">
            <a:extLst>
              <a:ext uri="{FF2B5EF4-FFF2-40B4-BE49-F238E27FC236}">
                <a16:creationId xmlns:a16="http://schemas.microsoft.com/office/drawing/2014/main" id="{E5EA5780-469D-A713-C2C5-3FD4BE952477}"/>
              </a:ext>
            </a:extLst>
          </p:cNvPr>
          <p:cNvGrpSpPr/>
          <p:nvPr/>
        </p:nvGrpSpPr>
        <p:grpSpPr>
          <a:xfrm>
            <a:off x="1777055" y="1221476"/>
            <a:ext cx="8637889" cy="3841184"/>
            <a:chOff x="1303601" y="616154"/>
            <a:chExt cx="9514144" cy="4230846"/>
          </a:xfrm>
        </p:grpSpPr>
        <p:pic>
          <p:nvPicPr>
            <p:cNvPr id="9" name="Imagen 8">
              <a:extLst>
                <a:ext uri="{FF2B5EF4-FFF2-40B4-BE49-F238E27FC236}">
                  <a16:creationId xmlns:a16="http://schemas.microsoft.com/office/drawing/2014/main" id="{ABC15297-0219-DEF0-9F0D-5B4D1BC3FED7}"/>
                </a:ext>
              </a:extLst>
            </p:cNvPr>
            <p:cNvPicPr>
              <a:picLocks noChangeAspect="1"/>
            </p:cNvPicPr>
            <p:nvPr/>
          </p:nvPicPr>
          <p:blipFill>
            <a:blip r:embed="rId2"/>
            <a:stretch>
              <a:fillRect/>
            </a:stretch>
          </p:blipFill>
          <p:spPr>
            <a:xfrm>
              <a:off x="8059129" y="616154"/>
              <a:ext cx="2758616" cy="415026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7" name="Imagen 6">
              <a:extLst>
                <a:ext uri="{FF2B5EF4-FFF2-40B4-BE49-F238E27FC236}">
                  <a16:creationId xmlns:a16="http://schemas.microsoft.com/office/drawing/2014/main" id="{E3909367-A304-0E6E-1579-85AA3A607BB7}"/>
                </a:ext>
              </a:extLst>
            </p:cNvPr>
            <p:cNvPicPr>
              <a:picLocks noChangeAspect="1"/>
            </p:cNvPicPr>
            <p:nvPr/>
          </p:nvPicPr>
          <p:blipFill>
            <a:blip r:embed="rId3"/>
            <a:stretch>
              <a:fillRect/>
            </a:stretch>
          </p:blipFill>
          <p:spPr>
            <a:xfrm>
              <a:off x="4857217" y="616221"/>
              <a:ext cx="2747540" cy="415053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Imagen 4">
              <a:extLst>
                <a:ext uri="{FF2B5EF4-FFF2-40B4-BE49-F238E27FC236}">
                  <a16:creationId xmlns:a16="http://schemas.microsoft.com/office/drawing/2014/main" id="{A6557844-A3E2-0091-6D27-1942B3536A4A}"/>
                </a:ext>
              </a:extLst>
            </p:cNvPr>
            <p:cNvPicPr>
              <a:picLocks noChangeAspect="1"/>
            </p:cNvPicPr>
            <p:nvPr/>
          </p:nvPicPr>
          <p:blipFill>
            <a:blip r:embed="rId4"/>
            <a:stretch>
              <a:fillRect/>
            </a:stretch>
          </p:blipFill>
          <p:spPr>
            <a:xfrm>
              <a:off x="1374255" y="616155"/>
              <a:ext cx="2930527" cy="415026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0" name="Rectángulo 9">
              <a:extLst>
                <a:ext uri="{FF2B5EF4-FFF2-40B4-BE49-F238E27FC236}">
                  <a16:creationId xmlns:a16="http://schemas.microsoft.com/office/drawing/2014/main" id="{6AD5C2CE-80A9-D08C-B4E4-F7A792870E86}"/>
                </a:ext>
              </a:extLst>
            </p:cNvPr>
            <p:cNvSpPr/>
            <p:nvPr/>
          </p:nvSpPr>
          <p:spPr>
            <a:xfrm>
              <a:off x="1303601" y="4505903"/>
              <a:ext cx="341097" cy="341097"/>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800" dirty="0">
                  <a:solidFill>
                    <a:schemeClr val="tx1"/>
                  </a:solidFill>
                  <a:latin typeface="Arial" panose="020B0604020202020204" pitchFamily="34" charset="0"/>
                  <a:cs typeface="Arial" panose="020B0604020202020204" pitchFamily="34" charset="0"/>
                </a:rPr>
                <a:t>6</a:t>
              </a:r>
            </a:p>
          </p:txBody>
        </p:sp>
        <p:sp>
          <p:nvSpPr>
            <p:cNvPr id="11" name="Rectángulo 10">
              <a:extLst>
                <a:ext uri="{FF2B5EF4-FFF2-40B4-BE49-F238E27FC236}">
                  <a16:creationId xmlns:a16="http://schemas.microsoft.com/office/drawing/2014/main" id="{B84A89B7-3AE1-55B5-3136-DFA4E99B8F84}"/>
                </a:ext>
              </a:extLst>
            </p:cNvPr>
            <p:cNvSpPr/>
            <p:nvPr/>
          </p:nvSpPr>
          <p:spPr>
            <a:xfrm>
              <a:off x="4843410" y="4504263"/>
              <a:ext cx="341097" cy="341097"/>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800" dirty="0">
                  <a:solidFill>
                    <a:schemeClr val="tx1"/>
                  </a:solidFill>
                  <a:latin typeface="Arial" panose="020B0604020202020204" pitchFamily="34" charset="0"/>
                  <a:cs typeface="Arial" panose="020B0604020202020204" pitchFamily="34" charset="0"/>
                </a:rPr>
                <a:t>7</a:t>
              </a:r>
            </a:p>
          </p:txBody>
        </p:sp>
        <p:sp>
          <p:nvSpPr>
            <p:cNvPr id="12" name="Rectángulo 11">
              <a:extLst>
                <a:ext uri="{FF2B5EF4-FFF2-40B4-BE49-F238E27FC236}">
                  <a16:creationId xmlns:a16="http://schemas.microsoft.com/office/drawing/2014/main" id="{5C9A00D3-ED76-35C7-EA81-951AEE299353}"/>
                </a:ext>
              </a:extLst>
            </p:cNvPr>
            <p:cNvSpPr/>
            <p:nvPr/>
          </p:nvSpPr>
          <p:spPr>
            <a:xfrm>
              <a:off x="7986643" y="4504262"/>
              <a:ext cx="341097" cy="341097"/>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800" dirty="0">
                  <a:solidFill>
                    <a:schemeClr val="tx1"/>
                  </a:solidFill>
                  <a:latin typeface="Arial" panose="020B0604020202020204" pitchFamily="34" charset="0"/>
                  <a:cs typeface="Arial" panose="020B0604020202020204" pitchFamily="34" charset="0"/>
                </a:rPr>
                <a:t>8</a:t>
              </a:r>
            </a:p>
          </p:txBody>
        </p:sp>
      </p:grpSp>
      <p:grpSp>
        <p:nvGrpSpPr>
          <p:cNvPr id="14" name="Grupo 13">
            <a:extLst>
              <a:ext uri="{FF2B5EF4-FFF2-40B4-BE49-F238E27FC236}">
                <a16:creationId xmlns:a16="http://schemas.microsoft.com/office/drawing/2014/main" id="{65140824-B774-BCD2-C558-4BDE10B6817D}"/>
              </a:ext>
            </a:extLst>
          </p:cNvPr>
          <p:cNvGrpSpPr/>
          <p:nvPr/>
        </p:nvGrpSpPr>
        <p:grpSpPr>
          <a:xfrm>
            <a:off x="0" y="6655633"/>
            <a:ext cx="12192000" cy="202367"/>
            <a:chOff x="822085" y="1848678"/>
            <a:chExt cx="10422942" cy="487018"/>
          </a:xfrm>
        </p:grpSpPr>
        <p:sp>
          <p:nvSpPr>
            <p:cNvPr id="15" name="Rectángulo 14">
              <a:extLst>
                <a:ext uri="{FF2B5EF4-FFF2-40B4-BE49-F238E27FC236}">
                  <a16:creationId xmlns:a16="http://schemas.microsoft.com/office/drawing/2014/main" id="{BFE07991-D15E-7F26-A11E-A43639BC6EC3}"/>
                </a:ext>
              </a:extLst>
            </p:cNvPr>
            <p:cNvSpPr/>
            <p:nvPr/>
          </p:nvSpPr>
          <p:spPr>
            <a:xfrm>
              <a:off x="822085" y="1848678"/>
              <a:ext cx="1607577" cy="487018"/>
            </a:xfrm>
            <a:prstGeom prst="rect">
              <a:avLst/>
            </a:prstGeom>
            <a:solidFill>
              <a:srgbClr val="EFEC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Rectángulo 15">
              <a:extLst>
                <a:ext uri="{FF2B5EF4-FFF2-40B4-BE49-F238E27FC236}">
                  <a16:creationId xmlns:a16="http://schemas.microsoft.com/office/drawing/2014/main" id="{BBE46427-4F1E-61E4-4806-10084B1E3F86}"/>
                </a:ext>
              </a:extLst>
            </p:cNvPr>
            <p:cNvSpPr/>
            <p:nvPr/>
          </p:nvSpPr>
          <p:spPr>
            <a:xfrm>
              <a:off x="2502876" y="1848678"/>
              <a:ext cx="1607577" cy="487018"/>
            </a:xfrm>
            <a:prstGeom prst="rect">
              <a:avLst/>
            </a:prstGeom>
            <a:solidFill>
              <a:srgbClr val="D7CF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Rectángulo 16">
              <a:extLst>
                <a:ext uri="{FF2B5EF4-FFF2-40B4-BE49-F238E27FC236}">
                  <a16:creationId xmlns:a16="http://schemas.microsoft.com/office/drawing/2014/main" id="{DBE41C6C-36B9-2539-EEFD-704C7D2CEAA4}"/>
                </a:ext>
              </a:extLst>
            </p:cNvPr>
            <p:cNvSpPr/>
            <p:nvPr/>
          </p:nvSpPr>
          <p:spPr>
            <a:xfrm>
              <a:off x="4183666" y="1848678"/>
              <a:ext cx="1607577" cy="487018"/>
            </a:xfrm>
            <a:prstGeom prst="rect">
              <a:avLst/>
            </a:prstGeom>
            <a:solidFill>
              <a:srgbClr val="7743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Rectángulo 17">
              <a:extLst>
                <a:ext uri="{FF2B5EF4-FFF2-40B4-BE49-F238E27FC236}">
                  <a16:creationId xmlns:a16="http://schemas.microsoft.com/office/drawing/2014/main" id="{BB42A7C2-882C-842B-B9A0-980C85035901}"/>
                </a:ext>
              </a:extLst>
            </p:cNvPr>
            <p:cNvSpPr/>
            <p:nvPr/>
          </p:nvSpPr>
          <p:spPr>
            <a:xfrm>
              <a:off x="5852504" y="1848678"/>
              <a:ext cx="1781448" cy="487018"/>
            </a:xfrm>
            <a:prstGeom prst="rect">
              <a:avLst/>
            </a:prstGeom>
            <a:solidFill>
              <a:srgbClr val="07D7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9" name="Rectángulo 18">
              <a:extLst>
                <a:ext uri="{FF2B5EF4-FFF2-40B4-BE49-F238E27FC236}">
                  <a16:creationId xmlns:a16="http://schemas.microsoft.com/office/drawing/2014/main" id="{E572C085-5E53-722A-BF81-09CB223A2FF6}"/>
                </a:ext>
              </a:extLst>
            </p:cNvPr>
            <p:cNvSpPr/>
            <p:nvPr/>
          </p:nvSpPr>
          <p:spPr>
            <a:xfrm>
              <a:off x="7706851" y="1848678"/>
              <a:ext cx="1614215" cy="487018"/>
            </a:xfrm>
            <a:prstGeom prst="rect">
              <a:avLst/>
            </a:prstGeom>
            <a:solidFill>
              <a:srgbClr val="15B7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Rectángulo 19">
              <a:extLst>
                <a:ext uri="{FF2B5EF4-FFF2-40B4-BE49-F238E27FC236}">
                  <a16:creationId xmlns:a16="http://schemas.microsoft.com/office/drawing/2014/main" id="{BD226FF1-D3DC-2639-E368-B1341D646B4B}"/>
                </a:ext>
              </a:extLst>
            </p:cNvPr>
            <p:cNvSpPr/>
            <p:nvPr/>
          </p:nvSpPr>
          <p:spPr>
            <a:xfrm>
              <a:off x="9403737" y="1848678"/>
              <a:ext cx="1841290" cy="487018"/>
            </a:xfrm>
            <a:prstGeom prst="rect">
              <a:avLst/>
            </a:prstGeom>
            <a:solidFill>
              <a:srgbClr val="1455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21" name="Grupo 20">
            <a:extLst>
              <a:ext uri="{FF2B5EF4-FFF2-40B4-BE49-F238E27FC236}">
                <a16:creationId xmlns:a16="http://schemas.microsoft.com/office/drawing/2014/main" id="{A49F3ED6-90DB-C07E-52D1-EE82F5210DDB}"/>
              </a:ext>
            </a:extLst>
          </p:cNvPr>
          <p:cNvGrpSpPr/>
          <p:nvPr/>
        </p:nvGrpSpPr>
        <p:grpSpPr>
          <a:xfrm>
            <a:off x="7541342" y="365125"/>
            <a:ext cx="4159046" cy="488747"/>
            <a:chOff x="190809" y="431402"/>
            <a:chExt cx="10274460" cy="1207395"/>
          </a:xfrm>
        </p:grpSpPr>
        <p:pic>
          <p:nvPicPr>
            <p:cNvPr id="22" name="Gráfico 21">
              <a:extLst>
                <a:ext uri="{FF2B5EF4-FFF2-40B4-BE49-F238E27FC236}">
                  <a16:creationId xmlns:a16="http://schemas.microsoft.com/office/drawing/2014/main" id="{486EB263-410C-58FE-5DEF-F9BA41A0D9CA}"/>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t="32995" b="31472"/>
            <a:stretch/>
          </p:blipFill>
          <p:spPr>
            <a:xfrm>
              <a:off x="190809" y="444608"/>
              <a:ext cx="4752081" cy="1194189"/>
            </a:xfrm>
            <a:prstGeom prst="rect">
              <a:avLst/>
            </a:prstGeom>
          </p:spPr>
        </p:pic>
        <p:pic>
          <p:nvPicPr>
            <p:cNvPr id="23" name="Gráfico 22">
              <a:extLst>
                <a:ext uri="{FF2B5EF4-FFF2-40B4-BE49-F238E27FC236}">
                  <a16:creationId xmlns:a16="http://schemas.microsoft.com/office/drawing/2014/main" id="{DB09B911-8AAC-8FB5-E455-7423E6BA2C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43876" y="431402"/>
              <a:ext cx="2021393" cy="1170546"/>
            </a:xfrm>
            <a:prstGeom prst="rect">
              <a:avLst/>
            </a:prstGeom>
          </p:spPr>
        </p:pic>
        <p:pic>
          <p:nvPicPr>
            <p:cNvPr id="24" name="Imagen 23">
              <a:extLst>
                <a:ext uri="{FF2B5EF4-FFF2-40B4-BE49-F238E27FC236}">
                  <a16:creationId xmlns:a16="http://schemas.microsoft.com/office/drawing/2014/main" id="{A74EBF2F-3086-5719-12FF-0D401AF5AD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42889" y="539797"/>
              <a:ext cx="3046923" cy="880751"/>
            </a:xfrm>
            <a:prstGeom prst="rect">
              <a:avLst/>
            </a:prstGeom>
          </p:spPr>
        </p:pic>
      </p:grpSp>
      <p:sp>
        <p:nvSpPr>
          <p:cNvPr id="2" name="Elipse 1">
            <a:extLst>
              <a:ext uri="{FF2B5EF4-FFF2-40B4-BE49-F238E27FC236}">
                <a16:creationId xmlns:a16="http://schemas.microsoft.com/office/drawing/2014/main" id="{100549CF-0C36-6BEB-9836-137AD12A4628}"/>
              </a:ext>
            </a:extLst>
          </p:cNvPr>
          <p:cNvSpPr/>
          <p:nvPr/>
        </p:nvSpPr>
        <p:spPr>
          <a:xfrm>
            <a:off x="830373" y="1730864"/>
            <a:ext cx="1256364" cy="1256364"/>
          </a:xfrm>
          <a:prstGeom prst="ellipse">
            <a:avLst/>
          </a:prstGeom>
          <a:solidFill>
            <a:srgbClr val="15B77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i="0" dirty="0">
                <a:solidFill>
                  <a:schemeClr val="bg1"/>
                </a:solidFill>
                <a:effectLst/>
                <a:latin typeface="Roboto" panose="02000000000000000000" pitchFamily="2" charset="0"/>
              </a:rPr>
              <a:t>Motivation</a:t>
            </a:r>
            <a:endParaRPr lang="es-MX" sz="1100" b="1" dirty="0">
              <a:solidFill>
                <a:schemeClr val="bg1"/>
              </a:solidFill>
            </a:endParaRPr>
          </a:p>
        </p:txBody>
      </p:sp>
      <p:sp>
        <p:nvSpPr>
          <p:cNvPr id="3" name="Elipse 2">
            <a:extLst>
              <a:ext uri="{FF2B5EF4-FFF2-40B4-BE49-F238E27FC236}">
                <a16:creationId xmlns:a16="http://schemas.microsoft.com/office/drawing/2014/main" id="{9D04BBE5-290E-BF67-9795-B0893B3ECFF6}"/>
              </a:ext>
            </a:extLst>
          </p:cNvPr>
          <p:cNvSpPr/>
          <p:nvPr/>
        </p:nvSpPr>
        <p:spPr>
          <a:xfrm>
            <a:off x="4375200" y="1689598"/>
            <a:ext cx="1256364" cy="1256364"/>
          </a:xfrm>
          <a:prstGeom prst="ellipse">
            <a:avLst/>
          </a:prstGeom>
          <a:solidFill>
            <a:srgbClr val="15B77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100" b="1" i="0" dirty="0" err="1">
                <a:solidFill>
                  <a:schemeClr val="bg1"/>
                </a:solidFill>
                <a:effectLst/>
                <a:latin typeface="Roboto" panose="02000000000000000000" pitchFamily="2" charset="0"/>
              </a:rPr>
              <a:t>Playful</a:t>
            </a:r>
            <a:r>
              <a:rPr lang="es-MX" sz="1100" b="1" i="0" dirty="0">
                <a:solidFill>
                  <a:schemeClr val="bg1"/>
                </a:solidFill>
                <a:effectLst/>
                <a:latin typeface="Roboto" panose="02000000000000000000" pitchFamily="2" charset="0"/>
              </a:rPr>
              <a:t> </a:t>
            </a:r>
            <a:r>
              <a:rPr lang="es-MX" sz="1100" b="1" i="0" dirty="0" err="1">
                <a:solidFill>
                  <a:schemeClr val="bg1"/>
                </a:solidFill>
                <a:effectLst/>
                <a:latin typeface="Roboto" panose="02000000000000000000" pitchFamily="2" charset="0"/>
              </a:rPr>
              <a:t>pedagogy</a:t>
            </a:r>
            <a:endParaRPr lang="es-MX" sz="1100" b="1" dirty="0">
              <a:solidFill>
                <a:schemeClr val="bg1"/>
              </a:solidFill>
            </a:endParaRPr>
          </a:p>
        </p:txBody>
      </p:sp>
      <p:sp>
        <p:nvSpPr>
          <p:cNvPr id="6" name="Elipse 5">
            <a:extLst>
              <a:ext uri="{FF2B5EF4-FFF2-40B4-BE49-F238E27FC236}">
                <a16:creationId xmlns:a16="http://schemas.microsoft.com/office/drawing/2014/main" id="{05EBA385-6979-057C-B860-21C2C17C3104}"/>
              </a:ext>
            </a:extLst>
          </p:cNvPr>
          <p:cNvSpPr/>
          <p:nvPr/>
        </p:nvSpPr>
        <p:spPr>
          <a:xfrm>
            <a:off x="7425117" y="1730118"/>
            <a:ext cx="1256364" cy="1256364"/>
          </a:xfrm>
          <a:prstGeom prst="ellipse">
            <a:avLst/>
          </a:prstGeom>
          <a:solidFill>
            <a:srgbClr val="15B77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100" b="1" i="0" dirty="0" err="1">
                <a:solidFill>
                  <a:schemeClr val="bg1"/>
                </a:solidFill>
                <a:effectLst/>
                <a:latin typeface="Roboto" panose="02000000000000000000" pitchFamily="2" charset="0"/>
              </a:rPr>
              <a:t>Interest</a:t>
            </a:r>
            <a:r>
              <a:rPr lang="es-MX" sz="1100" b="1" i="0" dirty="0">
                <a:solidFill>
                  <a:schemeClr val="bg1"/>
                </a:solidFill>
                <a:effectLst/>
                <a:latin typeface="Roboto" panose="02000000000000000000" pitchFamily="2" charset="0"/>
              </a:rPr>
              <a:t> in </a:t>
            </a:r>
            <a:r>
              <a:rPr lang="es-MX" sz="1100" b="1" i="0" dirty="0" err="1">
                <a:solidFill>
                  <a:schemeClr val="bg1"/>
                </a:solidFill>
                <a:effectLst/>
                <a:latin typeface="Roboto" panose="02000000000000000000" pitchFamily="2" charset="0"/>
              </a:rPr>
              <a:t>languages</a:t>
            </a:r>
            <a:endParaRPr lang="es-MX" sz="1100" b="1" dirty="0">
              <a:solidFill>
                <a:schemeClr val="bg1"/>
              </a:solidFill>
            </a:endParaRPr>
          </a:p>
        </p:txBody>
      </p:sp>
    </p:spTree>
    <p:extLst>
      <p:ext uri="{BB962C8B-B14F-4D97-AF65-F5344CB8AC3E}">
        <p14:creationId xmlns:p14="http://schemas.microsoft.com/office/powerpoint/2010/main" val="3904364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2CC1B1-CC63-28A0-01EF-8F81C340B552}"/>
              </a:ext>
            </a:extLst>
          </p:cNvPr>
          <p:cNvSpPr>
            <a:spLocks noGrp="1"/>
          </p:cNvSpPr>
          <p:nvPr>
            <p:ph type="title"/>
          </p:nvPr>
        </p:nvSpPr>
        <p:spPr/>
        <p:txBody>
          <a:bodyPr>
            <a:normAutofit/>
          </a:bodyPr>
          <a:lstStyle/>
          <a:p>
            <a:r>
              <a:rPr lang="fr-FR" sz="4000" kern="0" dirty="0" err="1">
                <a:effectLst/>
                <a:latin typeface="Arial" panose="020B0604020202020204" pitchFamily="34" charset="0"/>
                <a:ea typeface="Aptos" panose="020B0004020202020204" pitchFamily="34" charset="0"/>
              </a:rPr>
              <a:t>Cooperative</a:t>
            </a:r>
            <a:r>
              <a:rPr lang="fr-FR" sz="4000" kern="0" dirty="0">
                <a:effectLst/>
                <a:latin typeface="Arial" panose="020B0604020202020204" pitchFamily="34" charset="0"/>
                <a:ea typeface="Aptos" panose="020B0004020202020204" pitchFamily="34" charset="0"/>
              </a:rPr>
              <a:t> </a:t>
            </a:r>
            <a:r>
              <a:rPr lang="fr-FR" sz="4000" kern="0" dirty="0" err="1">
                <a:effectLst/>
                <a:latin typeface="Arial" panose="020B0604020202020204" pitchFamily="34" charset="0"/>
                <a:ea typeface="Aptos" panose="020B0004020202020204" pitchFamily="34" charset="0"/>
              </a:rPr>
              <a:t>learning</a:t>
            </a:r>
            <a:endParaRPr lang="es-MX" sz="8000" dirty="0"/>
          </a:p>
        </p:txBody>
      </p:sp>
      <p:graphicFrame>
        <p:nvGraphicFramePr>
          <p:cNvPr id="7" name="Marcador de contenido 6">
            <a:extLst>
              <a:ext uri="{FF2B5EF4-FFF2-40B4-BE49-F238E27FC236}">
                <a16:creationId xmlns:a16="http://schemas.microsoft.com/office/drawing/2014/main" id="{F38FEA30-2DB5-F6F4-20AB-04EA05AA6DA6}"/>
              </a:ext>
            </a:extLst>
          </p:cNvPr>
          <p:cNvGraphicFramePr>
            <a:graphicFrameLocks noGrp="1"/>
          </p:cNvGraphicFramePr>
          <p:nvPr>
            <p:ph idx="1"/>
            <p:extLst>
              <p:ext uri="{D42A27DB-BD31-4B8C-83A1-F6EECF244321}">
                <p14:modId xmlns:p14="http://schemas.microsoft.com/office/powerpoint/2010/main" val="1388263890"/>
              </p:ext>
            </p:extLst>
          </p:nvPr>
        </p:nvGraphicFramePr>
        <p:xfrm>
          <a:off x="1015181" y="1729220"/>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upo 7">
            <a:extLst>
              <a:ext uri="{FF2B5EF4-FFF2-40B4-BE49-F238E27FC236}">
                <a16:creationId xmlns:a16="http://schemas.microsoft.com/office/drawing/2014/main" id="{52CA9A39-CBFB-D830-87FB-F7760B09E4D4}"/>
              </a:ext>
            </a:extLst>
          </p:cNvPr>
          <p:cNvGrpSpPr/>
          <p:nvPr/>
        </p:nvGrpSpPr>
        <p:grpSpPr>
          <a:xfrm>
            <a:off x="0" y="6655633"/>
            <a:ext cx="12192000" cy="202367"/>
            <a:chOff x="822085" y="1848678"/>
            <a:chExt cx="10422942" cy="487018"/>
          </a:xfrm>
        </p:grpSpPr>
        <p:sp>
          <p:nvSpPr>
            <p:cNvPr id="9" name="Rectángulo 8">
              <a:extLst>
                <a:ext uri="{FF2B5EF4-FFF2-40B4-BE49-F238E27FC236}">
                  <a16:creationId xmlns:a16="http://schemas.microsoft.com/office/drawing/2014/main" id="{542D3DF4-15E1-EA5D-0F4E-3B1101F1A556}"/>
                </a:ext>
              </a:extLst>
            </p:cNvPr>
            <p:cNvSpPr/>
            <p:nvPr/>
          </p:nvSpPr>
          <p:spPr>
            <a:xfrm>
              <a:off x="822085" y="1848678"/>
              <a:ext cx="1607577" cy="487018"/>
            </a:xfrm>
            <a:prstGeom prst="rect">
              <a:avLst/>
            </a:prstGeom>
            <a:solidFill>
              <a:srgbClr val="EFEC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a:extLst>
                <a:ext uri="{FF2B5EF4-FFF2-40B4-BE49-F238E27FC236}">
                  <a16:creationId xmlns:a16="http://schemas.microsoft.com/office/drawing/2014/main" id="{09220322-8382-ECF8-36FE-38C2921B05F1}"/>
                </a:ext>
              </a:extLst>
            </p:cNvPr>
            <p:cNvSpPr/>
            <p:nvPr/>
          </p:nvSpPr>
          <p:spPr>
            <a:xfrm>
              <a:off x="2502876" y="1848678"/>
              <a:ext cx="1607577" cy="487018"/>
            </a:xfrm>
            <a:prstGeom prst="rect">
              <a:avLst/>
            </a:prstGeom>
            <a:solidFill>
              <a:srgbClr val="D7CF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a:extLst>
                <a:ext uri="{FF2B5EF4-FFF2-40B4-BE49-F238E27FC236}">
                  <a16:creationId xmlns:a16="http://schemas.microsoft.com/office/drawing/2014/main" id="{261068A9-6C6D-18C8-D582-6FAFF5ADF3F5}"/>
                </a:ext>
              </a:extLst>
            </p:cNvPr>
            <p:cNvSpPr/>
            <p:nvPr/>
          </p:nvSpPr>
          <p:spPr>
            <a:xfrm>
              <a:off x="4183666" y="1848678"/>
              <a:ext cx="1607577" cy="487018"/>
            </a:xfrm>
            <a:prstGeom prst="rect">
              <a:avLst/>
            </a:prstGeom>
            <a:solidFill>
              <a:srgbClr val="7743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Rectángulo 11">
              <a:extLst>
                <a:ext uri="{FF2B5EF4-FFF2-40B4-BE49-F238E27FC236}">
                  <a16:creationId xmlns:a16="http://schemas.microsoft.com/office/drawing/2014/main" id="{FACF2DE2-F994-76FC-23ED-AA84BE55F9D0}"/>
                </a:ext>
              </a:extLst>
            </p:cNvPr>
            <p:cNvSpPr/>
            <p:nvPr/>
          </p:nvSpPr>
          <p:spPr>
            <a:xfrm>
              <a:off x="5852504" y="1848678"/>
              <a:ext cx="1781448" cy="487018"/>
            </a:xfrm>
            <a:prstGeom prst="rect">
              <a:avLst/>
            </a:prstGeom>
            <a:solidFill>
              <a:srgbClr val="07D7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3" name="Rectángulo 12">
              <a:extLst>
                <a:ext uri="{FF2B5EF4-FFF2-40B4-BE49-F238E27FC236}">
                  <a16:creationId xmlns:a16="http://schemas.microsoft.com/office/drawing/2014/main" id="{DE247E2C-05B3-978C-14B1-3C03F4F7C4C8}"/>
                </a:ext>
              </a:extLst>
            </p:cNvPr>
            <p:cNvSpPr/>
            <p:nvPr/>
          </p:nvSpPr>
          <p:spPr>
            <a:xfrm>
              <a:off x="7706851" y="1848678"/>
              <a:ext cx="1614215" cy="487018"/>
            </a:xfrm>
            <a:prstGeom prst="rect">
              <a:avLst/>
            </a:prstGeom>
            <a:solidFill>
              <a:srgbClr val="15B7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Rectángulo 13">
              <a:extLst>
                <a:ext uri="{FF2B5EF4-FFF2-40B4-BE49-F238E27FC236}">
                  <a16:creationId xmlns:a16="http://schemas.microsoft.com/office/drawing/2014/main" id="{F54BE184-7435-225B-8CAB-40CA0A3F3EE4}"/>
                </a:ext>
              </a:extLst>
            </p:cNvPr>
            <p:cNvSpPr/>
            <p:nvPr/>
          </p:nvSpPr>
          <p:spPr>
            <a:xfrm>
              <a:off x="9403737" y="1848678"/>
              <a:ext cx="1841290" cy="487018"/>
            </a:xfrm>
            <a:prstGeom prst="rect">
              <a:avLst/>
            </a:prstGeom>
            <a:solidFill>
              <a:srgbClr val="1455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15" name="Grupo 14">
            <a:extLst>
              <a:ext uri="{FF2B5EF4-FFF2-40B4-BE49-F238E27FC236}">
                <a16:creationId xmlns:a16="http://schemas.microsoft.com/office/drawing/2014/main" id="{537881A8-9DEF-1780-3080-8534FBB56C46}"/>
              </a:ext>
            </a:extLst>
          </p:cNvPr>
          <p:cNvGrpSpPr/>
          <p:nvPr/>
        </p:nvGrpSpPr>
        <p:grpSpPr>
          <a:xfrm>
            <a:off x="7541342" y="365125"/>
            <a:ext cx="4159046" cy="488747"/>
            <a:chOff x="190809" y="431402"/>
            <a:chExt cx="10274460" cy="1207395"/>
          </a:xfrm>
        </p:grpSpPr>
        <p:pic>
          <p:nvPicPr>
            <p:cNvPr id="16" name="Gráfico 15">
              <a:extLst>
                <a:ext uri="{FF2B5EF4-FFF2-40B4-BE49-F238E27FC236}">
                  <a16:creationId xmlns:a16="http://schemas.microsoft.com/office/drawing/2014/main" id="{AB6097CC-802A-225A-CBF4-BF3B43A6A507}"/>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32995" b="31472"/>
            <a:stretch/>
          </p:blipFill>
          <p:spPr>
            <a:xfrm>
              <a:off x="190809" y="444608"/>
              <a:ext cx="4752081" cy="1194189"/>
            </a:xfrm>
            <a:prstGeom prst="rect">
              <a:avLst/>
            </a:prstGeom>
          </p:spPr>
        </p:pic>
        <p:pic>
          <p:nvPicPr>
            <p:cNvPr id="17" name="Gráfico 16">
              <a:extLst>
                <a:ext uri="{FF2B5EF4-FFF2-40B4-BE49-F238E27FC236}">
                  <a16:creationId xmlns:a16="http://schemas.microsoft.com/office/drawing/2014/main" id="{40D2A7F7-D4E2-0A33-4602-EB52E3ACEED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43876" y="431402"/>
              <a:ext cx="2021393" cy="1170546"/>
            </a:xfrm>
            <a:prstGeom prst="rect">
              <a:avLst/>
            </a:prstGeom>
          </p:spPr>
        </p:pic>
        <p:pic>
          <p:nvPicPr>
            <p:cNvPr id="18" name="Imagen 17">
              <a:extLst>
                <a:ext uri="{FF2B5EF4-FFF2-40B4-BE49-F238E27FC236}">
                  <a16:creationId xmlns:a16="http://schemas.microsoft.com/office/drawing/2014/main" id="{5E7FB4D7-59F7-1C67-68C4-1D2FA7D153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42889" y="539797"/>
              <a:ext cx="3046923" cy="880751"/>
            </a:xfrm>
            <a:prstGeom prst="rect">
              <a:avLst/>
            </a:prstGeom>
          </p:spPr>
        </p:pic>
      </p:grpSp>
    </p:spTree>
    <p:extLst>
      <p:ext uri="{BB962C8B-B14F-4D97-AF65-F5344CB8AC3E}">
        <p14:creationId xmlns:p14="http://schemas.microsoft.com/office/powerpoint/2010/main" val="3694692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4277A939-97E4-AFB8-5C06-33F6FAFF373B}"/>
              </a:ext>
            </a:extLst>
          </p:cNvPr>
          <p:cNvGraphicFramePr/>
          <p:nvPr>
            <p:extLst>
              <p:ext uri="{D42A27DB-BD31-4B8C-83A1-F6EECF244321}">
                <p14:modId xmlns:p14="http://schemas.microsoft.com/office/powerpoint/2010/main" val="915566775"/>
              </p:ext>
            </p:extLst>
          </p:nvPr>
        </p:nvGraphicFramePr>
        <p:xfrm>
          <a:off x="2031999" y="1170039"/>
          <a:ext cx="9589729" cy="49682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ítulo 1">
            <a:extLst>
              <a:ext uri="{FF2B5EF4-FFF2-40B4-BE49-F238E27FC236}">
                <a16:creationId xmlns:a16="http://schemas.microsoft.com/office/drawing/2014/main" id="{5E89632D-CBEC-CD3D-3A99-54B8547D317A}"/>
              </a:ext>
            </a:extLst>
          </p:cNvPr>
          <p:cNvSpPr>
            <a:spLocks noGrp="1"/>
          </p:cNvSpPr>
          <p:nvPr>
            <p:ph type="title"/>
          </p:nvPr>
        </p:nvSpPr>
        <p:spPr>
          <a:xfrm>
            <a:off x="838200" y="365125"/>
            <a:ext cx="4392561" cy="3063875"/>
          </a:xfrm>
        </p:spPr>
        <p:txBody>
          <a:bodyPr>
            <a:normAutofit/>
          </a:bodyPr>
          <a:lstStyle/>
          <a:p>
            <a:r>
              <a:rPr lang="en-US" sz="4000" dirty="0"/>
              <a:t>Social utility model of knowledge for emerging university contexts</a:t>
            </a:r>
            <a:endParaRPr lang="es-MX" sz="8000" dirty="0"/>
          </a:p>
        </p:txBody>
      </p:sp>
      <p:grpSp>
        <p:nvGrpSpPr>
          <p:cNvPr id="6" name="Grupo 5">
            <a:extLst>
              <a:ext uri="{FF2B5EF4-FFF2-40B4-BE49-F238E27FC236}">
                <a16:creationId xmlns:a16="http://schemas.microsoft.com/office/drawing/2014/main" id="{26393C7C-FB34-BE77-5B7F-DC0DC8B9A567}"/>
              </a:ext>
            </a:extLst>
          </p:cNvPr>
          <p:cNvGrpSpPr/>
          <p:nvPr/>
        </p:nvGrpSpPr>
        <p:grpSpPr>
          <a:xfrm>
            <a:off x="0" y="6655633"/>
            <a:ext cx="12192000" cy="202367"/>
            <a:chOff x="822085" y="1848678"/>
            <a:chExt cx="10422942" cy="487018"/>
          </a:xfrm>
        </p:grpSpPr>
        <p:sp>
          <p:nvSpPr>
            <p:cNvPr id="7" name="Rectángulo 6">
              <a:extLst>
                <a:ext uri="{FF2B5EF4-FFF2-40B4-BE49-F238E27FC236}">
                  <a16:creationId xmlns:a16="http://schemas.microsoft.com/office/drawing/2014/main" id="{35D67EB3-E9FD-3A83-49E3-55AD6DED9A69}"/>
                </a:ext>
              </a:extLst>
            </p:cNvPr>
            <p:cNvSpPr/>
            <p:nvPr/>
          </p:nvSpPr>
          <p:spPr>
            <a:xfrm>
              <a:off x="822085" y="1848678"/>
              <a:ext cx="1607577" cy="487018"/>
            </a:xfrm>
            <a:prstGeom prst="rect">
              <a:avLst/>
            </a:prstGeom>
            <a:solidFill>
              <a:srgbClr val="EFEC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7">
              <a:extLst>
                <a:ext uri="{FF2B5EF4-FFF2-40B4-BE49-F238E27FC236}">
                  <a16:creationId xmlns:a16="http://schemas.microsoft.com/office/drawing/2014/main" id="{647CB770-A47E-C711-B751-CE5E8E4C6712}"/>
                </a:ext>
              </a:extLst>
            </p:cNvPr>
            <p:cNvSpPr/>
            <p:nvPr/>
          </p:nvSpPr>
          <p:spPr>
            <a:xfrm>
              <a:off x="2502876" y="1848678"/>
              <a:ext cx="1607577" cy="487018"/>
            </a:xfrm>
            <a:prstGeom prst="rect">
              <a:avLst/>
            </a:prstGeom>
            <a:solidFill>
              <a:srgbClr val="D7CF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Rectángulo 8">
              <a:extLst>
                <a:ext uri="{FF2B5EF4-FFF2-40B4-BE49-F238E27FC236}">
                  <a16:creationId xmlns:a16="http://schemas.microsoft.com/office/drawing/2014/main" id="{D7246C12-76F5-43ED-376C-92FC9D1B7931}"/>
                </a:ext>
              </a:extLst>
            </p:cNvPr>
            <p:cNvSpPr/>
            <p:nvPr/>
          </p:nvSpPr>
          <p:spPr>
            <a:xfrm>
              <a:off x="4183666" y="1848678"/>
              <a:ext cx="1607577" cy="487018"/>
            </a:xfrm>
            <a:prstGeom prst="rect">
              <a:avLst/>
            </a:prstGeom>
            <a:solidFill>
              <a:srgbClr val="7743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a:extLst>
                <a:ext uri="{FF2B5EF4-FFF2-40B4-BE49-F238E27FC236}">
                  <a16:creationId xmlns:a16="http://schemas.microsoft.com/office/drawing/2014/main" id="{1918548B-0E1B-FADF-3150-9979BB04BEED}"/>
                </a:ext>
              </a:extLst>
            </p:cNvPr>
            <p:cNvSpPr/>
            <p:nvPr/>
          </p:nvSpPr>
          <p:spPr>
            <a:xfrm>
              <a:off x="5852504" y="1848678"/>
              <a:ext cx="1781448" cy="487018"/>
            </a:xfrm>
            <a:prstGeom prst="rect">
              <a:avLst/>
            </a:prstGeom>
            <a:solidFill>
              <a:srgbClr val="07D7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1" name="Rectángulo 10">
              <a:extLst>
                <a:ext uri="{FF2B5EF4-FFF2-40B4-BE49-F238E27FC236}">
                  <a16:creationId xmlns:a16="http://schemas.microsoft.com/office/drawing/2014/main" id="{3E65FF55-537F-32E4-D19A-84FB3D871CB4}"/>
                </a:ext>
              </a:extLst>
            </p:cNvPr>
            <p:cNvSpPr/>
            <p:nvPr/>
          </p:nvSpPr>
          <p:spPr>
            <a:xfrm>
              <a:off x="7706851" y="1848678"/>
              <a:ext cx="1614215" cy="487018"/>
            </a:xfrm>
            <a:prstGeom prst="rect">
              <a:avLst/>
            </a:prstGeom>
            <a:solidFill>
              <a:srgbClr val="15B7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Rectángulo 11">
              <a:extLst>
                <a:ext uri="{FF2B5EF4-FFF2-40B4-BE49-F238E27FC236}">
                  <a16:creationId xmlns:a16="http://schemas.microsoft.com/office/drawing/2014/main" id="{66639955-3560-235A-9BCC-B2B2EA44FCC2}"/>
                </a:ext>
              </a:extLst>
            </p:cNvPr>
            <p:cNvSpPr/>
            <p:nvPr/>
          </p:nvSpPr>
          <p:spPr>
            <a:xfrm>
              <a:off x="9403737" y="1848678"/>
              <a:ext cx="1841290" cy="487018"/>
            </a:xfrm>
            <a:prstGeom prst="rect">
              <a:avLst/>
            </a:prstGeom>
            <a:solidFill>
              <a:srgbClr val="1455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13" name="Grupo 12">
            <a:extLst>
              <a:ext uri="{FF2B5EF4-FFF2-40B4-BE49-F238E27FC236}">
                <a16:creationId xmlns:a16="http://schemas.microsoft.com/office/drawing/2014/main" id="{B2EFF588-0E1A-098C-E6A1-C2E9F43B3127}"/>
              </a:ext>
            </a:extLst>
          </p:cNvPr>
          <p:cNvGrpSpPr/>
          <p:nvPr/>
        </p:nvGrpSpPr>
        <p:grpSpPr>
          <a:xfrm>
            <a:off x="7541342" y="365125"/>
            <a:ext cx="4159046" cy="488747"/>
            <a:chOff x="190809" y="431402"/>
            <a:chExt cx="10274460" cy="1207395"/>
          </a:xfrm>
        </p:grpSpPr>
        <p:pic>
          <p:nvPicPr>
            <p:cNvPr id="14" name="Gráfico 13">
              <a:extLst>
                <a:ext uri="{FF2B5EF4-FFF2-40B4-BE49-F238E27FC236}">
                  <a16:creationId xmlns:a16="http://schemas.microsoft.com/office/drawing/2014/main" id="{7E4C10AB-EF00-1033-91C9-D8106CCBCDC9}"/>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32995" b="31472"/>
            <a:stretch/>
          </p:blipFill>
          <p:spPr>
            <a:xfrm>
              <a:off x="190809" y="444608"/>
              <a:ext cx="4752081" cy="1194189"/>
            </a:xfrm>
            <a:prstGeom prst="rect">
              <a:avLst/>
            </a:prstGeom>
          </p:spPr>
        </p:pic>
        <p:pic>
          <p:nvPicPr>
            <p:cNvPr id="15" name="Gráfico 14">
              <a:extLst>
                <a:ext uri="{FF2B5EF4-FFF2-40B4-BE49-F238E27FC236}">
                  <a16:creationId xmlns:a16="http://schemas.microsoft.com/office/drawing/2014/main" id="{E5074AC1-CD29-E0CD-091B-3C89B5057F8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43876" y="431402"/>
              <a:ext cx="2021393" cy="1170546"/>
            </a:xfrm>
            <a:prstGeom prst="rect">
              <a:avLst/>
            </a:prstGeom>
          </p:spPr>
        </p:pic>
        <p:pic>
          <p:nvPicPr>
            <p:cNvPr id="16" name="Imagen 15">
              <a:extLst>
                <a:ext uri="{FF2B5EF4-FFF2-40B4-BE49-F238E27FC236}">
                  <a16:creationId xmlns:a16="http://schemas.microsoft.com/office/drawing/2014/main" id="{D9651244-01D5-D7FB-5932-7A83AB5C5F9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42889" y="539797"/>
              <a:ext cx="3046923" cy="880751"/>
            </a:xfrm>
            <a:prstGeom prst="rect">
              <a:avLst/>
            </a:prstGeom>
          </p:spPr>
        </p:pic>
      </p:grpSp>
      <p:grpSp>
        <p:nvGrpSpPr>
          <p:cNvPr id="2" name="Grupo 1">
            <a:extLst>
              <a:ext uri="{FF2B5EF4-FFF2-40B4-BE49-F238E27FC236}">
                <a16:creationId xmlns:a16="http://schemas.microsoft.com/office/drawing/2014/main" id="{EC6664FB-AAED-EEB9-92BE-20DE9F8BAC3B}"/>
              </a:ext>
            </a:extLst>
          </p:cNvPr>
          <p:cNvGrpSpPr/>
          <p:nvPr/>
        </p:nvGrpSpPr>
        <p:grpSpPr>
          <a:xfrm>
            <a:off x="8556419" y="1758513"/>
            <a:ext cx="3207164" cy="3824855"/>
            <a:chOff x="8008883" y="1784685"/>
            <a:chExt cx="3418489" cy="4076881"/>
          </a:xfrm>
          <a:solidFill>
            <a:srgbClr val="9A941E"/>
          </a:solidFill>
        </p:grpSpPr>
        <p:sp>
          <p:nvSpPr>
            <p:cNvPr id="3" name="Google Shape;206;p12">
              <a:extLst>
                <a:ext uri="{FF2B5EF4-FFF2-40B4-BE49-F238E27FC236}">
                  <a16:creationId xmlns:a16="http://schemas.microsoft.com/office/drawing/2014/main" id="{22D794EB-5B61-C2C0-361C-6D573C8185FE}"/>
                </a:ext>
              </a:extLst>
            </p:cNvPr>
            <p:cNvSpPr/>
            <p:nvPr/>
          </p:nvSpPr>
          <p:spPr>
            <a:xfrm>
              <a:off x="8008883" y="1784685"/>
              <a:ext cx="1493752" cy="1168722"/>
            </a:xfrm>
            <a:prstGeom prst="curvedRightArrow">
              <a:avLst>
                <a:gd name="adj1" fmla="val 25000"/>
                <a:gd name="adj2" fmla="val 50000"/>
                <a:gd name="adj3" fmla="val 25000"/>
              </a:avLst>
            </a:prstGeom>
            <a:grp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7" name="Google Shape;207;p12">
              <a:extLst>
                <a:ext uri="{FF2B5EF4-FFF2-40B4-BE49-F238E27FC236}">
                  <a16:creationId xmlns:a16="http://schemas.microsoft.com/office/drawing/2014/main" id="{6751C76A-9E93-9867-E716-55F6CA1E3E0B}"/>
                </a:ext>
              </a:extLst>
            </p:cNvPr>
            <p:cNvSpPr/>
            <p:nvPr/>
          </p:nvSpPr>
          <p:spPr>
            <a:xfrm>
              <a:off x="9743091" y="1802498"/>
              <a:ext cx="1684281" cy="1150909"/>
            </a:xfrm>
            <a:prstGeom prst="curvedLeftArrow">
              <a:avLst>
                <a:gd name="adj1" fmla="val 25000"/>
                <a:gd name="adj2" fmla="val 50000"/>
                <a:gd name="adj3" fmla="val 25000"/>
              </a:avLst>
            </a:prstGeom>
            <a:grp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8" name="Google Shape;208;p12">
              <a:extLst>
                <a:ext uri="{FF2B5EF4-FFF2-40B4-BE49-F238E27FC236}">
                  <a16:creationId xmlns:a16="http://schemas.microsoft.com/office/drawing/2014/main" id="{62B3666D-EA6F-B3BB-217F-23D2CF7DABA7}"/>
                </a:ext>
              </a:extLst>
            </p:cNvPr>
            <p:cNvSpPr/>
            <p:nvPr/>
          </p:nvSpPr>
          <p:spPr>
            <a:xfrm>
              <a:off x="8008883" y="3229858"/>
              <a:ext cx="1493752" cy="1168722"/>
            </a:xfrm>
            <a:prstGeom prst="curvedRightArrow">
              <a:avLst>
                <a:gd name="adj1" fmla="val 25000"/>
                <a:gd name="adj2" fmla="val 50000"/>
                <a:gd name="adj3" fmla="val 25000"/>
              </a:avLst>
            </a:prstGeom>
            <a:grp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9" name="Google Shape;209;p12">
              <a:extLst>
                <a:ext uri="{FF2B5EF4-FFF2-40B4-BE49-F238E27FC236}">
                  <a16:creationId xmlns:a16="http://schemas.microsoft.com/office/drawing/2014/main" id="{F986E6D0-9B22-A84D-303D-C53C45CD3ABF}"/>
                </a:ext>
              </a:extLst>
            </p:cNvPr>
            <p:cNvSpPr/>
            <p:nvPr/>
          </p:nvSpPr>
          <p:spPr>
            <a:xfrm>
              <a:off x="9743091" y="3247671"/>
              <a:ext cx="1684281" cy="1150909"/>
            </a:xfrm>
            <a:prstGeom prst="curvedLeftArrow">
              <a:avLst>
                <a:gd name="adj1" fmla="val 25000"/>
                <a:gd name="adj2" fmla="val 50000"/>
                <a:gd name="adj3" fmla="val 25000"/>
              </a:avLst>
            </a:prstGeom>
            <a:grp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0" name="Google Shape;210;p12">
              <a:extLst>
                <a:ext uri="{FF2B5EF4-FFF2-40B4-BE49-F238E27FC236}">
                  <a16:creationId xmlns:a16="http://schemas.microsoft.com/office/drawing/2014/main" id="{049DF647-6DBE-EA1A-6488-F56883F41F3E}"/>
                </a:ext>
              </a:extLst>
            </p:cNvPr>
            <p:cNvSpPr/>
            <p:nvPr/>
          </p:nvSpPr>
          <p:spPr>
            <a:xfrm>
              <a:off x="8008883" y="4692844"/>
              <a:ext cx="1493752" cy="1168722"/>
            </a:xfrm>
            <a:prstGeom prst="curvedRightArrow">
              <a:avLst>
                <a:gd name="adj1" fmla="val 25000"/>
                <a:gd name="adj2" fmla="val 50000"/>
                <a:gd name="adj3" fmla="val 25000"/>
              </a:avLst>
            </a:prstGeom>
            <a:grp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1" name="Google Shape;211;p12">
              <a:extLst>
                <a:ext uri="{FF2B5EF4-FFF2-40B4-BE49-F238E27FC236}">
                  <a16:creationId xmlns:a16="http://schemas.microsoft.com/office/drawing/2014/main" id="{E734A695-95D2-44C2-A847-A3F0FC53C1FB}"/>
                </a:ext>
              </a:extLst>
            </p:cNvPr>
            <p:cNvSpPr/>
            <p:nvPr/>
          </p:nvSpPr>
          <p:spPr>
            <a:xfrm>
              <a:off x="9743091" y="4710657"/>
              <a:ext cx="1684281" cy="1150909"/>
            </a:xfrm>
            <a:prstGeom prst="curvedLeftArrow">
              <a:avLst>
                <a:gd name="adj1" fmla="val 25000"/>
                <a:gd name="adj2" fmla="val 50000"/>
                <a:gd name="adj3" fmla="val 25000"/>
              </a:avLst>
            </a:prstGeom>
            <a:grp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2" name="Google Shape;240;p14">
            <a:extLst>
              <a:ext uri="{FF2B5EF4-FFF2-40B4-BE49-F238E27FC236}">
                <a16:creationId xmlns:a16="http://schemas.microsoft.com/office/drawing/2014/main" id="{B047D34B-BDF0-64F6-AE2D-0CD7F141B68A}"/>
              </a:ext>
            </a:extLst>
          </p:cNvPr>
          <p:cNvGrpSpPr/>
          <p:nvPr/>
        </p:nvGrpSpPr>
        <p:grpSpPr>
          <a:xfrm>
            <a:off x="376899" y="2946399"/>
            <a:ext cx="4518661" cy="2824163"/>
            <a:chOff x="1776729" y="0"/>
            <a:chExt cx="6962141" cy="4351338"/>
          </a:xfrm>
        </p:grpSpPr>
        <p:sp>
          <p:nvSpPr>
            <p:cNvPr id="23" name="Google Shape;241;p14">
              <a:extLst>
                <a:ext uri="{FF2B5EF4-FFF2-40B4-BE49-F238E27FC236}">
                  <a16:creationId xmlns:a16="http://schemas.microsoft.com/office/drawing/2014/main" id="{E6263034-CFA3-57E5-A33F-9DB430952668}"/>
                </a:ext>
              </a:extLst>
            </p:cNvPr>
            <p:cNvSpPr/>
            <p:nvPr/>
          </p:nvSpPr>
          <p:spPr>
            <a:xfrm>
              <a:off x="1776729" y="0"/>
              <a:ext cx="6962140" cy="4351338"/>
            </a:xfrm>
            <a:custGeom>
              <a:avLst/>
              <a:gdLst/>
              <a:ahLst/>
              <a:cxnLst/>
              <a:rect l="l" t="t" r="r" b="b"/>
              <a:pathLst>
                <a:path w="120000" h="120000" extrusionOk="0">
                  <a:moveTo>
                    <a:pt x="0" y="120000"/>
                  </a:moveTo>
                  <a:quadBezTo>
                    <a:pt x="20000" y="40000"/>
                    <a:pt x="101250" y="15000"/>
                  </a:quadBezTo>
                  <a:lnTo>
                    <a:pt x="100194" y="0"/>
                  </a:lnTo>
                  <a:lnTo>
                    <a:pt x="120000" y="24000"/>
                  </a:lnTo>
                  <a:lnTo>
                    <a:pt x="104419" y="60000"/>
                  </a:lnTo>
                  <a:lnTo>
                    <a:pt x="103363" y="45000"/>
                  </a:lnTo>
                  <a:quadBezTo>
                    <a:pt x="30000" y="55000"/>
                    <a:pt x="0" y="120000"/>
                  </a:quadBezTo>
                  <a:close/>
                </a:path>
              </a:pathLst>
            </a:custGeom>
            <a:solidFill>
              <a:srgbClr val="CACA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2;p14">
              <a:extLst>
                <a:ext uri="{FF2B5EF4-FFF2-40B4-BE49-F238E27FC236}">
                  <a16:creationId xmlns:a16="http://schemas.microsoft.com/office/drawing/2014/main" id="{DB5FF3A6-3121-78C0-0595-C97ECB91A3CB}"/>
                </a:ext>
              </a:extLst>
            </p:cNvPr>
            <p:cNvSpPr/>
            <p:nvPr/>
          </p:nvSpPr>
          <p:spPr>
            <a:xfrm>
              <a:off x="2462500" y="3235654"/>
              <a:ext cx="160129" cy="160129"/>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43;p14">
              <a:extLst>
                <a:ext uri="{FF2B5EF4-FFF2-40B4-BE49-F238E27FC236}">
                  <a16:creationId xmlns:a16="http://schemas.microsoft.com/office/drawing/2014/main" id="{6FA0DF53-1B23-DCE1-7174-8D11B6049DBF}"/>
                </a:ext>
              </a:extLst>
            </p:cNvPr>
            <p:cNvSpPr/>
            <p:nvPr/>
          </p:nvSpPr>
          <p:spPr>
            <a:xfrm>
              <a:off x="2542565" y="3315719"/>
              <a:ext cx="912040" cy="103561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44;p14">
              <a:extLst>
                <a:ext uri="{FF2B5EF4-FFF2-40B4-BE49-F238E27FC236}">
                  <a16:creationId xmlns:a16="http://schemas.microsoft.com/office/drawing/2014/main" id="{FF7C2D23-A41F-94E1-3FEA-C318932F4911}"/>
                </a:ext>
              </a:extLst>
            </p:cNvPr>
            <p:cNvSpPr txBox="1"/>
            <p:nvPr/>
          </p:nvSpPr>
          <p:spPr>
            <a:xfrm>
              <a:off x="2542565" y="3315719"/>
              <a:ext cx="912040" cy="1035618"/>
            </a:xfrm>
            <a:prstGeom prst="rect">
              <a:avLst/>
            </a:prstGeom>
            <a:noFill/>
            <a:ln>
              <a:noFill/>
            </a:ln>
          </p:spPr>
          <p:txBody>
            <a:bodyPr spcFirstLastPara="1" wrap="square" lIns="84825" tIns="0" rIns="0" bIns="0" anchor="t" anchorCtr="0">
              <a:noAutofit/>
            </a:bodyPr>
            <a:lstStyle/>
            <a:p>
              <a:pPr marL="0" marR="0" lvl="0" indent="0" algn="l" rtl="0">
                <a:lnSpc>
                  <a:spcPct val="90000"/>
                </a:lnSpc>
                <a:spcBef>
                  <a:spcPts val="0"/>
                </a:spcBef>
                <a:spcAft>
                  <a:spcPts val="0"/>
                </a:spcAft>
                <a:buClr>
                  <a:schemeClr val="dk1"/>
                </a:buClr>
                <a:buSzPts val="1400"/>
                <a:buFont typeface="Calibri"/>
                <a:buNone/>
              </a:pPr>
              <a:r>
                <a:rPr lang="es-MX" sz="1400">
                  <a:solidFill>
                    <a:schemeClr val="dk1"/>
                  </a:solidFill>
                  <a:latin typeface="Calibri"/>
                  <a:ea typeface="Calibri"/>
                  <a:cs typeface="Calibri"/>
                  <a:sym typeface="Calibri"/>
                </a:rPr>
                <a:t>Plan </a:t>
              </a:r>
              <a:endParaRPr/>
            </a:p>
          </p:txBody>
        </p:sp>
        <p:sp>
          <p:nvSpPr>
            <p:cNvPr id="27" name="Google Shape;245;p14">
              <a:extLst>
                <a:ext uri="{FF2B5EF4-FFF2-40B4-BE49-F238E27FC236}">
                  <a16:creationId xmlns:a16="http://schemas.microsoft.com/office/drawing/2014/main" id="{4AFB7DF6-03AA-5F75-4D86-2A54D7441338}"/>
                </a:ext>
              </a:extLst>
            </p:cNvPr>
            <p:cNvSpPr/>
            <p:nvPr/>
          </p:nvSpPr>
          <p:spPr>
            <a:xfrm>
              <a:off x="3329286" y="2402808"/>
              <a:ext cx="250637" cy="250637"/>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46;p14">
              <a:extLst>
                <a:ext uri="{FF2B5EF4-FFF2-40B4-BE49-F238E27FC236}">
                  <a16:creationId xmlns:a16="http://schemas.microsoft.com/office/drawing/2014/main" id="{533A773C-4FE4-643D-9D31-6CDF033E80D5}"/>
                </a:ext>
              </a:extLst>
            </p:cNvPr>
            <p:cNvSpPr/>
            <p:nvPr/>
          </p:nvSpPr>
          <p:spPr>
            <a:xfrm>
              <a:off x="3454605" y="2528127"/>
              <a:ext cx="1155715" cy="182321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47;p14">
              <a:extLst>
                <a:ext uri="{FF2B5EF4-FFF2-40B4-BE49-F238E27FC236}">
                  <a16:creationId xmlns:a16="http://schemas.microsoft.com/office/drawing/2014/main" id="{DC3F29A6-E5B2-A554-BDBD-347F7DA4A4CC}"/>
                </a:ext>
              </a:extLst>
            </p:cNvPr>
            <p:cNvSpPr txBox="1"/>
            <p:nvPr/>
          </p:nvSpPr>
          <p:spPr>
            <a:xfrm>
              <a:off x="3454605" y="2528126"/>
              <a:ext cx="2151830" cy="1823210"/>
            </a:xfrm>
            <a:prstGeom prst="rect">
              <a:avLst/>
            </a:prstGeom>
            <a:noFill/>
            <a:ln>
              <a:noFill/>
            </a:ln>
          </p:spPr>
          <p:txBody>
            <a:bodyPr spcFirstLastPara="1" wrap="square" lIns="132800" tIns="0" rIns="0" bIns="0" anchor="t" anchorCtr="0">
              <a:noAutofit/>
            </a:bodyPr>
            <a:lstStyle/>
            <a:p>
              <a:pPr marL="0" marR="0" lvl="0" indent="0" algn="l" rtl="0">
                <a:lnSpc>
                  <a:spcPct val="90000"/>
                </a:lnSpc>
                <a:spcBef>
                  <a:spcPts val="0"/>
                </a:spcBef>
                <a:spcAft>
                  <a:spcPts val="0"/>
                </a:spcAft>
                <a:buClr>
                  <a:schemeClr val="dk1"/>
                </a:buClr>
                <a:buSzPts val="1400"/>
                <a:buFont typeface="Calibri"/>
                <a:buNone/>
              </a:pPr>
              <a:r>
                <a:rPr lang="es-MX" sz="1050" b="0" i="0" dirty="0" err="1">
                  <a:solidFill>
                    <a:srgbClr val="3C4043"/>
                  </a:solidFill>
                  <a:effectLst/>
                  <a:highlight>
                    <a:srgbClr val="F5F5F5"/>
                  </a:highlight>
                  <a:latin typeface="Roboto" panose="02000000000000000000" pitchFamily="2" charset="0"/>
                </a:rPr>
                <a:t>Action</a:t>
              </a:r>
              <a:r>
                <a:rPr lang="es-MX" sz="1050" b="0" i="0" dirty="0">
                  <a:solidFill>
                    <a:srgbClr val="3C4043"/>
                  </a:solidFill>
                  <a:effectLst/>
                  <a:highlight>
                    <a:srgbClr val="F5F5F5"/>
                  </a:highlight>
                  <a:latin typeface="Roboto" panose="02000000000000000000" pitchFamily="2" charset="0"/>
                </a:rPr>
                <a:t> and </a:t>
              </a:r>
              <a:r>
                <a:rPr lang="es-MX" sz="1050" b="0" i="0" dirty="0" err="1">
                  <a:solidFill>
                    <a:srgbClr val="3C4043"/>
                  </a:solidFill>
                  <a:effectLst/>
                  <a:highlight>
                    <a:srgbClr val="F5F5F5"/>
                  </a:highlight>
                  <a:latin typeface="Roboto" panose="02000000000000000000" pitchFamily="2" charset="0"/>
                </a:rPr>
                <a:t>observation</a:t>
              </a:r>
              <a:endParaRPr sz="1050" dirty="0"/>
            </a:p>
          </p:txBody>
        </p:sp>
        <p:sp>
          <p:nvSpPr>
            <p:cNvPr id="30" name="Google Shape;248;p14">
              <a:extLst>
                <a:ext uri="{FF2B5EF4-FFF2-40B4-BE49-F238E27FC236}">
                  <a16:creationId xmlns:a16="http://schemas.microsoft.com/office/drawing/2014/main" id="{4892C922-1D88-9D3D-7D5D-8FFFB21A5300}"/>
                </a:ext>
              </a:extLst>
            </p:cNvPr>
            <p:cNvSpPr/>
            <p:nvPr/>
          </p:nvSpPr>
          <p:spPr>
            <a:xfrm>
              <a:off x="4443229" y="1738794"/>
              <a:ext cx="334182" cy="334182"/>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49;p14">
              <a:extLst>
                <a:ext uri="{FF2B5EF4-FFF2-40B4-BE49-F238E27FC236}">
                  <a16:creationId xmlns:a16="http://schemas.microsoft.com/office/drawing/2014/main" id="{094ADD60-1424-95A0-CA92-010D8DCF6AE9}"/>
                </a:ext>
              </a:extLst>
            </p:cNvPr>
            <p:cNvSpPr/>
            <p:nvPr/>
          </p:nvSpPr>
          <p:spPr>
            <a:xfrm>
              <a:off x="4610320" y="1905886"/>
              <a:ext cx="1343693" cy="244545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0;p14">
              <a:extLst>
                <a:ext uri="{FF2B5EF4-FFF2-40B4-BE49-F238E27FC236}">
                  <a16:creationId xmlns:a16="http://schemas.microsoft.com/office/drawing/2014/main" id="{07391B8B-EACE-828A-74A7-FBB46E496CC7}"/>
                </a:ext>
              </a:extLst>
            </p:cNvPr>
            <p:cNvSpPr txBox="1"/>
            <p:nvPr/>
          </p:nvSpPr>
          <p:spPr>
            <a:xfrm>
              <a:off x="4610320" y="1905885"/>
              <a:ext cx="1519703" cy="2445451"/>
            </a:xfrm>
            <a:prstGeom prst="rect">
              <a:avLst/>
            </a:prstGeom>
            <a:noFill/>
            <a:ln>
              <a:noFill/>
            </a:ln>
          </p:spPr>
          <p:txBody>
            <a:bodyPr spcFirstLastPara="1" wrap="square" lIns="177075" tIns="0" rIns="0" bIns="0" anchor="t" anchorCtr="0">
              <a:noAutofit/>
            </a:bodyPr>
            <a:lstStyle/>
            <a:p>
              <a:pPr marL="0" marR="0" lvl="0" indent="0" algn="l" rtl="0">
                <a:lnSpc>
                  <a:spcPct val="90000"/>
                </a:lnSpc>
                <a:spcBef>
                  <a:spcPts val="0"/>
                </a:spcBef>
                <a:spcAft>
                  <a:spcPts val="0"/>
                </a:spcAft>
                <a:buClr>
                  <a:schemeClr val="dk1"/>
                </a:buClr>
                <a:buSzPts val="1400"/>
                <a:buFont typeface="Calibri"/>
                <a:buNone/>
              </a:pPr>
              <a:r>
                <a:rPr lang="es-MX" sz="1400" b="0" i="0" dirty="0" err="1">
                  <a:solidFill>
                    <a:srgbClr val="3C4043"/>
                  </a:solidFill>
                  <a:effectLst/>
                  <a:highlight>
                    <a:srgbClr val="F5F5F5"/>
                  </a:highlight>
                  <a:latin typeface="Roboto" panose="02000000000000000000" pitchFamily="2" charset="0"/>
                </a:rPr>
                <a:t>Reflection</a:t>
              </a:r>
              <a:r>
                <a:rPr lang="es-MX" sz="1400" dirty="0">
                  <a:solidFill>
                    <a:schemeClr val="dk1"/>
                  </a:solidFill>
                  <a:latin typeface="Calibri"/>
                  <a:ea typeface="Calibri"/>
                  <a:cs typeface="Calibri"/>
                  <a:sym typeface="Calibri"/>
                </a:rPr>
                <a:t> </a:t>
              </a:r>
              <a:endParaRPr dirty="0"/>
            </a:p>
          </p:txBody>
        </p:sp>
        <p:sp>
          <p:nvSpPr>
            <p:cNvPr id="33" name="Google Shape;251;p14">
              <a:extLst>
                <a:ext uri="{FF2B5EF4-FFF2-40B4-BE49-F238E27FC236}">
                  <a16:creationId xmlns:a16="http://schemas.microsoft.com/office/drawing/2014/main" id="{C92464CC-7474-9417-4396-F320582FFC5A}"/>
                </a:ext>
              </a:extLst>
            </p:cNvPr>
            <p:cNvSpPr/>
            <p:nvPr/>
          </p:nvSpPr>
          <p:spPr>
            <a:xfrm>
              <a:off x="5738187" y="1220115"/>
              <a:ext cx="431652" cy="431652"/>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2;p14">
              <a:extLst>
                <a:ext uri="{FF2B5EF4-FFF2-40B4-BE49-F238E27FC236}">
                  <a16:creationId xmlns:a16="http://schemas.microsoft.com/office/drawing/2014/main" id="{70689AF5-CB8C-F18B-F7D1-73D7DC94FB2A}"/>
                </a:ext>
              </a:extLst>
            </p:cNvPr>
            <p:cNvSpPr/>
            <p:nvPr/>
          </p:nvSpPr>
          <p:spPr>
            <a:xfrm>
              <a:off x="5954014" y="1435941"/>
              <a:ext cx="1392428" cy="291539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3;p14">
              <a:extLst>
                <a:ext uri="{FF2B5EF4-FFF2-40B4-BE49-F238E27FC236}">
                  <a16:creationId xmlns:a16="http://schemas.microsoft.com/office/drawing/2014/main" id="{A9C32567-2D48-5C03-B060-26A3F20D3FEA}"/>
                </a:ext>
              </a:extLst>
            </p:cNvPr>
            <p:cNvSpPr txBox="1"/>
            <p:nvPr/>
          </p:nvSpPr>
          <p:spPr>
            <a:xfrm>
              <a:off x="5954013" y="1435940"/>
              <a:ext cx="1667432" cy="2915396"/>
            </a:xfrm>
            <a:prstGeom prst="rect">
              <a:avLst/>
            </a:prstGeom>
            <a:noFill/>
            <a:ln>
              <a:noFill/>
            </a:ln>
          </p:spPr>
          <p:txBody>
            <a:bodyPr spcFirstLastPara="1" wrap="square" lIns="228700" tIns="0" rIns="0" bIns="0" anchor="t" anchorCtr="0">
              <a:noAutofit/>
            </a:bodyPr>
            <a:lstStyle/>
            <a:p>
              <a:pPr marL="0" marR="0" lvl="0" indent="0" algn="l" rtl="0">
                <a:lnSpc>
                  <a:spcPct val="90000"/>
                </a:lnSpc>
                <a:spcBef>
                  <a:spcPts val="0"/>
                </a:spcBef>
                <a:spcAft>
                  <a:spcPts val="0"/>
                </a:spcAft>
                <a:buClr>
                  <a:schemeClr val="dk1"/>
                </a:buClr>
                <a:buSzPts val="1400"/>
                <a:buFont typeface="Calibri"/>
                <a:buNone/>
              </a:pPr>
              <a:r>
                <a:rPr lang="es-MX" sz="700" dirty="0">
                  <a:solidFill>
                    <a:schemeClr val="dk1"/>
                  </a:solidFill>
                  <a:latin typeface="Calibri"/>
                  <a:ea typeface="Calibri"/>
                  <a:cs typeface="Calibri"/>
                  <a:sym typeface="Calibri"/>
                </a:rPr>
                <a:t> </a:t>
              </a:r>
              <a:r>
                <a:rPr lang="es-MX" sz="900" b="0" i="0" dirty="0" err="1">
                  <a:solidFill>
                    <a:srgbClr val="3C4043"/>
                  </a:solidFill>
                  <a:effectLst/>
                  <a:highlight>
                    <a:srgbClr val="F5F5F5"/>
                  </a:highlight>
                  <a:latin typeface="Roboto" panose="02000000000000000000" pitchFamily="2" charset="0"/>
                </a:rPr>
                <a:t>Restructuring</a:t>
              </a:r>
              <a:r>
                <a:rPr lang="es-MX" sz="900" b="0" i="0" dirty="0">
                  <a:solidFill>
                    <a:srgbClr val="3C4043"/>
                  </a:solidFill>
                  <a:effectLst/>
                  <a:highlight>
                    <a:srgbClr val="F5F5F5"/>
                  </a:highlight>
                  <a:latin typeface="Roboto" panose="02000000000000000000" pitchFamily="2" charset="0"/>
                </a:rPr>
                <a:t> </a:t>
              </a:r>
              <a:r>
                <a:rPr lang="es-MX" sz="900" b="0" i="0" dirty="0" err="1">
                  <a:solidFill>
                    <a:srgbClr val="3C4043"/>
                  </a:solidFill>
                  <a:effectLst/>
                  <a:highlight>
                    <a:srgbClr val="F5F5F5"/>
                  </a:highlight>
                  <a:latin typeface="Roboto" panose="02000000000000000000" pitchFamily="2" charset="0"/>
                </a:rPr>
                <a:t>of</a:t>
              </a:r>
              <a:r>
                <a:rPr lang="es-MX" sz="900" b="0" i="0" dirty="0">
                  <a:solidFill>
                    <a:srgbClr val="3C4043"/>
                  </a:solidFill>
                  <a:effectLst/>
                  <a:highlight>
                    <a:srgbClr val="F5F5F5"/>
                  </a:highlight>
                  <a:latin typeface="Roboto" panose="02000000000000000000" pitchFamily="2" charset="0"/>
                </a:rPr>
                <a:t> </a:t>
              </a:r>
              <a:r>
                <a:rPr lang="es-MX" sz="900" b="0" i="0" dirty="0" err="1">
                  <a:solidFill>
                    <a:srgbClr val="3C4043"/>
                  </a:solidFill>
                  <a:effectLst/>
                  <a:highlight>
                    <a:srgbClr val="F5F5F5"/>
                  </a:highlight>
                  <a:latin typeface="Roboto" panose="02000000000000000000" pitchFamily="2" charset="0"/>
                </a:rPr>
                <a:t>the</a:t>
              </a:r>
              <a:r>
                <a:rPr lang="es-MX" sz="900" b="0" i="0" dirty="0">
                  <a:solidFill>
                    <a:srgbClr val="3C4043"/>
                  </a:solidFill>
                  <a:effectLst/>
                  <a:highlight>
                    <a:srgbClr val="F5F5F5"/>
                  </a:highlight>
                  <a:latin typeface="Roboto" panose="02000000000000000000" pitchFamily="2" charset="0"/>
                </a:rPr>
                <a:t> Plan</a:t>
              </a:r>
              <a:endParaRPr sz="900" dirty="0"/>
            </a:p>
          </p:txBody>
        </p:sp>
        <p:sp>
          <p:nvSpPr>
            <p:cNvPr id="36" name="Google Shape;254;p14">
              <a:extLst>
                <a:ext uri="{FF2B5EF4-FFF2-40B4-BE49-F238E27FC236}">
                  <a16:creationId xmlns:a16="http://schemas.microsoft.com/office/drawing/2014/main" id="{39F6CE93-8208-92BA-3837-A4657AD593D8}"/>
                </a:ext>
              </a:extLst>
            </p:cNvPr>
            <p:cNvSpPr/>
            <p:nvPr/>
          </p:nvSpPr>
          <p:spPr>
            <a:xfrm>
              <a:off x="7071437" y="873748"/>
              <a:ext cx="550009" cy="550009"/>
            </a:xfrm>
            <a:prstGeom prst="ellipse">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5;p14">
              <a:extLst>
                <a:ext uri="{FF2B5EF4-FFF2-40B4-BE49-F238E27FC236}">
                  <a16:creationId xmlns:a16="http://schemas.microsoft.com/office/drawing/2014/main" id="{A02E7B88-B96F-7A83-7980-55390EF951DB}"/>
                </a:ext>
              </a:extLst>
            </p:cNvPr>
            <p:cNvSpPr/>
            <p:nvPr/>
          </p:nvSpPr>
          <p:spPr>
            <a:xfrm>
              <a:off x="7346442" y="1148753"/>
              <a:ext cx="1392428" cy="320258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6;p14">
              <a:extLst>
                <a:ext uri="{FF2B5EF4-FFF2-40B4-BE49-F238E27FC236}">
                  <a16:creationId xmlns:a16="http://schemas.microsoft.com/office/drawing/2014/main" id="{74CD0C2E-2C73-1F45-B02F-73BB6127D8E8}"/>
                </a:ext>
              </a:extLst>
            </p:cNvPr>
            <p:cNvSpPr txBox="1"/>
            <p:nvPr/>
          </p:nvSpPr>
          <p:spPr>
            <a:xfrm>
              <a:off x="7346442" y="1148753"/>
              <a:ext cx="1392428" cy="3202584"/>
            </a:xfrm>
            <a:prstGeom prst="rect">
              <a:avLst/>
            </a:prstGeom>
            <a:noFill/>
            <a:ln>
              <a:noFill/>
            </a:ln>
          </p:spPr>
          <p:txBody>
            <a:bodyPr spcFirstLastPara="1" wrap="square" lIns="291425" tIns="0" rIns="0" bIns="0" anchor="t" anchorCtr="0">
              <a:noAutofit/>
            </a:bodyPr>
            <a:lstStyle/>
            <a:p>
              <a:pPr marL="0" marR="0" lvl="0" indent="0" algn="l" rtl="0">
                <a:lnSpc>
                  <a:spcPct val="90000"/>
                </a:lnSpc>
                <a:spcBef>
                  <a:spcPts val="0"/>
                </a:spcBef>
                <a:spcAft>
                  <a:spcPts val="0"/>
                </a:spcAft>
                <a:buClr>
                  <a:schemeClr val="dk1"/>
                </a:buClr>
                <a:buSzPts val="1400"/>
                <a:buFont typeface="Calibri"/>
                <a:buNone/>
              </a:pPr>
              <a:r>
                <a:rPr lang="es-MX" sz="900" b="0" i="0" dirty="0" err="1">
                  <a:solidFill>
                    <a:srgbClr val="3C4043"/>
                  </a:solidFill>
                  <a:effectLst/>
                  <a:highlight>
                    <a:srgbClr val="D2E3FC"/>
                  </a:highlight>
                  <a:latin typeface="Roboto" panose="02000000000000000000" pitchFamily="2" charset="0"/>
                </a:rPr>
                <a:t>Action</a:t>
              </a:r>
              <a:r>
                <a:rPr lang="es-MX" sz="900" b="0" i="0" dirty="0">
                  <a:solidFill>
                    <a:srgbClr val="3C4043"/>
                  </a:solidFill>
                  <a:effectLst/>
                  <a:highlight>
                    <a:srgbClr val="D2E3FC"/>
                  </a:highlight>
                  <a:latin typeface="Roboto" panose="02000000000000000000" pitchFamily="2" charset="0"/>
                </a:rPr>
                <a:t> and </a:t>
              </a:r>
              <a:r>
                <a:rPr lang="es-MX" sz="900" b="0" i="0" dirty="0" err="1">
                  <a:solidFill>
                    <a:srgbClr val="3C4043"/>
                  </a:solidFill>
                  <a:effectLst/>
                  <a:highlight>
                    <a:srgbClr val="D2E3FC"/>
                  </a:highlight>
                  <a:latin typeface="Roboto" panose="02000000000000000000" pitchFamily="2" charset="0"/>
                </a:rPr>
                <a:t>observation</a:t>
              </a:r>
              <a:endParaRPr sz="900" dirty="0"/>
            </a:p>
          </p:txBody>
        </p:sp>
      </p:grpSp>
      <p:sp>
        <p:nvSpPr>
          <p:cNvPr id="39" name="Rectángulo 38">
            <a:extLst>
              <a:ext uri="{FF2B5EF4-FFF2-40B4-BE49-F238E27FC236}">
                <a16:creationId xmlns:a16="http://schemas.microsoft.com/office/drawing/2014/main" id="{9A6484F8-481D-EFAE-A961-9CE0AE3823A7}"/>
              </a:ext>
            </a:extLst>
          </p:cNvPr>
          <p:cNvSpPr/>
          <p:nvPr/>
        </p:nvSpPr>
        <p:spPr>
          <a:xfrm>
            <a:off x="518357" y="5828651"/>
            <a:ext cx="309682" cy="30968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800" dirty="0">
                <a:solidFill>
                  <a:schemeClr val="tx1"/>
                </a:solidFill>
                <a:latin typeface="Arial" panose="020B0604020202020204" pitchFamily="34" charset="0"/>
                <a:cs typeface="Arial" panose="020B0604020202020204" pitchFamily="34" charset="0"/>
              </a:rPr>
              <a:t>9</a:t>
            </a:r>
          </a:p>
        </p:txBody>
      </p:sp>
      <p:sp>
        <p:nvSpPr>
          <p:cNvPr id="41" name="CuadroTexto 40">
            <a:extLst>
              <a:ext uri="{FF2B5EF4-FFF2-40B4-BE49-F238E27FC236}">
                <a16:creationId xmlns:a16="http://schemas.microsoft.com/office/drawing/2014/main" id="{EABA8C45-3A66-2E9B-13A1-DFA49285CDA0}"/>
              </a:ext>
            </a:extLst>
          </p:cNvPr>
          <p:cNvSpPr txBox="1"/>
          <p:nvPr/>
        </p:nvSpPr>
        <p:spPr>
          <a:xfrm>
            <a:off x="943828" y="5847462"/>
            <a:ext cx="6096000" cy="276999"/>
          </a:xfrm>
          <a:prstGeom prst="rect">
            <a:avLst/>
          </a:prstGeom>
          <a:noFill/>
        </p:spPr>
        <p:txBody>
          <a:bodyPr wrap="square">
            <a:spAutoFit/>
          </a:bodyPr>
          <a:lstStyle/>
          <a:p>
            <a:r>
              <a:rPr lang="en-US" sz="1200" dirty="0"/>
              <a:t>[9].- Social utility model of knowledge for emerging university contexts.</a:t>
            </a:r>
            <a:endParaRPr lang="es-MX" sz="1200" dirty="0"/>
          </a:p>
        </p:txBody>
      </p:sp>
    </p:spTree>
    <p:extLst>
      <p:ext uri="{BB962C8B-B14F-4D97-AF65-F5344CB8AC3E}">
        <p14:creationId xmlns:p14="http://schemas.microsoft.com/office/powerpoint/2010/main" val="30006752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6992D5-FA60-C283-7CBC-E904853E73F0}"/>
              </a:ext>
            </a:extLst>
          </p:cNvPr>
          <p:cNvSpPr>
            <a:spLocks noGrp="1"/>
          </p:cNvSpPr>
          <p:nvPr>
            <p:ph type="title"/>
          </p:nvPr>
        </p:nvSpPr>
        <p:spPr>
          <a:xfrm>
            <a:off x="5496560" y="365125"/>
            <a:ext cx="5857240" cy="1325563"/>
          </a:xfrm>
        </p:spPr>
        <p:txBody>
          <a:bodyPr/>
          <a:lstStyle/>
          <a:p>
            <a:r>
              <a:rPr lang="es-MX" b="0" i="0" dirty="0" err="1">
                <a:solidFill>
                  <a:srgbClr val="3C4043"/>
                </a:solidFill>
                <a:effectLst/>
                <a:latin typeface="Roboto" panose="02000000000000000000" pitchFamily="2" charset="0"/>
              </a:rPr>
              <a:t>Logbook</a:t>
            </a:r>
            <a:r>
              <a:rPr lang="es-MX" dirty="0">
                <a:solidFill>
                  <a:srgbClr val="3C4043"/>
                </a:solidFill>
                <a:latin typeface="Roboto" panose="02000000000000000000" pitchFamily="2" charset="0"/>
              </a:rPr>
              <a:t>: </a:t>
            </a:r>
            <a:r>
              <a:rPr lang="es-MX" b="0" i="0" dirty="0">
                <a:solidFill>
                  <a:srgbClr val="3C4043"/>
                </a:solidFill>
                <a:effectLst/>
                <a:latin typeface="Roboto" panose="02000000000000000000" pitchFamily="2" charset="0"/>
              </a:rPr>
              <a:t>Narrative 1</a:t>
            </a:r>
            <a:endParaRPr lang="es-MX" dirty="0"/>
          </a:p>
        </p:txBody>
      </p:sp>
      <p:sp>
        <p:nvSpPr>
          <p:cNvPr id="3" name="Marcador de contenido 2">
            <a:extLst>
              <a:ext uri="{FF2B5EF4-FFF2-40B4-BE49-F238E27FC236}">
                <a16:creationId xmlns:a16="http://schemas.microsoft.com/office/drawing/2014/main" id="{F0C19055-859D-CC70-922F-2634C7AADACA}"/>
              </a:ext>
            </a:extLst>
          </p:cNvPr>
          <p:cNvSpPr>
            <a:spLocks noGrp="1"/>
          </p:cNvSpPr>
          <p:nvPr>
            <p:ph idx="1"/>
          </p:nvPr>
        </p:nvSpPr>
        <p:spPr>
          <a:xfrm>
            <a:off x="5496560" y="1825625"/>
            <a:ext cx="5857240" cy="4351338"/>
          </a:xfrm>
        </p:spPr>
        <p:txBody>
          <a:bodyPr/>
          <a:lstStyle/>
          <a:p>
            <a:r>
              <a:rPr lang="en-US" b="0" i="1" dirty="0">
                <a:solidFill>
                  <a:srgbClr val="3C4043"/>
                </a:solidFill>
                <a:effectLst/>
                <a:latin typeface="Roboto" panose="02000000000000000000" pitchFamily="2" charset="0"/>
              </a:rPr>
              <a:t>When the student's ears are ready to hear, then comes the lips to fill them with wisdom. </a:t>
            </a:r>
          </a:p>
          <a:p>
            <a:r>
              <a:rPr lang="en-US" b="0" i="1" dirty="0">
                <a:solidFill>
                  <a:srgbClr val="3C4043"/>
                </a:solidFill>
                <a:effectLst/>
                <a:latin typeface="Roboto" panose="02000000000000000000" pitchFamily="2" charset="0"/>
              </a:rPr>
              <a:t>Thank you teacher!</a:t>
            </a:r>
            <a:endParaRPr lang="es-MX" i="1" dirty="0"/>
          </a:p>
        </p:txBody>
      </p:sp>
      <p:pic>
        <p:nvPicPr>
          <p:cNvPr id="4" name="Imagen 3">
            <a:extLst>
              <a:ext uri="{FF2B5EF4-FFF2-40B4-BE49-F238E27FC236}">
                <a16:creationId xmlns:a16="http://schemas.microsoft.com/office/drawing/2014/main" id="{63318211-0E2B-5E50-991C-B70993770E56}"/>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 uri="{28A0092B-C50C-407E-A947-70E740481C1C}">
                <a14:useLocalDpi xmlns:a14="http://schemas.microsoft.com/office/drawing/2010/main" val="0"/>
              </a:ext>
            </a:extLst>
          </a:blip>
          <a:srcRect b="4889"/>
          <a:stretch/>
        </p:blipFill>
        <p:spPr>
          <a:xfrm>
            <a:off x="435610" y="381037"/>
            <a:ext cx="4806950" cy="6095925"/>
          </a:xfrm>
          <a:prstGeom prst="rect">
            <a:avLst/>
          </a:prstGeom>
          <a:ln>
            <a:solidFill>
              <a:schemeClr val="tx1"/>
            </a:solidFill>
          </a:ln>
        </p:spPr>
      </p:pic>
      <p:grpSp>
        <p:nvGrpSpPr>
          <p:cNvPr id="5" name="Grupo 4">
            <a:extLst>
              <a:ext uri="{FF2B5EF4-FFF2-40B4-BE49-F238E27FC236}">
                <a16:creationId xmlns:a16="http://schemas.microsoft.com/office/drawing/2014/main" id="{C1D958B0-72C1-B918-B8BA-C997ACB4C854}"/>
              </a:ext>
            </a:extLst>
          </p:cNvPr>
          <p:cNvGrpSpPr/>
          <p:nvPr/>
        </p:nvGrpSpPr>
        <p:grpSpPr>
          <a:xfrm>
            <a:off x="0" y="6655633"/>
            <a:ext cx="12192000" cy="202367"/>
            <a:chOff x="822085" y="1848678"/>
            <a:chExt cx="10422942" cy="487018"/>
          </a:xfrm>
        </p:grpSpPr>
        <p:sp>
          <p:nvSpPr>
            <p:cNvPr id="6" name="Rectángulo 5">
              <a:extLst>
                <a:ext uri="{FF2B5EF4-FFF2-40B4-BE49-F238E27FC236}">
                  <a16:creationId xmlns:a16="http://schemas.microsoft.com/office/drawing/2014/main" id="{11665E97-EABE-23E5-222F-D9D059022E2E}"/>
                </a:ext>
              </a:extLst>
            </p:cNvPr>
            <p:cNvSpPr/>
            <p:nvPr/>
          </p:nvSpPr>
          <p:spPr>
            <a:xfrm>
              <a:off x="822085" y="1848678"/>
              <a:ext cx="1607577" cy="487018"/>
            </a:xfrm>
            <a:prstGeom prst="rect">
              <a:avLst/>
            </a:prstGeom>
            <a:solidFill>
              <a:srgbClr val="EFEC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6">
              <a:extLst>
                <a:ext uri="{FF2B5EF4-FFF2-40B4-BE49-F238E27FC236}">
                  <a16:creationId xmlns:a16="http://schemas.microsoft.com/office/drawing/2014/main" id="{DB8910A1-5E85-58D9-9064-627B6711F2C5}"/>
                </a:ext>
              </a:extLst>
            </p:cNvPr>
            <p:cNvSpPr/>
            <p:nvPr/>
          </p:nvSpPr>
          <p:spPr>
            <a:xfrm>
              <a:off x="2502876" y="1848678"/>
              <a:ext cx="1607577" cy="487018"/>
            </a:xfrm>
            <a:prstGeom prst="rect">
              <a:avLst/>
            </a:prstGeom>
            <a:solidFill>
              <a:srgbClr val="D7CF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7">
              <a:extLst>
                <a:ext uri="{FF2B5EF4-FFF2-40B4-BE49-F238E27FC236}">
                  <a16:creationId xmlns:a16="http://schemas.microsoft.com/office/drawing/2014/main" id="{51064434-EE23-9DA9-0EC7-24B94B28E4B8}"/>
                </a:ext>
              </a:extLst>
            </p:cNvPr>
            <p:cNvSpPr/>
            <p:nvPr/>
          </p:nvSpPr>
          <p:spPr>
            <a:xfrm>
              <a:off x="4183666" y="1848678"/>
              <a:ext cx="1607577" cy="487018"/>
            </a:xfrm>
            <a:prstGeom prst="rect">
              <a:avLst/>
            </a:prstGeom>
            <a:solidFill>
              <a:srgbClr val="7743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Rectángulo 8">
              <a:extLst>
                <a:ext uri="{FF2B5EF4-FFF2-40B4-BE49-F238E27FC236}">
                  <a16:creationId xmlns:a16="http://schemas.microsoft.com/office/drawing/2014/main" id="{7EF1D83B-745F-B655-9600-0779746CA3DA}"/>
                </a:ext>
              </a:extLst>
            </p:cNvPr>
            <p:cNvSpPr/>
            <p:nvPr/>
          </p:nvSpPr>
          <p:spPr>
            <a:xfrm>
              <a:off x="5852504" y="1848678"/>
              <a:ext cx="1781448" cy="487018"/>
            </a:xfrm>
            <a:prstGeom prst="rect">
              <a:avLst/>
            </a:prstGeom>
            <a:solidFill>
              <a:srgbClr val="07D7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0" name="Rectángulo 9">
              <a:extLst>
                <a:ext uri="{FF2B5EF4-FFF2-40B4-BE49-F238E27FC236}">
                  <a16:creationId xmlns:a16="http://schemas.microsoft.com/office/drawing/2014/main" id="{53801EA3-045A-EDFF-E434-02ACE58D5A4B}"/>
                </a:ext>
              </a:extLst>
            </p:cNvPr>
            <p:cNvSpPr/>
            <p:nvPr/>
          </p:nvSpPr>
          <p:spPr>
            <a:xfrm>
              <a:off x="7706851" y="1848678"/>
              <a:ext cx="1614215" cy="487018"/>
            </a:xfrm>
            <a:prstGeom prst="rect">
              <a:avLst/>
            </a:prstGeom>
            <a:solidFill>
              <a:srgbClr val="15B7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a:extLst>
                <a:ext uri="{FF2B5EF4-FFF2-40B4-BE49-F238E27FC236}">
                  <a16:creationId xmlns:a16="http://schemas.microsoft.com/office/drawing/2014/main" id="{D12415F2-E7F5-B366-EBD8-61C58592B1A4}"/>
                </a:ext>
              </a:extLst>
            </p:cNvPr>
            <p:cNvSpPr/>
            <p:nvPr/>
          </p:nvSpPr>
          <p:spPr>
            <a:xfrm>
              <a:off x="9403737" y="1848678"/>
              <a:ext cx="1841290" cy="487018"/>
            </a:xfrm>
            <a:prstGeom prst="rect">
              <a:avLst/>
            </a:prstGeom>
            <a:solidFill>
              <a:srgbClr val="1455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12" name="Rectángulo 11">
            <a:extLst>
              <a:ext uri="{FF2B5EF4-FFF2-40B4-BE49-F238E27FC236}">
                <a16:creationId xmlns:a16="http://schemas.microsoft.com/office/drawing/2014/main" id="{01EC4BB5-83B8-F82D-7E75-CB4B4B9B0D49}"/>
              </a:ext>
            </a:extLst>
          </p:cNvPr>
          <p:cNvSpPr/>
          <p:nvPr/>
        </p:nvSpPr>
        <p:spPr>
          <a:xfrm>
            <a:off x="435610" y="6176963"/>
            <a:ext cx="309682" cy="30968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800" dirty="0">
                <a:solidFill>
                  <a:schemeClr val="tx1"/>
                </a:solidFill>
                <a:latin typeface="Arial" panose="020B0604020202020204" pitchFamily="34" charset="0"/>
                <a:cs typeface="Arial" panose="020B0604020202020204" pitchFamily="34" charset="0"/>
              </a:rPr>
              <a:t>10</a:t>
            </a:r>
          </a:p>
        </p:txBody>
      </p:sp>
      <p:sp>
        <p:nvSpPr>
          <p:cNvPr id="13" name="CuadroTexto 12">
            <a:extLst>
              <a:ext uri="{FF2B5EF4-FFF2-40B4-BE49-F238E27FC236}">
                <a16:creationId xmlns:a16="http://schemas.microsoft.com/office/drawing/2014/main" id="{7C5CE647-B490-73EE-21DB-B4788628B50F}"/>
              </a:ext>
            </a:extLst>
          </p:cNvPr>
          <p:cNvSpPr txBox="1"/>
          <p:nvPr/>
        </p:nvSpPr>
        <p:spPr>
          <a:xfrm>
            <a:off x="5377180" y="6124801"/>
            <a:ext cx="6096000" cy="461665"/>
          </a:xfrm>
          <a:prstGeom prst="rect">
            <a:avLst/>
          </a:prstGeom>
          <a:noFill/>
        </p:spPr>
        <p:txBody>
          <a:bodyPr wrap="square">
            <a:spAutoFit/>
          </a:bodyPr>
          <a:lstStyle/>
          <a:p>
            <a:r>
              <a:rPr lang="en-US" sz="1200" dirty="0"/>
              <a:t>[10].- Logbook for participant 01. </a:t>
            </a:r>
            <a:r>
              <a:rPr lang="en-US" sz="1200" b="0" i="0" dirty="0">
                <a:solidFill>
                  <a:srgbClr val="3C4043"/>
                </a:solidFill>
                <a:effectLst/>
                <a:highlight>
                  <a:srgbClr val="F5F5F5"/>
                </a:highlight>
                <a:latin typeface="Roboto" panose="02000000000000000000" pitchFamily="2" charset="0"/>
              </a:rPr>
              <a:t>Informed consent for the use of photographs, materials, etc. used in the subject.</a:t>
            </a:r>
            <a:endParaRPr lang="es-MX" sz="1200" dirty="0"/>
          </a:p>
        </p:txBody>
      </p:sp>
    </p:spTree>
    <p:extLst>
      <p:ext uri="{BB962C8B-B14F-4D97-AF65-F5344CB8AC3E}">
        <p14:creationId xmlns:p14="http://schemas.microsoft.com/office/powerpoint/2010/main" val="3800546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9DA7A0-FBA2-9B15-ADB1-28B96B8EAE8A}"/>
              </a:ext>
            </a:extLst>
          </p:cNvPr>
          <p:cNvSpPr>
            <a:spLocks noGrp="1"/>
          </p:cNvSpPr>
          <p:nvPr>
            <p:ph type="title"/>
          </p:nvPr>
        </p:nvSpPr>
        <p:spPr>
          <a:xfrm>
            <a:off x="6096000" y="365125"/>
            <a:ext cx="5257800" cy="1325563"/>
          </a:xfrm>
        </p:spPr>
        <p:txBody>
          <a:bodyPr/>
          <a:lstStyle/>
          <a:p>
            <a:r>
              <a:rPr lang="es-MX" b="0" i="0" dirty="0" err="1">
                <a:solidFill>
                  <a:srgbClr val="3C4043"/>
                </a:solidFill>
                <a:effectLst/>
                <a:latin typeface="Roboto" panose="02000000000000000000" pitchFamily="2" charset="0"/>
              </a:rPr>
              <a:t>Logbook</a:t>
            </a:r>
            <a:r>
              <a:rPr lang="es-MX" dirty="0">
                <a:solidFill>
                  <a:srgbClr val="3C4043"/>
                </a:solidFill>
                <a:latin typeface="Roboto" panose="02000000000000000000" pitchFamily="2" charset="0"/>
              </a:rPr>
              <a:t>: </a:t>
            </a:r>
            <a:r>
              <a:rPr lang="es-MX" b="0" i="0" dirty="0">
                <a:solidFill>
                  <a:srgbClr val="3C4043"/>
                </a:solidFill>
                <a:effectLst/>
                <a:latin typeface="Roboto" panose="02000000000000000000" pitchFamily="2" charset="0"/>
              </a:rPr>
              <a:t>Narrative 2</a:t>
            </a:r>
            <a:endParaRPr lang="es-MX" dirty="0"/>
          </a:p>
        </p:txBody>
      </p:sp>
      <p:sp>
        <p:nvSpPr>
          <p:cNvPr id="3" name="Marcador de contenido 2">
            <a:extLst>
              <a:ext uri="{FF2B5EF4-FFF2-40B4-BE49-F238E27FC236}">
                <a16:creationId xmlns:a16="http://schemas.microsoft.com/office/drawing/2014/main" id="{3712FADA-1D56-88FA-911D-FA4AA9414154}"/>
              </a:ext>
            </a:extLst>
          </p:cNvPr>
          <p:cNvSpPr>
            <a:spLocks noGrp="1"/>
          </p:cNvSpPr>
          <p:nvPr>
            <p:ph idx="1"/>
          </p:nvPr>
        </p:nvSpPr>
        <p:spPr>
          <a:xfrm>
            <a:off x="6096000" y="1825625"/>
            <a:ext cx="5257800" cy="4351338"/>
          </a:xfrm>
        </p:spPr>
        <p:txBody>
          <a:bodyPr/>
          <a:lstStyle/>
          <a:p>
            <a:r>
              <a:rPr lang="en-US" b="0" i="1" dirty="0">
                <a:solidFill>
                  <a:srgbClr val="3C4043"/>
                </a:solidFill>
                <a:effectLst/>
                <a:latin typeface="Roboto" panose="02000000000000000000" pitchFamily="2" charset="0"/>
              </a:rPr>
              <a:t>Education is learning to know how to be, teaching is learning to know how to do and how to tell, how to know.</a:t>
            </a:r>
          </a:p>
          <a:p>
            <a:r>
              <a:rPr lang="en-US" b="0" i="1" dirty="0">
                <a:solidFill>
                  <a:srgbClr val="3C4043"/>
                </a:solidFill>
                <a:effectLst/>
                <a:latin typeface="Roboto" panose="02000000000000000000" pitchFamily="2" charset="0"/>
              </a:rPr>
              <a:t>Thank you very much for all the sessions,</a:t>
            </a:r>
          </a:p>
          <a:p>
            <a:r>
              <a:rPr lang="en-US" b="0" i="1" dirty="0">
                <a:solidFill>
                  <a:srgbClr val="3C4043"/>
                </a:solidFill>
                <a:effectLst/>
                <a:latin typeface="Roboto" panose="02000000000000000000" pitchFamily="2" charset="0"/>
              </a:rPr>
              <a:t> I hope to be able to coincide at another time. </a:t>
            </a:r>
          </a:p>
          <a:p>
            <a:r>
              <a:rPr lang="en-US" b="0" i="1" dirty="0">
                <a:solidFill>
                  <a:srgbClr val="3C4043"/>
                </a:solidFill>
                <a:effectLst/>
                <a:latin typeface="Roboto" panose="02000000000000000000" pitchFamily="2" charset="0"/>
              </a:rPr>
              <a:t>Good continuation.</a:t>
            </a:r>
            <a:endParaRPr lang="es-MX" i="1" dirty="0"/>
          </a:p>
        </p:txBody>
      </p:sp>
      <p:pic>
        <p:nvPicPr>
          <p:cNvPr id="4" name="Imagen 3">
            <a:extLst>
              <a:ext uri="{FF2B5EF4-FFF2-40B4-BE49-F238E27FC236}">
                <a16:creationId xmlns:a16="http://schemas.microsoft.com/office/drawing/2014/main" id="{5BD8EE29-9CC8-8500-6F81-7ED1D644D4F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50570" y="264160"/>
            <a:ext cx="4640580" cy="6187440"/>
          </a:xfrm>
          <a:prstGeom prst="rect">
            <a:avLst/>
          </a:prstGeom>
          <a:ln>
            <a:solidFill>
              <a:schemeClr val="tx1"/>
            </a:solidFill>
          </a:ln>
        </p:spPr>
      </p:pic>
      <p:grpSp>
        <p:nvGrpSpPr>
          <p:cNvPr id="5" name="Grupo 4">
            <a:extLst>
              <a:ext uri="{FF2B5EF4-FFF2-40B4-BE49-F238E27FC236}">
                <a16:creationId xmlns:a16="http://schemas.microsoft.com/office/drawing/2014/main" id="{F09E9479-98F6-0E41-E138-E220A25BFE10}"/>
              </a:ext>
            </a:extLst>
          </p:cNvPr>
          <p:cNvGrpSpPr/>
          <p:nvPr/>
        </p:nvGrpSpPr>
        <p:grpSpPr>
          <a:xfrm>
            <a:off x="0" y="6655633"/>
            <a:ext cx="12192000" cy="202367"/>
            <a:chOff x="822085" y="1848678"/>
            <a:chExt cx="10422942" cy="487018"/>
          </a:xfrm>
        </p:grpSpPr>
        <p:sp>
          <p:nvSpPr>
            <p:cNvPr id="6" name="Rectángulo 5">
              <a:extLst>
                <a:ext uri="{FF2B5EF4-FFF2-40B4-BE49-F238E27FC236}">
                  <a16:creationId xmlns:a16="http://schemas.microsoft.com/office/drawing/2014/main" id="{8AB60794-F8B3-DFD5-C023-31BCDD1F3D22}"/>
                </a:ext>
              </a:extLst>
            </p:cNvPr>
            <p:cNvSpPr/>
            <p:nvPr/>
          </p:nvSpPr>
          <p:spPr>
            <a:xfrm>
              <a:off x="822085" y="1848678"/>
              <a:ext cx="1607577" cy="487018"/>
            </a:xfrm>
            <a:prstGeom prst="rect">
              <a:avLst/>
            </a:prstGeom>
            <a:solidFill>
              <a:srgbClr val="EFEC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6">
              <a:extLst>
                <a:ext uri="{FF2B5EF4-FFF2-40B4-BE49-F238E27FC236}">
                  <a16:creationId xmlns:a16="http://schemas.microsoft.com/office/drawing/2014/main" id="{1ACDBBE0-C47E-1A65-801B-E67EDB4DCE83}"/>
                </a:ext>
              </a:extLst>
            </p:cNvPr>
            <p:cNvSpPr/>
            <p:nvPr/>
          </p:nvSpPr>
          <p:spPr>
            <a:xfrm>
              <a:off x="2502876" y="1848678"/>
              <a:ext cx="1607577" cy="487018"/>
            </a:xfrm>
            <a:prstGeom prst="rect">
              <a:avLst/>
            </a:prstGeom>
            <a:solidFill>
              <a:srgbClr val="D7CF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7">
              <a:extLst>
                <a:ext uri="{FF2B5EF4-FFF2-40B4-BE49-F238E27FC236}">
                  <a16:creationId xmlns:a16="http://schemas.microsoft.com/office/drawing/2014/main" id="{FC001067-167C-DE1F-3FE5-20A2F12B4262}"/>
                </a:ext>
              </a:extLst>
            </p:cNvPr>
            <p:cNvSpPr/>
            <p:nvPr/>
          </p:nvSpPr>
          <p:spPr>
            <a:xfrm>
              <a:off x="4183666" y="1848678"/>
              <a:ext cx="1607577" cy="487018"/>
            </a:xfrm>
            <a:prstGeom prst="rect">
              <a:avLst/>
            </a:prstGeom>
            <a:solidFill>
              <a:srgbClr val="7743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Rectángulo 8">
              <a:extLst>
                <a:ext uri="{FF2B5EF4-FFF2-40B4-BE49-F238E27FC236}">
                  <a16:creationId xmlns:a16="http://schemas.microsoft.com/office/drawing/2014/main" id="{2161B09A-D8E0-DC96-EFD1-AA3A98D8617B}"/>
                </a:ext>
              </a:extLst>
            </p:cNvPr>
            <p:cNvSpPr/>
            <p:nvPr/>
          </p:nvSpPr>
          <p:spPr>
            <a:xfrm>
              <a:off x="5852504" y="1848678"/>
              <a:ext cx="1781448" cy="487018"/>
            </a:xfrm>
            <a:prstGeom prst="rect">
              <a:avLst/>
            </a:prstGeom>
            <a:solidFill>
              <a:srgbClr val="07D7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0" name="Rectángulo 9">
              <a:extLst>
                <a:ext uri="{FF2B5EF4-FFF2-40B4-BE49-F238E27FC236}">
                  <a16:creationId xmlns:a16="http://schemas.microsoft.com/office/drawing/2014/main" id="{B5D2D0C1-285B-EA6B-98C6-FB3E3D035628}"/>
                </a:ext>
              </a:extLst>
            </p:cNvPr>
            <p:cNvSpPr/>
            <p:nvPr/>
          </p:nvSpPr>
          <p:spPr>
            <a:xfrm>
              <a:off x="7706851" y="1848678"/>
              <a:ext cx="1614215" cy="487018"/>
            </a:xfrm>
            <a:prstGeom prst="rect">
              <a:avLst/>
            </a:prstGeom>
            <a:solidFill>
              <a:srgbClr val="15B7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a:extLst>
                <a:ext uri="{FF2B5EF4-FFF2-40B4-BE49-F238E27FC236}">
                  <a16:creationId xmlns:a16="http://schemas.microsoft.com/office/drawing/2014/main" id="{E74702C6-C32C-B2A3-A4DC-A39E61D73523}"/>
                </a:ext>
              </a:extLst>
            </p:cNvPr>
            <p:cNvSpPr/>
            <p:nvPr/>
          </p:nvSpPr>
          <p:spPr>
            <a:xfrm>
              <a:off x="9403737" y="1848678"/>
              <a:ext cx="1841290" cy="487018"/>
            </a:xfrm>
            <a:prstGeom prst="rect">
              <a:avLst/>
            </a:prstGeom>
            <a:solidFill>
              <a:srgbClr val="1455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12" name="Rectángulo 11">
            <a:extLst>
              <a:ext uri="{FF2B5EF4-FFF2-40B4-BE49-F238E27FC236}">
                <a16:creationId xmlns:a16="http://schemas.microsoft.com/office/drawing/2014/main" id="{52447977-7B61-B871-E6CF-411B446CD45D}"/>
              </a:ext>
            </a:extLst>
          </p:cNvPr>
          <p:cNvSpPr/>
          <p:nvPr/>
        </p:nvSpPr>
        <p:spPr>
          <a:xfrm>
            <a:off x="750570" y="6141918"/>
            <a:ext cx="309682" cy="30968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800" dirty="0">
                <a:solidFill>
                  <a:schemeClr val="tx1"/>
                </a:solidFill>
                <a:latin typeface="Arial" panose="020B0604020202020204" pitchFamily="34" charset="0"/>
                <a:cs typeface="Arial" panose="020B0604020202020204" pitchFamily="34" charset="0"/>
              </a:rPr>
              <a:t>11</a:t>
            </a:r>
          </a:p>
        </p:txBody>
      </p:sp>
      <p:sp>
        <p:nvSpPr>
          <p:cNvPr id="13" name="CuadroTexto 12">
            <a:extLst>
              <a:ext uri="{FF2B5EF4-FFF2-40B4-BE49-F238E27FC236}">
                <a16:creationId xmlns:a16="http://schemas.microsoft.com/office/drawing/2014/main" id="{C0B458B4-BEB2-88CB-5AE8-BB7BC266BD9F}"/>
              </a:ext>
            </a:extLst>
          </p:cNvPr>
          <p:cNvSpPr txBox="1"/>
          <p:nvPr/>
        </p:nvSpPr>
        <p:spPr>
          <a:xfrm>
            <a:off x="5539740" y="6091951"/>
            <a:ext cx="6096000" cy="461665"/>
          </a:xfrm>
          <a:prstGeom prst="rect">
            <a:avLst/>
          </a:prstGeom>
          <a:noFill/>
        </p:spPr>
        <p:txBody>
          <a:bodyPr wrap="square">
            <a:spAutoFit/>
          </a:bodyPr>
          <a:lstStyle/>
          <a:p>
            <a:r>
              <a:rPr lang="en-US" sz="1200" dirty="0"/>
              <a:t>[11].- Logbook for participant 02.</a:t>
            </a:r>
            <a:r>
              <a:rPr lang="en-US" sz="1200" b="0" i="0" dirty="0">
                <a:solidFill>
                  <a:srgbClr val="3C4043"/>
                </a:solidFill>
                <a:effectLst/>
                <a:highlight>
                  <a:srgbClr val="F5F5F5"/>
                </a:highlight>
                <a:latin typeface="Roboto" panose="02000000000000000000" pitchFamily="2" charset="0"/>
              </a:rPr>
              <a:t> Informed consent for the use of photographs, materials, etc. used in the subject.</a:t>
            </a:r>
            <a:endParaRPr lang="es-MX" sz="1200" dirty="0"/>
          </a:p>
        </p:txBody>
      </p:sp>
    </p:spTree>
    <p:extLst>
      <p:ext uri="{BB962C8B-B14F-4D97-AF65-F5344CB8AC3E}">
        <p14:creationId xmlns:p14="http://schemas.microsoft.com/office/powerpoint/2010/main" val="1189184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1FE6D0-03A3-56F5-4EE5-11B4508AD6BE}"/>
              </a:ext>
            </a:extLst>
          </p:cNvPr>
          <p:cNvSpPr>
            <a:spLocks noGrp="1"/>
          </p:cNvSpPr>
          <p:nvPr>
            <p:ph type="title"/>
          </p:nvPr>
        </p:nvSpPr>
        <p:spPr/>
        <p:txBody>
          <a:bodyPr/>
          <a:lstStyle/>
          <a:p>
            <a:r>
              <a:rPr lang="es-MX" dirty="0" err="1"/>
              <a:t>Conclusions</a:t>
            </a:r>
            <a:endParaRPr lang="es-MX" dirty="0"/>
          </a:p>
        </p:txBody>
      </p:sp>
      <p:graphicFrame>
        <p:nvGraphicFramePr>
          <p:cNvPr id="15" name="Marcador de contenido 14">
            <a:extLst>
              <a:ext uri="{FF2B5EF4-FFF2-40B4-BE49-F238E27FC236}">
                <a16:creationId xmlns:a16="http://schemas.microsoft.com/office/drawing/2014/main" id="{FD427AAA-A61E-03F0-87F0-00C3CB82C5A7}"/>
              </a:ext>
            </a:extLst>
          </p:cNvPr>
          <p:cNvGraphicFramePr>
            <a:graphicFrameLocks noGrp="1"/>
          </p:cNvGraphicFramePr>
          <p:nvPr>
            <p:ph idx="1"/>
            <p:extLst>
              <p:ext uri="{D42A27DB-BD31-4B8C-83A1-F6EECF244321}">
                <p14:modId xmlns:p14="http://schemas.microsoft.com/office/powerpoint/2010/main" val="79325889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Grupo 3">
            <a:extLst>
              <a:ext uri="{FF2B5EF4-FFF2-40B4-BE49-F238E27FC236}">
                <a16:creationId xmlns:a16="http://schemas.microsoft.com/office/drawing/2014/main" id="{2FBD43B7-BA97-9E9F-5270-1052EB71C419}"/>
              </a:ext>
            </a:extLst>
          </p:cNvPr>
          <p:cNvGrpSpPr/>
          <p:nvPr/>
        </p:nvGrpSpPr>
        <p:grpSpPr>
          <a:xfrm>
            <a:off x="0" y="6655633"/>
            <a:ext cx="12192000" cy="202367"/>
            <a:chOff x="822085" y="1848678"/>
            <a:chExt cx="10422942" cy="487018"/>
          </a:xfrm>
        </p:grpSpPr>
        <p:sp>
          <p:nvSpPr>
            <p:cNvPr id="5" name="Rectángulo 4">
              <a:extLst>
                <a:ext uri="{FF2B5EF4-FFF2-40B4-BE49-F238E27FC236}">
                  <a16:creationId xmlns:a16="http://schemas.microsoft.com/office/drawing/2014/main" id="{3D42E565-F42C-2C62-5289-5EDF044CAF21}"/>
                </a:ext>
              </a:extLst>
            </p:cNvPr>
            <p:cNvSpPr/>
            <p:nvPr/>
          </p:nvSpPr>
          <p:spPr>
            <a:xfrm>
              <a:off x="822085" y="1848678"/>
              <a:ext cx="1607577" cy="487018"/>
            </a:xfrm>
            <a:prstGeom prst="rect">
              <a:avLst/>
            </a:prstGeom>
            <a:solidFill>
              <a:srgbClr val="EFEC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Rectángulo 5">
              <a:extLst>
                <a:ext uri="{FF2B5EF4-FFF2-40B4-BE49-F238E27FC236}">
                  <a16:creationId xmlns:a16="http://schemas.microsoft.com/office/drawing/2014/main" id="{FF13E2FB-53CA-C2F5-95E6-8961A8EB5653}"/>
                </a:ext>
              </a:extLst>
            </p:cNvPr>
            <p:cNvSpPr/>
            <p:nvPr/>
          </p:nvSpPr>
          <p:spPr>
            <a:xfrm>
              <a:off x="2502876" y="1848678"/>
              <a:ext cx="1607577" cy="487018"/>
            </a:xfrm>
            <a:prstGeom prst="rect">
              <a:avLst/>
            </a:prstGeom>
            <a:solidFill>
              <a:srgbClr val="D7CF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6">
              <a:extLst>
                <a:ext uri="{FF2B5EF4-FFF2-40B4-BE49-F238E27FC236}">
                  <a16:creationId xmlns:a16="http://schemas.microsoft.com/office/drawing/2014/main" id="{FC6D4877-1A66-5FBB-2A39-1D213335E894}"/>
                </a:ext>
              </a:extLst>
            </p:cNvPr>
            <p:cNvSpPr/>
            <p:nvPr/>
          </p:nvSpPr>
          <p:spPr>
            <a:xfrm>
              <a:off x="4183666" y="1848678"/>
              <a:ext cx="1607577" cy="487018"/>
            </a:xfrm>
            <a:prstGeom prst="rect">
              <a:avLst/>
            </a:prstGeom>
            <a:solidFill>
              <a:srgbClr val="7743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7">
              <a:extLst>
                <a:ext uri="{FF2B5EF4-FFF2-40B4-BE49-F238E27FC236}">
                  <a16:creationId xmlns:a16="http://schemas.microsoft.com/office/drawing/2014/main" id="{18A9F3DE-CA08-4D8F-AD74-649875EB11D3}"/>
                </a:ext>
              </a:extLst>
            </p:cNvPr>
            <p:cNvSpPr/>
            <p:nvPr/>
          </p:nvSpPr>
          <p:spPr>
            <a:xfrm>
              <a:off x="5852504" y="1848678"/>
              <a:ext cx="1781448" cy="487018"/>
            </a:xfrm>
            <a:prstGeom prst="rect">
              <a:avLst/>
            </a:prstGeom>
            <a:solidFill>
              <a:srgbClr val="07D7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9" name="Rectángulo 8">
              <a:extLst>
                <a:ext uri="{FF2B5EF4-FFF2-40B4-BE49-F238E27FC236}">
                  <a16:creationId xmlns:a16="http://schemas.microsoft.com/office/drawing/2014/main" id="{8E26093C-8295-67DA-E060-058974768ACF}"/>
                </a:ext>
              </a:extLst>
            </p:cNvPr>
            <p:cNvSpPr/>
            <p:nvPr/>
          </p:nvSpPr>
          <p:spPr>
            <a:xfrm>
              <a:off x="7706851" y="1848678"/>
              <a:ext cx="1614215" cy="487018"/>
            </a:xfrm>
            <a:prstGeom prst="rect">
              <a:avLst/>
            </a:prstGeom>
            <a:solidFill>
              <a:srgbClr val="15B7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a:extLst>
                <a:ext uri="{FF2B5EF4-FFF2-40B4-BE49-F238E27FC236}">
                  <a16:creationId xmlns:a16="http://schemas.microsoft.com/office/drawing/2014/main" id="{784EAE18-02F2-7E1F-DAC8-615E1C8C9A77}"/>
                </a:ext>
              </a:extLst>
            </p:cNvPr>
            <p:cNvSpPr/>
            <p:nvPr/>
          </p:nvSpPr>
          <p:spPr>
            <a:xfrm>
              <a:off x="9403737" y="1848678"/>
              <a:ext cx="1841290" cy="487018"/>
            </a:xfrm>
            <a:prstGeom prst="rect">
              <a:avLst/>
            </a:prstGeom>
            <a:solidFill>
              <a:srgbClr val="1455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11" name="Grupo 10">
            <a:extLst>
              <a:ext uri="{FF2B5EF4-FFF2-40B4-BE49-F238E27FC236}">
                <a16:creationId xmlns:a16="http://schemas.microsoft.com/office/drawing/2014/main" id="{51D6F7A6-23B2-0637-EBB2-B6BEDA79DE25}"/>
              </a:ext>
            </a:extLst>
          </p:cNvPr>
          <p:cNvGrpSpPr/>
          <p:nvPr/>
        </p:nvGrpSpPr>
        <p:grpSpPr>
          <a:xfrm>
            <a:off x="7541342" y="365125"/>
            <a:ext cx="4159046" cy="488747"/>
            <a:chOff x="190809" y="431402"/>
            <a:chExt cx="10274460" cy="1207395"/>
          </a:xfrm>
        </p:grpSpPr>
        <p:pic>
          <p:nvPicPr>
            <p:cNvPr id="12" name="Gráfico 11">
              <a:extLst>
                <a:ext uri="{FF2B5EF4-FFF2-40B4-BE49-F238E27FC236}">
                  <a16:creationId xmlns:a16="http://schemas.microsoft.com/office/drawing/2014/main" id="{4E1B4DBE-6031-433C-8F3C-9CB32CFD748B}"/>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32995" b="31472"/>
            <a:stretch/>
          </p:blipFill>
          <p:spPr>
            <a:xfrm>
              <a:off x="190809" y="444608"/>
              <a:ext cx="4752081" cy="1194189"/>
            </a:xfrm>
            <a:prstGeom prst="rect">
              <a:avLst/>
            </a:prstGeom>
          </p:spPr>
        </p:pic>
        <p:pic>
          <p:nvPicPr>
            <p:cNvPr id="13" name="Gráfico 12">
              <a:extLst>
                <a:ext uri="{FF2B5EF4-FFF2-40B4-BE49-F238E27FC236}">
                  <a16:creationId xmlns:a16="http://schemas.microsoft.com/office/drawing/2014/main" id="{4BC88224-4375-D7A4-D883-D5C2800309B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43876" y="431402"/>
              <a:ext cx="2021393" cy="1170546"/>
            </a:xfrm>
            <a:prstGeom prst="rect">
              <a:avLst/>
            </a:prstGeom>
          </p:spPr>
        </p:pic>
        <p:pic>
          <p:nvPicPr>
            <p:cNvPr id="14" name="Imagen 13">
              <a:extLst>
                <a:ext uri="{FF2B5EF4-FFF2-40B4-BE49-F238E27FC236}">
                  <a16:creationId xmlns:a16="http://schemas.microsoft.com/office/drawing/2014/main" id="{9B55281C-ADB2-3838-0013-0CCBF940986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42889" y="539797"/>
              <a:ext cx="3046923" cy="880751"/>
            </a:xfrm>
            <a:prstGeom prst="rect">
              <a:avLst/>
            </a:prstGeom>
          </p:spPr>
        </p:pic>
      </p:grpSp>
    </p:spTree>
    <p:extLst>
      <p:ext uri="{BB962C8B-B14F-4D97-AF65-F5344CB8AC3E}">
        <p14:creationId xmlns:p14="http://schemas.microsoft.com/office/powerpoint/2010/main" val="3657078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3B0D2E-71C5-6748-0806-4CACD12376B8}"/>
              </a:ext>
            </a:extLst>
          </p:cNvPr>
          <p:cNvSpPr>
            <a:spLocks noGrp="1"/>
          </p:cNvSpPr>
          <p:nvPr>
            <p:ph type="title"/>
          </p:nvPr>
        </p:nvSpPr>
        <p:spPr/>
        <p:txBody>
          <a:bodyPr/>
          <a:lstStyle/>
          <a:p>
            <a:r>
              <a:rPr lang="es-MX" dirty="0" err="1"/>
              <a:t>References</a:t>
            </a:r>
            <a:r>
              <a:rPr lang="es-MX" dirty="0"/>
              <a:t> </a:t>
            </a:r>
          </a:p>
        </p:txBody>
      </p:sp>
      <p:sp>
        <p:nvSpPr>
          <p:cNvPr id="3" name="Marcador de contenido 2">
            <a:extLst>
              <a:ext uri="{FF2B5EF4-FFF2-40B4-BE49-F238E27FC236}">
                <a16:creationId xmlns:a16="http://schemas.microsoft.com/office/drawing/2014/main" id="{1EA8EBDB-7078-B41B-65CE-82F3B9BE169F}"/>
              </a:ext>
            </a:extLst>
          </p:cNvPr>
          <p:cNvSpPr>
            <a:spLocks noGrp="1"/>
          </p:cNvSpPr>
          <p:nvPr>
            <p:ph idx="1"/>
          </p:nvPr>
        </p:nvSpPr>
        <p:spPr/>
        <p:txBody>
          <a:bodyPr>
            <a:normAutofit lnSpcReduction="10000"/>
          </a:bodyPr>
          <a:lstStyle/>
          <a:p>
            <a:pPr marL="228600">
              <a:lnSpc>
                <a:spcPct val="107000"/>
              </a:lnSpc>
              <a:spcAft>
                <a:spcPts val="800"/>
              </a:spcAft>
            </a:pPr>
            <a:r>
              <a:rPr lang="fr-FR" sz="1800" kern="100" dirty="0" err="1">
                <a:effectLst/>
                <a:highlight>
                  <a:srgbClr val="FFFFFF"/>
                </a:highlight>
                <a:latin typeface="Aptos" panose="020B0004020202020204" pitchFamily="34" charset="0"/>
                <a:ea typeface="Aptos" panose="020B0004020202020204" pitchFamily="34" charset="0"/>
                <a:cs typeface="Times New Roman" panose="02020603050405020304" pitchFamily="18" charset="0"/>
              </a:rPr>
              <a:t>Crowson</a:t>
            </a:r>
            <a:r>
              <a:rPr lang="fr-FR"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rPr>
              <a:t>, R. L. (1998). Community </a:t>
            </a:r>
            <a:r>
              <a:rPr lang="fr-FR" sz="1800" kern="100" dirty="0" err="1">
                <a:effectLst/>
                <a:highlight>
                  <a:srgbClr val="FFFFFF"/>
                </a:highlight>
                <a:latin typeface="Aptos" panose="020B0004020202020204" pitchFamily="34" charset="0"/>
                <a:ea typeface="Aptos" panose="020B0004020202020204" pitchFamily="34" charset="0"/>
                <a:cs typeface="Times New Roman" panose="02020603050405020304" pitchFamily="18" charset="0"/>
              </a:rPr>
              <a:t>Empowerment</a:t>
            </a:r>
            <a:r>
              <a:rPr lang="fr-FR"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and the Public </a:t>
            </a:r>
            <a:r>
              <a:rPr lang="fr-FR" sz="1800" kern="100" dirty="0" err="1">
                <a:effectLst/>
                <a:highlight>
                  <a:srgbClr val="FFFFFF"/>
                </a:highlight>
                <a:latin typeface="Aptos" panose="020B0004020202020204" pitchFamily="34" charset="0"/>
                <a:ea typeface="Aptos" panose="020B0004020202020204" pitchFamily="34" charset="0"/>
                <a:cs typeface="Times New Roman" panose="02020603050405020304" pitchFamily="18" charset="0"/>
              </a:rPr>
              <a:t>Schools</a:t>
            </a:r>
            <a:r>
              <a:rPr lang="fr-FR"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rPr>
              <a:t>: Can </a:t>
            </a:r>
            <a:r>
              <a:rPr lang="fr-FR" sz="1800" kern="100" dirty="0" err="1">
                <a:effectLst/>
                <a:highlight>
                  <a:srgbClr val="FFFFFF"/>
                </a:highlight>
                <a:latin typeface="Aptos" panose="020B0004020202020204" pitchFamily="34" charset="0"/>
                <a:ea typeface="Aptos" panose="020B0004020202020204" pitchFamily="34" charset="0"/>
                <a:cs typeface="Times New Roman" panose="02020603050405020304" pitchFamily="18" charset="0"/>
              </a:rPr>
              <a:t>Educational</a:t>
            </a:r>
            <a:r>
              <a:rPr lang="fr-FR"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t>
            </a:r>
            <a:r>
              <a:rPr lang="fr-FR" sz="1800" kern="100" dirty="0" err="1">
                <a:effectLst/>
                <a:highlight>
                  <a:srgbClr val="FFFFFF"/>
                </a:highlight>
                <a:latin typeface="Aptos" panose="020B0004020202020204" pitchFamily="34" charset="0"/>
                <a:ea typeface="Aptos" panose="020B0004020202020204" pitchFamily="34" charset="0"/>
                <a:cs typeface="Times New Roman" panose="02020603050405020304" pitchFamily="18" charset="0"/>
              </a:rPr>
              <a:t>Professionalism</a:t>
            </a:r>
            <a:r>
              <a:rPr lang="fr-FR"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rPr>
              <a:t> Survive? </a:t>
            </a:r>
            <a:r>
              <a:rPr lang="fr-FR" sz="1800" i="1"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rPr>
              <a:t>Peabody Journal of Education</a:t>
            </a:r>
            <a:r>
              <a:rPr lang="fr-FR"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t>
            </a:r>
            <a:r>
              <a:rPr lang="fr-FR" sz="1800" i="1"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rPr>
              <a:t>73</a:t>
            </a:r>
            <a:r>
              <a:rPr lang="fr-FR"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rPr>
              <a:t>(1), 56–68. </a:t>
            </a:r>
            <a:r>
              <a:rPr lang="fr-FR" sz="1800" u="sng" kern="100" dirty="0">
                <a:solidFill>
                  <a:srgbClr val="467886"/>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hlinkClick r:id="rId2"/>
              </a:rPr>
              <a:t>http://www.jstor.org/stable/1493287</a:t>
            </a:r>
            <a:endParaRPr lang="es-MX" sz="18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spcAft>
                <a:spcPts val="800"/>
              </a:spcAft>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Jiménez-León, R. &amp; Cisneros-Chacón, E. J. (2023). Expo 2024 colectiva: Gestión ágil para proyectos educativos con métodos cualitativos. Universidad Autónoma de Yucatán. </a:t>
            </a:r>
          </a:p>
          <a:p>
            <a:pPr marL="228600">
              <a:lnSpc>
                <a:spcPct val="107000"/>
              </a:lnSpc>
              <a:spcAft>
                <a:spcPts val="800"/>
              </a:spcAft>
            </a:pPr>
            <a:r>
              <a:rPr lang="es-MX"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rPr>
              <a:t>Johnson, D. (1999). </a:t>
            </a:r>
            <a:r>
              <a:rPr lang="es-MX" sz="1800" kern="100" dirty="0" err="1">
                <a:effectLst/>
                <a:highlight>
                  <a:srgbClr val="FFFFFF"/>
                </a:highlight>
                <a:latin typeface="Aptos" panose="020B0004020202020204" pitchFamily="34" charset="0"/>
                <a:ea typeface="Aptos" panose="020B0004020202020204" pitchFamily="34" charset="0"/>
                <a:cs typeface="Times New Roman" panose="02020603050405020304" pitchFamily="18" charset="0"/>
              </a:rPr>
              <a:t>Making</a:t>
            </a:r>
            <a:r>
              <a:rPr lang="es-MX"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rPr>
              <a:t> cooperative </a:t>
            </a:r>
            <a:r>
              <a:rPr lang="es-MX" sz="1800" kern="100" dirty="0" err="1">
                <a:effectLst/>
                <a:highlight>
                  <a:srgbClr val="FFFFFF"/>
                </a:highlight>
                <a:latin typeface="Aptos" panose="020B0004020202020204" pitchFamily="34" charset="0"/>
                <a:ea typeface="Aptos" panose="020B0004020202020204" pitchFamily="34" charset="0"/>
                <a:cs typeface="Times New Roman" panose="02020603050405020304" pitchFamily="18" charset="0"/>
              </a:rPr>
              <a:t>work</a:t>
            </a:r>
            <a:r>
              <a:rPr lang="es-MX"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t>
            </a:r>
            <a:r>
              <a:rPr lang="es-MX" sz="1800" kern="100" dirty="0" err="1">
                <a:effectLst/>
                <a:highlight>
                  <a:srgbClr val="FFFFFF"/>
                </a:highlight>
                <a:latin typeface="Aptos" panose="020B0004020202020204" pitchFamily="34" charset="0"/>
                <a:ea typeface="Aptos" panose="020B0004020202020204" pitchFamily="34" charset="0"/>
                <a:cs typeface="Times New Roman" panose="02020603050405020304" pitchFamily="18" charset="0"/>
              </a:rPr>
              <a:t>Theory</a:t>
            </a:r>
            <a:r>
              <a:rPr lang="es-MX"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rPr>
              <a:t> in </a:t>
            </a:r>
            <a:r>
              <a:rPr lang="es-MX" sz="1800" kern="100" dirty="0" err="1">
                <a:effectLst/>
                <a:highlight>
                  <a:srgbClr val="FFFFFF"/>
                </a:highlight>
                <a:latin typeface="Aptos" panose="020B0004020202020204" pitchFamily="34" charset="0"/>
                <a:ea typeface="Aptos" panose="020B0004020202020204" pitchFamily="34" charset="0"/>
                <a:cs typeface="Times New Roman" panose="02020603050405020304" pitchFamily="18" charset="0"/>
              </a:rPr>
              <a:t>Practice</a:t>
            </a:r>
            <a:r>
              <a:rPr lang="es-MX"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rPr>
              <a:t>, 38(2), 116-119.</a:t>
            </a:r>
            <a:r>
              <a:rPr lang="es-MX" sz="1800" kern="100" dirty="0">
                <a:effectLst/>
                <a:latin typeface="Aptos" panose="020B0004020202020204" pitchFamily="34" charset="0"/>
                <a:ea typeface="Aptos" panose="020B0004020202020204" pitchFamily="34" charset="0"/>
                <a:cs typeface="Times New Roman" panose="02020603050405020304" pitchFamily="18" charset="0"/>
              </a:rPr>
              <a:t> </a:t>
            </a:r>
            <a:r>
              <a:rPr lang="es-MX" sz="1800" u="sng" kern="100" dirty="0">
                <a:solidFill>
                  <a:srgbClr val="467886"/>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hlinkClick r:id="rId3"/>
              </a:rPr>
              <a:t>http://proiac.sites.uff.br/wp-content/uploads/sites/433/2018/08/cooperative_learning_johnsonjohnson1999.pdf</a:t>
            </a:r>
            <a:r>
              <a:rPr lang="es-MX"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rPr>
              <a:t> </a:t>
            </a:r>
            <a:endParaRPr lang="es-MX" sz="1800" kern="10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07000"/>
              </a:lnSpc>
              <a:spcAft>
                <a:spcPts val="800"/>
              </a:spcAft>
            </a:pPr>
            <a:r>
              <a:rPr lang="es-MX" sz="1800" kern="100" dirty="0">
                <a:effectLst/>
                <a:latin typeface="Aptos" panose="020B0004020202020204" pitchFamily="34" charset="0"/>
                <a:ea typeface="Aptos" panose="020B0004020202020204" pitchFamily="34" charset="0"/>
                <a:cs typeface="Times New Roman" panose="02020603050405020304" pitchFamily="18" charset="0"/>
              </a:rPr>
              <a:t>Kemmis, S. &amp; </a:t>
            </a:r>
            <a:r>
              <a:rPr lang="es-MX" sz="1800" kern="100" dirty="0" err="1">
                <a:effectLst/>
                <a:latin typeface="Aptos" panose="020B0004020202020204" pitchFamily="34" charset="0"/>
                <a:ea typeface="Aptos" panose="020B0004020202020204" pitchFamily="34" charset="0"/>
                <a:cs typeface="Times New Roman" panose="02020603050405020304" pitchFamily="18" charset="0"/>
              </a:rPr>
              <a:t>Mctaggart</a:t>
            </a:r>
            <a:r>
              <a:rPr lang="es-MX" sz="1800" kern="100" dirty="0">
                <a:effectLst/>
                <a:latin typeface="Aptos" panose="020B0004020202020204" pitchFamily="34" charset="0"/>
                <a:ea typeface="Aptos" panose="020B0004020202020204" pitchFamily="34" charset="0"/>
                <a:cs typeface="Times New Roman" panose="02020603050405020304" pitchFamily="18" charset="0"/>
              </a:rPr>
              <a:t>, R. (1988). </a:t>
            </a:r>
            <a:r>
              <a:rPr lang="es-MX" sz="1800" i="1" kern="100" dirty="0">
                <a:effectLst/>
                <a:latin typeface="Aptos" panose="020B0004020202020204" pitchFamily="34" charset="0"/>
                <a:ea typeface="Aptos" panose="020B0004020202020204" pitchFamily="34" charset="0"/>
                <a:cs typeface="Times New Roman" panose="02020603050405020304" pitchFamily="18" charset="0"/>
              </a:rPr>
              <a:t>Cómo planificar la investigación-acción.</a:t>
            </a:r>
            <a:r>
              <a:rPr lang="es-MX" sz="1800" kern="100" dirty="0">
                <a:effectLst/>
                <a:latin typeface="Aptos" panose="020B0004020202020204" pitchFamily="34" charset="0"/>
                <a:ea typeface="Aptos" panose="020B0004020202020204" pitchFamily="34" charset="0"/>
                <a:cs typeface="Times New Roman" panose="02020603050405020304" pitchFamily="18" charset="0"/>
              </a:rPr>
              <a:t> Laertes.</a:t>
            </a:r>
          </a:p>
          <a:p>
            <a:pPr marL="228600">
              <a:lnSpc>
                <a:spcPct val="107000"/>
              </a:lnSpc>
              <a:spcAft>
                <a:spcPts val="800"/>
              </a:spcAft>
            </a:pPr>
            <a:r>
              <a:rPr lang="es-ES" sz="1800" kern="100" dirty="0" err="1">
                <a:effectLst/>
                <a:latin typeface="Aptos" panose="020B0004020202020204" pitchFamily="34" charset="0"/>
                <a:ea typeface="Aptos" panose="020B0004020202020204" pitchFamily="34" charset="0"/>
                <a:cs typeface="Times New Roman" panose="02020603050405020304" pitchFamily="18" charset="0"/>
              </a:rPr>
              <a:t>Vaccarezza</a:t>
            </a:r>
            <a:r>
              <a:rPr lang="es-ES" sz="1800" kern="100" dirty="0">
                <a:effectLst/>
                <a:latin typeface="Aptos" panose="020B0004020202020204" pitchFamily="34" charset="0"/>
                <a:ea typeface="Aptos" panose="020B0004020202020204" pitchFamily="34" charset="0"/>
                <a:cs typeface="Times New Roman" panose="02020603050405020304" pitchFamily="18" charset="0"/>
              </a:rPr>
              <a:t>, L., S., &amp; Zabala, J., P. (2002).  La construcción de la utilidad social de la ciencia - Investigadores en biotecnología frente al mercado. Universidad Nacional de Quilmes. </a:t>
            </a:r>
            <a:r>
              <a:rPr lang="es-ES" sz="1800" u="sng" kern="100" dirty="0">
                <a:solidFill>
                  <a:srgbClr val="467886"/>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hlinkClick r:id="rId4"/>
              </a:rPr>
              <a:t>http://ridaa.unq.edu.ar/handle/20.500.11807/3004</a:t>
            </a:r>
            <a:endParaRPr lang="es-MX"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s-MX" sz="1800" dirty="0">
              <a:latin typeface="Roboto" panose="02000000000000000000" pitchFamily="2" charset="0"/>
              <a:ea typeface="Roboto" panose="02000000000000000000" pitchFamily="2" charset="0"/>
            </a:endParaRPr>
          </a:p>
          <a:p>
            <a:endParaRPr kumimoji="0" lang="fr-FR" altLang="es-MX" sz="1800" b="0" i="0" u="sng" strike="noStrike" kern="0" cap="none" spc="-25" normalizeH="0" baseline="0" dirty="0">
              <a:ln>
                <a:noFill/>
              </a:ln>
              <a:solidFill>
                <a:srgbClr val="000000"/>
              </a:solidFill>
              <a:highlight>
                <a:srgbClr val="FFFFFF"/>
              </a:highlight>
              <a:latin typeface="Arial" panose="020B0604020202020204" pitchFamily="34" charset="0"/>
              <a:cs typeface="Times New Roman" panose="02020603050405020304" pitchFamily="18" charset="0"/>
            </a:endParaRPr>
          </a:p>
          <a:p>
            <a:endParaRPr lang="es-ES" sz="1800" u="sng" kern="0" spc="-25" dirty="0">
              <a:solidFill>
                <a:srgbClr val="000000"/>
              </a:solidFill>
              <a:highlight>
                <a:srgbClr val="F3F3F4"/>
              </a:highlight>
              <a:latin typeface="Arial" panose="020B0604020202020204" pitchFamily="34" charset="0"/>
              <a:ea typeface="Aptos" panose="020B0004020202020204" pitchFamily="34" charset="0"/>
              <a:cs typeface="Times New Roman" panose="02020603050405020304" pitchFamily="18" charset="0"/>
            </a:endParaRPr>
          </a:p>
          <a:p>
            <a:endParaRPr lang="es-ES" sz="1800" u="sng" kern="0" dirty="0">
              <a:solidFill>
                <a:srgbClr val="000000"/>
              </a:solidFill>
              <a:effectLst/>
              <a:highlight>
                <a:srgbClr val="F3F3F4"/>
              </a:highlight>
              <a:latin typeface="Arial" panose="020B0604020202020204" pitchFamily="34" charset="0"/>
              <a:ea typeface="Aptos" panose="020B0004020202020204" pitchFamily="34" charset="0"/>
              <a:cs typeface="Times New Roman" panose="02020603050405020304" pitchFamily="18" charset="0"/>
            </a:endParaRPr>
          </a:p>
          <a:p>
            <a:endParaRPr lang="es-MX" dirty="0"/>
          </a:p>
        </p:txBody>
      </p:sp>
      <p:grpSp>
        <p:nvGrpSpPr>
          <p:cNvPr id="4" name="Grupo 3">
            <a:extLst>
              <a:ext uri="{FF2B5EF4-FFF2-40B4-BE49-F238E27FC236}">
                <a16:creationId xmlns:a16="http://schemas.microsoft.com/office/drawing/2014/main" id="{BCE6EAE2-9AA6-83AB-AE34-C34820DF8727}"/>
              </a:ext>
            </a:extLst>
          </p:cNvPr>
          <p:cNvGrpSpPr/>
          <p:nvPr/>
        </p:nvGrpSpPr>
        <p:grpSpPr>
          <a:xfrm>
            <a:off x="7541342" y="365125"/>
            <a:ext cx="4159046" cy="488747"/>
            <a:chOff x="190809" y="431402"/>
            <a:chExt cx="10274460" cy="1207395"/>
          </a:xfrm>
        </p:grpSpPr>
        <p:pic>
          <p:nvPicPr>
            <p:cNvPr id="5" name="Gráfico 4">
              <a:extLst>
                <a:ext uri="{FF2B5EF4-FFF2-40B4-BE49-F238E27FC236}">
                  <a16:creationId xmlns:a16="http://schemas.microsoft.com/office/drawing/2014/main" id="{827D7E69-E651-8CC3-0DE6-F607992459A4}"/>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t="32995" b="31472"/>
            <a:stretch/>
          </p:blipFill>
          <p:spPr>
            <a:xfrm>
              <a:off x="190809" y="444608"/>
              <a:ext cx="4752081" cy="1194189"/>
            </a:xfrm>
            <a:prstGeom prst="rect">
              <a:avLst/>
            </a:prstGeom>
          </p:spPr>
        </p:pic>
        <p:pic>
          <p:nvPicPr>
            <p:cNvPr id="6" name="Gráfico 5">
              <a:extLst>
                <a:ext uri="{FF2B5EF4-FFF2-40B4-BE49-F238E27FC236}">
                  <a16:creationId xmlns:a16="http://schemas.microsoft.com/office/drawing/2014/main" id="{8C6BB399-E720-6F16-56BF-420DB9CB89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43876" y="431402"/>
              <a:ext cx="2021393" cy="1170546"/>
            </a:xfrm>
            <a:prstGeom prst="rect">
              <a:avLst/>
            </a:prstGeom>
          </p:spPr>
        </p:pic>
        <p:pic>
          <p:nvPicPr>
            <p:cNvPr id="7" name="Imagen 6">
              <a:extLst>
                <a:ext uri="{FF2B5EF4-FFF2-40B4-BE49-F238E27FC236}">
                  <a16:creationId xmlns:a16="http://schemas.microsoft.com/office/drawing/2014/main" id="{56DBB717-2805-F945-832B-1C373388E6C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42889" y="539797"/>
              <a:ext cx="3046923" cy="880751"/>
            </a:xfrm>
            <a:prstGeom prst="rect">
              <a:avLst/>
            </a:prstGeom>
          </p:spPr>
        </p:pic>
      </p:grpSp>
      <p:grpSp>
        <p:nvGrpSpPr>
          <p:cNvPr id="8" name="Grupo 7">
            <a:extLst>
              <a:ext uri="{FF2B5EF4-FFF2-40B4-BE49-F238E27FC236}">
                <a16:creationId xmlns:a16="http://schemas.microsoft.com/office/drawing/2014/main" id="{A6BEBB8A-2DBD-1E48-FED0-1A8037AA52C7}"/>
              </a:ext>
            </a:extLst>
          </p:cNvPr>
          <p:cNvGrpSpPr/>
          <p:nvPr/>
        </p:nvGrpSpPr>
        <p:grpSpPr>
          <a:xfrm>
            <a:off x="0" y="6655633"/>
            <a:ext cx="12192000" cy="202367"/>
            <a:chOff x="822085" y="1848678"/>
            <a:chExt cx="10422942" cy="487018"/>
          </a:xfrm>
        </p:grpSpPr>
        <p:sp>
          <p:nvSpPr>
            <p:cNvPr id="9" name="Rectángulo 8">
              <a:extLst>
                <a:ext uri="{FF2B5EF4-FFF2-40B4-BE49-F238E27FC236}">
                  <a16:creationId xmlns:a16="http://schemas.microsoft.com/office/drawing/2014/main" id="{EF399249-0D53-447E-C4D2-147C78C6BE41}"/>
                </a:ext>
              </a:extLst>
            </p:cNvPr>
            <p:cNvSpPr/>
            <p:nvPr/>
          </p:nvSpPr>
          <p:spPr>
            <a:xfrm>
              <a:off x="822085" y="1848678"/>
              <a:ext cx="1607577" cy="487018"/>
            </a:xfrm>
            <a:prstGeom prst="rect">
              <a:avLst/>
            </a:prstGeom>
            <a:solidFill>
              <a:srgbClr val="EFEC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a:extLst>
                <a:ext uri="{FF2B5EF4-FFF2-40B4-BE49-F238E27FC236}">
                  <a16:creationId xmlns:a16="http://schemas.microsoft.com/office/drawing/2014/main" id="{A1701E9E-7FC0-8320-6A95-7AC4C47575C2}"/>
                </a:ext>
              </a:extLst>
            </p:cNvPr>
            <p:cNvSpPr/>
            <p:nvPr/>
          </p:nvSpPr>
          <p:spPr>
            <a:xfrm>
              <a:off x="2502876" y="1848678"/>
              <a:ext cx="1607577" cy="487018"/>
            </a:xfrm>
            <a:prstGeom prst="rect">
              <a:avLst/>
            </a:prstGeom>
            <a:solidFill>
              <a:srgbClr val="D7CF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a:extLst>
                <a:ext uri="{FF2B5EF4-FFF2-40B4-BE49-F238E27FC236}">
                  <a16:creationId xmlns:a16="http://schemas.microsoft.com/office/drawing/2014/main" id="{A74A4384-8DEE-C52C-8E6D-22FAA4E0682A}"/>
                </a:ext>
              </a:extLst>
            </p:cNvPr>
            <p:cNvSpPr/>
            <p:nvPr/>
          </p:nvSpPr>
          <p:spPr>
            <a:xfrm>
              <a:off x="4183666" y="1848678"/>
              <a:ext cx="1607577" cy="487018"/>
            </a:xfrm>
            <a:prstGeom prst="rect">
              <a:avLst/>
            </a:prstGeom>
            <a:solidFill>
              <a:srgbClr val="7743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Rectángulo 11">
              <a:extLst>
                <a:ext uri="{FF2B5EF4-FFF2-40B4-BE49-F238E27FC236}">
                  <a16:creationId xmlns:a16="http://schemas.microsoft.com/office/drawing/2014/main" id="{35C0739D-3CA1-BBB3-D32A-BF9D131FC78D}"/>
                </a:ext>
              </a:extLst>
            </p:cNvPr>
            <p:cNvSpPr/>
            <p:nvPr/>
          </p:nvSpPr>
          <p:spPr>
            <a:xfrm>
              <a:off x="5852504" y="1848678"/>
              <a:ext cx="1781448" cy="487018"/>
            </a:xfrm>
            <a:prstGeom prst="rect">
              <a:avLst/>
            </a:prstGeom>
            <a:solidFill>
              <a:srgbClr val="07D7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3" name="Rectángulo 12">
              <a:extLst>
                <a:ext uri="{FF2B5EF4-FFF2-40B4-BE49-F238E27FC236}">
                  <a16:creationId xmlns:a16="http://schemas.microsoft.com/office/drawing/2014/main" id="{54D33530-29EC-E8A2-03CF-88593F863CC2}"/>
                </a:ext>
              </a:extLst>
            </p:cNvPr>
            <p:cNvSpPr/>
            <p:nvPr/>
          </p:nvSpPr>
          <p:spPr>
            <a:xfrm>
              <a:off x="7706851" y="1848678"/>
              <a:ext cx="1614215" cy="487018"/>
            </a:xfrm>
            <a:prstGeom prst="rect">
              <a:avLst/>
            </a:prstGeom>
            <a:solidFill>
              <a:srgbClr val="15B7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Rectángulo 13">
              <a:extLst>
                <a:ext uri="{FF2B5EF4-FFF2-40B4-BE49-F238E27FC236}">
                  <a16:creationId xmlns:a16="http://schemas.microsoft.com/office/drawing/2014/main" id="{E92FD937-64E6-9361-CDEB-F76D470540EF}"/>
                </a:ext>
              </a:extLst>
            </p:cNvPr>
            <p:cNvSpPr/>
            <p:nvPr/>
          </p:nvSpPr>
          <p:spPr>
            <a:xfrm>
              <a:off x="9403737" y="1848678"/>
              <a:ext cx="1841290" cy="487018"/>
            </a:xfrm>
            <a:prstGeom prst="rect">
              <a:avLst/>
            </a:prstGeom>
            <a:solidFill>
              <a:srgbClr val="1455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spTree>
    <p:extLst>
      <p:ext uri="{BB962C8B-B14F-4D97-AF65-F5344CB8AC3E}">
        <p14:creationId xmlns:p14="http://schemas.microsoft.com/office/powerpoint/2010/main" val="2255534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032F89-6E00-5ED1-A85D-02297964D116}"/>
              </a:ext>
            </a:extLst>
          </p:cNvPr>
          <p:cNvSpPr>
            <a:spLocks noGrp="1"/>
          </p:cNvSpPr>
          <p:nvPr>
            <p:ph type="title"/>
          </p:nvPr>
        </p:nvSpPr>
        <p:spPr/>
        <p:txBody>
          <a:bodyPr/>
          <a:lstStyle/>
          <a:p>
            <a:r>
              <a:rPr lang="es-MX" dirty="0"/>
              <a:t>Problematic</a:t>
            </a:r>
          </a:p>
        </p:txBody>
      </p:sp>
      <p:sp>
        <p:nvSpPr>
          <p:cNvPr id="3" name="Marcador de contenido 2">
            <a:extLst>
              <a:ext uri="{FF2B5EF4-FFF2-40B4-BE49-F238E27FC236}">
                <a16:creationId xmlns:a16="http://schemas.microsoft.com/office/drawing/2014/main" id="{115507C4-07BB-60FA-E8E4-E7CC02F24B1D}"/>
              </a:ext>
            </a:extLst>
          </p:cNvPr>
          <p:cNvSpPr>
            <a:spLocks noGrp="1"/>
          </p:cNvSpPr>
          <p:nvPr>
            <p:ph idx="1"/>
          </p:nvPr>
        </p:nvSpPr>
        <p:spPr>
          <a:xfrm>
            <a:off x="838200" y="4404852"/>
            <a:ext cx="10515600" cy="1772110"/>
          </a:xfrm>
        </p:spPr>
        <p:txBody>
          <a:bodyPr>
            <a:normAutofit fontScale="62500" lnSpcReduction="20000"/>
          </a:bodyPr>
          <a:lstStyle/>
          <a:p>
            <a:pPr>
              <a:lnSpc>
                <a:spcPct val="150000"/>
              </a:lnSpc>
            </a:pPr>
            <a:r>
              <a:rPr lang="fr-FR" sz="2800" dirty="0">
                <a:effectLst/>
              </a:rPr>
              <a:t>It </a:t>
            </a:r>
            <a:r>
              <a:rPr lang="fr-FR" sz="2800" dirty="0" err="1">
                <a:effectLst/>
              </a:rPr>
              <a:t>represents</a:t>
            </a:r>
            <a:r>
              <a:rPr lang="fr-FR" sz="2800" dirty="0">
                <a:effectLst/>
              </a:rPr>
              <a:t> a </a:t>
            </a:r>
            <a:r>
              <a:rPr lang="fr-FR" sz="2800" dirty="0" err="1">
                <a:effectLst/>
              </a:rPr>
              <a:t>complex</a:t>
            </a:r>
            <a:r>
              <a:rPr lang="fr-FR" sz="2800" dirty="0">
                <a:effectLst/>
              </a:rPr>
              <a:t> and </a:t>
            </a:r>
            <a:r>
              <a:rPr lang="fr-FR" sz="2800" dirty="0" err="1">
                <a:effectLst/>
              </a:rPr>
              <a:t>multidimensional</a:t>
            </a:r>
            <a:r>
              <a:rPr lang="fr-FR" sz="2800" dirty="0">
                <a:effectLst/>
              </a:rPr>
              <a:t> social </a:t>
            </a:r>
            <a:r>
              <a:rPr lang="fr-FR" sz="2800" dirty="0" err="1">
                <a:effectLst/>
              </a:rPr>
              <a:t>phenomenon</a:t>
            </a:r>
            <a:r>
              <a:rPr lang="fr-FR" sz="2800" dirty="0">
                <a:effectLst/>
              </a:rPr>
              <a:t>: </a:t>
            </a:r>
            <a:r>
              <a:rPr lang="fr-FR" sz="2800" dirty="0" err="1">
                <a:effectLst/>
              </a:rPr>
              <a:t>it</a:t>
            </a:r>
            <a:r>
              <a:rPr lang="fr-FR" sz="2800" dirty="0">
                <a:effectLst/>
              </a:rPr>
              <a:t> </a:t>
            </a:r>
            <a:r>
              <a:rPr lang="fr-FR" sz="2800" dirty="0" err="1">
                <a:effectLst/>
              </a:rPr>
              <a:t>involves</a:t>
            </a:r>
            <a:r>
              <a:rPr lang="fr-FR" sz="2800" dirty="0">
                <a:effectLst/>
              </a:rPr>
              <a:t> a </a:t>
            </a:r>
            <a:r>
              <a:rPr lang="fr-FR" sz="2800" dirty="0" err="1">
                <a:effectLst/>
              </a:rPr>
              <a:t>series</a:t>
            </a:r>
            <a:r>
              <a:rPr lang="fr-FR" sz="2800" dirty="0">
                <a:effectLst/>
              </a:rPr>
              <a:t> of </a:t>
            </a:r>
            <a:r>
              <a:rPr lang="fr-FR" sz="2800" dirty="0" err="1">
                <a:effectLst/>
              </a:rPr>
              <a:t>situated</a:t>
            </a:r>
            <a:r>
              <a:rPr lang="fr-FR" sz="2800" dirty="0">
                <a:effectLst/>
              </a:rPr>
              <a:t> and far-</a:t>
            </a:r>
            <a:r>
              <a:rPr lang="fr-FR" sz="2800" dirty="0" err="1">
                <a:effectLst/>
              </a:rPr>
              <a:t>reaching</a:t>
            </a:r>
            <a:r>
              <a:rPr lang="fr-FR" sz="2800" dirty="0">
                <a:effectLst/>
              </a:rPr>
              <a:t> </a:t>
            </a:r>
            <a:r>
              <a:rPr lang="fr-FR" sz="2800" dirty="0" err="1">
                <a:effectLst/>
              </a:rPr>
              <a:t>processes</a:t>
            </a:r>
            <a:r>
              <a:rPr lang="fr-FR" sz="2800" dirty="0">
                <a:effectLst/>
              </a:rPr>
              <a:t> </a:t>
            </a:r>
            <a:r>
              <a:rPr lang="fr-FR" sz="2800" dirty="0" err="1">
                <a:effectLst/>
              </a:rPr>
              <a:t>that</a:t>
            </a:r>
            <a:r>
              <a:rPr lang="fr-FR" sz="2800" dirty="0">
                <a:effectLst/>
              </a:rPr>
              <a:t> </a:t>
            </a:r>
            <a:r>
              <a:rPr lang="fr-FR" sz="2800" dirty="0" err="1">
                <a:effectLst/>
              </a:rPr>
              <a:t>involve</a:t>
            </a:r>
            <a:r>
              <a:rPr lang="fr-FR" sz="2800" dirty="0">
                <a:effectLst/>
              </a:rPr>
              <a:t> </a:t>
            </a:r>
            <a:r>
              <a:rPr lang="fr-FR" sz="2800" dirty="0" err="1">
                <a:effectLst/>
              </a:rPr>
              <a:t>several</a:t>
            </a:r>
            <a:r>
              <a:rPr lang="fr-FR" sz="2800" dirty="0">
                <a:effectLst/>
              </a:rPr>
              <a:t> dimensions (</a:t>
            </a:r>
            <a:r>
              <a:rPr lang="fr-FR" sz="2800" dirty="0" err="1">
                <a:effectLst/>
              </a:rPr>
              <a:t>material</a:t>
            </a:r>
            <a:r>
              <a:rPr lang="fr-FR" sz="2800" dirty="0">
                <a:effectLst/>
              </a:rPr>
              <a:t>, </a:t>
            </a:r>
            <a:r>
              <a:rPr lang="fr-FR" sz="2800" dirty="0" err="1">
                <a:effectLst/>
              </a:rPr>
              <a:t>symbolic</a:t>
            </a:r>
            <a:r>
              <a:rPr lang="fr-FR" sz="2800" dirty="0">
                <a:effectLst/>
              </a:rPr>
              <a:t>, cognitive, </a:t>
            </a:r>
            <a:r>
              <a:rPr lang="fr-FR" sz="2800" dirty="0" err="1">
                <a:effectLst/>
              </a:rPr>
              <a:t>political</a:t>
            </a:r>
            <a:r>
              <a:rPr lang="fr-FR" sz="2800" dirty="0">
                <a:effectLst/>
              </a:rPr>
              <a:t>, </a:t>
            </a:r>
            <a:r>
              <a:rPr lang="fr-FR" sz="2800" dirty="0" err="1">
                <a:effectLst/>
              </a:rPr>
              <a:t>epistemological</a:t>
            </a:r>
            <a:r>
              <a:rPr lang="fr-FR" sz="2800" dirty="0">
                <a:effectLst/>
              </a:rPr>
              <a:t>, etc.) and </a:t>
            </a:r>
            <a:r>
              <a:rPr lang="fr-FR" sz="2800" dirty="0" err="1">
                <a:effectLst/>
              </a:rPr>
              <a:t>is</a:t>
            </a:r>
            <a:r>
              <a:rPr lang="fr-FR" sz="2800" dirty="0">
                <a:effectLst/>
              </a:rPr>
              <a:t> </a:t>
            </a:r>
            <a:r>
              <a:rPr lang="fr-FR" sz="2800" dirty="0" err="1">
                <a:effectLst/>
              </a:rPr>
              <a:t>composed</a:t>
            </a:r>
            <a:r>
              <a:rPr lang="fr-FR" sz="2800" dirty="0">
                <a:effectLst/>
              </a:rPr>
              <a:t> of a set of </a:t>
            </a:r>
            <a:r>
              <a:rPr lang="fr-FR" sz="2800" dirty="0" err="1">
                <a:effectLst/>
              </a:rPr>
              <a:t>differential</a:t>
            </a:r>
            <a:r>
              <a:rPr lang="fr-FR" sz="2800" dirty="0">
                <a:effectLst/>
              </a:rPr>
              <a:t> </a:t>
            </a:r>
            <a:r>
              <a:rPr lang="fr-FR" sz="2800" dirty="0" err="1">
                <a:effectLst/>
              </a:rPr>
              <a:t>relationships</a:t>
            </a:r>
            <a:r>
              <a:rPr lang="fr-FR" sz="2800" dirty="0">
                <a:effectLst/>
              </a:rPr>
              <a:t> </a:t>
            </a:r>
            <a:r>
              <a:rPr lang="fr-FR" sz="2800" dirty="0" err="1">
                <a:effectLst/>
              </a:rPr>
              <a:t>between</a:t>
            </a:r>
            <a:r>
              <a:rPr lang="fr-FR" sz="2800" dirty="0">
                <a:effectLst/>
              </a:rPr>
              <a:t> </a:t>
            </a:r>
            <a:r>
              <a:rPr lang="fr-FR" sz="2800" dirty="0" err="1">
                <a:effectLst/>
              </a:rPr>
              <a:t>different</a:t>
            </a:r>
            <a:r>
              <a:rPr lang="fr-FR" sz="2800" dirty="0">
                <a:effectLst/>
              </a:rPr>
              <a:t> </a:t>
            </a:r>
            <a:r>
              <a:rPr lang="fr-FR" sz="2800" dirty="0" err="1">
                <a:effectLst/>
              </a:rPr>
              <a:t>elements</a:t>
            </a:r>
            <a:r>
              <a:rPr lang="fr-FR" sz="2800" dirty="0">
                <a:effectLst/>
              </a:rPr>
              <a:t> (</a:t>
            </a:r>
            <a:r>
              <a:rPr lang="fr-FR" sz="2800" dirty="0" err="1">
                <a:effectLst/>
              </a:rPr>
              <a:t>artifacts</a:t>
            </a:r>
            <a:r>
              <a:rPr lang="fr-FR" sz="2800" dirty="0">
                <a:effectLst/>
              </a:rPr>
              <a:t>, </a:t>
            </a:r>
            <a:r>
              <a:rPr lang="fr-FR" sz="2800" dirty="0" err="1">
                <a:effectLst/>
              </a:rPr>
              <a:t>individual</a:t>
            </a:r>
            <a:r>
              <a:rPr lang="fr-FR" sz="2800" dirty="0">
                <a:effectLst/>
              </a:rPr>
              <a:t> agents, </a:t>
            </a:r>
            <a:r>
              <a:rPr lang="fr-FR" sz="2800" dirty="0" err="1">
                <a:effectLst/>
              </a:rPr>
              <a:t>senses</a:t>
            </a:r>
            <a:r>
              <a:rPr lang="fr-FR" sz="2800" dirty="0">
                <a:effectLst/>
              </a:rPr>
              <a:t>/significations, groups, collectives, institutions, etc.).</a:t>
            </a:r>
            <a:endParaRPr lang="es-MX" sz="3600" dirty="0">
              <a:effectLst/>
              <a:latin typeface="Aptos" panose="020B0004020202020204" pitchFamily="34" charset="0"/>
              <a:ea typeface="Aptos" panose="020B0004020202020204" pitchFamily="34" charset="0"/>
              <a:cs typeface="Times New Roman" panose="02020603050405020304" pitchFamily="18" charset="0"/>
            </a:endParaRPr>
          </a:p>
          <a:p>
            <a:endParaRPr lang="es-MX" dirty="0"/>
          </a:p>
        </p:txBody>
      </p:sp>
      <p:graphicFrame>
        <p:nvGraphicFramePr>
          <p:cNvPr id="5" name="Diagrama 4">
            <a:extLst>
              <a:ext uri="{FF2B5EF4-FFF2-40B4-BE49-F238E27FC236}">
                <a16:creationId xmlns:a16="http://schemas.microsoft.com/office/drawing/2014/main" id="{F5867943-9299-EFF8-5C37-BD5FB272C3AD}"/>
              </a:ext>
            </a:extLst>
          </p:cNvPr>
          <p:cNvGraphicFramePr/>
          <p:nvPr>
            <p:extLst>
              <p:ext uri="{D42A27DB-BD31-4B8C-83A1-F6EECF244321}">
                <p14:modId xmlns:p14="http://schemas.microsoft.com/office/powerpoint/2010/main" val="2536530510"/>
              </p:ext>
            </p:extLst>
          </p:nvPr>
        </p:nvGraphicFramePr>
        <p:xfrm>
          <a:off x="1002891" y="2015613"/>
          <a:ext cx="10176386" cy="20057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3" name="Grupo 12">
            <a:extLst>
              <a:ext uri="{FF2B5EF4-FFF2-40B4-BE49-F238E27FC236}">
                <a16:creationId xmlns:a16="http://schemas.microsoft.com/office/drawing/2014/main" id="{20DBC388-9B8B-CF73-19F0-2E689C68F574}"/>
              </a:ext>
            </a:extLst>
          </p:cNvPr>
          <p:cNvGrpSpPr/>
          <p:nvPr/>
        </p:nvGrpSpPr>
        <p:grpSpPr>
          <a:xfrm>
            <a:off x="0" y="6655633"/>
            <a:ext cx="12192000" cy="202367"/>
            <a:chOff x="822085" y="1848678"/>
            <a:chExt cx="10422942" cy="487018"/>
          </a:xfrm>
        </p:grpSpPr>
        <p:sp>
          <p:nvSpPr>
            <p:cNvPr id="14" name="Rectángulo 13">
              <a:extLst>
                <a:ext uri="{FF2B5EF4-FFF2-40B4-BE49-F238E27FC236}">
                  <a16:creationId xmlns:a16="http://schemas.microsoft.com/office/drawing/2014/main" id="{B27F9316-F0E9-3565-D181-E9B7B77E3DFB}"/>
                </a:ext>
              </a:extLst>
            </p:cNvPr>
            <p:cNvSpPr/>
            <p:nvPr/>
          </p:nvSpPr>
          <p:spPr>
            <a:xfrm>
              <a:off x="822085" y="1848678"/>
              <a:ext cx="1607577" cy="487018"/>
            </a:xfrm>
            <a:prstGeom prst="rect">
              <a:avLst/>
            </a:prstGeom>
            <a:solidFill>
              <a:srgbClr val="EFEC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Rectángulo 14">
              <a:extLst>
                <a:ext uri="{FF2B5EF4-FFF2-40B4-BE49-F238E27FC236}">
                  <a16:creationId xmlns:a16="http://schemas.microsoft.com/office/drawing/2014/main" id="{D216AAA5-D7EA-F121-BDA1-3C9B9EA639BA}"/>
                </a:ext>
              </a:extLst>
            </p:cNvPr>
            <p:cNvSpPr/>
            <p:nvPr/>
          </p:nvSpPr>
          <p:spPr>
            <a:xfrm>
              <a:off x="2502876" y="1848678"/>
              <a:ext cx="1607577" cy="487018"/>
            </a:xfrm>
            <a:prstGeom prst="rect">
              <a:avLst/>
            </a:prstGeom>
            <a:solidFill>
              <a:srgbClr val="D7CF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Rectángulo 15">
              <a:extLst>
                <a:ext uri="{FF2B5EF4-FFF2-40B4-BE49-F238E27FC236}">
                  <a16:creationId xmlns:a16="http://schemas.microsoft.com/office/drawing/2014/main" id="{1AFD2E40-00BB-8D2D-C5AA-697FC4EEE50B}"/>
                </a:ext>
              </a:extLst>
            </p:cNvPr>
            <p:cNvSpPr/>
            <p:nvPr/>
          </p:nvSpPr>
          <p:spPr>
            <a:xfrm>
              <a:off x="4183666" y="1848678"/>
              <a:ext cx="1607577" cy="487018"/>
            </a:xfrm>
            <a:prstGeom prst="rect">
              <a:avLst/>
            </a:prstGeom>
            <a:solidFill>
              <a:srgbClr val="7743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Rectángulo 16">
              <a:extLst>
                <a:ext uri="{FF2B5EF4-FFF2-40B4-BE49-F238E27FC236}">
                  <a16:creationId xmlns:a16="http://schemas.microsoft.com/office/drawing/2014/main" id="{D2E6CE7E-1BD6-F1E7-F752-BB8D2DB3FFBD}"/>
                </a:ext>
              </a:extLst>
            </p:cNvPr>
            <p:cNvSpPr/>
            <p:nvPr/>
          </p:nvSpPr>
          <p:spPr>
            <a:xfrm>
              <a:off x="5852504" y="1848678"/>
              <a:ext cx="1781448" cy="487018"/>
            </a:xfrm>
            <a:prstGeom prst="rect">
              <a:avLst/>
            </a:prstGeom>
            <a:solidFill>
              <a:srgbClr val="07D7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8" name="Rectángulo 17">
              <a:extLst>
                <a:ext uri="{FF2B5EF4-FFF2-40B4-BE49-F238E27FC236}">
                  <a16:creationId xmlns:a16="http://schemas.microsoft.com/office/drawing/2014/main" id="{468654AC-D8F3-B998-B136-CFB8E1413201}"/>
                </a:ext>
              </a:extLst>
            </p:cNvPr>
            <p:cNvSpPr/>
            <p:nvPr/>
          </p:nvSpPr>
          <p:spPr>
            <a:xfrm>
              <a:off x="7706851" y="1848678"/>
              <a:ext cx="1614215" cy="487018"/>
            </a:xfrm>
            <a:prstGeom prst="rect">
              <a:avLst/>
            </a:prstGeom>
            <a:solidFill>
              <a:srgbClr val="15B7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 name="Rectángulo 18">
              <a:extLst>
                <a:ext uri="{FF2B5EF4-FFF2-40B4-BE49-F238E27FC236}">
                  <a16:creationId xmlns:a16="http://schemas.microsoft.com/office/drawing/2014/main" id="{66DA529E-B73A-9D12-8B3A-994DA5A77812}"/>
                </a:ext>
              </a:extLst>
            </p:cNvPr>
            <p:cNvSpPr/>
            <p:nvPr/>
          </p:nvSpPr>
          <p:spPr>
            <a:xfrm>
              <a:off x="9403737" y="1848678"/>
              <a:ext cx="1841290" cy="487018"/>
            </a:xfrm>
            <a:prstGeom prst="rect">
              <a:avLst/>
            </a:prstGeom>
            <a:solidFill>
              <a:srgbClr val="1455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20" name="Grupo 19">
            <a:extLst>
              <a:ext uri="{FF2B5EF4-FFF2-40B4-BE49-F238E27FC236}">
                <a16:creationId xmlns:a16="http://schemas.microsoft.com/office/drawing/2014/main" id="{DD6EF6A3-3603-3286-6560-5AB56CBD6E87}"/>
              </a:ext>
            </a:extLst>
          </p:cNvPr>
          <p:cNvGrpSpPr/>
          <p:nvPr/>
        </p:nvGrpSpPr>
        <p:grpSpPr>
          <a:xfrm>
            <a:off x="7541342" y="365125"/>
            <a:ext cx="4159046" cy="488747"/>
            <a:chOff x="190809" y="431402"/>
            <a:chExt cx="10274460" cy="1207395"/>
          </a:xfrm>
        </p:grpSpPr>
        <p:pic>
          <p:nvPicPr>
            <p:cNvPr id="21" name="Gráfico 20">
              <a:extLst>
                <a:ext uri="{FF2B5EF4-FFF2-40B4-BE49-F238E27FC236}">
                  <a16:creationId xmlns:a16="http://schemas.microsoft.com/office/drawing/2014/main" id="{1D102E94-2D1E-7369-04D9-8798295E0EAB}"/>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32995" b="31472"/>
            <a:stretch/>
          </p:blipFill>
          <p:spPr>
            <a:xfrm>
              <a:off x="190809" y="444608"/>
              <a:ext cx="4752081" cy="1194189"/>
            </a:xfrm>
            <a:prstGeom prst="rect">
              <a:avLst/>
            </a:prstGeom>
          </p:spPr>
        </p:pic>
        <p:pic>
          <p:nvPicPr>
            <p:cNvPr id="22" name="Gráfico 21">
              <a:extLst>
                <a:ext uri="{FF2B5EF4-FFF2-40B4-BE49-F238E27FC236}">
                  <a16:creationId xmlns:a16="http://schemas.microsoft.com/office/drawing/2014/main" id="{6E5E13DE-7828-CC41-692B-B5001DC38A5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43876" y="431402"/>
              <a:ext cx="2021393" cy="1170546"/>
            </a:xfrm>
            <a:prstGeom prst="rect">
              <a:avLst/>
            </a:prstGeom>
          </p:spPr>
        </p:pic>
        <p:pic>
          <p:nvPicPr>
            <p:cNvPr id="23" name="Imagen 22">
              <a:extLst>
                <a:ext uri="{FF2B5EF4-FFF2-40B4-BE49-F238E27FC236}">
                  <a16:creationId xmlns:a16="http://schemas.microsoft.com/office/drawing/2014/main" id="{D737ED25-4F6B-569C-03FC-7512A6E4D1A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42889" y="539797"/>
              <a:ext cx="3046923" cy="880751"/>
            </a:xfrm>
            <a:prstGeom prst="rect">
              <a:avLst/>
            </a:prstGeom>
          </p:spPr>
        </p:pic>
      </p:grpSp>
    </p:spTree>
    <p:extLst>
      <p:ext uri="{BB962C8B-B14F-4D97-AF65-F5344CB8AC3E}">
        <p14:creationId xmlns:p14="http://schemas.microsoft.com/office/powerpoint/2010/main" val="3335191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631B4DA0-74B4-2F54-C257-898AB67FED82}"/>
              </a:ext>
            </a:extLst>
          </p:cNvPr>
          <p:cNvGrpSpPr/>
          <p:nvPr/>
        </p:nvGrpSpPr>
        <p:grpSpPr>
          <a:xfrm>
            <a:off x="1010492" y="1011976"/>
            <a:ext cx="9747453" cy="1527313"/>
            <a:chOff x="1018871" y="1539417"/>
            <a:chExt cx="9747453" cy="1527313"/>
          </a:xfrm>
        </p:grpSpPr>
        <p:pic>
          <p:nvPicPr>
            <p:cNvPr id="4" name="Picture 2" descr="ECER 2024, Nicosia | EERA">
              <a:extLst>
                <a:ext uri="{FF2B5EF4-FFF2-40B4-BE49-F238E27FC236}">
                  <a16:creationId xmlns:a16="http://schemas.microsoft.com/office/drawing/2014/main" id="{4DB7AB19-DF47-EB2C-1329-124C30620B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8871" y="1539417"/>
              <a:ext cx="2591154" cy="15184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heme: Education in an Age of Uncertainty: memory and hope for the future |  EERA">
              <a:extLst>
                <a:ext uri="{FF2B5EF4-FFF2-40B4-BE49-F238E27FC236}">
                  <a16:creationId xmlns:a16="http://schemas.microsoft.com/office/drawing/2014/main" id="{F8AB951E-378F-8616-76F4-C30B9B1E0F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2914" y="1548314"/>
              <a:ext cx="3514194" cy="15184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EERA -... - EERA - European Educational Research Association | Facebook">
              <a:extLst>
                <a:ext uri="{FF2B5EF4-FFF2-40B4-BE49-F238E27FC236}">
                  <a16:creationId xmlns:a16="http://schemas.microsoft.com/office/drawing/2014/main" id="{D90ADBB4-9E1A-FE65-D7A8-57B40C36E7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4070" y="1765879"/>
              <a:ext cx="2422254" cy="9183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upo 7">
            <a:extLst>
              <a:ext uri="{FF2B5EF4-FFF2-40B4-BE49-F238E27FC236}">
                <a16:creationId xmlns:a16="http://schemas.microsoft.com/office/drawing/2014/main" id="{93B7EBB0-2582-6C2E-8EC3-02D23A9A2BE4}"/>
              </a:ext>
            </a:extLst>
          </p:cNvPr>
          <p:cNvGrpSpPr/>
          <p:nvPr/>
        </p:nvGrpSpPr>
        <p:grpSpPr>
          <a:xfrm>
            <a:off x="0" y="6655633"/>
            <a:ext cx="12192000" cy="202367"/>
            <a:chOff x="822085" y="1848678"/>
            <a:chExt cx="10422942" cy="487018"/>
          </a:xfrm>
        </p:grpSpPr>
        <p:sp>
          <p:nvSpPr>
            <p:cNvPr id="9" name="Rectángulo 8">
              <a:extLst>
                <a:ext uri="{FF2B5EF4-FFF2-40B4-BE49-F238E27FC236}">
                  <a16:creationId xmlns:a16="http://schemas.microsoft.com/office/drawing/2014/main" id="{11F7C81D-5C9F-F7CC-BEEF-99AAD023B924}"/>
                </a:ext>
              </a:extLst>
            </p:cNvPr>
            <p:cNvSpPr/>
            <p:nvPr/>
          </p:nvSpPr>
          <p:spPr>
            <a:xfrm>
              <a:off x="822085" y="1848678"/>
              <a:ext cx="1607577" cy="487018"/>
            </a:xfrm>
            <a:prstGeom prst="rect">
              <a:avLst/>
            </a:prstGeom>
            <a:solidFill>
              <a:srgbClr val="EFEC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Rectángulo 9">
              <a:extLst>
                <a:ext uri="{FF2B5EF4-FFF2-40B4-BE49-F238E27FC236}">
                  <a16:creationId xmlns:a16="http://schemas.microsoft.com/office/drawing/2014/main" id="{148BB1CA-5EBB-3F26-FF6D-92BEBE479AA0}"/>
                </a:ext>
              </a:extLst>
            </p:cNvPr>
            <p:cNvSpPr/>
            <p:nvPr/>
          </p:nvSpPr>
          <p:spPr>
            <a:xfrm>
              <a:off x="2502876" y="1848678"/>
              <a:ext cx="1607577" cy="487018"/>
            </a:xfrm>
            <a:prstGeom prst="rect">
              <a:avLst/>
            </a:prstGeom>
            <a:solidFill>
              <a:srgbClr val="D7CF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a:extLst>
                <a:ext uri="{FF2B5EF4-FFF2-40B4-BE49-F238E27FC236}">
                  <a16:creationId xmlns:a16="http://schemas.microsoft.com/office/drawing/2014/main" id="{EF79C3E0-A0E7-0986-9CAE-DE803EE67CAC}"/>
                </a:ext>
              </a:extLst>
            </p:cNvPr>
            <p:cNvSpPr/>
            <p:nvPr/>
          </p:nvSpPr>
          <p:spPr>
            <a:xfrm>
              <a:off x="4183666" y="1848678"/>
              <a:ext cx="1607577" cy="487018"/>
            </a:xfrm>
            <a:prstGeom prst="rect">
              <a:avLst/>
            </a:prstGeom>
            <a:solidFill>
              <a:srgbClr val="7743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Rectángulo 11">
              <a:extLst>
                <a:ext uri="{FF2B5EF4-FFF2-40B4-BE49-F238E27FC236}">
                  <a16:creationId xmlns:a16="http://schemas.microsoft.com/office/drawing/2014/main" id="{1F45B186-4921-30B9-4F40-1A61389E0B96}"/>
                </a:ext>
              </a:extLst>
            </p:cNvPr>
            <p:cNvSpPr/>
            <p:nvPr/>
          </p:nvSpPr>
          <p:spPr>
            <a:xfrm>
              <a:off x="5852504" y="1848678"/>
              <a:ext cx="1781448" cy="487018"/>
            </a:xfrm>
            <a:prstGeom prst="rect">
              <a:avLst/>
            </a:prstGeom>
            <a:solidFill>
              <a:srgbClr val="07D7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3" name="Rectángulo 12">
              <a:extLst>
                <a:ext uri="{FF2B5EF4-FFF2-40B4-BE49-F238E27FC236}">
                  <a16:creationId xmlns:a16="http://schemas.microsoft.com/office/drawing/2014/main" id="{907E8825-ADFE-4E14-E88B-22558557AF1C}"/>
                </a:ext>
              </a:extLst>
            </p:cNvPr>
            <p:cNvSpPr/>
            <p:nvPr/>
          </p:nvSpPr>
          <p:spPr>
            <a:xfrm>
              <a:off x="7706851" y="1848678"/>
              <a:ext cx="1614215" cy="487018"/>
            </a:xfrm>
            <a:prstGeom prst="rect">
              <a:avLst/>
            </a:prstGeom>
            <a:solidFill>
              <a:srgbClr val="15B7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Rectángulo 13">
              <a:extLst>
                <a:ext uri="{FF2B5EF4-FFF2-40B4-BE49-F238E27FC236}">
                  <a16:creationId xmlns:a16="http://schemas.microsoft.com/office/drawing/2014/main" id="{8E50171B-2F94-E7FE-6011-9738CE339627}"/>
                </a:ext>
              </a:extLst>
            </p:cNvPr>
            <p:cNvSpPr/>
            <p:nvPr/>
          </p:nvSpPr>
          <p:spPr>
            <a:xfrm>
              <a:off x="9403737" y="1848678"/>
              <a:ext cx="1841290" cy="487018"/>
            </a:xfrm>
            <a:prstGeom prst="rect">
              <a:avLst/>
            </a:prstGeom>
            <a:solidFill>
              <a:srgbClr val="1455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15" name="CuadroTexto 14">
            <a:extLst>
              <a:ext uri="{FF2B5EF4-FFF2-40B4-BE49-F238E27FC236}">
                <a16:creationId xmlns:a16="http://schemas.microsoft.com/office/drawing/2014/main" id="{F7FE571D-DB4F-EBEA-3615-20D037EEB3E7}"/>
              </a:ext>
            </a:extLst>
          </p:cNvPr>
          <p:cNvSpPr txBox="1"/>
          <p:nvPr/>
        </p:nvSpPr>
        <p:spPr>
          <a:xfrm>
            <a:off x="3253709" y="3572771"/>
            <a:ext cx="5779330" cy="1938992"/>
          </a:xfrm>
          <a:prstGeom prst="rect">
            <a:avLst/>
          </a:prstGeom>
          <a:noFill/>
        </p:spPr>
        <p:txBody>
          <a:bodyPr wrap="square" rtlCol="0">
            <a:spAutoFit/>
          </a:bodyPr>
          <a:lstStyle/>
          <a:p>
            <a:r>
              <a:rPr lang="en-US" sz="2000" b="0" i="0" dirty="0">
                <a:solidFill>
                  <a:schemeClr val="bg1"/>
                </a:solidFill>
                <a:effectLst/>
                <a:highlight>
                  <a:srgbClr val="15B772"/>
                </a:highlight>
                <a:latin typeface="Roboto" panose="02000000000000000000" pitchFamily="2" charset="0"/>
                <a:ea typeface="Roboto" panose="02000000000000000000" pitchFamily="2" charset="0"/>
              </a:rPr>
              <a:t>Thank you for your attention. </a:t>
            </a:r>
            <a:r>
              <a:rPr lang="en-US" sz="2000" dirty="0">
                <a:solidFill>
                  <a:schemeClr val="bg1"/>
                </a:solidFill>
                <a:highlight>
                  <a:srgbClr val="15B772"/>
                </a:highlight>
                <a:latin typeface="Roboto" panose="02000000000000000000" pitchFamily="2" charset="0"/>
                <a:ea typeface="Roboto" panose="02000000000000000000" pitchFamily="2" charset="0"/>
              </a:rPr>
              <a:t>@boozrolf</a:t>
            </a:r>
          </a:p>
          <a:p>
            <a:endParaRPr lang="en-US" sz="2000" dirty="0">
              <a:solidFill>
                <a:schemeClr val="bg1"/>
              </a:solidFill>
              <a:highlight>
                <a:srgbClr val="15B772"/>
              </a:highlight>
              <a:latin typeface="Roboto" panose="02000000000000000000" pitchFamily="2" charset="0"/>
              <a:ea typeface="Roboto" panose="02000000000000000000" pitchFamily="2" charset="0"/>
            </a:endParaRPr>
          </a:p>
          <a:p>
            <a:pPr algn="r"/>
            <a:r>
              <a:rPr lang="en-US" sz="2000" dirty="0">
                <a:solidFill>
                  <a:schemeClr val="bg1"/>
                </a:solidFill>
                <a:highlight>
                  <a:srgbClr val="15B772"/>
                </a:highlight>
                <a:latin typeface="Roboto" panose="02000000000000000000" pitchFamily="2" charset="0"/>
                <a:ea typeface="Roboto" panose="02000000000000000000" pitchFamily="2" charset="0"/>
              </a:rPr>
              <a:t>rjimenezleon@ugr.es</a:t>
            </a:r>
          </a:p>
          <a:p>
            <a:pPr algn="r"/>
            <a:r>
              <a:rPr lang="en-US" sz="2000" dirty="0">
                <a:solidFill>
                  <a:schemeClr val="bg1"/>
                </a:solidFill>
                <a:highlight>
                  <a:srgbClr val="15B772"/>
                </a:highlight>
                <a:latin typeface="Roboto" panose="02000000000000000000" pitchFamily="2" charset="0"/>
                <a:ea typeface="Roboto" panose="02000000000000000000" pitchFamily="2" charset="0"/>
              </a:rPr>
              <a:t>rodolfo.jimenez@ujat.mx</a:t>
            </a:r>
          </a:p>
          <a:p>
            <a:pPr algn="r"/>
            <a:r>
              <a:rPr lang="en-US" sz="2000" dirty="0">
                <a:solidFill>
                  <a:schemeClr val="bg1"/>
                </a:solidFill>
                <a:highlight>
                  <a:srgbClr val="15B772"/>
                </a:highlight>
                <a:latin typeface="Roboto" panose="02000000000000000000" pitchFamily="2" charset="0"/>
                <a:ea typeface="Roboto" panose="02000000000000000000" pitchFamily="2" charset="0"/>
              </a:rPr>
              <a:t>rodolfo.jimenez@correo.uady.mx</a:t>
            </a:r>
            <a:endParaRPr lang="es-MX" sz="2000" dirty="0">
              <a:solidFill>
                <a:schemeClr val="bg1"/>
              </a:solidFill>
              <a:highlight>
                <a:srgbClr val="15B772"/>
              </a:highlight>
              <a:latin typeface="Roboto" panose="02000000000000000000" pitchFamily="2" charset="0"/>
              <a:ea typeface="Roboto" panose="02000000000000000000" pitchFamily="2" charset="0"/>
            </a:endParaRPr>
          </a:p>
          <a:p>
            <a:endParaRPr lang="en-US" sz="2000" dirty="0">
              <a:solidFill>
                <a:schemeClr val="bg1"/>
              </a:solidFill>
              <a:highlight>
                <a:srgbClr val="15B772"/>
              </a:highlight>
              <a:latin typeface="Roboto" panose="02000000000000000000" pitchFamily="2" charset="0"/>
              <a:ea typeface="Roboto" panose="02000000000000000000" pitchFamily="2" charset="0"/>
            </a:endParaRPr>
          </a:p>
        </p:txBody>
      </p:sp>
      <p:grpSp>
        <p:nvGrpSpPr>
          <p:cNvPr id="17" name="Grupo 16">
            <a:extLst>
              <a:ext uri="{FF2B5EF4-FFF2-40B4-BE49-F238E27FC236}">
                <a16:creationId xmlns:a16="http://schemas.microsoft.com/office/drawing/2014/main" id="{37793F5E-F721-78DB-2947-6E604D575B06}"/>
              </a:ext>
            </a:extLst>
          </p:cNvPr>
          <p:cNvGrpSpPr/>
          <p:nvPr/>
        </p:nvGrpSpPr>
        <p:grpSpPr>
          <a:xfrm>
            <a:off x="2906280" y="2709019"/>
            <a:ext cx="6126758" cy="719981"/>
            <a:chOff x="190809" y="431402"/>
            <a:chExt cx="10274460" cy="1207395"/>
          </a:xfrm>
        </p:grpSpPr>
        <p:pic>
          <p:nvPicPr>
            <p:cNvPr id="18" name="Gráfico 17">
              <a:extLst>
                <a:ext uri="{FF2B5EF4-FFF2-40B4-BE49-F238E27FC236}">
                  <a16:creationId xmlns:a16="http://schemas.microsoft.com/office/drawing/2014/main" id="{20DC09BA-5DB9-145D-7DFA-B1C13E08F262}"/>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t="32995" b="31472"/>
            <a:stretch/>
          </p:blipFill>
          <p:spPr>
            <a:xfrm>
              <a:off x="190809" y="444608"/>
              <a:ext cx="4752081" cy="1194189"/>
            </a:xfrm>
            <a:prstGeom prst="rect">
              <a:avLst/>
            </a:prstGeom>
          </p:spPr>
        </p:pic>
        <p:pic>
          <p:nvPicPr>
            <p:cNvPr id="19" name="Gráfico 18">
              <a:extLst>
                <a:ext uri="{FF2B5EF4-FFF2-40B4-BE49-F238E27FC236}">
                  <a16:creationId xmlns:a16="http://schemas.microsoft.com/office/drawing/2014/main" id="{7A20885C-D233-A4F2-2913-388D16CBCF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43876" y="431402"/>
              <a:ext cx="2021393" cy="1170546"/>
            </a:xfrm>
            <a:prstGeom prst="rect">
              <a:avLst/>
            </a:prstGeom>
          </p:spPr>
        </p:pic>
        <p:pic>
          <p:nvPicPr>
            <p:cNvPr id="20" name="Imagen 19">
              <a:extLst>
                <a:ext uri="{FF2B5EF4-FFF2-40B4-BE49-F238E27FC236}">
                  <a16:creationId xmlns:a16="http://schemas.microsoft.com/office/drawing/2014/main" id="{C27F7150-22B2-2689-76EB-4D2F11986C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42889" y="539797"/>
              <a:ext cx="3046923" cy="880751"/>
            </a:xfrm>
            <a:prstGeom prst="rect">
              <a:avLst/>
            </a:prstGeom>
          </p:spPr>
        </p:pic>
      </p:grpSp>
      <p:pic>
        <p:nvPicPr>
          <p:cNvPr id="2" name="Picture 4">
            <a:extLst>
              <a:ext uri="{FF2B5EF4-FFF2-40B4-BE49-F238E27FC236}">
                <a16:creationId xmlns:a16="http://schemas.microsoft.com/office/drawing/2014/main" id="{B8AF0843-A0A1-CC48-E234-0E535725E7D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8238" y="6018702"/>
            <a:ext cx="1123950" cy="3905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9">
            <a:extLst>
              <a:ext uri="{FF2B5EF4-FFF2-40B4-BE49-F238E27FC236}">
                <a16:creationId xmlns:a16="http://schemas.microsoft.com/office/drawing/2014/main" id="{CA9AA044-27B2-C946-01E0-A8CFDD3FE502}"/>
              </a:ext>
            </a:extLst>
          </p:cNvPr>
          <p:cNvSpPr>
            <a:spLocks noChangeArrowheads="1"/>
          </p:cNvSpPr>
          <p:nvPr/>
        </p:nvSpPr>
        <p:spPr bwMode="auto">
          <a:xfrm>
            <a:off x="1647614" y="6005352"/>
            <a:ext cx="5278509" cy="4001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s-MX" sz="1000" b="0" i="0" u="none" strike="noStrike" cap="none" normalizeH="0" baseline="0" dirty="0">
                <a:ln>
                  <a:noFill/>
                </a:ln>
                <a:solidFill>
                  <a:srgbClr val="D14500"/>
                </a:solidFill>
                <a:effectLst/>
                <a:latin typeface="Source Sans Pro" panose="020B0503030403020204" pitchFamily="34" charset="0"/>
                <a:hlinkClick r:id="rId11"/>
              </a:rPr>
              <a:t>The social utility of naturalistic knowledge from action-research for social impact in Latin America © Year 2024 by is under license </a:t>
            </a:r>
            <a:r>
              <a:rPr kumimoji="0" lang="es-MX" altLang="es-MX" sz="1000" b="0" i="0" u="none" strike="noStrike" cap="none" normalizeH="0" baseline="0" dirty="0">
                <a:ln>
                  <a:noFill/>
                </a:ln>
                <a:solidFill>
                  <a:srgbClr val="D14500"/>
                </a:solidFill>
                <a:effectLst/>
                <a:latin typeface="Source Sans Pro" panose="020B0503030403020204" pitchFamily="34" charset="0"/>
                <a:hlinkClick r:id="rId11"/>
              </a:rPr>
              <a:t>CC BY-NC 4.0  </a:t>
            </a:r>
            <a:r>
              <a:rPr kumimoji="0" lang="es-MX" altLang="es-MX" sz="1000" b="0" i="0" u="none" strike="noStrike" cap="none" normalizeH="0" baseline="0" dirty="0">
                <a:ln>
                  <a:noFill/>
                </a:ln>
                <a:solidFill>
                  <a:srgbClr val="D14500"/>
                </a:solidFill>
                <a:effectLst/>
                <a:latin typeface="Source Sans Pro" panose="020B0503030403020204" pitchFamily="34" charset="0"/>
              </a:rPr>
              <a:t>      </a:t>
            </a:r>
            <a:r>
              <a:rPr kumimoji="0" lang="es-MX" altLang="es-MX" sz="500" b="0" i="0" u="none" strike="noStrike" cap="none" normalizeH="0" baseline="0" dirty="0">
                <a:ln>
                  <a:noFill/>
                </a:ln>
                <a:solidFill>
                  <a:schemeClr val="tx1"/>
                </a:solidFill>
                <a:effectLst/>
              </a:rPr>
              <a:t> </a:t>
            </a:r>
            <a:endParaRPr kumimoji="0" lang="es-MX" altLang="es-MX" sz="1200" b="0" i="0" u="none" strike="noStrike" cap="none" normalizeH="0" baseline="0" dirty="0">
              <a:ln>
                <a:noFill/>
              </a:ln>
              <a:solidFill>
                <a:schemeClr val="tx1"/>
              </a:solidFill>
              <a:effectLst/>
              <a:latin typeface="Arial" panose="020B0604020202020204" pitchFamily="34" charset="0"/>
            </a:endParaRPr>
          </a:p>
        </p:txBody>
      </p:sp>
      <p:sp>
        <p:nvSpPr>
          <p:cNvPr id="16" name="CuadroTexto 15">
            <a:extLst>
              <a:ext uri="{FF2B5EF4-FFF2-40B4-BE49-F238E27FC236}">
                <a16:creationId xmlns:a16="http://schemas.microsoft.com/office/drawing/2014/main" id="{7C890F59-641C-7B02-9C14-A2E05DFC876F}"/>
              </a:ext>
            </a:extLst>
          </p:cNvPr>
          <p:cNvSpPr txBox="1"/>
          <p:nvPr/>
        </p:nvSpPr>
        <p:spPr>
          <a:xfrm>
            <a:off x="7918593" y="6018702"/>
            <a:ext cx="3895169" cy="276999"/>
          </a:xfrm>
          <a:prstGeom prst="rect">
            <a:avLst/>
          </a:prstGeom>
          <a:noFill/>
        </p:spPr>
        <p:txBody>
          <a:bodyPr wrap="none" rtlCol="0">
            <a:spAutoFit/>
          </a:bodyPr>
          <a:lstStyle/>
          <a:p>
            <a:r>
              <a:rPr lang="es-MX" sz="1200" b="1" dirty="0" err="1">
                <a:latin typeface="Arial" panose="020B0604020202020204" pitchFamily="34" charset="0"/>
                <a:cs typeface="Arial" panose="020B0604020202020204" pitchFamily="34" charset="0"/>
              </a:rPr>
              <a:t>Mobility</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Scholarship</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Program</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CUMex</a:t>
            </a:r>
            <a:r>
              <a:rPr lang="es-MX" sz="1200" b="1" dirty="0">
                <a:latin typeface="Arial" panose="020B0604020202020204" pitchFamily="34" charset="0"/>
                <a:cs typeface="Arial" panose="020B0604020202020204" pitchFamily="34" charset="0"/>
              </a:rPr>
              <a:t> – AUIP 2024</a:t>
            </a:r>
          </a:p>
        </p:txBody>
      </p:sp>
    </p:spTree>
    <p:extLst>
      <p:ext uri="{BB962C8B-B14F-4D97-AF65-F5344CB8AC3E}">
        <p14:creationId xmlns:p14="http://schemas.microsoft.com/office/powerpoint/2010/main" val="1012537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B6FA76-1F21-A84A-F47D-04B52ADC36C9}"/>
              </a:ext>
            </a:extLst>
          </p:cNvPr>
          <p:cNvSpPr>
            <a:spLocks noGrp="1"/>
          </p:cNvSpPr>
          <p:nvPr>
            <p:ph type="title"/>
          </p:nvPr>
        </p:nvSpPr>
        <p:spPr/>
        <p:txBody>
          <a:bodyPr/>
          <a:lstStyle/>
          <a:p>
            <a:r>
              <a:rPr lang="es-MX" dirty="0"/>
              <a:t>Problematic</a:t>
            </a:r>
          </a:p>
        </p:txBody>
      </p:sp>
      <p:sp>
        <p:nvSpPr>
          <p:cNvPr id="3" name="Marcador de contenido 2">
            <a:extLst>
              <a:ext uri="{FF2B5EF4-FFF2-40B4-BE49-F238E27FC236}">
                <a16:creationId xmlns:a16="http://schemas.microsoft.com/office/drawing/2014/main" id="{B750DA6F-406F-3956-677B-95195E38796D}"/>
              </a:ext>
            </a:extLst>
          </p:cNvPr>
          <p:cNvSpPr>
            <a:spLocks noGrp="1"/>
          </p:cNvSpPr>
          <p:nvPr>
            <p:ph idx="1"/>
          </p:nvPr>
        </p:nvSpPr>
        <p:spPr>
          <a:xfrm>
            <a:off x="838200" y="3593666"/>
            <a:ext cx="10515600" cy="2512166"/>
          </a:xfrm>
        </p:spPr>
        <p:txBody>
          <a:bodyPr>
            <a:normAutofit fontScale="55000" lnSpcReduction="20000"/>
          </a:bodyPr>
          <a:lstStyle/>
          <a:p>
            <a:pPr>
              <a:lnSpc>
                <a:spcPct val="170000"/>
              </a:lnSpc>
            </a:pPr>
            <a:r>
              <a:rPr lang="en-US" dirty="0">
                <a:latin typeface="Arial" panose="020B0604020202020204" pitchFamily="34" charset="0"/>
                <a:cs typeface="Arial" panose="020B0604020202020204" pitchFamily="34" charset="0"/>
              </a:rPr>
              <a:t>It is necessary to transform the organizations in which the educational experience is lived, science is generated, and technology is produced. Without quality education for all, it would be impossible to cultivate scientific and technological vocations to train new researchers.</a:t>
            </a:r>
          </a:p>
          <a:p>
            <a:pPr>
              <a:lnSpc>
                <a:spcPct val="170000"/>
              </a:lnSpc>
            </a:pPr>
            <a:r>
              <a:rPr lang="en-US" dirty="0">
                <a:latin typeface="Arial" panose="020B0604020202020204" pitchFamily="34" charset="0"/>
                <a:cs typeface="Arial" panose="020B0604020202020204" pitchFamily="34" charset="0"/>
              </a:rPr>
              <a:t>Organizational transformation, education, science and technology therefore delimit the minimum pyramid base on which the development we seek can be based. Of these four basic factors, the most important one that we can most directly affect is education. The mission proposes to immediately focus on its transformation.</a:t>
            </a:r>
          </a:p>
          <a:p>
            <a:pPr>
              <a:lnSpc>
                <a:spcPct val="170000"/>
              </a:lnSpc>
            </a:pPr>
            <a:endParaRPr lang="es-MX" dirty="0">
              <a:latin typeface="Arial" panose="020B0604020202020204" pitchFamily="34" charset="0"/>
              <a:cs typeface="Arial" panose="020B0604020202020204" pitchFamily="34" charset="0"/>
            </a:endParaRPr>
          </a:p>
        </p:txBody>
      </p:sp>
      <p:graphicFrame>
        <p:nvGraphicFramePr>
          <p:cNvPr id="4" name="Diagrama 3">
            <a:extLst>
              <a:ext uri="{FF2B5EF4-FFF2-40B4-BE49-F238E27FC236}">
                <a16:creationId xmlns:a16="http://schemas.microsoft.com/office/drawing/2014/main" id="{5D95AC9C-0E6F-A841-B27D-FF88C93FAAC5}"/>
              </a:ext>
            </a:extLst>
          </p:cNvPr>
          <p:cNvGraphicFramePr/>
          <p:nvPr>
            <p:extLst>
              <p:ext uri="{D42A27DB-BD31-4B8C-83A1-F6EECF244321}">
                <p14:modId xmlns:p14="http://schemas.microsoft.com/office/powerpoint/2010/main" val="2920295536"/>
              </p:ext>
            </p:extLst>
          </p:nvPr>
        </p:nvGraphicFramePr>
        <p:xfrm>
          <a:off x="838200" y="1506795"/>
          <a:ext cx="10515600" cy="21114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2" name="Grupo 11">
            <a:extLst>
              <a:ext uri="{FF2B5EF4-FFF2-40B4-BE49-F238E27FC236}">
                <a16:creationId xmlns:a16="http://schemas.microsoft.com/office/drawing/2014/main" id="{A2131983-3452-13B5-DEE3-5779BDA44910}"/>
              </a:ext>
            </a:extLst>
          </p:cNvPr>
          <p:cNvGrpSpPr/>
          <p:nvPr/>
        </p:nvGrpSpPr>
        <p:grpSpPr>
          <a:xfrm>
            <a:off x="0" y="6655633"/>
            <a:ext cx="12192000" cy="202367"/>
            <a:chOff x="822085" y="1848678"/>
            <a:chExt cx="10422942" cy="487018"/>
          </a:xfrm>
        </p:grpSpPr>
        <p:sp>
          <p:nvSpPr>
            <p:cNvPr id="13" name="Rectángulo 12">
              <a:extLst>
                <a:ext uri="{FF2B5EF4-FFF2-40B4-BE49-F238E27FC236}">
                  <a16:creationId xmlns:a16="http://schemas.microsoft.com/office/drawing/2014/main" id="{621B08C0-3A35-DFFC-A5F9-EE5A552D0A39}"/>
                </a:ext>
              </a:extLst>
            </p:cNvPr>
            <p:cNvSpPr/>
            <p:nvPr/>
          </p:nvSpPr>
          <p:spPr>
            <a:xfrm>
              <a:off x="822085" y="1848678"/>
              <a:ext cx="1607577" cy="487018"/>
            </a:xfrm>
            <a:prstGeom prst="rect">
              <a:avLst/>
            </a:prstGeom>
            <a:solidFill>
              <a:srgbClr val="EFEC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Rectángulo 13">
              <a:extLst>
                <a:ext uri="{FF2B5EF4-FFF2-40B4-BE49-F238E27FC236}">
                  <a16:creationId xmlns:a16="http://schemas.microsoft.com/office/drawing/2014/main" id="{F5FB80F1-1CF8-81C9-580B-B4888CF80475}"/>
                </a:ext>
              </a:extLst>
            </p:cNvPr>
            <p:cNvSpPr/>
            <p:nvPr/>
          </p:nvSpPr>
          <p:spPr>
            <a:xfrm>
              <a:off x="2502876" y="1848678"/>
              <a:ext cx="1607577" cy="487018"/>
            </a:xfrm>
            <a:prstGeom prst="rect">
              <a:avLst/>
            </a:prstGeom>
            <a:solidFill>
              <a:srgbClr val="D7CF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Rectángulo 14">
              <a:extLst>
                <a:ext uri="{FF2B5EF4-FFF2-40B4-BE49-F238E27FC236}">
                  <a16:creationId xmlns:a16="http://schemas.microsoft.com/office/drawing/2014/main" id="{0BEC9214-1923-3699-FED8-B81DDBCA9312}"/>
                </a:ext>
              </a:extLst>
            </p:cNvPr>
            <p:cNvSpPr/>
            <p:nvPr/>
          </p:nvSpPr>
          <p:spPr>
            <a:xfrm>
              <a:off x="4183666" y="1848678"/>
              <a:ext cx="1607577" cy="487018"/>
            </a:xfrm>
            <a:prstGeom prst="rect">
              <a:avLst/>
            </a:prstGeom>
            <a:solidFill>
              <a:srgbClr val="7743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Rectángulo 15">
              <a:extLst>
                <a:ext uri="{FF2B5EF4-FFF2-40B4-BE49-F238E27FC236}">
                  <a16:creationId xmlns:a16="http://schemas.microsoft.com/office/drawing/2014/main" id="{96726158-7530-9AA1-48E1-4FE3FB4AE8A3}"/>
                </a:ext>
              </a:extLst>
            </p:cNvPr>
            <p:cNvSpPr/>
            <p:nvPr/>
          </p:nvSpPr>
          <p:spPr>
            <a:xfrm>
              <a:off x="5852504" y="1848678"/>
              <a:ext cx="1781448" cy="487018"/>
            </a:xfrm>
            <a:prstGeom prst="rect">
              <a:avLst/>
            </a:prstGeom>
            <a:solidFill>
              <a:srgbClr val="07D7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7" name="Rectángulo 16">
              <a:extLst>
                <a:ext uri="{FF2B5EF4-FFF2-40B4-BE49-F238E27FC236}">
                  <a16:creationId xmlns:a16="http://schemas.microsoft.com/office/drawing/2014/main" id="{929C2BDC-8564-745E-B4CE-6BEA73812FE7}"/>
                </a:ext>
              </a:extLst>
            </p:cNvPr>
            <p:cNvSpPr/>
            <p:nvPr/>
          </p:nvSpPr>
          <p:spPr>
            <a:xfrm>
              <a:off x="7706851" y="1848678"/>
              <a:ext cx="1614215" cy="487018"/>
            </a:xfrm>
            <a:prstGeom prst="rect">
              <a:avLst/>
            </a:prstGeom>
            <a:solidFill>
              <a:srgbClr val="15B7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Rectángulo 17">
              <a:extLst>
                <a:ext uri="{FF2B5EF4-FFF2-40B4-BE49-F238E27FC236}">
                  <a16:creationId xmlns:a16="http://schemas.microsoft.com/office/drawing/2014/main" id="{597EB590-E6D5-D215-97D9-D7AE7799AA23}"/>
                </a:ext>
              </a:extLst>
            </p:cNvPr>
            <p:cNvSpPr/>
            <p:nvPr/>
          </p:nvSpPr>
          <p:spPr>
            <a:xfrm>
              <a:off x="9403737" y="1848678"/>
              <a:ext cx="1841290" cy="487018"/>
            </a:xfrm>
            <a:prstGeom prst="rect">
              <a:avLst/>
            </a:prstGeom>
            <a:solidFill>
              <a:srgbClr val="1455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19" name="Grupo 18">
            <a:extLst>
              <a:ext uri="{FF2B5EF4-FFF2-40B4-BE49-F238E27FC236}">
                <a16:creationId xmlns:a16="http://schemas.microsoft.com/office/drawing/2014/main" id="{BCA45D40-C579-514C-2311-35884D3F5F20}"/>
              </a:ext>
            </a:extLst>
          </p:cNvPr>
          <p:cNvGrpSpPr/>
          <p:nvPr/>
        </p:nvGrpSpPr>
        <p:grpSpPr>
          <a:xfrm>
            <a:off x="7541342" y="365125"/>
            <a:ext cx="4159046" cy="488747"/>
            <a:chOff x="190809" y="431402"/>
            <a:chExt cx="10274460" cy="1207395"/>
          </a:xfrm>
        </p:grpSpPr>
        <p:pic>
          <p:nvPicPr>
            <p:cNvPr id="20" name="Gráfico 19">
              <a:extLst>
                <a:ext uri="{FF2B5EF4-FFF2-40B4-BE49-F238E27FC236}">
                  <a16:creationId xmlns:a16="http://schemas.microsoft.com/office/drawing/2014/main" id="{DD32DD95-30B2-46C3-2B24-2F0B8CFA32B5}"/>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32995" b="31472"/>
            <a:stretch/>
          </p:blipFill>
          <p:spPr>
            <a:xfrm>
              <a:off x="190809" y="444608"/>
              <a:ext cx="4752081" cy="1194189"/>
            </a:xfrm>
            <a:prstGeom prst="rect">
              <a:avLst/>
            </a:prstGeom>
          </p:spPr>
        </p:pic>
        <p:pic>
          <p:nvPicPr>
            <p:cNvPr id="21" name="Gráfico 20">
              <a:extLst>
                <a:ext uri="{FF2B5EF4-FFF2-40B4-BE49-F238E27FC236}">
                  <a16:creationId xmlns:a16="http://schemas.microsoft.com/office/drawing/2014/main" id="{35A1CF50-2949-9F8E-D65D-0F566BF4B43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43876" y="431402"/>
              <a:ext cx="2021393" cy="1170546"/>
            </a:xfrm>
            <a:prstGeom prst="rect">
              <a:avLst/>
            </a:prstGeom>
          </p:spPr>
        </p:pic>
        <p:pic>
          <p:nvPicPr>
            <p:cNvPr id="22" name="Imagen 21">
              <a:extLst>
                <a:ext uri="{FF2B5EF4-FFF2-40B4-BE49-F238E27FC236}">
                  <a16:creationId xmlns:a16="http://schemas.microsoft.com/office/drawing/2014/main" id="{3DFA3A66-5E2E-3574-BC2E-4DE1E26106F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42889" y="539797"/>
              <a:ext cx="3046923" cy="880751"/>
            </a:xfrm>
            <a:prstGeom prst="rect">
              <a:avLst/>
            </a:prstGeom>
          </p:spPr>
        </p:pic>
      </p:grpSp>
    </p:spTree>
    <p:extLst>
      <p:ext uri="{BB962C8B-B14F-4D97-AF65-F5344CB8AC3E}">
        <p14:creationId xmlns:p14="http://schemas.microsoft.com/office/powerpoint/2010/main" val="2819010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C009B0-BDD2-7BFE-CB05-D9A33A3F10F8}"/>
              </a:ext>
            </a:extLst>
          </p:cNvPr>
          <p:cNvSpPr>
            <a:spLocks noGrp="1"/>
          </p:cNvSpPr>
          <p:nvPr>
            <p:ph type="title"/>
          </p:nvPr>
        </p:nvSpPr>
        <p:spPr>
          <a:xfrm>
            <a:off x="838200" y="1825625"/>
            <a:ext cx="10515600" cy="593110"/>
          </a:xfrm>
        </p:spPr>
        <p:txBody>
          <a:bodyPr>
            <a:noAutofit/>
          </a:bodyPr>
          <a:lstStyle/>
          <a:p>
            <a:r>
              <a:rPr lang="en-US" sz="2400" b="0" i="0" dirty="0"/>
              <a:t>Through the social utility of knowledge, it is necessary to ask how it should be addressed from the didactic situation, so the questions are established: </a:t>
            </a:r>
            <a:br>
              <a:rPr lang="es-MX" sz="3600" dirty="0"/>
            </a:br>
            <a:endParaRPr lang="es-MX" sz="3600" dirty="0"/>
          </a:p>
        </p:txBody>
      </p:sp>
      <p:graphicFrame>
        <p:nvGraphicFramePr>
          <p:cNvPr id="4" name="Marcador de contenido 3">
            <a:extLst>
              <a:ext uri="{FF2B5EF4-FFF2-40B4-BE49-F238E27FC236}">
                <a16:creationId xmlns:a16="http://schemas.microsoft.com/office/drawing/2014/main" id="{75FDFF71-4B43-2F78-4057-B791790B769F}"/>
              </a:ext>
            </a:extLst>
          </p:cNvPr>
          <p:cNvGraphicFramePr>
            <a:graphicFrameLocks noGrp="1"/>
          </p:cNvGraphicFramePr>
          <p:nvPr>
            <p:ph idx="1"/>
            <p:extLst>
              <p:ext uri="{D42A27DB-BD31-4B8C-83A1-F6EECF244321}">
                <p14:modId xmlns:p14="http://schemas.microsoft.com/office/powerpoint/2010/main" val="365978536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upo 4">
            <a:extLst>
              <a:ext uri="{FF2B5EF4-FFF2-40B4-BE49-F238E27FC236}">
                <a16:creationId xmlns:a16="http://schemas.microsoft.com/office/drawing/2014/main" id="{2D5F4D7A-EAE5-C4D9-942D-E4E87138135C}"/>
              </a:ext>
            </a:extLst>
          </p:cNvPr>
          <p:cNvGrpSpPr/>
          <p:nvPr/>
        </p:nvGrpSpPr>
        <p:grpSpPr>
          <a:xfrm>
            <a:off x="7541342" y="365125"/>
            <a:ext cx="4159046" cy="488747"/>
            <a:chOff x="190809" y="431402"/>
            <a:chExt cx="10274460" cy="1207395"/>
          </a:xfrm>
        </p:grpSpPr>
        <p:pic>
          <p:nvPicPr>
            <p:cNvPr id="6" name="Gráfico 5">
              <a:extLst>
                <a:ext uri="{FF2B5EF4-FFF2-40B4-BE49-F238E27FC236}">
                  <a16:creationId xmlns:a16="http://schemas.microsoft.com/office/drawing/2014/main" id="{1CF99A6C-0C95-E291-AC50-E3850AA81538}"/>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32995" b="31472"/>
            <a:stretch/>
          </p:blipFill>
          <p:spPr>
            <a:xfrm>
              <a:off x="190809" y="444608"/>
              <a:ext cx="4752081" cy="1194189"/>
            </a:xfrm>
            <a:prstGeom prst="rect">
              <a:avLst/>
            </a:prstGeom>
          </p:spPr>
        </p:pic>
        <p:pic>
          <p:nvPicPr>
            <p:cNvPr id="7" name="Gráfico 6">
              <a:extLst>
                <a:ext uri="{FF2B5EF4-FFF2-40B4-BE49-F238E27FC236}">
                  <a16:creationId xmlns:a16="http://schemas.microsoft.com/office/drawing/2014/main" id="{B543C4D3-BCD4-6B4B-2970-E08F2A89D9F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43876" y="431402"/>
              <a:ext cx="2021393" cy="1170546"/>
            </a:xfrm>
            <a:prstGeom prst="rect">
              <a:avLst/>
            </a:prstGeom>
          </p:spPr>
        </p:pic>
        <p:pic>
          <p:nvPicPr>
            <p:cNvPr id="8" name="Imagen 7">
              <a:extLst>
                <a:ext uri="{FF2B5EF4-FFF2-40B4-BE49-F238E27FC236}">
                  <a16:creationId xmlns:a16="http://schemas.microsoft.com/office/drawing/2014/main" id="{ED4A7E3B-E711-4C3B-DA4D-250AB83BCA2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42889" y="539797"/>
              <a:ext cx="3046923" cy="880751"/>
            </a:xfrm>
            <a:prstGeom prst="rect">
              <a:avLst/>
            </a:prstGeom>
          </p:spPr>
        </p:pic>
      </p:grpSp>
      <p:grpSp>
        <p:nvGrpSpPr>
          <p:cNvPr id="9" name="Grupo 8">
            <a:extLst>
              <a:ext uri="{FF2B5EF4-FFF2-40B4-BE49-F238E27FC236}">
                <a16:creationId xmlns:a16="http://schemas.microsoft.com/office/drawing/2014/main" id="{AC8BBCCD-0F46-61D0-2841-429A4EF129C3}"/>
              </a:ext>
            </a:extLst>
          </p:cNvPr>
          <p:cNvGrpSpPr/>
          <p:nvPr/>
        </p:nvGrpSpPr>
        <p:grpSpPr>
          <a:xfrm>
            <a:off x="0" y="6655633"/>
            <a:ext cx="12192000" cy="202367"/>
            <a:chOff x="822085" y="1848678"/>
            <a:chExt cx="10422942" cy="487018"/>
          </a:xfrm>
        </p:grpSpPr>
        <p:sp>
          <p:nvSpPr>
            <p:cNvPr id="10" name="Rectángulo 9">
              <a:extLst>
                <a:ext uri="{FF2B5EF4-FFF2-40B4-BE49-F238E27FC236}">
                  <a16:creationId xmlns:a16="http://schemas.microsoft.com/office/drawing/2014/main" id="{32E64EE4-A957-E06F-8B9C-D893FF933F64}"/>
                </a:ext>
              </a:extLst>
            </p:cNvPr>
            <p:cNvSpPr/>
            <p:nvPr/>
          </p:nvSpPr>
          <p:spPr>
            <a:xfrm>
              <a:off x="822085" y="1848678"/>
              <a:ext cx="1607577" cy="487018"/>
            </a:xfrm>
            <a:prstGeom prst="rect">
              <a:avLst/>
            </a:prstGeom>
            <a:solidFill>
              <a:srgbClr val="EFEC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a:extLst>
                <a:ext uri="{FF2B5EF4-FFF2-40B4-BE49-F238E27FC236}">
                  <a16:creationId xmlns:a16="http://schemas.microsoft.com/office/drawing/2014/main" id="{69E44B07-B51E-C335-A990-8D88CAAFF18E}"/>
                </a:ext>
              </a:extLst>
            </p:cNvPr>
            <p:cNvSpPr/>
            <p:nvPr/>
          </p:nvSpPr>
          <p:spPr>
            <a:xfrm>
              <a:off x="2502876" y="1848678"/>
              <a:ext cx="1607577" cy="487018"/>
            </a:xfrm>
            <a:prstGeom prst="rect">
              <a:avLst/>
            </a:prstGeom>
            <a:solidFill>
              <a:srgbClr val="D7CF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Rectángulo 11">
              <a:extLst>
                <a:ext uri="{FF2B5EF4-FFF2-40B4-BE49-F238E27FC236}">
                  <a16:creationId xmlns:a16="http://schemas.microsoft.com/office/drawing/2014/main" id="{6C89D67A-96AE-7E06-44A1-27F28A394F40}"/>
                </a:ext>
              </a:extLst>
            </p:cNvPr>
            <p:cNvSpPr/>
            <p:nvPr/>
          </p:nvSpPr>
          <p:spPr>
            <a:xfrm>
              <a:off x="4183666" y="1848678"/>
              <a:ext cx="1607577" cy="487018"/>
            </a:xfrm>
            <a:prstGeom prst="rect">
              <a:avLst/>
            </a:prstGeom>
            <a:solidFill>
              <a:srgbClr val="7743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Rectángulo 12">
              <a:extLst>
                <a:ext uri="{FF2B5EF4-FFF2-40B4-BE49-F238E27FC236}">
                  <a16:creationId xmlns:a16="http://schemas.microsoft.com/office/drawing/2014/main" id="{90133C71-EDE1-0117-879A-01790BC925F7}"/>
                </a:ext>
              </a:extLst>
            </p:cNvPr>
            <p:cNvSpPr/>
            <p:nvPr/>
          </p:nvSpPr>
          <p:spPr>
            <a:xfrm>
              <a:off x="5852504" y="1848678"/>
              <a:ext cx="1781448" cy="487018"/>
            </a:xfrm>
            <a:prstGeom prst="rect">
              <a:avLst/>
            </a:prstGeom>
            <a:solidFill>
              <a:srgbClr val="07D7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4" name="Rectángulo 13">
              <a:extLst>
                <a:ext uri="{FF2B5EF4-FFF2-40B4-BE49-F238E27FC236}">
                  <a16:creationId xmlns:a16="http://schemas.microsoft.com/office/drawing/2014/main" id="{4D26A983-BAF1-316C-1628-C9EF1873F19C}"/>
                </a:ext>
              </a:extLst>
            </p:cNvPr>
            <p:cNvSpPr/>
            <p:nvPr/>
          </p:nvSpPr>
          <p:spPr>
            <a:xfrm>
              <a:off x="7706851" y="1848678"/>
              <a:ext cx="1614215" cy="487018"/>
            </a:xfrm>
            <a:prstGeom prst="rect">
              <a:avLst/>
            </a:prstGeom>
            <a:solidFill>
              <a:srgbClr val="15B7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Rectángulo 14">
              <a:extLst>
                <a:ext uri="{FF2B5EF4-FFF2-40B4-BE49-F238E27FC236}">
                  <a16:creationId xmlns:a16="http://schemas.microsoft.com/office/drawing/2014/main" id="{8624283C-4A2F-61FE-5C1B-5B4B938949FB}"/>
                </a:ext>
              </a:extLst>
            </p:cNvPr>
            <p:cNvSpPr/>
            <p:nvPr/>
          </p:nvSpPr>
          <p:spPr>
            <a:xfrm>
              <a:off x="9403737" y="1848678"/>
              <a:ext cx="1841290" cy="487018"/>
            </a:xfrm>
            <a:prstGeom prst="rect">
              <a:avLst/>
            </a:prstGeom>
            <a:solidFill>
              <a:srgbClr val="1455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spTree>
    <p:extLst>
      <p:ext uri="{BB962C8B-B14F-4D97-AF65-F5344CB8AC3E}">
        <p14:creationId xmlns:p14="http://schemas.microsoft.com/office/powerpoint/2010/main" val="3825631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D37112-2D79-D918-A821-606F71920E6E}"/>
              </a:ext>
            </a:extLst>
          </p:cNvPr>
          <p:cNvSpPr>
            <a:spLocks noGrp="1"/>
          </p:cNvSpPr>
          <p:nvPr>
            <p:ph type="title"/>
          </p:nvPr>
        </p:nvSpPr>
        <p:spPr/>
        <p:txBody>
          <a:bodyPr/>
          <a:lstStyle/>
          <a:p>
            <a:r>
              <a:rPr lang="es-MX" dirty="0"/>
              <a:t>Research </a:t>
            </a:r>
            <a:r>
              <a:rPr lang="es-MX" dirty="0" err="1"/>
              <a:t>objective</a:t>
            </a:r>
            <a:endParaRPr lang="es-MX" dirty="0"/>
          </a:p>
        </p:txBody>
      </p:sp>
      <p:sp>
        <p:nvSpPr>
          <p:cNvPr id="3" name="Marcador de contenido 2">
            <a:extLst>
              <a:ext uri="{FF2B5EF4-FFF2-40B4-BE49-F238E27FC236}">
                <a16:creationId xmlns:a16="http://schemas.microsoft.com/office/drawing/2014/main" id="{01AAA5A0-B949-2232-21ED-AABA7DC6E72B}"/>
              </a:ext>
            </a:extLst>
          </p:cNvPr>
          <p:cNvSpPr>
            <a:spLocks noGrp="1"/>
          </p:cNvSpPr>
          <p:nvPr>
            <p:ph idx="1"/>
          </p:nvPr>
        </p:nvSpPr>
        <p:spPr/>
        <p:txBody>
          <a:bodyPr/>
          <a:lstStyle/>
          <a:p>
            <a:r>
              <a:rPr lang="en-US" dirty="0"/>
              <a:t>Redefining research problems by identifying social inclusion issues and trying to resolve them: “academic research can make a contribution directly aimed at helping to solve social inclusion problems, beyond the indirect contributions it may eventually make through economic development and its subsequent distribution” (</a:t>
            </a:r>
            <a:r>
              <a:rPr lang="en-US" dirty="0" err="1"/>
              <a:t>Alzugaray</a:t>
            </a:r>
            <a:r>
              <a:rPr lang="en-US" dirty="0"/>
              <a:t> et al., 2011).</a:t>
            </a:r>
          </a:p>
          <a:p>
            <a:r>
              <a:rPr lang="en-US" dirty="0"/>
              <a:t>Interpretive flexibility: meaning of use (including symbolic) of the artifact by the different relevant social groups (</a:t>
            </a:r>
            <a:r>
              <a:rPr lang="en-US" dirty="0" err="1"/>
              <a:t>Vaccarezza</a:t>
            </a:r>
            <a:r>
              <a:rPr lang="en-US" dirty="0"/>
              <a:t> &amp; </a:t>
            </a:r>
            <a:r>
              <a:rPr lang="en-US" dirty="0" err="1"/>
              <a:t>Zabala</a:t>
            </a:r>
            <a:r>
              <a:rPr lang="en-US" dirty="0"/>
              <a:t>, 2002: 35).</a:t>
            </a:r>
            <a:endParaRPr lang="es-MX" dirty="0"/>
          </a:p>
        </p:txBody>
      </p:sp>
      <p:grpSp>
        <p:nvGrpSpPr>
          <p:cNvPr id="11" name="Grupo 10">
            <a:extLst>
              <a:ext uri="{FF2B5EF4-FFF2-40B4-BE49-F238E27FC236}">
                <a16:creationId xmlns:a16="http://schemas.microsoft.com/office/drawing/2014/main" id="{D5351D61-4825-E351-05C9-16BE7807E05B}"/>
              </a:ext>
            </a:extLst>
          </p:cNvPr>
          <p:cNvGrpSpPr/>
          <p:nvPr/>
        </p:nvGrpSpPr>
        <p:grpSpPr>
          <a:xfrm>
            <a:off x="0" y="6655633"/>
            <a:ext cx="12192000" cy="202367"/>
            <a:chOff x="822085" y="1848678"/>
            <a:chExt cx="10422942" cy="487018"/>
          </a:xfrm>
        </p:grpSpPr>
        <p:sp>
          <p:nvSpPr>
            <p:cNvPr id="12" name="Rectángulo 11">
              <a:extLst>
                <a:ext uri="{FF2B5EF4-FFF2-40B4-BE49-F238E27FC236}">
                  <a16:creationId xmlns:a16="http://schemas.microsoft.com/office/drawing/2014/main" id="{84D5B822-5837-95DE-7FC9-99ACEB9BF494}"/>
                </a:ext>
              </a:extLst>
            </p:cNvPr>
            <p:cNvSpPr/>
            <p:nvPr/>
          </p:nvSpPr>
          <p:spPr>
            <a:xfrm>
              <a:off x="822085" y="1848678"/>
              <a:ext cx="1607577" cy="487018"/>
            </a:xfrm>
            <a:prstGeom prst="rect">
              <a:avLst/>
            </a:prstGeom>
            <a:solidFill>
              <a:srgbClr val="EFEC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Rectángulo 12">
              <a:extLst>
                <a:ext uri="{FF2B5EF4-FFF2-40B4-BE49-F238E27FC236}">
                  <a16:creationId xmlns:a16="http://schemas.microsoft.com/office/drawing/2014/main" id="{DAAE845A-EE3A-550F-6AD7-6CF16628851D}"/>
                </a:ext>
              </a:extLst>
            </p:cNvPr>
            <p:cNvSpPr/>
            <p:nvPr/>
          </p:nvSpPr>
          <p:spPr>
            <a:xfrm>
              <a:off x="2502876" y="1848678"/>
              <a:ext cx="1607577" cy="487018"/>
            </a:xfrm>
            <a:prstGeom prst="rect">
              <a:avLst/>
            </a:prstGeom>
            <a:solidFill>
              <a:srgbClr val="D7CF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Rectángulo 13">
              <a:extLst>
                <a:ext uri="{FF2B5EF4-FFF2-40B4-BE49-F238E27FC236}">
                  <a16:creationId xmlns:a16="http://schemas.microsoft.com/office/drawing/2014/main" id="{9F4A4B96-2F89-33CA-7581-522CB60B71B3}"/>
                </a:ext>
              </a:extLst>
            </p:cNvPr>
            <p:cNvSpPr/>
            <p:nvPr/>
          </p:nvSpPr>
          <p:spPr>
            <a:xfrm>
              <a:off x="4183666" y="1848678"/>
              <a:ext cx="1607577" cy="487018"/>
            </a:xfrm>
            <a:prstGeom prst="rect">
              <a:avLst/>
            </a:prstGeom>
            <a:solidFill>
              <a:srgbClr val="7743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Rectángulo 14">
              <a:extLst>
                <a:ext uri="{FF2B5EF4-FFF2-40B4-BE49-F238E27FC236}">
                  <a16:creationId xmlns:a16="http://schemas.microsoft.com/office/drawing/2014/main" id="{AF5FDF90-28CA-204F-E064-66858861E7A2}"/>
                </a:ext>
              </a:extLst>
            </p:cNvPr>
            <p:cNvSpPr/>
            <p:nvPr/>
          </p:nvSpPr>
          <p:spPr>
            <a:xfrm>
              <a:off x="5852504" y="1848678"/>
              <a:ext cx="1781448" cy="487018"/>
            </a:xfrm>
            <a:prstGeom prst="rect">
              <a:avLst/>
            </a:prstGeom>
            <a:solidFill>
              <a:srgbClr val="07D7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6" name="Rectángulo 15">
              <a:extLst>
                <a:ext uri="{FF2B5EF4-FFF2-40B4-BE49-F238E27FC236}">
                  <a16:creationId xmlns:a16="http://schemas.microsoft.com/office/drawing/2014/main" id="{D6A9BB2A-1B7F-1E36-4B93-7E9A617F1283}"/>
                </a:ext>
              </a:extLst>
            </p:cNvPr>
            <p:cNvSpPr/>
            <p:nvPr/>
          </p:nvSpPr>
          <p:spPr>
            <a:xfrm>
              <a:off x="7706851" y="1848678"/>
              <a:ext cx="1614215" cy="487018"/>
            </a:xfrm>
            <a:prstGeom prst="rect">
              <a:avLst/>
            </a:prstGeom>
            <a:solidFill>
              <a:srgbClr val="15B7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Rectángulo 16">
              <a:extLst>
                <a:ext uri="{FF2B5EF4-FFF2-40B4-BE49-F238E27FC236}">
                  <a16:creationId xmlns:a16="http://schemas.microsoft.com/office/drawing/2014/main" id="{04F547E4-069C-64A1-86CE-59D9BD2E6293}"/>
                </a:ext>
              </a:extLst>
            </p:cNvPr>
            <p:cNvSpPr/>
            <p:nvPr/>
          </p:nvSpPr>
          <p:spPr>
            <a:xfrm>
              <a:off x="9403737" y="1848678"/>
              <a:ext cx="1841290" cy="487018"/>
            </a:xfrm>
            <a:prstGeom prst="rect">
              <a:avLst/>
            </a:prstGeom>
            <a:solidFill>
              <a:srgbClr val="1455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18" name="Grupo 17">
            <a:extLst>
              <a:ext uri="{FF2B5EF4-FFF2-40B4-BE49-F238E27FC236}">
                <a16:creationId xmlns:a16="http://schemas.microsoft.com/office/drawing/2014/main" id="{F4280836-CFB4-89EF-434D-7EC2E9F90B9D}"/>
              </a:ext>
            </a:extLst>
          </p:cNvPr>
          <p:cNvGrpSpPr/>
          <p:nvPr/>
        </p:nvGrpSpPr>
        <p:grpSpPr>
          <a:xfrm>
            <a:off x="7541342" y="365125"/>
            <a:ext cx="4159046" cy="488747"/>
            <a:chOff x="190809" y="431402"/>
            <a:chExt cx="10274460" cy="1207395"/>
          </a:xfrm>
        </p:grpSpPr>
        <p:pic>
          <p:nvPicPr>
            <p:cNvPr id="19" name="Gráfico 18">
              <a:extLst>
                <a:ext uri="{FF2B5EF4-FFF2-40B4-BE49-F238E27FC236}">
                  <a16:creationId xmlns:a16="http://schemas.microsoft.com/office/drawing/2014/main" id="{F20A8471-993A-5C40-9BC3-97BAB1112705}"/>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32995" b="31472"/>
            <a:stretch/>
          </p:blipFill>
          <p:spPr>
            <a:xfrm>
              <a:off x="190809" y="444608"/>
              <a:ext cx="4752081" cy="1194189"/>
            </a:xfrm>
            <a:prstGeom prst="rect">
              <a:avLst/>
            </a:prstGeom>
          </p:spPr>
        </p:pic>
        <p:pic>
          <p:nvPicPr>
            <p:cNvPr id="20" name="Gráfico 19">
              <a:extLst>
                <a:ext uri="{FF2B5EF4-FFF2-40B4-BE49-F238E27FC236}">
                  <a16:creationId xmlns:a16="http://schemas.microsoft.com/office/drawing/2014/main" id="{DAF90CA6-D3E0-F580-366B-BC38F87175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43876" y="431402"/>
              <a:ext cx="2021393" cy="1170546"/>
            </a:xfrm>
            <a:prstGeom prst="rect">
              <a:avLst/>
            </a:prstGeom>
          </p:spPr>
        </p:pic>
        <p:pic>
          <p:nvPicPr>
            <p:cNvPr id="21" name="Imagen 20">
              <a:extLst>
                <a:ext uri="{FF2B5EF4-FFF2-40B4-BE49-F238E27FC236}">
                  <a16:creationId xmlns:a16="http://schemas.microsoft.com/office/drawing/2014/main" id="{CB3B0C6E-C515-E765-9A1B-ACCE5ABE60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2889" y="539797"/>
              <a:ext cx="3046923" cy="880751"/>
            </a:xfrm>
            <a:prstGeom prst="rect">
              <a:avLst/>
            </a:prstGeom>
          </p:spPr>
        </p:pic>
      </p:grpSp>
    </p:spTree>
    <p:extLst>
      <p:ext uri="{BB962C8B-B14F-4D97-AF65-F5344CB8AC3E}">
        <p14:creationId xmlns:p14="http://schemas.microsoft.com/office/powerpoint/2010/main" val="1591138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EF355E-D2F4-7066-8856-309E5020FF3B}"/>
              </a:ext>
            </a:extLst>
          </p:cNvPr>
          <p:cNvSpPr>
            <a:spLocks noGrp="1"/>
          </p:cNvSpPr>
          <p:nvPr>
            <p:ph type="title"/>
          </p:nvPr>
        </p:nvSpPr>
        <p:spPr/>
        <p:txBody>
          <a:bodyPr/>
          <a:lstStyle/>
          <a:p>
            <a:r>
              <a:rPr lang="en-US" dirty="0"/>
              <a:t>Methodology </a:t>
            </a:r>
            <a:endParaRPr lang="es-MX" dirty="0"/>
          </a:p>
        </p:txBody>
      </p:sp>
      <p:sp>
        <p:nvSpPr>
          <p:cNvPr id="3" name="Marcador de contenido 2">
            <a:extLst>
              <a:ext uri="{FF2B5EF4-FFF2-40B4-BE49-F238E27FC236}">
                <a16:creationId xmlns:a16="http://schemas.microsoft.com/office/drawing/2014/main" id="{28D4A0C9-5083-74E1-80F6-9F3971B23A5D}"/>
              </a:ext>
            </a:extLst>
          </p:cNvPr>
          <p:cNvSpPr>
            <a:spLocks noGrp="1"/>
          </p:cNvSpPr>
          <p:nvPr>
            <p:ph idx="1"/>
          </p:nvPr>
        </p:nvSpPr>
        <p:spPr>
          <a:xfrm>
            <a:off x="838200" y="5354320"/>
            <a:ext cx="10515600" cy="822642"/>
          </a:xfrm>
        </p:spPr>
        <p:txBody>
          <a:bodyPr>
            <a:normAutofit fontScale="62500" lnSpcReduction="20000"/>
          </a:bodyPr>
          <a:lstStyle/>
          <a:p>
            <a:r>
              <a:rPr lang="en-US" sz="1800" dirty="0"/>
              <a:t>The general methodological strategy is qualitative, oriented towards empirical exploration and conceptual generation. It is assumed that qualitative research is characterized by its four principles (Crowson, 1998).</a:t>
            </a:r>
          </a:p>
          <a:p>
            <a:r>
              <a:rPr lang="en-US" sz="1800" dirty="0"/>
              <a:t>are intelligible in their specificity. Understanding involves capturing the meaning that people attribute to discourses and actions, as well as the dialectical and historical framework that gives meaning to these actions. It includes the interpretation of the actors' frame of reference and their inclusion in the socio-historical-political context.</a:t>
            </a:r>
            <a:endParaRPr lang="es-MX" sz="1800" dirty="0"/>
          </a:p>
        </p:txBody>
      </p:sp>
      <p:graphicFrame>
        <p:nvGraphicFramePr>
          <p:cNvPr id="4" name="Diagrama 3">
            <a:extLst>
              <a:ext uri="{FF2B5EF4-FFF2-40B4-BE49-F238E27FC236}">
                <a16:creationId xmlns:a16="http://schemas.microsoft.com/office/drawing/2014/main" id="{2FA2D7FF-6442-49A9-8DF8-870160506259}"/>
              </a:ext>
            </a:extLst>
          </p:cNvPr>
          <p:cNvGraphicFramePr/>
          <p:nvPr>
            <p:extLst>
              <p:ext uri="{D42A27DB-BD31-4B8C-83A1-F6EECF244321}">
                <p14:modId xmlns:p14="http://schemas.microsoft.com/office/powerpoint/2010/main" val="1166970198"/>
              </p:ext>
            </p:extLst>
          </p:nvPr>
        </p:nvGraphicFramePr>
        <p:xfrm>
          <a:off x="373626" y="1504336"/>
          <a:ext cx="11238271" cy="35986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2" name="Grupo 11">
            <a:extLst>
              <a:ext uri="{FF2B5EF4-FFF2-40B4-BE49-F238E27FC236}">
                <a16:creationId xmlns:a16="http://schemas.microsoft.com/office/drawing/2014/main" id="{1CE43A29-F08A-04C0-53D5-4403BF37A47F}"/>
              </a:ext>
            </a:extLst>
          </p:cNvPr>
          <p:cNvGrpSpPr/>
          <p:nvPr/>
        </p:nvGrpSpPr>
        <p:grpSpPr>
          <a:xfrm>
            <a:off x="0" y="6655633"/>
            <a:ext cx="12192000" cy="202367"/>
            <a:chOff x="822085" y="1848678"/>
            <a:chExt cx="10422942" cy="487018"/>
          </a:xfrm>
        </p:grpSpPr>
        <p:sp>
          <p:nvSpPr>
            <p:cNvPr id="13" name="Rectángulo 12">
              <a:extLst>
                <a:ext uri="{FF2B5EF4-FFF2-40B4-BE49-F238E27FC236}">
                  <a16:creationId xmlns:a16="http://schemas.microsoft.com/office/drawing/2014/main" id="{548AFCC4-14A2-9F0A-8818-B9FB7FCEE41E}"/>
                </a:ext>
              </a:extLst>
            </p:cNvPr>
            <p:cNvSpPr/>
            <p:nvPr/>
          </p:nvSpPr>
          <p:spPr>
            <a:xfrm>
              <a:off x="822085" y="1848678"/>
              <a:ext cx="1607577" cy="487018"/>
            </a:xfrm>
            <a:prstGeom prst="rect">
              <a:avLst/>
            </a:prstGeom>
            <a:solidFill>
              <a:srgbClr val="EFEC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Rectángulo 13">
              <a:extLst>
                <a:ext uri="{FF2B5EF4-FFF2-40B4-BE49-F238E27FC236}">
                  <a16:creationId xmlns:a16="http://schemas.microsoft.com/office/drawing/2014/main" id="{5743C657-EFC8-2919-6775-179F52A0954F}"/>
                </a:ext>
              </a:extLst>
            </p:cNvPr>
            <p:cNvSpPr/>
            <p:nvPr/>
          </p:nvSpPr>
          <p:spPr>
            <a:xfrm>
              <a:off x="2502876" y="1848678"/>
              <a:ext cx="1607577" cy="487018"/>
            </a:xfrm>
            <a:prstGeom prst="rect">
              <a:avLst/>
            </a:prstGeom>
            <a:solidFill>
              <a:srgbClr val="D7CF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Rectángulo 14">
              <a:extLst>
                <a:ext uri="{FF2B5EF4-FFF2-40B4-BE49-F238E27FC236}">
                  <a16:creationId xmlns:a16="http://schemas.microsoft.com/office/drawing/2014/main" id="{45E60B68-2D42-3127-F48C-56E432F34727}"/>
                </a:ext>
              </a:extLst>
            </p:cNvPr>
            <p:cNvSpPr/>
            <p:nvPr/>
          </p:nvSpPr>
          <p:spPr>
            <a:xfrm>
              <a:off x="4183666" y="1848678"/>
              <a:ext cx="1607577" cy="487018"/>
            </a:xfrm>
            <a:prstGeom prst="rect">
              <a:avLst/>
            </a:prstGeom>
            <a:solidFill>
              <a:srgbClr val="7743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Rectángulo 15">
              <a:extLst>
                <a:ext uri="{FF2B5EF4-FFF2-40B4-BE49-F238E27FC236}">
                  <a16:creationId xmlns:a16="http://schemas.microsoft.com/office/drawing/2014/main" id="{AE802FB2-59CA-E2C6-4E68-0F110FC314EF}"/>
                </a:ext>
              </a:extLst>
            </p:cNvPr>
            <p:cNvSpPr/>
            <p:nvPr/>
          </p:nvSpPr>
          <p:spPr>
            <a:xfrm>
              <a:off x="5852504" y="1848678"/>
              <a:ext cx="1781448" cy="487018"/>
            </a:xfrm>
            <a:prstGeom prst="rect">
              <a:avLst/>
            </a:prstGeom>
            <a:solidFill>
              <a:srgbClr val="07D7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7" name="Rectángulo 16">
              <a:extLst>
                <a:ext uri="{FF2B5EF4-FFF2-40B4-BE49-F238E27FC236}">
                  <a16:creationId xmlns:a16="http://schemas.microsoft.com/office/drawing/2014/main" id="{3752592D-AEBC-D813-7875-012AE3BFC986}"/>
                </a:ext>
              </a:extLst>
            </p:cNvPr>
            <p:cNvSpPr/>
            <p:nvPr/>
          </p:nvSpPr>
          <p:spPr>
            <a:xfrm>
              <a:off x="7706851" y="1848678"/>
              <a:ext cx="1614215" cy="487018"/>
            </a:xfrm>
            <a:prstGeom prst="rect">
              <a:avLst/>
            </a:prstGeom>
            <a:solidFill>
              <a:srgbClr val="15B7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Rectángulo 17">
              <a:extLst>
                <a:ext uri="{FF2B5EF4-FFF2-40B4-BE49-F238E27FC236}">
                  <a16:creationId xmlns:a16="http://schemas.microsoft.com/office/drawing/2014/main" id="{A7A064BE-403F-00F3-1037-3E6A394E93AF}"/>
                </a:ext>
              </a:extLst>
            </p:cNvPr>
            <p:cNvSpPr/>
            <p:nvPr/>
          </p:nvSpPr>
          <p:spPr>
            <a:xfrm>
              <a:off x="9403737" y="1848678"/>
              <a:ext cx="1841290" cy="487018"/>
            </a:xfrm>
            <a:prstGeom prst="rect">
              <a:avLst/>
            </a:prstGeom>
            <a:solidFill>
              <a:srgbClr val="1455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19" name="Grupo 18">
            <a:extLst>
              <a:ext uri="{FF2B5EF4-FFF2-40B4-BE49-F238E27FC236}">
                <a16:creationId xmlns:a16="http://schemas.microsoft.com/office/drawing/2014/main" id="{B61C573C-ED5C-E655-0EBA-6B27CF64646A}"/>
              </a:ext>
            </a:extLst>
          </p:cNvPr>
          <p:cNvGrpSpPr/>
          <p:nvPr/>
        </p:nvGrpSpPr>
        <p:grpSpPr>
          <a:xfrm>
            <a:off x="7541342" y="365125"/>
            <a:ext cx="4159046" cy="488747"/>
            <a:chOff x="190809" y="431402"/>
            <a:chExt cx="10274460" cy="1207395"/>
          </a:xfrm>
        </p:grpSpPr>
        <p:pic>
          <p:nvPicPr>
            <p:cNvPr id="20" name="Gráfico 19">
              <a:extLst>
                <a:ext uri="{FF2B5EF4-FFF2-40B4-BE49-F238E27FC236}">
                  <a16:creationId xmlns:a16="http://schemas.microsoft.com/office/drawing/2014/main" id="{EAC58940-5F42-72CF-9CA6-0C7797082D32}"/>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t="32995" b="31472"/>
            <a:stretch/>
          </p:blipFill>
          <p:spPr>
            <a:xfrm>
              <a:off x="190809" y="444608"/>
              <a:ext cx="4752081" cy="1194189"/>
            </a:xfrm>
            <a:prstGeom prst="rect">
              <a:avLst/>
            </a:prstGeom>
          </p:spPr>
        </p:pic>
        <p:pic>
          <p:nvPicPr>
            <p:cNvPr id="21" name="Gráfico 20">
              <a:extLst>
                <a:ext uri="{FF2B5EF4-FFF2-40B4-BE49-F238E27FC236}">
                  <a16:creationId xmlns:a16="http://schemas.microsoft.com/office/drawing/2014/main" id="{E6BDA0F4-3872-E6CB-BC8E-21F27EB0926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43876" y="431402"/>
              <a:ext cx="2021393" cy="1170546"/>
            </a:xfrm>
            <a:prstGeom prst="rect">
              <a:avLst/>
            </a:prstGeom>
          </p:spPr>
        </p:pic>
        <p:pic>
          <p:nvPicPr>
            <p:cNvPr id="22" name="Imagen 21">
              <a:extLst>
                <a:ext uri="{FF2B5EF4-FFF2-40B4-BE49-F238E27FC236}">
                  <a16:creationId xmlns:a16="http://schemas.microsoft.com/office/drawing/2014/main" id="{7ADD4CA4-1101-5FE8-4B8B-E38958631C5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42889" y="539797"/>
              <a:ext cx="3046923" cy="880751"/>
            </a:xfrm>
            <a:prstGeom prst="rect">
              <a:avLst/>
            </a:prstGeom>
          </p:spPr>
        </p:pic>
      </p:grpSp>
    </p:spTree>
    <p:extLst>
      <p:ext uri="{BB962C8B-B14F-4D97-AF65-F5344CB8AC3E}">
        <p14:creationId xmlns:p14="http://schemas.microsoft.com/office/powerpoint/2010/main" val="2525829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21B775F-A0B6-8689-74E3-635042A77E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5424" y="1901256"/>
            <a:ext cx="3950970" cy="3950970"/>
          </a:xfrm>
          <a:prstGeom prst="rect">
            <a:avLst/>
          </a:prstGeom>
        </p:spPr>
      </p:pic>
      <p:sp>
        <p:nvSpPr>
          <p:cNvPr id="7" name="Rectangle 1">
            <a:extLst>
              <a:ext uri="{FF2B5EF4-FFF2-40B4-BE49-F238E27FC236}">
                <a16:creationId xmlns:a16="http://schemas.microsoft.com/office/drawing/2014/main" id="{533C4974-BCF9-7C84-52A6-83300E93BEE6}"/>
              </a:ext>
            </a:extLst>
          </p:cNvPr>
          <p:cNvSpPr>
            <a:spLocks noChangeArrowheads="1"/>
          </p:cNvSpPr>
          <p:nvPr/>
        </p:nvSpPr>
        <p:spPr bwMode="auto">
          <a:xfrm>
            <a:off x="1605605" y="6079847"/>
            <a:ext cx="957039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MX" altLang="es-MX" sz="1100" b="0" i="0" u="none" strike="noStrike" cap="none" normalizeH="0" baseline="0" dirty="0">
                <a:ln>
                  <a:noFill/>
                </a:ln>
                <a:solidFill>
                  <a:schemeClr val="tx1"/>
                </a:solidFill>
                <a:effectLst/>
                <a:latin typeface="Arial" panose="020B0604020202020204" pitchFamily="34" charset="0"/>
              </a:rPr>
              <a:t>[1].- Jiménez-León, R. &amp; Cisneros-Chacón, E. J. (2023). Expo 2024 colectiva: Gestión ágil para proyectos educativos con métodos cualitativos. Universidad Autónoma de Yucatán.  </a:t>
            </a:r>
          </a:p>
        </p:txBody>
      </p:sp>
      <p:grpSp>
        <p:nvGrpSpPr>
          <p:cNvPr id="12" name="Grupo 11">
            <a:extLst>
              <a:ext uri="{FF2B5EF4-FFF2-40B4-BE49-F238E27FC236}">
                <a16:creationId xmlns:a16="http://schemas.microsoft.com/office/drawing/2014/main" id="{8ACC8CD0-707F-22CE-8EDB-C5064A404D66}"/>
              </a:ext>
            </a:extLst>
          </p:cNvPr>
          <p:cNvGrpSpPr/>
          <p:nvPr/>
        </p:nvGrpSpPr>
        <p:grpSpPr>
          <a:xfrm>
            <a:off x="1871077" y="2067484"/>
            <a:ext cx="3782472" cy="3685469"/>
            <a:chOff x="1087445" y="383680"/>
            <a:chExt cx="5723564" cy="5814363"/>
          </a:xfrm>
        </p:grpSpPr>
        <p:pic>
          <p:nvPicPr>
            <p:cNvPr id="9" name="Imagen 8">
              <a:extLst>
                <a:ext uri="{FF2B5EF4-FFF2-40B4-BE49-F238E27FC236}">
                  <a16:creationId xmlns:a16="http://schemas.microsoft.com/office/drawing/2014/main" id="{C4BCC844-5836-D5B6-B3B7-3B90B855A104}"/>
                </a:ext>
              </a:extLst>
            </p:cNvPr>
            <p:cNvPicPr>
              <a:picLocks noChangeAspect="1"/>
            </p:cNvPicPr>
            <p:nvPr/>
          </p:nvPicPr>
          <p:blipFill>
            <a:blip r:embed="rId3"/>
            <a:stretch>
              <a:fillRect/>
            </a:stretch>
          </p:blipFill>
          <p:spPr>
            <a:xfrm>
              <a:off x="1087445" y="3215638"/>
              <a:ext cx="5714265" cy="2982405"/>
            </a:xfrm>
            <a:prstGeom prst="rect">
              <a:avLst/>
            </a:prstGeom>
          </p:spPr>
        </p:pic>
        <p:pic>
          <p:nvPicPr>
            <p:cNvPr id="11" name="Imagen 10">
              <a:extLst>
                <a:ext uri="{FF2B5EF4-FFF2-40B4-BE49-F238E27FC236}">
                  <a16:creationId xmlns:a16="http://schemas.microsoft.com/office/drawing/2014/main" id="{A4F8775E-9461-1CFB-D95A-CD7F82FC9FDD}"/>
                </a:ext>
              </a:extLst>
            </p:cNvPr>
            <p:cNvPicPr>
              <a:picLocks noChangeAspect="1"/>
            </p:cNvPicPr>
            <p:nvPr/>
          </p:nvPicPr>
          <p:blipFill>
            <a:blip r:embed="rId4"/>
            <a:stretch>
              <a:fillRect/>
            </a:stretch>
          </p:blipFill>
          <p:spPr>
            <a:xfrm>
              <a:off x="1087445" y="383680"/>
              <a:ext cx="5723564" cy="2767041"/>
            </a:xfrm>
            <a:prstGeom prst="rect">
              <a:avLst/>
            </a:prstGeom>
          </p:spPr>
        </p:pic>
      </p:grpSp>
      <p:sp>
        <p:nvSpPr>
          <p:cNvPr id="13" name="Rectángulo 12">
            <a:extLst>
              <a:ext uri="{FF2B5EF4-FFF2-40B4-BE49-F238E27FC236}">
                <a16:creationId xmlns:a16="http://schemas.microsoft.com/office/drawing/2014/main" id="{1DF55CDF-B6DF-EB4B-E37E-AD3FFD6D4620}"/>
              </a:ext>
            </a:extLst>
          </p:cNvPr>
          <p:cNvSpPr/>
          <p:nvPr/>
        </p:nvSpPr>
        <p:spPr>
          <a:xfrm>
            <a:off x="1871077" y="5441765"/>
            <a:ext cx="341097" cy="341097"/>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800" dirty="0">
                <a:solidFill>
                  <a:schemeClr val="tx1"/>
                </a:solidFill>
                <a:latin typeface="Arial" panose="020B0604020202020204" pitchFamily="34" charset="0"/>
                <a:cs typeface="Arial" panose="020B0604020202020204" pitchFamily="34" charset="0"/>
              </a:rPr>
              <a:t>1</a:t>
            </a:r>
          </a:p>
        </p:txBody>
      </p:sp>
      <p:sp>
        <p:nvSpPr>
          <p:cNvPr id="14" name="Título 1">
            <a:extLst>
              <a:ext uri="{FF2B5EF4-FFF2-40B4-BE49-F238E27FC236}">
                <a16:creationId xmlns:a16="http://schemas.microsoft.com/office/drawing/2014/main" id="{1448A8A1-C403-5BAC-A97A-41E3FC7BE0D8}"/>
              </a:ext>
            </a:extLst>
          </p:cNvPr>
          <p:cNvSpPr>
            <a:spLocks noGrp="1"/>
          </p:cNvSpPr>
          <p:nvPr>
            <p:ph type="title"/>
          </p:nvPr>
        </p:nvSpPr>
        <p:spPr>
          <a:xfrm>
            <a:off x="838200" y="365125"/>
            <a:ext cx="6703142" cy="1325563"/>
          </a:xfrm>
        </p:spPr>
        <p:txBody>
          <a:bodyPr>
            <a:normAutofit fontScale="90000"/>
          </a:bodyPr>
          <a:lstStyle/>
          <a:p>
            <a:r>
              <a:rPr lang="en-US" sz="3600" dirty="0"/>
              <a:t>Case study: </a:t>
            </a:r>
            <a:br>
              <a:rPr lang="en-US" sz="3600" dirty="0"/>
            </a:br>
            <a:r>
              <a:rPr lang="en-US" sz="3600" i="1" dirty="0"/>
              <a:t>“Agile management in educational projects with qualitative methods”</a:t>
            </a:r>
            <a:endParaRPr lang="es-MX" sz="7200" i="1" dirty="0"/>
          </a:p>
        </p:txBody>
      </p:sp>
      <p:pic>
        <p:nvPicPr>
          <p:cNvPr id="16" name="Gráfico 15" descr="Web design con relleno sólido">
            <a:extLst>
              <a:ext uri="{FF2B5EF4-FFF2-40B4-BE49-F238E27FC236}">
                <a16:creationId xmlns:a16="http://schemas.microsoft.com/office/drawing/2014/main" id="{C5B3D8C0-4AF6-E38A-C582-FC5940B861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15034" y="1981883"/>
            <a:ext cx="914400" cy="914400"/>
          </a:xfrm>
          <a:prstGeom prst="rect">
            <a:avLst/>
          </a:prstGeom>
        </p:spPr>
      </p:pic>
      <p:pic>
        <p:nvPicPr>
          <p:cNvPr id="18" name="Gráfico 17" descr="Internet con relleno sólido">
            <a:extLst>
              <a:ext uri="{FF2B5EF4-FFF2-40B4-BE49-F238E27FC236}">
                <a16:creationId xmlns:a16="http://schemas.microsoft.com/office/drawing/2014/main" id="{2F739D1D-F3A7-168D-5F0B-0F46DDD6CB3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9539" y="1862213"/>
            <a:ext cx="914400" cy="914400"/>
          </a:xfrm>
          <a:prstGeom prst="rect">
            <a:avLst/>
          </a:prstGeom>
        </p:spPr>
      </p:pic>
      <p:grpSp>
        <p:nvGrpSpPr>
          <p:cNvPr id="26" name="Grupo 25">
            <a:extLst>
              <a:ext uri="{FF2B5EF4-FFF2-40B4-BE49-F238E27FC236}">
                <a16:creationId xmlns:a16="http://schemas.microsoft.com/office/drawing/2014/main" id="{792664C6-03D9-03D2-E987-202D5318456E}"/>
              </a:ext>
            </a:extLst>
          </p:cNvPr>
          <p:cNvGrpSpPr/>
          <p:nvPr/>
        </p:nvGrpSpPr>
        <p:grpSpPr>
          <a:xfrm>
            <a:off x="0" y="6655633"/>
            <a:ext cx="12192000" cy="202367"/>
            <a:chOff x="822085" y="1848678"/>
            <a:chExt cx="10422942" cy="487018"/>
          </a:xfrm>
        </p:grpSpPr>
        <p:sp>
          <p:nvSpPr>
            <p:cNvPr id="27" name="Rectángulo 26">
              <a:extLst>
                <a:ext uri="{FF2B5EF4-FFF2-40B4-BE49-F238E27FC236}">
                  <a16:creationId xmlns:a16="http://schemas.microsoft.com/office/drawing/2014/main" id="{A2F37032-B5AE-F8E3-9ADD-607F3B3662BC}"/>
                </a:ext>
              </a:extLst>
            </p:cNvPr>
            <p:cNvSpPr/>
            <p:nvPr/>
          </p:nvSpPr>
          <p:spPr>
            <a:xfrm>
              <a:off x="822085" y="1848678"/>
              <a:ext cx="1607577" cy="487018"/>
            </a:xfrm>
            <a:prstGeom prst="rect">
              <a:avLst/>
            </a:prstGeom>
            <a:solidFill>
              <a:srgbClr val="EFEC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8" name="Rectángulo 27">
              <a:extLst>
                <a:ext uri="{FF2B5EF4-FFF2-40B4-BE49-F238E27FC236}">
                  <a16:creationId xmlns:a16="http://schemas.microsoft.com/office/drawing/2014/main" id="{5CDEFEA6-8165-F614-867D-45C7D9F327B7}"/>
                </a:ext>
              </a:extLst>
            </p:cNvPr>
            <p:cNvSpPr/>
            <p:nvPr/>
          </p:nvSpPr>
          <p:spPr>
            <a:xfrm>
              <a:off x="2502876" y="1848678"/>
              <a:ext cx="1607577" cy="487018"/>
            </a:xfrm>
            <a:prstGeom prst="rect">
              <a:avLst/>
            </a:prstGeom>
            <a:solidFill>
              <a:srgbClr val="D7CF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9" name="Rectángulo 28">
              <a:extLst>
                <a:ext uri="{FF2B5EF4-FFF2-40B4-BE49-F238E27FC236}">
                  <a16:creationId xmlns:a16="http://schemas.microsoft.com/office/drawing/2014/main" id="{E2A2E508-65D6-806B-7550-D8E30A42EC33}"/>
                </a:ext>
              </a:extLst>
            </p:cNvPr>
            <p:cNvSpPr/>
            <p:nvPr/>
          </p:nvSpPr>
          <p:spPr>
            <a:xfrm>
              <a:off x="4183666" y="1848678"/>
              <a:ext cx="1607577" cy="487018"/>
            </a:xfrm>
            <a:prstGeom prst="rect">
              <a:avLst/>
            </a:prstGeom>
            <a:solidFill>
              <a:srgbClr val="7743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0" name="Rectángulo 29">
              <a:extLst>
                <a:ext uri="{FF2B5EF4-FFF2-40B4-BE49-F238E27FC236}">
                  <a16:creationId xmlns:a16="http://schemas.microsoft.com/office/drawing/2014/main" id="{072D4C48-0AFB-66BA-06A1-C9A92F2A720A}"/>
                </a:ext>
              </a:extLst>
            </p:cNvPr>
            <p:cNvSpPr/>
            <p:nvPr/>
          </p:nvSpPr>
          <p:spPr>
            <a:xfrm>
              <a:off x="5852504" y="1848678"/>
              <a:ext cx="1781448" cy="487018"/>
            </a:xfrm>
            <a:prstGeom prst="rect">
              <a:avLst/>
            </a:prstGeom>
            <a:solidFill>
              <a:srgbClr val="07D7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1" name="Rectángulo 30">
              <a:extLst>
                <a:ext uri="{FF2B5EF4-FFF2-40B4-BE49-F238E27FC236}">
                  <a16:creationId xmlns:a16="http://schemas.microsoft.com/office/drawing/2014/main" id="{F522C890-6DE4-9E7D-6464-8E3CF371C43E}"/>
                </a:ext>
              </a:extLst>
            </p:cNvPr>
            <p:cNvSpPr/>
            <p:nvPr/>
          </p:nvSpPr>
          <p:spPr>
            <a:xfrm>
              <a:off x="7706851" y="1848678"/>
              <a:ext cx="1614215" cy="487018"/>
            </a:xfrm>
            <a:prstGeom prst="rect">
              <a:avLst/>
            </a:prstGeom>
            <a:solidFill>
              <a:srgbClr val="15B7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2" name="Rectángulo 31">
              <a:extLst>
                <a:ext uri="{FF2B5EF4-FFF2-40B4-BE49-F238E27FC236}">
                  <a16:creationId xmlns:a16="http://schemas.microsoft.com/office/drawing/2014/main" id="{942DC5E2-B574-682F-1694-608B3A150F25}"/>
                </a:ext>
              </a:extLst>
            </p:cNvPr>
            <p:cNvSpPr/>
            <p:nvPr/>
          </p:nvSpPr>
          <p:spPr>
            <a:xfrm>
              <a:off x="9403737" y="1848678"/>
              <a:ext cx="1841290" cy="487018"/>
            </a:xfrm>
            <a:prstGeom prst="rect">
              <a:avLst/>
            </a:prstGeom>
            <a:solidFill>
              <a:srgbClr val="1455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33" name="Grupo 32">
            <a:extLst>
              <a:ext uri="{FF2B5EF4-FFF2-40B4-BE49-F238E27FC236}">
                <a16:creationId xmlns:a16="http://schemas.microsoft.com/office/drawing/2014/main" id="{DEF2046E-C6ED-F013-5507-383DE2C52327}"/>
              </a:ext>
            </a:extLst>
          </p:cNvPr>
          <p:cNvGrpSpPr/>
          <p:nvPr/>
        </p:nvGrpSpPr>
        <p:grpSpPr>
          <a:xfrm>
            <a:off x="7541342" y="365125"/>
            <a:ext cx="4159046" cy="488747"/>
            <a:chOff x="190809" y="431402"/>
            <a:chExt cx="10274460" cy="1207395"/>
          </a:xfrm>
        </p:grpSpPr>
        <p:pic>
          <p:nvPicPr>
            <p:cNvPr id="34" name="Gráfico 33">
              <a:extLst>
                <a:ext uri="{FF2B5EF4-FFF2-40B4-BE49-F238E27FC236}">
                  <a16:creationId xmlns:a16="http://schemas.microsoft.com/office/drawing/2014/main" id="{AB94D63A-26E9-89D0-DD6E-81C9D6D30229}"/>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t="32995" b="31472"/>
            <a:stretch/>
          </p:blipFill>
          <p:spPr>
            <a:xfrm>
              <a:off x="190809" y="444608"/>
              <a:ext cx="4752081" cy="1194189"/>
            </a:xfrm>
            <a:prstGeom prst="rect">
              <a:avLst/>
            </a:prstGeom>
          </p:spPr>
        </p:pic>
        <p:pic>
          <p:nvPicPr>
            <p:cNvPr id="35" name="Gráfico 34">
              <a:extLst>
                <a:ext uri="{FF2B5EF4-FFF2-40B4-BE49-F238E27FC236}">
                  <a16:creationId xmlns:a16="http://schemas.microsoft.com/office/drawing/2014/main" id="{CF51D603-2B34-7A71-A03C-DA1F7A3A14E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43876" y="431402"/>
              <a:ext cx="2021393" cy="1170546"/>
            </a:xfrm>
            <a:prstGeom prst="rect">
              <a:avLst/>
            </a:prstGeom>
          </p:spPr>
        </p:pic>
        <p:pic>
          <p:nvPicPr>
            <p:cNvPr id="36" name="Imagen 35">
              <a:extLst>
                <a:ext uri="{FF2B5EF4-FFF2-40B4-BE49-F238E27FC236}">
                  <a16:creationId xmlns:a16="http://schemas.microsoft.com/office/drawing/2014/main" id="{0A4BD121-6CC1-B086-A68C-9474A3C8E4B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42889" y="539797"/>
              <a:ext cx="3046923" cy="880751"/>
            </a:xfrm>
            <a:prstGeom prst="rect">
              <a:avLst/>
            </a:prstGeom>
          </p:spPr>
        </p:pic>
      </p:grpSp>
    </p:spTree>
    <p:extLst>
      <p:ext uri="{BB962C8B-B14F-4D97-AF65-F5344CB8AC3E}">
        <p14:creationId xmlns:p14="http://schemas.microsoft.com/office/powerpoint/2010/main" val="1290842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algn="l" rtl="0"/>
            <a:r>
              <a:rPr lang="en-US" b="0" i="0" dirty="0">
                <a:solidFill>
                  <a:srgbClr val="3C4043"/>
                </a:solidFill>
                <a:effectLst/>
                <a:latin typeface="Roboto" panose="02000000000000000000" pitchFamily="2" charset="0"/>
              </a:rPr>
              <a:t>Training possibilities of participatory action research</a:t>
            </a:r>
            <a:br>
              <a:rPr lang="es-MX" b="0" i="0" dirty="0">
                <a:latin typeface="Arial"/>
                <a:ea typeface="Arial"/>
                <a:cs typeface="Arial"/>
                <a:sym typeface="Arial"/>
              </a:rPr>
            </a:br>
            <a:endParaRPr dirty="0"/>
          </a:p>
        </p:txBody>
      </p:sp>
      <p:grpSp>
        <p:nvGrpSpPr>
          <p:cNvPr id="367" name="Google Shape;367;p20"/>
          <p:cNvGrpSpPr/>
          <p:nvPr/>
        </p:nvGrpSpPr>
        <p:grpSpPr>
          <a:xfrm>
            <a:off x="3179921" y="1690689"/>
            <a:ext cx="5832156" cy="4486273"/>
            <a:chOff x="2341721" y="0"/>
            <a:chExt cx="5832156" cy="4486273"/>
          </a:xfrm>
        </p:grpSpPr>
        <p:sp>
          <p:nvSpPr>
            <p:cNvPr id="368" name="Google Shape;368;p20"/>
            <p:cNvSpPr/>
            <p:nvPr/>
          </p:nvSpPr>
          <p:spPr>
            <a:xfrm>
              <a:off x="5957658" y="3050666"/>
              <a:ext cx="2216219" cy="1435607"/>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0"/>
            <p:cNvSpPr txBox="1"/>
            <p:nvPr/>
          </p:nvSpPr>
          <p:spPr>
            <a:xfrm>
              <a:off x="6654060" y="3441104"/>
              <a:ext cx="1488281" cy="1013633"/>
            </a:xfrm>
            <a:prstGeom prst="rect">
              <a:avLst/>
            </a:prstGeom>
            <a:noFill/>
            <a:ln>
              <a:noFill/>
            </a:ln>
          </p:spPr>
          <p:txBody>
            <a:bodyPr spcFirstLastPara="1" wrap="square" lIns="38100" tIns="38100" rIns="38100" bIns="38100" anchor="t" anchorCtr="0">
              <a:noAutofit/>
            </a:bodyPr>
            <a:lstStyle/>
            <a:p>
              <a:pPr marL="222250" marR="0" lvl="1" indent="-171450" algn="l" rtl="0">
                <a:lnSpc>
                  <a:spcPct val="90000"/>
                </a:lnSpc>
                <a:spcBef>
                  <a:spcPts val="0"/>
                </a:spcBef>
                <a:spcAft>
                  <a:spcPts val="0"/>
                </a:spcAft>
                <a:buClr>
                  <a:schemeClr val="dk1"/>
                </a:buClr>
                <a:buSzPts val="800"/>
                <a:buFont typeface="Arial" panose="020B0604020202020204" pitchFamily="34" charset="0"/>
                <a:buChar char="•"/>
              </a:pPr>
              <a:endParaRPr sz="800" b="0" i="0" u="none" strike="noStrike" cap="none" dirty="0">
                <a:solidFill>
                  <a:schemeClr val="dk1"/>
                </a:solidFill>
                <a:latin typeface="Calibri"/>
                <a:ea typeface="Calibri"/>
                <a:cs typeface="Calibri"/>
                <a:sym typeface="Calibri"/>
              </a:endParaRPr>
            </a:p>
            <a:p>
              <a:pPr marL="222250" marR="0" lvl="1" indent="-171450" algn="l" rtl="0">
                <a:lnSpc>
                  <a:spcPct val="90000"/>
                </a:lnSpc>
                <a:spcBef>
                  <a:spcPts val="120"/>
                </a:spcBef>
                <a:spcAft>
                  <a:spcPts val="0"/>
                </a:spcAft>
                <a:buClr>
                  <a:schemeClr val="dk1"/>
                </a:buClr>
                <a:buSzPts val="800"/>
                <a:buFont typeface="Arial" panose="020B0604020202020204" pitchFamily="34" charset="0"/>
                <a:buChar char="•"/>
              </a:pPr>
              <a:r>
                <a:rPr lang="en-US" sz="800" b="0" i="0" dirty="0">
                  <a:solidFill>
                    <a:srgbClr val="3C4043"/>
                  </a:solidFill>
                  <a:effectLst/>
                  <a:highlight>
                    <a:srgbClr val="F5F5F5"/>
                  </a:highlight>
                  <a:latin typeface="Roboto" panose="02000000000000000000" pitchFamily="2" charset="0"/>
                </a:rPr>
                <a:t>Acquisition of knowledge.</a:t>
              </a:r>
            </a:p>
            <a:p>
              <a:pPr marL="222250" marR="0" lvl="1" indent="-171450" algn="l" rtl="0">
                <a:lnSpc>
                  <a:spcPct val="90000"/>
                </a:lnSpc>
                <a:spcBef>
                  <a:spcPts val="120"/>
                </a:spcBef>
                <a:spcAft>
                  <a:spcPts val="0"/>
                </a:spcAft>
                <a:buClr>
                  <a:schemeClr val="dk1"/>
                </a:buClr>
                <a:buSzPts val="800"/>
                <a:buFont typeface="Arial" panose="020B0604020202020204" pitchFamily="34" charset="0"/>
                <a:buChar char="•"/>
              </a:pPr>
              <a:r>
                <a:rPr lang="en-US" sz="800" b="0" i="0" dirty="0">
                  <a:solidFill>
                    <a:srgbClr val="3C4043"/>
                  </a:solidFill>
                  <a:effectLst/>
                  <a:highlight>
                    <a:srgbClr val="F5F5F5"/>
                  </a:highlight>
                  <a:latin typeface="Roboto" panose="02000000000000000000" pitchFamily="2" charset="0"/>
                </a:rPr>
                <a:t> Acquisition of intellectual skills.</a:t>
              </a:r>
            </a:p>
            <a:p>
              <a:pPr marL="222250" marR="0" lvl="1" indent="-171450" algn="l" rtl="0">
                <a:lnSpc>
                  <a:spcPct val="90000"/>
                </a:lnSpc>
                <a:spcBef>
                  <a:spcPts val="120"/>
                </a:spcBef>
                <a:spcAft>
                  <a:spcPts val="0"/>
                </a:spcAft>
                <a:buClr>
                  <a:schemeClr val="dk1"/>
                </a:buClr>
                <a:buSzPts val="800"/>
                <a:buFont typeface="Arial" panose="020B0604020202020204" pitchFamily="34" charset="0"/>
                <a:buChar char="•"/>
              </a:pPr>
              <a:r>
                <a:rPr lang="en-US" sz="800" b="0" i="0" dirty="0">
                  <a:solidFill>
                    <a:srgbClr val="3C4043"/>
                  </a:solidFill>
                  <a:effectLst/>
                  <a:highlight>
                    <a:srgbClr val="F5F5F5"/>
                  </a:highlight>
                  <a:latin typeface="Roboto" panose="02000000000000000000" pitchFamily="2" charset="0"/>
                </a:rPr>
                <a:t> Development of observation and analysis skills.</a:t>
              </a:r>
              <a:endParaRPr sz="800" b="0" i="0" u="none" strike="noStrike" cap="none" dirty="0">
                <a:solidFill>
                  <a:schemeClr val="dk1"/>
                </a:solidFill>
                <a:latin typeface="Calibri"/>
                <a:ea typeface="Calibri"/>
                <a:cs typeface="Calibri"/>
                <a:sym typeface="Calibri"/>
              </a:endParaRPr>
            </a:p>
          </p:txBody>
        </p:sp>
        <p:sp>
          <p:nvSpPr>
            <p:cNvPr id="370" name="Google Shape;370;p20"/>
            <p:cNvSpPr/>
            <p:nvPr/>
          </p:nvSpPr>
          <p:spPr>
            <a:xfrm>
              <a:off x="2341721" y="3050666"/>
              <a:ext cx="2216219" cy="1435607"/>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0"/>
            <p:cNvSpPr txBox="1"/>
            <p:nvPr/>
          </p:nvSpPr>
          <p:spPr>
            <a:xfrm>
              <a:off x="2373257" y="3441104"/>
              <a:ext cx="1488281" cy="1013633"/>
            </a:xfrm>
            <a:prstGeom prst="rect">
              <a:avLst/>
            </a:prstGeom>
            <a:noFill/>
            <a:ln>
              <a:noFill/>
            </a:ln>
          </p:spPr>
          <p:txBody>
            <a:bodyPr spcFirstLastPara="1" wrap="square" lIns="38100" tIns="38100" rIns="38100" bIns="38100" anchor="t" anchorCtr="0">
              <a:noAutofit/>
            </a:bodyPr>
            <a:lstStyle/>
            <a:p>
              <a:pPr marL="222250" marR="0" lvl="1" indent="-171450" algn="l" rtl="0">
                <a:lnSpc>
                  <a:spcPct val="90000"/>
                </a:lnSpc>
                <a:spcBef>
                  <a:spcPts val="0"/>
                </a:spcBef>
                <a:spcAft>
                  <a:spcPts val="0"/>
                </a:spcAft>
                <a:buClr>
                  <a:schemeClr val="dk1"/>
                </a:buClr>
                <a:buSzPts val="800"/>
                <a:buFont typeface="Arial" panose="020B0604020202020204" pitchFamily="34" charset="0"/>
                <a:buChar char="•"/>
              </a:pPr>
              <a:r>
                <a:rPr lang="en-US" sz="800" b="0" i="0" dirty="0">
                  <a:solidFill>
                    <a:srgbClr val="3C4043"/>
                  </a:solidFill>
                  <a:effectLst/>
                  <a:highlight>
                    <a:srgbClr val="D2E3FC"/>
                  </a:highlight>
                  <a:latin typeface="Roboto" panose="02000000000000000000" pitchFamily="2" charset="0"/>
                </a:rPr>
                <a:t>Transformation of attitudes and behaviors.</a:t>
              </a:r>
              <a:r>
                <a:rPr lang="en-US" sz="800" b="0" i="0" dirty="0">
                  <a:solidFill>
                    <a:srgbClr val="3C4043"/>
                  </a:solidFill>
                  <a:effectLst/>
                  <a:highlight>
                    <a:srgbClr val="F5F5F5"/>
                  </a:highlight>
                  <a:latin typeface="Roboto" panose="02000000000000000000" pitchFamily="2" charset="0"/>
                </a:rPr>
                <a:t> </a:t>
              </a:r>
            </a:p>
            <a:p>
              <a:pPr marL="222250" marR="0" lvl="1" indent="-171450" algn="l" rtl="0">
                <a:lnSpc>
                  <a:spcPct val="90000"/>
                </a:lnSpc>
                <a:spcBef>
                  <a:spcPts val="0"/>
                </a:spcBef>
                <a:spcAft>
                  <a:spcPts val="0"/>
                </a:spcAft>
                <a:buClr>
                  <a:schemeClr val="dk1"/>
                </a:buClr>
                <a:buSzPts val="800"/>
                <a:buFont typeface="Arial" panose="020B0604020202020204" pitchFamily="34" charset="0"/>
                <a:buChar char="•"/>
              </a:pPr>
              <a:r>
                <a:rPr lang="en-US" sz="800" b="0" i="0" dirty="0">
                  <a:solidFill>
                    <a:srgbClr val="3C4043"/>
                  </a:solidFill>
                  <a:effectLst/>
                  <a:highlight>
                    <a:srgbClr val="F5F5F5"/>
                  </a:highlight>
                  <a:latin typeface="Roboto" panose="02000000000000000000" pitchFamily="2" charset="0"/>
                </a:rPr>
                <a:t>Active learning, construction of knowledge.</a:t>
              </a:r>
            </a:p>
            <a:p>
              <a:pPr marL="222250" marR="0" lvl="1" indent="-171450" algn="l" rtl="0">
                <a:lnSpc>
                  <a:spcPct val="90000"/>
                </a:lnSpc>
                <a:spcBef>
                  <a:spcPts val="0"/>
                </a:spcBef>
                <a:spcAft>
                  <a:spcPts val="0"/>
                </a:spcAft>
                <a:buClr>
                  <a:schemeClr val="dk1"/>
                </a:buClr>
                <a:buSzPts val="800"/>
                <a:buFont typeface="Arial" panose="020B0604020202020204" pitchFamily="34" charset="0"/>
                <a:buChar char="•"/>
              </a:pPr>
              <a:r>
                <a:rPr lang="en-US" sz="800" b="0" i="0" dirty="0">
                  <a:solidFill>
                    <a:srgbClr val="3C4043"/>
                  </a:solidFill>
                  <a:effectLst/>
                  <a:highlight>
                    <a:srgbClr val="F5F5F5"/>
                  </a:highlight>
                  <a:latin typeface="Roboto" panose="02000000000000000000" pitchFamily="2" charset="0"/>
                </a:rPr>
                <a:t> Enables personal development.</a:t>
              </a:r>
              <a:endParaRPr sz="800" b="0" i="0" u="none" strike="noStrike" cap="none" dirty="0">
                <a:solidFill>
                  <a:schemeClr val="dk1"/>
                </a:solidFill>
                <a:latin typeface="Calibri"/>
                <a:ea typeface="Calibri"/>
                <a:cs typeface="Calibri"/>
                <a:sym typeface="Calibri"/>
              </a:endParaRPr>
            </a:p>
          </p:txBody>
        </p:sp>
        <p:sp>
          <p:nvSpPr>
            <p:cNvPr id="372" name="Google Shape;372;p20"/>
            <p:cNvSpPr/>
            <p:nvPr/>
          </p:nvSpPr>
          <p:spPr>
            <a:xfrm>
              <a:off x="5957658" y="0"/>
              <a:ext cx="2216219" cy="1435607"/>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0"/>
            <p:cNvSpPr txBox="1"/>
            <p:nvPr/>
          </p:nvSpPr>
          <p:spPr>
            <a:xfrm>
              <a:off x="6654060" y="31536"/>
              <a:ext cx="1488281" cy="1013633"/>
            </a:xfrm>
            <a:prstGeom prst="rect">
              <a:avLst/>
            </a:prstGeom>
            <a:noFill/>
            <a:ln>
              <a:noFill/>
            </a:ln>
          </p:spPr>
          <p:txBody>
            <a:bodyPr spcFirstLastPara="1" wrap="square" lIns="38100" tIns="38100" rIns="38100" bIns="38100" anchor="t" anchorCtr="0">
              <a:noAutofit/>
            </a:bodyPr>
            <a:lstStyle/>
            <a:p>
              <a:pPr marL="222250" marR="0" lvl="1" indent="-171450" algn="l" rtl="0">
                <a:lnSpc>
                  <a:spcPct val="90000"/>
                </a:lnSpc>
                <a:spcBef>
                  <a:spcPts val="0"/>
                </a:spcBef>
                <a:spcAft>
                  <a:spcPts val="0"/>
                </a:spcAft>
                <a:buClr>
                  <a:schemeClr val="dk1"/>
                </a:buClr>
                <a:buSzPts val="800"/>
                <a:buFont typeface="Arial" panose="020B0604020202020204" pitchFamily="34" charset="0"/>
                <a:buChar char="•"/>
              </a:pPr>
              <a:r>
                <a:rPr lang="en-US" sz="1050" b="0" i="0" dirty="0">
                  <a:solidFill>
                    <a:srgbClr val="3C4043"/>
                  </a:solidFill>
                  <a:effectLst/>
                  <a:latin typeface="Roboto" panose="02000000000000000000" pitchFamily="2" charset="0"/>
                </a:rPr>
                <a:t>It strengthens the awareness of the subjects in the social process. </a:t>
              </a:r>
            </a:p>
            <a:p>
              <a:pPr marL="222250" marR="0" lvl="1" indent="-171450" algn="l" rtl="0">
                <a:lnSpc>
                  <a:spcPct val="90000"/>
                </a:lnSpc>
                <a:spcBef>
                  <a:spcPts val="0"/>
                </a:spcBef>
                <a:spcAft>
                  <a:spcPts val="0"/>
                </a:spcAft>
                <a:buClr>
                  <a:schemeClr val="dk1"/>
                </a:buClr>
                <a:buSzPts val="800"/>
                <a:buFont typeface="Arial" panose="020B0604020202020204" pitchFamily="34" charset="0"/>
                <a:buChar char="•"/>
              </a:pPr>
              <a:r>
                <a:rPr lang="en-US" sz="1050" b="0" i="0" dirty="0">
                  <a:solidFill>
                    <a:srgbClr val="3C4043"/>
                  </a:solidFill>
                  <a:effectLst/>
                  <a:latin typeface="Roboto" panose="02000000000000000000" pitchFamily="2" charset="0"/>
                </a:rPr>
                <a:t>It urges the subjects to participate in social development.</a:t>
              </a:r>
              <a:endParaRPr sz="1050" dirty="0"/>
            </a:p>
          </p:txBody>
        </p:sp>
        <p:sp>
          <p:nvSpPr>
            <p:cNvPr id="374" name="Google Shape;374;p20"/>
            <p:cNvSpPr/>
            <p:nvPr/>
          </p:nvSpPr>
          <p:spPr>
            <a:xfrm>
              <a:off x="2341721" y="0"/>
              <a:ext cx="2216219" cy="1435607"/>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0"/>
            <p:cNvSpPr txBox="1"/>
            <p:nvPr/>
          </p:nvSpPr>
          <p:spPr>
            <a:xfrm>
              <a:off x="2373257" y="31536"/>
              <a:ext cx="1488281" cy="1013633"/>
            </a:xfrm>
            <a:prstGeom prst="rect">
              <a:avLst/>
            </a:prstGeom>
            <a:noFill/>
            <a:ln>
              <a:noFill/>
            </a:ln>
          </p:spPr>
          <p:txBody>
            <a:bodyPr spcFirstLastPara="1" wrap="square" lIns="38100" tIns="38100" rIns="38100" bIns="38100" anchor="t" anchorCtr="0">
              <a:noAutofit/>
            </a:bodyPr>
            <a:lstStyle/>
            <a:p>
              <a:pPr marL="222250" marR="0" lvl="1" indent="-171450" algn="l" rtl="0">
                <a:lnSpc>
                  <a:spcPct val="90000"/>
                </a:lnSpc>
                <a:spcBef>
                  <a:spcPts val="0"/>
                </a:spcBef>
                <a:spcAft>
                  <a:spcPts val="0"/>
                </a:spcAft>
                <a:buClr>
                  <a:schemeClr val="dk1"/>
                </a:buClr>
                <a:buSzPts val="800"/>
                <a:buFont typeface="Arial" panose="020B0604020202020204" pitchFamily="34" charset="0"/>
                <a:buChar char="•"/>
              </a:pPr>
              <a:r>
                <a:rPr lang="en-US" sz="800" b="0" i="0" dirty="0">
                  <a:solidFill>
                    <a:srgbClr val="3C4043"/>
                  </a:solidFill>
                  <a:effectLst/>
                  <a:latin typeface="Roboto" panose="02000000000000000000" pitchFamily="2" charset="0"/>
                </a:rPr>
                <a:t>It generates critical attitudes and professional renewal.</a:t>
              </a:r>
            </a:p>
            <a:p>
              <a:pPr marL="222250" marR="0" lvl="1" indent="-171450" algn="l" rtl="0">
                <a:lnSpc>
                  <a:spcPct val="90000"/>
                </a:lnSpc>
                <a:spcBef>
                  <a:spcPts val="0"/>
                </a:spcBef>
                <a:spcAft>
                  <a:spcPts val="0"/>
                </a:spcAft>
                <a:buClr>
                  <a:schemeClr val="dk1"/>
                </a:buClr>
                <a:buSzPts val="800"/>
                <a:buFont typeface="Arial" panose="020B0604020202020204" pitchFamily="34" charset="0"/>
                <a:buChar char="•"/>
              </a:pPr>
              <a:r>
                <a:rPr lang="en-US" sz="800" b="0" i="0" dirty="0">
                  <a:solidFill>
                    <a:srgbClr val="3C4043"/>
                  </a:solidFill>
                  <a:effectLst/>
                  <a:latin typeface="Roboto" panose="02000000000000000000" pitchFamily="2" charset="0"/>
                </a:rPr>
                <a:t> It promotes change and transformation of action.</a:t>
              </a:r>
            </a:p>
            <a:p>
              <a:pPr marL="222250" marR="0" lvl="1" indent="-171450" algn="l" rtl="0">
                <a:lnSpc>
                  <a:spcPct val="90000"/>
                </a:lnSpc>
                <a:spcBef>
                  <a:spcPts val="0"/>
                </a:spcBef>
                <a:spcAft>
                  <a:spcPts val="0"/>
                </a:spcAft>
                <a:buClr>
                  <a:schemeClr val="dk1"/>
                </a:buClr>
                <a:buSzPts val="800"/>
                <a:buFont typeface="Arial" panose="020B0604020202020204" pitchFamily="34" charset="0"/>
                <a:buChar char="•"/>
              </a:pPr>
              <a:r>
                <a:rPr lang="en-US" sz="800" b="0" i="0" dirty="0">
                  <a:solidFill>
                    <a:srgbClr val="3C4043"/>
                  </a:solidFill>
                  <a:effectLst/>
                  <a:latin typeface="Roboto" panose="02000000000000000000" pitchFamily="2" charset="0"/>
                </a:rPr>
                <a:t> It involves participation and modification of the environment.</a:t>
              </a:r>
              <a:endParaRPr sz="800" b="0" i="0" u="none" strike="noStrike" cap="none" dirty="0">
                <a:solidFill>
                  <a:schemeClr val="dk1"/>
                </a:solidFill>
                <a:latin typeface="Calibri"/>
                <a:ea typeface="Calibri"/>
                <a:cs typeface="Calibri"/>
                <a:sym typeface="Calibri"/>
              </a:endParaRPr>
            </a:p>
          </p:txBody>
        </p:sp>
        <p:sp>
          <p:nvSpPr>
            <p:cNvPr id="376" name="Google Shape;376;p20"/>
            <p:cNvSpPr/>
            <p:nvPr/>
          </p:nvSpPr>
          <p:spPr>
            <a:xfrm>
              <a:off x="3270380" y="255717"/>
              <a:ext cx="1942556" cy="1942556"/>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9A941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0"/>
            <p:cNvSpPr txBox="1"/>
            <p:nvPr/>
          </p:nvSpPr>
          <p:spPr>
            <a:xfrm>
              <a:off x="3650593" y="824678"/>
              <a:ext cx="1562344" cy="1373595"/>
            </a:xfrm>
            <a:prstGeom prst="rect">
              <a:avLst/>
            </a:prstGeom>
            <a:noFill/>
            <a:ln>
              <a:noFill/>
            </a:ln>
          </p:spPr>
          <p:txBody>
            <a:bodyPr spcFirstLastPara="1" wrap="square" lIns="99550" tIns="99550" rIns="99550" bIns="99550"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s-MX" sz="1400" b="1" i="0" dirty="0">
                  <a:solidFill>
                    <a:srgbClr val="3C4043"/>
                  </a:solidFill>
                  <a:effectLst/>
                  <a:latin typeface="Roboto" panose="02000000000000000000" pitchFamily="2" charset="0"/>
                </a:rPr>
                <a:t>VOCATIONAL TRAINING</a:t>
              </a:r>
              <a:endParaRPr sz="1400" b="1" dirty="0">
                <a:solidFill>
                  <a:schemeClr val="lt1"/>
                </a:solidFill>
                <a:latin typeface="Calibri"/>
                <a:ea typeface="Calibri"/>
                <a:cs typeface="Calibri"/>
                <a:sym typeface="Calibri"/>
              </a:endParaRPr>
            </a:p>
          </p:txBody>
        </p:sp>
        <p:sp>
          <p:nvSpPr>
            <p:cNvPr id="378" name="Google Shape;378;p20"/>
            <p:cNvSpPr/>
            <p:nvPr/>
          </p:nvSpPr>
          <p:spPr>
            <a:xfrm rot="5400000">
              <a:off x="5302662" y="255717"/>
              <a:ext cx="1942556" cy="1942556"/>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07D7AF"/>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0"/>
            <p:cNvSpPr txBox="1"/>
            <p:nvPr/>
          </p:nvSpPr>
          <p:spPr>
            <a:xfrm>
              <a:off x="5302662" y="824678"/>
              <a:ext cx="1690204" cy="1373595"/>
            </a:xfrm>
            <a:prstGeom prst="rect">
              <a:avLst/>
            </a:prstGeom>
            <a:noFill/>
            <a:ln>
              <a:noFill/>
            </a:ln>
          </p:spPr>
          <p:txBody>
            <a:bodyPr spcFirstLastPara="1" wrap="square" lIns="99550" tIns="99550" rIns="99550" bIns="99550"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s-MX" sz="1400" b="1" i="0" dirty="0">
                  <a:solidFill>
                    <a:srgbClr val="3C4043"/>
                  </a:solidFill>
                  <a:effectLst/>
                  <a:latin typeface="Roboto" panose="02000000000000000000" pitchFamily="2" charset="0"/>
                </a:rPr>
                <a:t>SOCIAL PARTICIPATION</a:t>
              </a:r>
              <a:endParaRPr sz="1400" b="1" dirty="0">
                <a:solidFill>
                  <a:schemeClr val="lt1"/>
                </a:solidFill>
                <a:latin typeface="Calibri"/>
                <a:ea typeface="Calibri"/>
                <a:cs typeface="Calibri"/>
                <a:sym typeface="Calibri"/>
              </a:endParaRPr>
            </a:p>
          </p:txBody>
        </p:sp>
        <p:sp>
          <p:nvSpPr>
            <p:cNvPr id="380" name="Google Shape;380;p20"/>
            <p:cNvSpPr/>
            <p:nvPr/>
          </p:nvSpPr>
          <p:spPr>
            <a:xfrm rot="10800000">
              <a:off x="5302662" y="2287999"/>
              <a:ext cx="1942556" cy="1942556"/>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03770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0"/>
            <p:cNvSpPr txBox="1"/>
            <p:nvPr/>
          </p:nvSpPr>
          <p:spPr>
            <a:xfrm>
              <a:off x="5302662" y="2287999"/>
              <a:ext cx="1373595" cy="1373595"/>
            </a:xfrm>
            <a:prstGeom prst="rect">
              <a:avLst/>
            </a:prstGeom>
            <a:noFill/>
            <a:ln>
              <a:noFill/>
            </a:ln>
          </p:spPr>
          <p:txBody>
            <a:bodyPr spcFirstLastPara="1" wrap="square" lIns="99550" tIns="99550" rIns="99550" bIns="99550"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s-MX" sz="1400" b="1" i="0" dirty="0">
                  <a:solidFill>
                    <a:schemeClr val="bg1"/>
                  </a:solidFill>
                  <a:effectLst/>
                  <a:latin typeface="Roboto" panose="02000000000000000000" pitchFamily="2" charset="0"/>
                </a:rPr>
                <a:t>COGNITIVE ASPECTS</a:t>
              </a:r>
              <a:endParaRPr sz="1400" b="1" dirty="0">
                <a:solidFill>
                  <a:schemeClr val="bg1"/>
                </a:solidFill>
                <a:latin typeface="Calibri"/>
                <a:ea typeface="Calibri"/>
                <a:cs typeface="Calibri"/>
                <a:sym typeface="Calibri"/>
              </a:endParaRPr>
            </a:p>
          </p:txBody>
        </p:sp>
        <p:sp>
          <p:nvSpPr>
            <p:cNvPr id="382" name="Google Shape;382;p20"/>
            <p:cNvSpPr/>
            <p:nvPr/>
          </p:nvSpPr>
          <p:spPr>
            <a:xfrm rot="-5400000">
              <a:off x="3270380" y="2287999"/>
              <a:ext cx="1942556" cy="1942556"/>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D7CF3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0"/>
            <p:cNvSpPr txBox="1"/>
            <p:nvPr/>
          </p:nvSpPr>
          <p:spPr>
            <a:xfrm>
              <a:off x="3839341" y="2287999"/>
              <a:ext cx="1373595" cy="1373595"/>
            </a:xfrm>
            <a:prstGeom prst="rect">
              <a:avLst/>
            </a:prstGeom>
            <a:noFill/>
            <a:ln>
              <a:noFill/>
            </a:ln>
          </p:spPr>
          <p:txBody>
            <a:bodyPr spcFirstLastPara="1" wrap="square" lIns="99550" tIns="99550" rIns="99550" bIns="99550" anchor="ctr" anchorCtr="0">
              <a:noAutofit/>
            </a:bodyPr>
            <a:lstStyle/>
            <a:p>
              <a:pPr marL="0" marR="0" lvl="0" indent="0" algn="ctr" rtl="0">
                <a:lnSpc>
                  <a:spcPct val="90000"/>
                </a:lnSpc>
                <a:spcBef>
                  <a:spcPts val="0"/>
                </a:spcBef>
                <a:spcAft>
                  <a:spcPts val="0"/>
                </a:spcAft>
                <a:buClr>
                  <a:schemeClr val="lt1"/>
                </a:buClr>
                <a:buSzPts val="1400"/>
                <a:buFont typeface="Calibri"/>
                <a:buNone/>
              </a:pPr>
              <a:r>
                <a:rPr lang="es-MX" sz="1400" b="0" i="0" dirty="0">
                  <a:solidFill>
                    <a:srgbClr val="3C4043"/>
                  </a:solidFill>
                  <a:effectLst/>
                  <a:latin typeface="Roboto" panose="02000000000000000000" pitchFamily="2" charset="0"/>
                </a:rPr>
                <a:t>FORMATIVE ASPECTS</a:t>
              </a:r>
              <a:endParaRPr sz="1400" dirty="0">
                <a:solidFill>
                  <a:schemeClr val="lt1"/>
                </a:solidFill>
                <a:latin typeface="Calibri"/>
                <a:ea typeface="Calibri"/>
                <a:cs typeface="Calibri"/>
                <a:sym typeface="Calibri"/>
              </a:endParaRPr>
            </a:p>
          </p:txBody>
        </p:sp>
        <p:sp>
          <p:nvSpPr>
            <p:cNvPr id="384" name="Google Shape;384;p20"/>
            <p:cNvSpPr/>
            <p:nvPr/>
          </p:nvSpPr>
          <p:spPr>
            <a:xfrm>
              <a:off x="4922451" y="1839372"/>
              <a:ext cx="670697" cy="583215"/>
            </a:xfrm>
            <a:custGeom>
              <a:avLst/>
              <a:gdLst/>
              <a:ahLst/>
              <a:cxnLst/>
              <a:rect l="l" t="t" r="r" b="b"/>
              <a:pathLst>
                <a:path w="120000" h="120000" extrusionOk="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lnTo>
                    <a:pt x="95921" y="42783"/>
                  </a:lnTo>
                  <a:cubicBezTo>
                    <a:pt x="87358" y="27416"/>
                    <a:pt x="68572" y="19475"/>
                    <a:pt x="50448" y="23561"/>
                  </a:cubicBezTo>
                  <a:cubicBezTo>
                    <a:pt x="32324" y="27648"/>
                    <a:pt x="19565" y="42702"/>
                    <a:pt x="19565" y="60000"/>
                  </a:cubicBezTo>
                  <a:close/>
                </a:path>
              </a:pathLst>
            </a:custGeom>
            <a:solidFill>
              <a:srgbClr val="ABBAD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0"/>
            <p:cNvSpPr/>
            <p:nvPr/>
          </p:nvSpPr>
          <p:spPr>
            <a:xfrm rot="10800000">
              <a:off x="4922451" y="2063686"/>
              <a:ext cx="670697" cy="583215"/>
            </a:xfrm>
            <a:custGeom>
              <a:avLst/>
              <a:gdLst/>
              <a:ahLst/>
              <a:cxnLst/>
              <a:rect l="l" t="t" r="r" b="b"/>
              <a:pathLst>
                <a:path w="120000" h="120000" extrusionOk="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lnTo>
                    <a:pt x="95921" y="42783"/>
                  </a:lnTo>
                  <a:cubicBezTo>
                    <a:pt x="87358" y="27416"/>
                    <a:pt x="68572" y="19475"/>
                    <a:pt x="50448" y="23561"/>
                  </a:cubicBezTo>
                  <a:cubicBezTo>
                    <a:pt x="32324" y="27648"/>
                    <a:pt x="19565" y="42702"/>
                    <a:pt x="19565" y="60000"/>
                  </a:cubicBezTo>
                  <a:close/>
                </a:path>
              </a:pathLst>
            </a:custGeom>
            <a:solidFill>
              <a:srgbClr val="ABBAD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CuadroTexto 1">
            <a:extLst>
              <a:ext uri="{FF2B5EF4-FFF2-40B4-BE49-F238E27FC236}">
                <a16:creationId xmlns:a16="http://schemas.microsoft.com/office/drawing/2014/main" id="{9A08AFC6-5FF6-A229-00B2-196DEE58D012}"/>
              </a:ext>
            </a:extLst>
          </p:cNvPr>
          <p:cNvSpPr txBox="1"/>
          <p:nvPr/>
        </p:nvSpPr>
        <p:spPr>
          <a:xfrm>
            <a:off x="3027962" y="916411"/>
            <a:ext cx="3688767" cy="646331"/>
          </a:xfrm>
          <a:prstGeom prst="rect">
            <a:avLst/>
          </a:prstGeom>
          <a:noFill/>
        </p:spPr>
        <p:txBody>
          <a:bodyPr wrap="none" rtlCol="0">
            <a:spAutoFit/>
          </a:bodyPr>
          <a:lstStyle/>
          <a:p>
            <a:r>
              <a:rPr lang="es-MX" sz="1800" dirty="0">
                <a:solidFill>
                  <a:schemeClr val="dk1"/>
                </a:solidFill>
                <a:latin typeface="Times New Roman"/>
                <a:ea typeface="Times New Roman"/>
                <a:cs typeface="Times New Roman"/>
                <a:sym typeface="Times New Roman"/>
              </a:rPr>
              <a:t>Kemmis y </a:t>
            </a:r>
            <a:r>
              <a:rPr lang="es-MX" sz="1800" dirty="0" err="1">
                <a:solidFill>
                  <a:schemeClr val="dk1"/>
                </a:solidFill>
                <a:latin typeface="Times New Roman"/>
                <a:ea typeface="Times New Roman"/>
                <a:cs typeface="Times New Roman"/>
                <a:sym typeface="Times New Roman"/>
              </a:rPr>
              <a:t>McTaggart</a:t>
            </a:r>
            <a:r>
              <a:rPr lang="es-MX" sz="1800" dirty="0">
                <a:solidFill>
                  <a:schemeClr val="dk1"/>
                </a:solidFill>
                <a:latin typeface="Times New Roman"/>
                <a:ea typeface="Times New Roman"/>
                <a:cs typeface="Times New Roman"/>
                <a:sym typeface="Times New Roman"/>
              </a:rPr>
              <a:t> (2004, p. 595)</a:t>
            </a:r>
            <a:endParaRPr lang="es-MX" sz="1800" dirty="0">
              <a:solidFill>
                <a:schemeClr val="dk1"/>
              </a:solidFill>
              <a:latin typeface="Calibri"/>
              <a:ea typeface="Calibri"/>
              <a:cs typeface="Calibri"/>
              <a:sym typeface="Calibri"/>
            </a:endParaRPr>
          </a:p>
          <a:p>
            <a:endParaRPr lang="es-MX" dirty="0"/>
          </a:p>
        </p:txBody>
      </p:sp>
      <p:grpSp>
        <p:nvGrpSpPr>
          <p:cNvPr id="3" name="Grupo 2">
            <a:extLst>
              <a:ext uri="{FF2B5EF4-FFF2-40B4-BE49-F238E27FC236}">
                <a16:creationId xmlns:a16="http://schemas.microsoft.com/office/drawing/2014/main" id="{63BBABC8-0A33-BF53-F5D8-304A53F0BAC7}"/>
              </a:ext>
            </a:extLst>
          </p:cNvPr>
          <p:cNvGrpSpPr/>
          <p:nvPr/>
        </p:nvGrpSpPr>
        <p:grpSpPr>
          <a:xfrm>
            <a:off x="0" y="6655633"/>
            <a:ext cx="12192000" cy="202367"/>
            <a:chOff x="822085" y="1848678"/>
            <a:chExt cx="10422942" cy="487018"/>
          </a:xfrm>
        </p:grpSpPr>
        <p:sp>
          <p:nvSpPr>
            <p:cNvPr id="4" name="Rectángulo 3">
              <a:extLst>
                <a:ext uri="{FF2B5EF4-FFF2-40B4-BE49-F238E27FC236}">
                  <a16:creationId xmlns:a16="http://schemas.microsoft.com/office/drawing/2014/main" id="{1A686415-B691-FC6E-F0D5-3C573A0C79AD}"/>
                </a:ext>
              </a:extLst>
            </p:cNvPr>
            <p:cNvSpPr/>
            <p:nvPr/>
          </p:nvSpPr>
          <p:spPr>
            <a:xfrm>
              <a:off x="822085" y="1848678"/>
              <a:ext cx="1607577" cy="487018"/>
            </a:xfrm>
            <a:prstGeom prst="rect">
              <a:avLst/>
            </a:prstGeom>
            <a:solidFill>
              <a:srgbClr val="EFEC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Rectángulo 4">
              <a:extLst>
                <a:ext uri="{FF2B5EF4-FFF2-40B4-BE49-F238E27FC236}">
                  <a16:creationId xmlns:a16="http://schemas.microsoft.com/office/drawing/2014/main" id="{A9D3A18D-BC13-64C9-6DB9-A500F5C69F6C}"/>
                </a:ext>
              </a:extLst>
            </p:cNvPr>
            <p:cNvSpPr/>
            <p:nvPr/>
          </p:nvSpPr>
          <p:spPr>
            <a:xfrm>
              <a:off x="2502876" y="1848678"/>
              <a:ext cx="1607577" cy="487018"/>
            </a:xfrm>
            <a:prstGeom prst="rect">
              <a:avLst/>
            </a:prstGeom>
            <a:solidFill>
              <a:srgbClr val="D7CF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Rectángulo 5">
              <a:extLst>
                <a:ext uri="{FF2B5EF4-FFF2-40B4-BE49-F238E27FC236}">
                  <a16:creationId xmlns:a16="http://schemas.microsoft.com/office/drawing/2014/main" id="{89CF252D-E72A-F568-AE0A-EA95A8474238}"/>
                </a:ext>
              </a:extLst>
            </p:cNvPr>
            <p:cNvSpPr/>
            <p:nvPr/>
          </p:nvSpPr>
          <p:spPr>
            <a:xfrm>
              <a:off x="4183666" y="1848678"/>
              <a:ext cx="1607577" cy="487018"/>
            </a:xfrm>
            <a:prstGeom prst="rect">
              <a:avLst/>
            </a:prstGeom>
            <a:solidFill>
              <a:srgbClr val="7743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6">
              <a:extLst>
                <a:ext uri="{FF2B5EF4-FFF2-40B4-BE49-F238E27FC236}">
                  <a16:creationId xmlns:a16="http://schemas.microsoft.com/office/drawing/2014/main" id="{F31A2D49-E61E-48B3-FBC2-1DB26969BB47}"/>
                </a:ext>
              </a:extLst>
            </p:cNvPr>
            <p:cNvSpPr/>
            <p:nvPr/>
          </p:nvSpPr>
          <p:spPr>
            <a:xfrm>
              <a:off x="5852504" y="1848678"/>
              <a:ext cx="1781448" cy="487018"/>
            </a:xfrm>
            <a:prstGeom prst="rect">
              <a:avLst/>
            </a:prstGeom>
            <a:solidFill>
              <a:srgbClr val="07D7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Rectángulo 7">
              <a:extLst>
                <a:ext uri="{FF2B5EF4-FFF2-40B4-BE49-F238E27FC236}">
                  <a16:creationId xmlns:a16="http://schemas.microsoft.com/office/drawing/2014/main" id="{4754B075-13BD-334D-759C-5014A0C57C1F}"/>
                </a:ext>
              </a:extLst>
            </p:cNvPr>
            <p:cNvSpPr/>
            <p:nvPr/>
          </p:nvSpPr>
          <p:spPr>
            <a:xfrm>
              <a:off x="7706851" y="1848678"/>
              <a:ext cx="1614215" cy="487018"/>
            </a:xfrm>
            <a:prstGeom prst="rect">
              <a:avLst/>
            </a:prstGeom>
            <a:solidFill>
              <a:srgbClr val="15B7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Rectángulo 8">
              <a:extLst>
                <a:ext uri="{FF2B5EF4-FFF2-40B4-BE49-F238E27FC236}">
                  <a16:creationId xmlns:a16="http://schemas.microsoft.com/office/drawing/2014/main" id="{E5B20FEE-78AC-500B-E384-8571072B0C8B}"/>
                </a:ext>
              </a:extLst>
            </p:cNvPr>
            <p:cNvSpPr/>
            <p:nvPr/>
          </p:nvSpPr>
          <p:spPr>
            <a:xfrm>
              <a:off x="9403737" y="1848678"/>
              <a:ext cx="1841290" cy="487018"/>
            </a:xfrm>
            <a:prstGeom prst="rect">
              <a:avLst/>
            </a:prstGeom>
            <a:solidFill>
              <a:srgbClr val="1455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pic>
        <p:nvPicPr>
          <p:cNvPr id="11" name="Imagen 10">
            <a:extLst>
              <a:ext uri="{FF2B5EF4-FFF2-40B4-BE49-F238E27FC236}">
                <a16:creationId xmlns:a16="http://schemas.microsoft.com/office/drawing/2014/main" id="{282AA3E0-1F5B-40C8-77C9-5159618A0F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686" y="1514709"/>
            <a:ext cx="2894389" cy="2170792"/>
          </a:xfrm>
          <a:prstGeom prst="rect">
            <a:avLst/>
          </a:prstGeom>
        </p:spPr>
      </p:pic>
      <p:pic>
        <p:nvPicPr>
          <p:cNvPr id="13" name="Imagen 12">
            <a:extLst>
              <a:ext uri="{FF2B5EF4-FFF2-40B4-BE49-F238E27FC236}">
                <a16:creationId xmlns:a16="http://schemas.microsoft.com/office/drawing/2014/main" id="{D1239631-6F00-8909-7F8B-56EB88969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685" y="4178720"/>
            <a:ext cx="2894389" cy="2170792"/>
          </a:xfrm>
          <a:prstGeom prst="rect">
            <a:avLst/>
          </a:prstGeom>
        </p:spPr>
      </p:pic>
      <p:pic>
        <p:nvPicPr>
          <p:cNvPr id="15" name="Imagen 14">
            <a:extLst>
              <a:ext uri="{FF2B5EF4-FFF2-40B4-BE49-F238E27FC236}">
                <a16:creationId xmlns:a16="http://schemas.microsoft.com/office/drawing/2014/main" id="{39CC5E70-461D-BAB6-96F4-25F9CBBF52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0300" y="3974634"/>
            <a:ext cx="2894389" cy="2170792"/>
          </a:xfrm>
          <a:prstGeom prst="rect">
            <a:avLst/>
          </a:prstGeom>
        </p:spPr>
      </p:pic>
      <p:pic>
        <p:nvPicPr>
          <p:cNvPr id="17" name="Imagen 16">
            <a:extLst>
              <a:ext uri="{FF2B5EF4-FFF2-40B4-BE49-F238E27FC236}">
                <a16:creationId xmlns:a16="http://schemas.microsoft.com/office/drawing/2014/main" id="{92EBC673-CAAF-327C-7794-96360098BF3A}"/>
              </a:ext>
            </a:extLst>
          </p:cNvPr>
          <p:cNvPicPr>
            <a:picLocks noChangeAspect="1"/>
          </p:cNvPicPr>
          <p:nvPr/>
        </p:nvPicPr>
        <p:blipFill>
          <a:blip r:embed="rId6"/>
          <a:stretch>
            <a:fillRect/>
          </a:stretch>
        </p:blipFill>
        <p:spPr>
          <a:xfrm>
            <a:off x="8980541" y="1346931"/>
            <a:ext cx="3119269" cy="217079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B529BC-695F-ED42-A8EE-9DD47B29AB18}"/>
              </a:ext>
            </a:extLst>
          </p:cNvPr>
          <p:cNvSpPr>
            <a:spLocks noGrp="1"/>
          </p:cNvSpPr>
          <p:nvPr>
            <p:ph type="title"/>
          </p:nvPr>
        </p:nvSpPr>
        <p:spPr>
          <a:xfrm>
            <a:off x="427098" y="1073292"/>
            <a:ext cx="11337804" cy="813200"/>
          </a:xfrm>
        </p:spPr>
        <p:txBody>
          <a:bodyPr>
            <a:noAutofit/>
          </a:bodyPr>
          <a:lstStyle/>
          <a:p>
            <a:pPr algn="just"/>
            <a:r>
              <a:rPr lang="en-US" sz="2000" dirty="0"/>
              <a:t>“There are learning climates free of disruption, a clear set of instructional goals, and high teacher </a:t>
            </a:r>
            <a:r>
              <a:rPr lang="en-US" sz="1600" dirty="0"/>
              <a:t>expectations</a:t>
            </a:r>
            <a:r>
              <a:rPr lang="en-US" sz="2000" dirty="0"/>
              <a:t> of students” (Robinson et al., 2014, p. 16).</a:t>
            </a:r>
            <a:endParaRPr lang="es-MX" sz="2000" dirty="0"/>
          </a:p>
        </p:txBody>
      </p:sp>
      <p:pic>
        <p:nvPicPr>
          <p:cNvPr id="5" name="Imagen 4">
            <a:extLst>
              <a:ext uri="{FF2B5EF4-FFF2-40B4-BE49-F238E27FC236}">
                <a16:creationId xmlns:a16="http://schemas.microsoft.com/office/drawing/2014/main" id="{A09A5AD7-50A2-9697-E74D-844AA81E8FC4}"/>
              </a:ext>
            </a:extLst>
          </p:cNvPr>
          <p:cNvPicPr>
            <a:picLocks noChangeAspect="1"/>
          </p:cNvPicPr>
          <p:nvPr/>
        </p:nvPicPr>
        <p:blipFill>
          <a:blip r:embed="rId2"/>
          <a:stretch>
            <a:fillRect/>
          </a:stretch>
        </p:blipFill>
        <p:spPr>
          <a:xfrm>
            <a:off x="427098" y="1896856"/>
            <a:ext cx="4785741" cy="4054127"/>
          </a:xfrm>
          <a:prstGeom prst="rect">
            <a:avLst/>
          </a:prstGeom>
        </p:spPr>
      </p:pic>
      <p:pic>
        <p:nvPicPr>
          <p:cNvPr id="9" name="Imagen 8">
            <a:extLst>
              <a:ext uri="{FF2B5EF4-FFF2-40B4-BE49-F238E27FC236}">
                <a16:creationId xmlns:a16="http://schemas.microsoft.com/office/drawing/2014/main" id="{405B08B7-A9F1-9839-C7A6-16A0D3DDBC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2946" y="1871576"/>
            <a:ext cx="6411956" cy="4028846"/>
          </a:xfrm>
          <a:prstGeom prst="rect">
            <a:avLst/>
          </a:prstGeom>
        </p:spPr>
      </p:pic>
      <p:sp>
        <p:nvSpPr>
          <p:cNvPr id="10" name="CuadroTexto 9">
            <a:extLst>
              <a:ext uri="{FF2B5EF4-FFF2-40B4-BE49-F238E27FC236}">
                <a16:creationId xmlns:a16="http://schemas.microsoft.com/office/drawing/2014/main" id="{41FC6308-58EB-78EB-EC39-908CCE65F680}"/>
              </a:ext>
            </a:extLst>
          </p:cNvPr>
          <p:cNvSpPr txBox="1"/>
          <p:nvPr/>
        </p:nvSpPr>
        <p:spPr>
          <a:xfrm>
            <a:off x="427098" y="6081310"/>
            <a:ext cx="6556026" cy="523220"/>
          </a:xfrm>
          <a:prstGeom prst="rect">
            <a:avLst/>
          </a:prstGeom>
          <a:noFill/>
        </p:spPr>
        <p:txBody>
          <a:bodyPr wrap="none" rtlCol="0">
            <a:spAutoFit/>
          </a:bodyPr>
          <a:lstStyle/>
          <a:p>
            <a:r>
              <a:rPr lang="en-US" sz="1400" dirty="0"/>
              <a:t>[2].- Jiménez-León, R. (2024). </a:t>
            </a:r>
            <a:r>
              <a:rPr lang="es-MX" sz="1400" dirty="0"/>
              <a:t>Educational </a:t>
            </a:r>
            <a:r>
              <a:rPr lang="es-MX" sz="1400" dirty="0" err="1"/>
              <a:t>intervention</a:t>
            </a:r>
            <a:r>
              <a:rPr lang="es-MX" sz="1400" dirty="0"/>
              <a:t> </a:t>
            </a:r>
            <a:r>
              <a:rPr lang="es-MX" sz="1400" dirty="0" err="1"/>
              <a:t>photography</a:t>
            </a:r>
            <a:r>
              <a:rPr lang="en-US" sz="1400" dirty="0"/>
              <a:t>. Digital</a:t>
            </a:r>
          </a:p>
          <a:p>
            <a:r>
              <a:rPr lang="en-US" sz="1400" dirty="0"/>
              <a:t>[3].- </a:t>
            </a:r>
            <a:r>
              <a:rPr lang="es-MX" sz="1400" dirty="0"/>
              <a:t>Botticelli , S. </a:t>
            </a:r>
            <a:r>
              <a:rPr lang="en-US" sz="1400" dirty="0"/>
              <a:t>(</a:t>
            </a:r>
            <a:r>
              <a:rPr lang="es-MX" sz="1400" dirty="0"/>
              <a:t>1482-1485</a:t>
            </a:r>
            <a:r>
              <a:rPr lang="en-US" sz="1400" dirty="0"/>
              <a:t>).</a:t>
            </a:r>
            <a:r>
              <a:rPr kumimoji="0" lang="es-MX" altLang="es-MX" sz="1400" b="0" i="1" u="none" strike="noStrike" cap="none" normalizeH="0" baseline="0" dirty="0">
                <a:ln>
                  <a:noFill/>
                </a:ln>
                <a:solidFill>
                  <a:schemeClr val="tx1"/>
                </a:solidFill>
                <a:effectLst/>
                <a:latin typeface="Arial" panose="020B0604020202020204" pitchFamily="34" charset="0"/>
              </a:rPr>
              <a:t> La </a:t>
            </a:r>
            <a:r>
              <a:rPr kumimoji="0" lang="es-MX" altLang="es-MX" sz="1400" b="0" i="1" u="none" strike="noStrike" cap="none" normalizeH="0" baseline="0" dirty="0" err="1">
                <a:ln>
                  <a:noFill/>
                </a:ln>
                <a:solidFill>
                  <a:schemeClr val="tx1"/>
                </a:solidFill>
                <a:effectLst/>
                <a:latin typeface="Arial" panose="020B0604020202020204" pitchFamily="34" charset="0"/>
              </a:rPr>
              <a:t>Nascita</a:t>
            </a:r>
            <a:r>
              <a:rPr kumimoji="0" lang="es-MX" altLang="es-MX" sz="1400" b="0" i="1" u="none" strike="noStrike" cap="none" normalizeH="0" baseline="0" dirty="0">
                <a:ln>
                  <a:noFill/>
                </a:ln>
                <a:solidFill>
                  <a:schemeClr val="tx1"/>
                </a:solidFill>
                <a:effectLst/>
                <a:latin typeface="Arial" panose="020B0604020202020204" pitchFamily="34" charset="0"/>
              </a:rPr>
              <a:t> di Venere</a:t>
            </a:r>
            <a:r>
              <a:rPr lang="en-US" sz="1400" dirty="0"/>
              <a:t>. Galería Uffizi, Florence, Italy. </a:t>
            </a:r>
            <a:endParaRPr lang="es-MX" sz="1400" dirty="0"/>
          </a:p>
        </p:txBody>
      </p:sp>
      <p:sp>
        <p:nvSpPr>
          <p:cNvPr id="14" name="Rectángulo 13">
            <a:extLst>
              <a:ext uri="{FF2B5EF4-FFF2-40B4-BE49-F238E27FC236}">
                <a16:creationId xmlns:a16="http://schemas.microsoft.com/office/drawing/2014/main" id="{9F19F937-4077-185A-51F4-877565B35A35}"/>
              </a:ext>
            </a:extLst>
          </p:cNvPr>
          <p:cNvSpPr/>
          <p:nvPr/>
        </p:nvSpPr>
        <p:spPr>
          <a:xfrm>
            <a:off x="427098" y="5609886"/>
            <a:ext cx="341097" cy="341097"/>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800" dirty="0">
                <a:solidFill>
                  <a:schemeClr val="tx1"/>
                </a:solidFill>
                <a:latin typeface="Arial" panose="020B0604020202020204" pitchFamily="34" charset="0"/>
                <a:cs typeface="Arial" panose="020B0604020202020204" pitchFamily="34" charset="0"/>
              </a:rPr>
              <a:t>2</a:t>
            </a:r>
          </a:p>
        </p:txBody>
      </p:sp>
      <p:sp>
        <p:nvSpPr>
          <p:cNvPr id="15" name="Rectángulo 14">
            <a:extLst>
              <a:ext uri="{FF2B5EF4-FFF2-40B4-BE49-F238E27FC236}">
                <a16:creationId xmlns:a16="http://schemas.microsoft.com/office/drawing/2014/main" id="{BDC1587F-9010-99AF-21B9-41E9D95D2E87}"/>
              </a:ext>
            </a:extLst>
          </p:cNvPr>
          <p:cNvSpPr/>
          <p:nvPr/>
        </p:nvSpPr>
        <p:spPr>
          <a:xfrm>
            <a:off x="5352946" y="5559325"/>
            <a:ext cx="341097" cy="341097"/>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800" dirty="0">
                <a:solidFill>
                  <a:schemeClr val="tx1"/>
                </a:solidFill>
                <a:latin typeface="Arial" panose="020B0604020202020204" pitchFamily="34" charset="0"/>
                <a:cs typeface="Arial" panose="020B0604020202020204" pitchFamily="34" charset="0"/>
              </a:rPr>
              <a:t>3</a:t>
            </a:r>
          </a:p>
        </p:txBody>
      </p:sp>
      <p:grpSp>
        <p:nvGrpSpPr>
          <p:cNvPr id="16" name="Grupo 15">
            <a:extLst>
              <a:ext uri="{FF2B5EF4-FFF2-40B4-BE49-F238E27FC236}">
                <a16:creationId xmlns:a16="http://schemas.microsoft.com/office/drawing/2014/main" id="{DE5FD326-BCF9-692B-790C-70BF3223742E}"/>
              </a:ext>
            </a:extLst>
          </p:cNvPr>
          <p:cNvGrpSpPr/>
          <p:nvPr/>
        </p:nvGrpSpPr>
        <p:grpSpPr>
          <a:xfrm>
            <a:off x="0" y="6655633"/>
            <a:ext cx="12192000" cy="202367"/>
            <a:chOff x="822085" y="1848678"/>
            <a:chExt cx="10422942" cy="487018"/>
          </a:xfrm>
        </p:grpSpPr>
        <p:sp>
          <p:nvSpPr>
            <p:cNvPr id="17" name="Rectángulo 16">
              <a:extLst>
                <a:ext uri="{FF2B5EF4-FFF2-40B4-BE49-F238E27FC236}">
                  <a16:creationId xmlns:a16="http://schemas.microsoft.com/office/drawing/2014/main" id="{F65F9EF8-EF41-17BD-C288-2D1C79055899}"/>
                </a:ext>
              </a:extLst>
            </p:cNvPr>
            <p:cNvSpPr/>
            <p:nvPr/>
          </p:nvSpPr>
          <p:spPr>
            <a:xfrm>
              <a:off x="822085" y="1848678"/>
              <a:ext cx="1607577" cy="487018"/>
            </a:xfrm>
            <a:prstGeom prst="rect">
              <a:avLst/>
            </a:prstGeom>
            <a:solidFill>
              <a:srgbClr val="EFEC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Rectángulo 17">
              <a:extLst>
                <a:ext uri="{FF2B5EF4-FFF2-40B4-BE49-F238E27FC236}">
                  <a16:creationId xmlns:a16="http://schemas.microsoft.com/office/drawing/2014/main" id="{A205F7BD-83D2-51CE-7C6B-D8420B6DE57B}"/>
                </a:ext>
              </a:extLst>
            </p:cNvPr>
            <p:cNvSpPr/>
            <p:nvPr/>
          </p:nvSpPr>
          <p:spPr>
            <a:xfrm>
              <a:off x="2502876" y="1848678"/>
              <a:ext cx="1607577" cy="487018"/>
            </a:xfrm>
            <a:prstGeom prst="rect">
              <a:avLst/>
            </a:prstGeom>
            <a:solidFill>
              <a:srgbClr val="D7CF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 name="Rectángulo 18">
              <a:extLst>
                <a:ext uri="{FF2B5EF4-FFF2-40B4-BE49-F238E27FC236}">
                  <a16:creationId xmlns:a16="http://schemas.microsoft.com/office/drawing/2014/main" id="{D2F43769-50B6-D9E6-268C-39830780F1D8}"/>
                </a:ext>
              </a:extLst>
            </p:cNvPr>
            <p:cNvSpPr/>
            <p:nvPr/>
          </p:nvSpPr>
          <p:spPr>
            <a:xfrm>
              <a:off x="4183666" y="1848678"/>
              <a:ext cx="1607577" cy="487018"/>
            </a:xfrm>
            <a:prstGeom prst="rect">
              <a:avLst/>
            </a:prstGeom>
            <a:solidFill>
              <a:srgbClr val="7743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Rectángulo 19">
              <a:extLst>
                <a:ext uri="{FF2B5EF4-FFF2-40B4-BE49-F238E27FC236}">
                  <a16:creationId xmlns:a16="http://schemas.microsoft.com/office/drawing/2014/main" id="{60ED55A4-7542-E08A-1B08-AD869FC09FBE}"/>
                </a:ext>
              </a:extLst>
            </p:cNvPr>
            <p:cNvSpPr/>
            <p:nvPr/>
          </p:nvSpPr>
          <p:spPr>
            <a:xfrm>
              <a:off x="5852504" y="1848678"/>
              <a:ext cx="1781448" cy="487018"/>
            </a:xfrm>
            <a:prstGeom prst="rect">
              <a:avLst/>
            </a:prstGeom>
            <a:solidFill>
              <a:srgbClr val="07D7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1" name="Rectángulo 20">
              <a:extLst>
                <a:ext uri="{FF2B5EF4-FFF2-40B4-BE49-F238E27FC236}">
                  <a16:creationId xmlns:a16="http://schemas.microsoft.com/office/drawing/2014/main" id="{0EDF1712-1CA7-736D-49A6-4A396862796A}"/>
                </a:ext>
              </a:extLst>
            </p:cNvPr>
            <p:cNvSpPr/>
            <p:nvPr/>
          </p:nvSpPr>
          <p:spPr>
            <a:xfrm>
              <a:off x="7706851" y="1848678"/>
              <a:ext cx="1614215" cy="487018"/>
            </a:xfrm>
            <a:prstGeom prst="rect">
              <a:avLst/>
            </a:prstGeom>
            <a:solidFill>
              <a:srgbClr val="15B7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2" name="Rectángulo 21">
              <a:extLst>
                <a:ext uri="{FF2B5EF4-FFF2-40B4-BE49-F238E27FC236}">
                  <a16:creationId xmlns:a16="http://schemas.microsoft.com/office/drawing/2014/main" id="{C65AF703-7B72-1F46-B8ED-B95D55E3F671}"/>
                </a:ext>
              </a:extLst>
            </p:cNvPr>
            <p:cNvSpPr/>
            <p:nvPr/>
          </p:nvSpPr>
          <p:spPr>
            <a:xfrm>
              <a:off x="9403737" y="1848678"/>
              <a:ext cx="1841290" cy="487018"/>
            </a:xfrm>
            <a:prstGeom prst="rect">
              <a:avLst/>
            </a:prstGeom>
            <a:solidFill>
              <a:srgbClr val="1455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23" name="Grupo 22">
            <a:extLst>
              <a:ext uri="{FF2B5EF4-FFF2-40B4-BE49-F238E27FC236}">
                <a16:creationId xmlns:a16="http://schemas.microsoft.com/office/drawing/2014/main" id="{A6073296-2F3F-A63E-EE4F-74B0D04CB199}"/>
              </a:ext>
            </a:extLst>
          </p:cNvPr>
          <p:cNvGrpSpPr/>
          <p:nvPr/>
        </p:nvGrpSpPr>
        <p:grpSpPr>
          <a:xfrm>
            <a:off x="7541342" y="365125"/>
            <a:ext cx="4159046" cy="488747"/>
            <a:chOff x="190809" y="431402"/>
            <a:chExt cx="10274460" cy="1207395"/>
          </a:xfrm>
        </p:grpSpPr>
        <p:pic>
          <p:nvPicPr>
            <p:cNvPr id="24" name="Gráfico 23">
              <a:extLst>
                <a:ext uri="{FF2B5EF4-FFF2-40B4-BE49-F238E27FC236}">
                  <a16:creationId xmlns:a16="http://schemas.microsoft.com/office/drawing/2014/main" id="{6A7FEC36-7B3E-C508-F33B-BFFED321D8DE}"/>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32995" b="31472"/>
            <a:stretch/>
          </p:blipFill>
          <p:spPr>
            <a:xfrm>
              <a:off x="190809" y="444608"/>
              <a:ext cx="4752081" cy="1194189"/>
            </a:xfrm>
            <a:prstGeom prst="rect">
              <a:avLst/>
            </a:prstGeom>
          </p:spPr>
        </p:pic>
        <p:pic>
          <p:nvPicPr>
            <p:cNvPr id="25" name="Gráfico 24">
              <a:extLst>
                <a:ext uri="{FF2B5EF4-FFF2-40B4-BE49-F238E27FC236}">
                  <a16:creationId xmlns:a16="http://schemas.microsoft.com/office/drawing/2014/main" id="{4BBD2497-8BCF-A4BE-C2F9-BFF4EE71B1A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43876" y="431402"/>
              <a:ext cx="2021393" cy="1170546"/>
            </a:xfrm>
            <a:prstGeom prst="rect">
              <a:avLst/>
            </a:prstGeom>
          </p:spPr>
        </p:pic>
        <p:pic>
          <p:nvPicPr>
            <p:cNvPr id="26" name="Imagen 25">
              <a:extLst>
                <a:ext uri="{FF2B5EF4-FFF2-40B4-BE49-F238E27FC236}">
                  <a16:creationId xmlns:a16="http://schemas.microsoft.com/office/drawing/2014/main" id="{FA68B2A6-63CE-DF92-5C48-34E3B8FFE4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42889" y="539797"/>
              <a:ext cx="3046923" cy="880751"/>
            </a:xfrm>
            <a:prstGeom prst="rect">
              <a:avLst/>
            </a:prstGeom>
          </p:spPr>
        </p:pic>
      </p:grpSp>
    </p:spTree>
    <p:extLst>
      <p:ext uri="{BB962C8B-B14F-4D97-AF65-F5344CB8AC3E}">
        <p14:creationId xmlns:p14="http://schemas.microsoft.com/office/powerpoint/2010/main" val="320804372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411</TotalTime>
  <Words>2161</Words>
  <Application>Microsoft Office PowerPoint</Application>
  <PresentationFormat>Panorámica</PresentationFormat>
  <Paragraphs>189</Paragraphs>
  <Slides>20</Slides>
  <Notes>1</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20</vt:i4>
      </vt:variant>
    </vt:vector>
  </HeadingPairs>
  <TitlesOfParts>
    <vt:vector size="28" baseType="lpstr">
      <vt:lpstr>Aptos</vt:lpstr>
      <vt:lpstr>Aptos Display</vt:lpstr>
      <vt:lpstr>Arial</vt:lpstr>
      <vt:lpstr>Calibri</vt:lpstr>
      <vt:lpstr>Roboto</vt:lpstr>
      <vt:lpstr>Source Sans Pro</vt:lpstr>
      <vt:lpstr>Times New Roman</vt:lpstr>
      <vt:lpstr>Tema de Office</vt:lpstr>
      <vt:lpstr>The social utility of naturalistic knowledge from action research for social impact in Latin America</vt:lpstr>
      <vt:lpstr>Problematic</vt:lpstr>
      <vt:lpstr>Problematic</vt:lpstr>
      <vt:lpstr>Through the social utility of knowledge, it is necessary to ask how it should be addressed from the didactic situation, so the questions are established:  </vt:lpstr>
      <vt:lpstr>Research objective</vt:lpstr>
      <vt:lpstr>Methodology </vt:lpstr>
      <vt:lpstr>Case study:  “Agile management in educational projects with qualitative methods”</vt:lpstr>
      <vt:lpstr>Training possibilities of participatory action research </vt:lpstr>
      <vt:lpstr>“There are learning climates free of disruption, a clear set of instructional goals, and high teacher expectations of students” (Robinson et al., 2014, p. 16).</vt:lpstr>
      <vt:lpstr>Presentación de PowerPoint</vt:lpstr>
      <vt:lpstr>Pedagogía crítica</vt:lpstr>
      <vt:lpstr>Social function</vt:lpstr>
      <vt:lpstr>Presentación de PowerPoint</vt:lpstr>
      <vt:lpstr>Cooperative learning</vt:lpstr>
      <vt:lpstr>Social utility model of knowledge for emerging university contexts</vt:lpstr>
      <vt:lpstr>Logbook: Narrative 1</vt:lpstr>
      <vt:lpstr>Logbook: Narrative 2</vt:lpstr>
      <vt:lpstr>Conclusions</vt:lpstr>
      <vt:lpstr>References </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Rodolfo Jiménez León</dc:creator>
  <cp:lastModifiedBy>Rodolfo Jiménez León</cp:lastModifiedBy>
  <cp:revision>12</cp:revision>
  <dcterms:created xsi:type="dcterms:W3CDTF">2024-08-13T10:15:27Z</dcterms:created>
  <dcterms:modified xsi:type="dcterms:W3CDTF">2024-08-15T20:30:46Z</dcterms:modified>
</cp:coreProperties>
</file>