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7" r:id="rId6"/>
    <p:sldId id="286" r:id="rId7"/>
    <p:sldId id="284" r:id="rId8"/>
    <p:sldId id="285" r:id="rId9"/>
    <p:sldId id="28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3A8AF-9F45-452E-BAA3-40ED36F968DF}" v="190" dt="2022-09-30T11:37:23.596"/>
    <p1510:client id="{644CE9DB-947C-46BB-961E-218FC3C87F2D}" v="9" dt="2022-09-29T12:27:57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546" autoAdjust="0"/>
  </p:normalViewPr>
  <p:slideViewPr>
    <p:cSldViewPr>
      <p:cViewPr varScale="1">
        <p:scale>
          <a:sx n="95" d="100"/>
          <a:sy n="95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O RUIZ PUERTAS" userId="20b0bd0f-46f2-4876-992b-0f3f09b6ff7f" providerId="ADAL" clId="{2703A8AF-9F45-452E-BAA3-40ED36F968DF}"/>
    <pc:docChg chg="undo custSel addSld delSld modSld sldOrd">
      <pc:chgData name="GERARDO RUIZ PUERTAS" userId="20b0bd0f-46f2-4876-992b-0f3f09b6ff7f" providerId="ADAL" clId="{2703A8AF-9F45-452E-BAA3-40ED36F968DF}" dt="2022-09-30T11:37:28.913" v="1113" actId="1076"/>
      <pc:docMkLst>
        <pc:docMk/>
      </pc:docMkLst>
      <pc:sldChg chg="addSp delSp modSp mod modAnim">
        <pc:chgData name="GERARDO RUIZ PUERTAS" userId="20b0bd0f-46f2-4876-992b-0f3f09b6ff7f" providerId="ADAL" clId="{2703A8AF-9F45-452E-BAA3-40ED36F968DF}" dt="2022-09-30T10:46:12.697" v="393" actId="313"/>
        <pc:sldMkLst>
          <pc:docMk/>
          <pc:sldMk cId="3060788642" sldId="282"/>
        </pc:sldMkLst>
        <pc:spChg chg="add mod">
          <ac:chgData name="GERARDO RUIZ PUERTAS" userId="20b0bd0f-46f2-4876-992b-0f3f09b6ff7f" providerId="ADAL" clId="{2703A8AF-9F45-452E-BAA3-40ED36F968DF}" dt="2022-09-30T09:50:02.594" v="18" actId="1076"/>
          <ac:spMkLst>
            <pc:docMk/>
            <pc:sldMk cId="3060788642" sldId="282"/>
            <ac:spMk id="2" creationId="{A5C4401B-E279-89BD-DD44-9CB2BD131C1B}"/>
          </ac:spMkLst>
        </pc:spChg>
        <pc:spChg chg="mod">
          <ac:chgData name="GERARDO RUIZ PUERTAS" userId="20b0bd0f-46f2-4876-992b-0f3f09b6ff7f" providerId="ADAL" clId="{2703A8AF-9F45-452E-BAA3-40ED36F968DF}" dt="2022-09-30T09:50:29.829" v="25" actId="255"/>
          <ac:spMkLst>
            <pc:docMk/>
            <pc:sldMk cId="3060788642" sldId="282"/>
            <ac:spMk id="3" creationId="{66086139-9D85-936E-8E9F-3A8772F7CFFA}"/>
          </ac:spMkLst>
        </pc:spChg>
        <pc:spChg chg="del mod">
          <ac:chgData name="GERARDO RUIZ PUERTAS" userId="20b0bd0f-46f2-4876-992b-0f3f09b6ff7f" providerId="ADAL" clId="{2703A8AF-9F45-452E-BAA3-40ED36F968DF}" dt="2022-09-30T09:49:58.910" v="17" actId="478"/>
          <ac:spMkLst>
            <pc:docMk/>
            <pc:sldMk cId="3060788642" sldId="282"/>
            <ac:spMk id="5" creationId="{2B56F2AC-4DB2-408D-2D3A-E83E878E977F}"/>
          </ac:spMkLst>
        </pc:spChg>
        <pc:spChg chg="mod">
          <ac:chgData name="GERARDO RUIZ PUERTAS" userId="20b0bd0f-46f2-4876-992b-0f3f09b6ff7f" providerId="ADAL" clId="{2703A8AF-9F45-452E-BAA3-40ED36F968DF}" dt="2022-09-30T10:46:12.697" v="393" actId="313"/>
          <ac:spMkLst>
            <pc:docMk/>
            <pc:sldMk cId="3060788642" sldId="282"/>
            <ac:spMk id="7" creationId="{CB8C4303-64CF-FB66-CC1A-D813D1CC26EC}"/>
          </ac:spMkLst>
        </pc:spChg>
        <pc:picChg chg="add mod">
          <ac:chgData name="GERARDO RUIZ PUERTAS" userId="20b0bd0f-46f2-4876-992b-0f3f09b6ff7f" providerId="ADAL" clId="{2703A8AF-9F45-452E-BAA3-40ED36F968DF}" dt="2022-09-30T10:02:17.737" v="165" actId="14100"/>
          <ac:picMkLst>
            <pc:docMk/>
            <pc:sldMk cId="3060788642" sldId="282"/>
            <ac:picMk id="11" creationId="{21529C1F-76F6-8264-596E-3A9DD0859A44}"/>
          </ac:picMkLst>
        </pc:picChg>
      </pc:sldChg>
      <pc:sldChg chg="addSp delSp modSp add mod delAnim modAnim modNotesTx">
        <pc:chgData name="GERARDO RUIZ PUERTAS" userId="20b0bd0f-46f2-4876-992b-0f3f09b6ff7f" providerId="ADAL" clId="{2703A8AF-9F45-452E-BAA3-40ED36F968DF}" dt="2022-09-30T10:45:16.922" v="388"/>
        <pc:sldMkLst>
          <pc:docMk/>
          <pc:sldMk cId="1103505864" sldId="283"/>
        </pc:sldMkLst>
        <pc:spChg chg="mod">
          <ac:chgData name="GERARDO RUIZ PUERTAS" userId="20b0bd0f-46f2-4876-992b-0f3f09b6ff7f" providerId="ADAL" clId="{2703A8AF-9F45-452E-BAA3-40ED36F968DF}" dt="2022-09-30T10:03:05.989" v="200" actId="6549"/>
          <ac:spMkLst>
            <pc:docMk/>
            <pc:sldMk cId="1103505864" sldId="283"/>
            <ac:spMk id="2" creationId="{A5C4401B-E279-89BD-DD44-9CB2BD131C1B}"/>
          </ac:spMkLst>
        </pc:spChg>
        <pc:spChg chg="del">
          <ac:chgData name="GERARDO RUIZ PUERTAS" userId="20b0bd0f-46f2-4876-992b-0f3f09b6ff7f" providerId="ADAL" clId="{2703A8AF-9F45-452E-BAA3-40ED36F968DF}" dt="2022-09-30T10:01:24.378" v="160" actId="478"/>
          <ac:spMkLst>
            <pc:docMk/>
            <pc:sldMk cId="1103505864" sldId="283"/>
            <ac:spMk id="3" creationId="{66086139-9D85-936E-8E9F-3A8772F7CFFA}"/>
          </ac:spMkLst>
        </pc:spChg>
        <pc:spChg chg="mod">
          <ac:chgData name="GERARDO RUIZ PUERTAS" userId="20b0bd0f-46f2-4876-992b-0f3f09b6ff7f" providerId="ADAL" clId="{2703A8AF-9F45-452E-BAA3-40ED36F968DF}" dt="2022-09-30T10:19:17.836" v="255" actId="1076"/>
          <ac:spMkLst>
            <pc:docMk/>
            <pc:sldMk cId="1103505864" sldId="283"/>
            <ac:spMk id="7" creationId="{CB8C4303-64CF-FB66-CC1A-D813D1CC26EC}"/>
          </ac:spMkLst>
        </pc:spChg>
        <pc:spChg chg="add mod">
          <ac:chgData name="GERARDO RUIZ PUERTAS" userId="20b0bd0f-46f2-4876-992b-0f3f09b6ff7f" providerId="ADAL" clId="{2703A8AF-9F45-452E-BAA3-40ED36F968DF}" dt="2022-09-30T10:34:55.810" v="345" actId="20577"/>
          <ac:spMkLst>
            <pc:docMk/>
            <pc:sldMk cId="1103505864" sldId="283"/>
            <ac:spMk id="11" creationId="{0319E1CA-BD7D-8511-1CB0-0E42E9D6CD9A}"/>
          </ac:spMkLst>
        </pc:spChg>
        <pc:graphicFrameChg chg="add mod ord modGraphic">
          <ac:chgData name="GERARDO RUIZ PUERTAS" userId="20b0bd0f-46f2-4876-992b-0f3f09b6ff7f" providerId="ADAL" clId="{2703A8AF-9F45-452E-BAA3-40ED36F968DF}" dt="2022-09-30T10:44:31.665" v="385" actId="167"/>
          <ac:graphicFrameMkLst>
            <pc:docMk/>
            <pc:sldMk cId="1103505864" sldId="283"/>
            <ac:graphicFrameMk id="8" creationId="{394B2411-860E-9F90-42B3-089ED8BEBD05}"/>
          </ac:graphicFrameMkLst>
        </pc:graphicFrameChg>
        <pc:graphicFrameChg chg="add del mod">
          <ac:chgData name="GERARDO RUIZ PUERTAS" userId="20b0bd0f-46f2-4876-992b-0f3f09b6ff7f" providerId="ADAL" clId="{2703A8AF-9F45-452E-BAA3-40ED36F968DF}" dt="2022-09-30T10:23:28.234" v="293"/>
          <ac:graphicFrameMkLst>
            <pc:docMk/>
            <pc:sldMk cId="1103505864" sldId="283"/>
            <ac:graphicFrameMk id="12" creationId="{8B1742D2-CE16-476A-2F7C-6C0D5A26DB34}"/>
          </ac:graphicFrameMkLst>
        </pc:graphicFrameChg>
        <pc:graphicFrameChg chg="add del mod">
          <ac:chgData name="GERARDO RUIZ PUERTAS" userId="20b0bd0f-46f2-4876-992b-0f3f09b6ff7f" providerId="ADAL" clId="{2703A8AF-9F45-452E-BAA3-40ED36F968DF}" dt="2022-09-30T10:27:23.780" v="295" actId="478"/>
          <ac:graphicFrameMkLst>
            <pc:docMk/>
            <pc:sldMk cId="1103505864" sldId="283"/>
            <ac:graphicFrameMk id="13" creationId="{931D7557-04FC-E6EB-7882-C56652FAD760}"/>
          </ac:graphicFrameMkLst>
        </pc:graphicFrameChg>
        <pc:graphicFrameChg chg="add del mod ord modGraphic">
          <ac:chgData name="GERARDO RUIZ PUERTAS" userId="20b0bd0f-46f2-4876-992b-0f3f09b6ff7f" providerId="ADAL" clId="{2703A8AF-9F45-452E-BAA3-40ED36F968DF}" dt="2022-09-30T10:44:05.614" v="379" actId="478"/>
          <ac:graphicFrameMkLst>
            <pc:docMk/>
            <pc:sldMk cId="1103505864" sldId="283"/>
            <ac:graphicFrameMk id="14" creationId="{F9618EF9-139D-5492-C800-C931A09EBA62}"/>
          </ac:graphicFrameMkLst>
        </pc:graphicFrameChg>
        <pc:graphicFrameChg chg="add mod ord modGraphic">
          <ac:chgData name="GERARDO RUIZ PUERTAS" userId="20b0bd0f-46f2-4876-992b-0f3f09b6ff7f" providerId="ADAL" clId="{2703A8AF-9F45-452E-BAA3-40ED36F968DF}" dt="2022-09-30T10:44:46.987" v="387" actId="1076"/>
          <ac:graphicFrameMkLst>
            <pc:docMk/>
            <pc:sldMk cId="1103505864" sldId="283"/>
            <ac:graphicFrameMk id="15" creationId="{63C90F92-8248-1A79-5153-0E2907F0D904}"/>
          </ac:graphicFrameMkLst>
        </pc:graphicFrameChg>
        <pc:picChg chg="add del mod ord">
          <ac:chgData name="GERARDO RUIZ PUERTAS" userId="20b0bd0f-46f2-4876-992b-0f3f09b6ff7f" providerId="ADAL" clId="{2703A8AF-9F45-452E-BAA3-40ED36F968DF}" dt="2022-09-30T10:44:24.934" v="383" actId="167"/>
          <ac:picMkLst>
            <pc:docMk/>
            <pc:sldMk cId="1103505864" sldId="283"/>
            <ac:picMk id="5" creationId="{439F7C82-97B4-3B6B-4382-1EF1D1B3E069}"/>
          </ac:picMkLst>
        </pc:picChg>
        <pc:cxnChg chg="ord">
          <ac:chgData name="GERARDO RUIZ PUERTAS" userId="20b0bd0f-46f2-4876-992b-0f3f09b6ff7f" providerId="ADAL" clId="{2703A8AF-9F45-452E-BAA3-40ED36F968DF}" dt="2022-09-30T10:44:28.825" v="384" actId="167"/>
          <ac:cxnSpMkLst>
            <pc:docMk/>
            <pc:sldMk cId="1103505864" sldId="283"/>
            <ac:cxnSpMk id="10" creationId="{00000000-0000-0000-0000-000000000000}"/>
          </ac:cxnSpMkLst>
        </pc:cxnChg>
      </pc:sldChg>
      <pc:sldChg chg="del">
        <pc:chgData name="GERARDO RUIZ PUERTAS" userId="20b0bd0f-46f2-4876-992b-0f3f09b6ff7f" providerId="ADAL" clId="{2703A8AF-9F45-452E-BAA3-40ED36F968DF}" dt="2022-09-30T10:00:27.939" v="130" actId="47"/>
        <pc:sldMkLst>
          <pc:docMk/>
          <pc:sldMk cId="3495464059" sldId="283"/>
        </pc:sldMkLst>
      </pc:sldChg>
      <pc:sldChg chg="addSp delSp modSp add mod ord">
        <pc:chgData name="GERARDO RUIZ PUERTAS" userId="20b0bd0f-46f2-4876-992b-0f3f09b6ff7f" providerId="ADAL" clId="{2703A8AF-9F45-452E-BAA3-40ED36F968DF}" dt="2022-09-30T11:24:46.807" v="801" actId="1036"/>
        <pc:sldMkLst>
          <pc:docMk/>
          <pc:sldMk cId="3732955404" sldId="284"/>
        </pc:sldMkLst>
        <pc:spChg chg="mod">
          <ac:chgData name="GERARDO RUIZ PUERTAS" userId="20b0bd0f-46f2-4876-992b-0f3f09b6ff7f" providerId="ADAL" clId="{2703A8AF-9F45-452E-BAA3-40ED36F968DF}" dt="2022-09-30T10:46:59.411" v="412" actId="20577"/>
          <ac:spMkLst>
            <pc:docMk/>
            <pc:sldMk cId="3732955404" sldId="284"/>
            <ac:spMk id="2" creationId="{A5C4401B-E279-89BD-DD44-9CB2BD131C1B}"/>
          </ac:spMkLst>
        </pc:spChg>
        <pc:spChg chg="del">
          <ac:chgData name="GERARDO RUIZ PUERTAS" userId="20b0bd0f-46f2-4876-992b-0f3f09b6ff7f" providerId="ADAL" clId="{2703A8AF-9F45-452E-BAA3-40ED36F968DF}" dt="2022-09-30T10:47:02.472" v="413" actId="478"/>
          <ac:spMkLst>
            <pc:docMk/>
            <pc:sldMk cId="3732955404" sldId="284"/>
            <ac:spMk id="3" creationId="{66086139-9D85-936E-8E9F-3A8772F7CFFA}"/>
          </ac:spMkLst>
        </pc:spChg>
        <pc:spChg chg="mod">
          <ac:chgData name="GERARDO RUIZ PUERTAS" userId="20b0bd0f-46f2-4876-992b-0f3f09b6ff7f" providerId="ADAL" clId="{2703A8AF-9F45-452E-BAA3-40ED36F968DF}" dt="2022-09-30T11:11:56.365" v="726" actId="164"/>
          <ac:spMkLst>
            <pc:docMk/>
            <pc:sldMk cId="3732955404" sldId="284"/>
            <ac:spMk id="7" creationId="{CB8C4303-64CF-FB66-CC1A-D813D1CC26EC}"/>
          </ac:spMkLst>
        </pc:spChg>
        <pc:spChg chg="add mod">
          <ac:chgData name="GERARDO RUIZ PUERTAS" userId="20b0bd0f-46f2-4876-992b-0f3f09b6ff7f" providerId="ADAL" clId="{2703A8AF-9F45-452E-BAA3-40ED36F968DF}" dt="2022-09-30T11:12:28.007" v="729" actId="164"/>
          <ac:spMkLst>
            <pc:docMk/>
            <pc:sldMk cId="3732955404" sldId="284"/>
            <ac:spMk id="14" creationId="{6935FE39-26E7-4B0D-3288-D2FD3FBAAD75}"/>
          </ac:spMkLst>
        </pc:spChg>
        <pc:spChg chg="add mod">
          <ac:chgData name="GERARDO RUIZ PUERTAS" userId="20b0bd0f-46f2-4876-992b-0f3f09b6ff7f" providerId="ADAL" clId="{2703A8AF-9F45-452E-BAA3-40ED36F968DF}" dt="2022-09-30T11:14:43.046" v="741" actId="164"/>
          <ac:spMkLst>
            <pc:docMk/>
            <pc:sldMk cId="3732955404" sldId="284"/>
            <ac:spMk id="16" creationId="{40C351EC-49F8-9A77-884B-071FFC679615}"/>
          </ac:spMkLst>
        </pc:spChg>
        <pc:spChg chg="add mod">
          <ac:chgData name="GERARDO RUIZ PUERTAS" userId="20b0bd0f-46f2-4876-992b-0f3f09b6ff7f" providerId="ADAL" clId="{2703A8AF-9F45-452E-BAA3-40ED36F968DF}" dt="2022-09-30T11:14:56.974" v="743" actId="1076"/>
          <ac:spMkLst>
            <pc:docMk/>
            <pc:sldMk cId="3732955404" sldId="284"/>
            <ac:spMk id="18" creationId="{B4CF0D71-CB3E-2B21-EE00-BFC8FA3245C9}"/>
          </ac:spMkLst>
        </pc:spChg>
        <pc:spChg chg="add mod">
          <ac:chgData name="GERARDO RUIZ PUERTAS" userId="20b0bd0f-46f2-4876-992b-0f3f09b6ff7f" providerId="ADAL" clId="{2703A8AF-9F45-452E-BAA3-40ED36F968DF}" dt="2022-09-30T11:24:26.251" v="797" actId="20577"/>
          <ac:spMkLst>
            <pc:docMk/>
            <pc:sldMk cId="3732955404" sldId="284"/>
            <ac:spMk id="31" creationId="{E83F385C-4222-3F8E-2CE6-C3D6E8A6C87F}"/>
          </ac:spMkLst>
        </pc:spChg>
        <pc:grpChg chg="add mod">
          <ac:chgData name="GERARDO RUIZ PUERTAS" userId="20b0bd0f-46f2-4876-992b-0f3f09b6ff7f" providerId="ADAL" clId="{2703A8AF-9F45-452E-BAA3-40ED36F968DF}" dt="2022-09-30T11:24:46.807" v="801" actId="1036"/>
          <ac:grpSpMkLst>
            <pc:docMk/>
            <pc:sldMk cId="3732955404" sldId="284"/>
            <ac:grpSpMk id="25" creationId="{74CF2D1A-DEE9-77F3-00B0-E9C5E45536F0}"/>
          </ac:grpSpMkLst>
        </pc:grpChg>
        <pc:grpChg chg="add mod">
          <ac:chgData name="GERARDO RUIZ PUERTAS" userId="20b0bd0f-46f2-4876-992b-0f3f09b6ff7f" providerId="ADAL" clId="{2703A8AF-9F45-452E-BAA3-40ED36F968DF}" dt="2022-09-30T11:24:46.807" v="801" actId="1036"/>
          <ac:grpSpMkLst>
            <pc:docMk/>
            <pc:sldMk cId="3732955404" sldId="284"/>
            <ac:grpSpMk id="26" creationId="{06898D14-4990-3616-7FD4-20831754C626}"/>
          </ac:grpSpMkLst>
        </pc:grpChg>
        <pc:grpChg chg="add mod">
          <ac:chgData name="GERARDO RUIZ PUERTAS" userId="20b0bd0f-46f2-4876-992b-0f3f09b6ff7f" providerId="ADAL" clId="{2703A8AF-9F45-452E-BAA3-40ED36F968DF}" dt="2022-09-30T11:24:46.807" v="801" actId="1036"/>
          <ac:grpSpMkLst>
            <pc:docMk/>
            <pc:sldMk cId="3732955404" sldId="284"/>
            <ac:grpSpMk id="27" creationId="{47950392-509A-04AD-3AF1-E1160DD700B3}"/>
          </ac:grpSpMkLst>
        </pc:grpChg>
        <pc:grpChg chg="add mod">
          <ac:chgData name="GERARDO RUIZ PUERTAS" userId="20b0bd0f-46f2-4876-992b-0f3f09b6ff7f" providerId="ADAL" clId="{2703A8AF-9F45-452E-BAA3-40ED36F968DF}" dt="2022-09-30T11:24:46.807" v="801" actId="1036"/>
          <ac:grpSpMkLst>
            <pc:docMk/>
            <pc:sldMk cId="3732955404" sldId="284"/>
            <ac:grpSpMk id="30" creationId="{5E8D4163-C237-2198-F87C-663EF64D8720}"/>
          </ac:grpSpMkLst>
        </pc:grpChg>
        <pc:grpChg chg="add mod">
          <ac:chgData name="GERARDO RUIZ PUERTAS" userId="20b0bd0f-46f2-4876-992b-0f3f09b6ff7f" providerId="ADAL" clId="{2703A8AF-9F45-452E-BAA3-40ED36F968DF}" dt="2022-09-30T11:24:46.807" v="801" actId="1036"/>
          <ac:grpSpMkLst>
            <pc:docMk/>
            <pc:sldMk cId="3732955404" sldId="284"/>
            <ac:grpSpMk id="34" creationId="{2DC3D4B2-B703-4A08-10AB-8AF65B93C8A2}"/>
          </ac:grpSpMkLst>
        </pc:grpChg>
        <pc:picChg chg="add del mod">
          <ac:chgData name="GERARDO RUIZ PUERTAS" userId="20b0bd0f-46f2-4876-992b-0f3f09b6ff7f" providerId="ADAL" clId="{2703A8AF-9F45-452E-BAA3-40ED36F968DF}" dt="2022-09-30T10:53:37.903" v="668" actId="478"/>
          <ac:picMkLst>
            <pc:docMk/>
            <pc:sldMk cId="3732955404" sldId="284"/>
            <ac:picMk id="5" creationId="{EBD39FEF-3DFB-31A1-0AF4-DB5727C8DF16}"/>
          </ac:picMkLst>
        </pc:picChg>
        <pc:picChg chg="add mod">
          <ac:chgData name="GERARDO RUIZ PUERTAS" userId="20b0bd0f-46f2-4876-992b-0f3f09b6ff7f" providerId="ADAL" clId="{2703A8AF-9F45-452E-BAA3-40ED36F968DF}" dt="2022-09-30T11:12:34.506" v="730" actId="164"/>
          <ac:picMkLst>
            <pc:docMk/>
            <pc:sldMk cId="3732955404" sldId="284"/>
            <ac:picMk id="12" creationId="{F7BE5D8A-E78C-0975-3468-00887F04AD53}"/>
          </ac:picMkLst>
        </pc:picChg>
        <pc:picChg chg="add mod">
          <ac:chgData name="GERARDO RUIZ PUERTAS" userId="20b0bd0f-46f2-4876-992b-0f3f09b6ff7f" providerId="ADAL" clId="{2703A8AF-9F45-452E-BAA3-40ED36F968DF}" dt="2022-09-30T11:11:56.365" v="726" actId="164"/>
          <ac:picMkLst>
            <pc:docMk/>
            <pc:sldMk cId="3732955404" sldId="284"/>
            <ac:picMk id="20" creationId="{F49103E0-55FB-4318-A70D-11C6C001D497}"/>
          </ac:picMkLst>
        </pc:picChg>
        <pc:picChg chg="add del mod">
          <ac:chgData name="GERARDO RUIZ PUERTAS" userId="20b0bd0f-46f2-4876-992b-0f3f09b6ff7f" providerId="ADAL" clId="{2703A8AF-9F45-452E-BAA3-40ED36F968DF}" dt="2022-09-30T11:07:33.689" v="720" actId="478"/>
          <ac:picMkLst>
            <pc:docMk/>
            <pc:sldMk cId="3732955404" sldId="284"/>
            <ac:picMk id="22" creationId="{5C6C59BB-FFF8-4355-5108-F7213DCFC8C8}"/>
          </ac:picMkLst>
        </pc:picChg>
        <pc:picChg chg="add mod">
          <ac:chgData name="GERARDO RUIZ PUERTAS" userId="20b0bd0f-46f2-4876-992b-0f3f09b6ff7f" providerId="ADAL" clId="{2703A8AF-9F45-452E-BAA3-40ED36F968DF}" dt="2022-09-30T11:24:12.408" v="785" actId="1076"/>
          <ac:picMkLst>
            <pc:docMk/>
            <pc:sldMk cId="3732955404" sldId="284"/>
            <ac:picMk id="24" creationId="{2465FF81-D0ED-709D-38BA-40587B67F9D2}"/>
          </ac:picMkLst>
        </pc:picChg>
        <pc:picChg chg="add mod">
          <ac:chgData name="GERARDO RUIZ PUERTAS" userId="20b0bd0f-46f2-4876-992b-0f3f09b6ff7f" providerId="ADAL" clId="{2703A8AF-9F45-452E-BAA3-40ED36F968DF}" dt="2022-09-30T11:14:43.046" v="741" actId="164"/>
          <ac:picMkLst>
            <pc:docMk/>
            <pc:sldMk cId="3732955404" sldId="284"/>
            <ac:picMk id="29" creationId="{4926D67D-AEE9-4873-1452-E7A37555D0BA}"/>
          </ac:picMkLst>
        </pc:picChg>
        <pc:picChg chg="add mod">
          <ac:chgData name="GERARDO RUIZ PUERTAS" userId="20b0bd0f-46f2-4876-992b-0f3f09b6ff7f" providerId="ADAL" clId="{2703A8AF-9F45-452E-BAA3-40ED36F968DF}" dt="2022-09-30T11:23:31.487" v="782" actId="164"/>
          <ac:picMkLst>
            <pc:docMk/>
            <pc:sldMk cId="3732955404" sldId="284"/>
            <ac:picMk id="33" creationId="{FE3A0237-A081-A91E-5D25-C00444E9322C}"/>
          </ac:picMkLst>
        </pc:picChg>
      </pc:sldChg>
      <pc:sldChg chg="addSp delSp modSp add mod ord">
        <pc:chgData name="GERARDO RUIZ PUERTAS" userId="20b0bd0f-46f2-4876-992b-0f3f09b6ff7f" providerId="ADAL" clId="{2703A8AF-9F45-452E-BAA3-40ED36F968DF}" dt="2022-09-30T11:37:28.913" v="1113" actId="1076"/>
        <pc:sldMkLst>
          <pc:docMk/>
          <pc:sldMk cId="2276335985" sldId="285"/>
        </pc:sldMkLst>
        <pc:spChg chg="mod">
          <ac:chgData name="GERARDO RUIZ PUERTAS" userId="20b0bd0f-46f2-4876-992b-0f3f09b6ff7f" providerId="ADAL" clId="{2703A8AF-9F45-452E-BAA3-40ED36F968DF}" dt="2022-09-30T11:27:08.086" v="831" actId="20577"/>
          <ac:spMkLst>
            <pc:docMk/>
            <pc:sldMk cId="2276335985" sldId="285"/>
            <ac:spMk id="2" creationId="{A5C4401B-E279-89BD-DD44-9CB2BD131C1B}"/>
          </ac:spMkLst>
        </pc:spChg>
        <pc:spChg chg="del">
          <ac:chgData name="GERARDO RUIZ PUERTAS" userId="20b0bd0f-46f2-4876-992b-0f3f09b6ff7f" providerId="ADAL" clId="{2703A8AF-9F45-452E-BAA3-40ED36F968DF}" dt="2022-09-30T11:27:16.446" v="832" actId="478"/>
          <ac:spMkLst>
            <pc:docMk/>
            <pc:sldMk cId="2276335985" sldId="285"/>
            <ac:spMk id="3" creationId="{66086139-9D85-936E-8E9F-3A8772F7CFFA}"/>
          </ac:spMkLst>
        </pc:spChg>
        <pc:spChg chg="add mod">
          <ac:chgData name="GERARDO RUIZ PUERTAS" userId="20b0bd0f-46f2-4876-992b-0f3f09b6ff7f" providerId="ADAL" clId="{2703A8AF-9F45-452E-BAA3-40ED36F968DF}" dt="2022-09-30T11:35:03.849" v="1108" actId="1076"/>
          <ac:spMkLst>
            <pc:docMk/>
            <pc:sldMk cId="2276335985" sldId="285"/>
            <ac:spMk id="5" creationId="{7D9D8ED4-9486-9D64-2586-A5F64C8DF812}"/>
          </ac:spMkLst>
        </pc:spChg>
        <pc:spChg chg="mod">
          <ac:chgData name="GERARDO RUIZ PUERTAS" userId="20b0bd0f-46f2-4876-992b-0f3f09b6ff7f" providerId="ADAL" clId="{2703A8AF-9F45-452E-BAA3-40ED36F968DF}" dt="2022-09-30T11:34:59.551" v="1107" actId="1076"/>
          <ac:spMkLst>
            <pc:docMk/>
            <pc:sldMk cId="2276335985" sldId="285"/>
            <ac:spMk id="7" creationId="{CB8C4303-64CF-FB66-CC1A-D813D1CC26EC}"/>
          </ac:spMkLst>
        </pc:spChg>
        <pc:spChg chg="add mod">
          <ac:chgData name="GERARDO RUIZ PUERTAS" userId="20b0bd0f-46f2-4876-992b-0f3f09b6ff7f" providerId="ADAL" clId="{2703A8AF-9F45-452E-BAA3-40ED36F968DF}" dt="2022-09-30T11:35:08.119" v="1109" actId="1076"/>
          <ac:spMkLst>
            <pc:docMk/>
            <pc:sldMk cId="2276335985" sldId="285"/>
            <ac:spMk id="8" creationId="{B7CD6CAD-F24A-B4D8-CB90-E3AB4CCD2E45}"/>
          </ac:spMkLst>
        </pc:spChg>
        <pc:picChg chg="add mod">
          <ac:chgData name="GERARDO RUIZ PUERTAS" userId="20b0bd0f-46f2-4876-992b-0f3f09b6ff7f" providerId="ADAL" clId="{2703A8AF-9F45-452E-BAA3-40ED36F968DF}" dt="2022-09-30T11:37:28.913" v="1113" actId="1076"/>
          <ac:picMkLst>
            <pc:docMk/>
            <pc:sldMk cId="2276335985" sldId="285"/>
            <ac:picMk id="13" creationId="{B2A3DF6D-1F8A-D884-94BA-DE24B56FF6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4006-E646-41F9-B28F-D0B0EB4081B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71D76-F88F-4FA8-90F4-21D78BC2A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60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13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21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31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40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02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06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36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1D76-F88F-4FA8-90F4-21D78BC2A68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68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40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28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5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2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13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36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66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7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F982-6057-4AD0-9B99-B5FD44693422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BE83-E14E-4E6A-A6E0-E77C1403C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3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696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Estancia Gerardo Ruiz IGELU (Cardiff)</a:t>
            </a:r>
            <a:endParaRPr lang="en-US" altLang="es-ES" sz="4000" dirty="0">
              <a:solidFill>
                <a:srgbClr val="D53044"/>
              </a:solidFill>
              <a:latin typeface="Roboto Light"/>
              <a:ea typeface="ＭＳ Ｐゴシック" pitchFamily="34" charset="-128"/>
              <a:cs typeface="Roboto Light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39652" y="5229200"/>
            <a:ext cx="626469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VII Jornadas de buenas prácticas</a:t>
            </a:r>
          </a:p>
          <a:p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 de Gestión y Coordinación del Sistema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A74026E-1291-D251-26CE-5F71B0E3B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35372"/>
            <a:ext cx="6978774" cy="33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6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Video IGELU 2022">
            <a:hlinkClick r:id="" action="ppaction://media"/>
            <a:extLst>
              <a:ext uri="{FF2B5EF4-FFF2-40B4-BE49-F238E27FC236}">
                <a16:creationId xmlns:a16="http://schemas.microsoft.com/office/drawing/2014/main" id="{F6BEC494-A0C3-A46C-6032-DEEEA91EF9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" y="68280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6086139-9D85-936E-8E9F-3A8772F7CFFA}"/>
              </a:ext>
            </a:extLst>
          </p:cNvPr>
          <p:cNvSpPr txBox="1"/>
          <p:nvPr/>
        </p:nvSpPr>
        <p:spPr>
          <a:xfrm>
            <a:off x="1184063" y="1628800"/>
            <a:ext cx="764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International Group of Ex Libris Users</a:t>
            </a:r>
            <a:endParaRPr lang="es-ES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8C4303-64CF-FB66-CC1A-D813D1CC26EC}"/>
              </a:ext>
            </a:extLst>
          </p:cNvPr>
          <p:cNvSpPr txBox="1"/>
          <p:nvPr/>
        </p:nvSpPr>
        <p:spPr>
          <a:xfrm>
            <a:off x="1184063" y="238916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Más de 400 miembros entre consorcios y bibliotecas. (</a:t>
            </a:r>
            <a:r>
              <a:rPr lang="es-ES" sz="3600" dirty="0" err="1"/>
              <a:t>Expania</a:t>
            </a:r>
            <a:r>
              <a:rPr lang="es-ES" sz="3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Más de 1.600 bibliotecas en total</a:t>
            </a:r>
          </a:p>
          <a:p>
            <a:endParaRPr lang="es-E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Presencia en 39 países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507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¿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Qué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es IGELU?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529C1F-76F6-8264-596E-3A9DD0859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C7DB470C-A4B2-611D-522F-B336EB5A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08" y="3799642"/>
            <a:ext cx="3768080" cy="25140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94B2411-860E-9F90-42B3-089ED8BEB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56420"/>
              </p:ext>
            </p:extLst>
          </p:nvPr>
        </p:nvGraphicFramePr>
        <p:xfrm>
          <a:off x="1340908" y="2639549"/>
          <a:ext cx="5898852" cy="1457325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5405">
                  <a:extLst>
                    <a:ext uri="{9D8B030D-6E8A-4147-A177-3AD203B41FA5}">
                      <a16:colId xmlns:a16="http://schemas.microsoft.com/office/drawing/2014/main" val="1225497457"/>
                    </a:ext>
                  </a:extLst>
                </a:gridCol>
                <a:gridCol w="4993447">
                  <a:extLst>
                    <a:ext uri="{9D8B030D-6E8A-4147-A177-3AD203B41FA5}">
                      <a16:colId xmlns:a16="http://schemas.microsoft.com/office/drawing/2014/main" val="27249612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09:00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Welcome: Data is not information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7760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09:35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Cloud apps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76753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10:45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This Just In' - Alma Analytics API, Acquisitions, and the Quest for Visibility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029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11:20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Print Address App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31734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11:40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Systems agility: new approaches to Google-sized challenges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61678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13:05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Some more graphs in Primo 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2312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13:40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 Changing Culture: Innovative Technology to Improve the Scholarly Experience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52787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14:00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Changing the Landscape: Integrating Art Museum Content in University of Utah's USearch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381921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</a:rPr>
                        <a:t>12-09-22 14:35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Are Permalinks Really Permanent? Creative Solutions for Managing an Alma/Primo VE Domain Change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74268573"/>
                  </a:ext>
                </a:extLst>
              </a:tr>
            </a:tbl>
          </a:graphicData>
        </a:graphic>
      </p:graphicFrame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39F7C82-97B4-3B6B-4382-1EF1D1B3E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8C4303-64CF-FB66-CC1A-D813D1CC26EC}"/>
              </a:ext>
            </a:extLst>
          </p:cNvPr>
          <p:cNvSpPr txBox="1"/>
          <p:nvPr/>
        </p:nvSpPr>
        <p:spPr>
          <a:xfrm>
            <a:off x="761942" y="17728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1 día de desarrolladores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7901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¿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qué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consisten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Las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conferencias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de IGELU?</a:t>
            </a:r>
          </a:p>
        </p:txBody>
      </p:sp>
    </p:spTree>
    <p:extLst>
      <p:ext uri="{BB962C8B-B14F-4D97-AF65-F5344CB8AC3E}">
        <p14:creationId xmlns:p14="http://schemas.microsoft.com/office/powerpoint/2010/main" val="11035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39F7C82-97B4-3B6B-4382-1EF1D1B3E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3C90F92-8248-1A79-5153-0E2907F0D904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148177"/>
          <a:ext cx="6723063" cy="6397048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914">
                  <a:extLst>
                    <a:ext uri="{9D8B030D-6E8A-4147-A177-3AD203B41FA5}">
                      <a16:colId xmlns:a16="http://schemas.microsoft.com/office/drawing/2014/main" val="138475343"/>
                    </a:ext>
                  </a:extLst>
                </a:gridCol>
                <a:gridCol w="1966268">
                  <a:extLst>
                    <a:ext uri="{9D8B030D-6E8A-4147-A177-3AD203B41FA5}">
                      <a16:colId xmlns:a16="http://schemas.microsoft.com/office/drawing/2014/main" val="1392860856"/>
                    </a:ext>
                  </a:extLst>
                </a:gridCol>
                <a:gridCol w="93835">
                  <a:extLst>
                    <a:ext uri="{9D8B030D-6E8A-4147-A177-3AD203B41FA5}">
                      <a16:colId xmlns:a16="http://schemas.microsoft.com/office/drawing/2014/main" val="2556883880"/>
                    </a:ext>
                  </a:extLst>
                </a:gridCol>
                <a:gridCol w="255914">
                  <a:extLst>
                    <a:ext uri="{9D8B030D-6E8A-4147-A177-3AD203B41FA5}">
                      <a16:colId xmlns:a16="http://schemas.microsoft.com/office/drawing/2014/main" val="1808991386"/>
                    </a:ext>
                  </a:extLst>
                </a:gridCol>
                <a:gridCol w="1932147">
                  <a:extLst>
                    <a:ext uri="{9D8B030D-6E8A-4147-A177-3AD203B41FA5}">
                      <a16:colId xmlns:a16="http://schemas.microsoft.com/office/drawing/2014/main" val="2948403089"/>
                    </a:ext>
                  </a:extLst>
                </a:gridCol>
                <a:gridCol w="99167">
                  <a:extLst>
                    <a:ext uri="{9D8B030D-6E8A-4147-A177-3AD203B41FA5}">
                      <a16:colId xmlns:a16="http://schemas.microsoft.com/office/drawing/2014/main" val="2329751308"/>
                    </a:ext>
                  </a:extLst>
                </a:gridCol>
                <a:gridCol w="255914">
                  <a:extLst>
                    <a:ext uri="{9D8B030D-6E8A-4147-A177-3AD203B41FA5}">
                      <a16:colId xmlns:a16="http://schemas.microsoft.com/office/drawing/2014/main" val="1541710999"/>
                    </a:ext>
                  </a:extLst>
                </a:gridCol>
                <a:gridCol w="1863904">
                  <a:extLst>
                    <a:ext uri="{9D8B030D-6E8A-4147-A177-3AD203B41FA5}">
                      <a16:colId xmlns:a16="http://schemas.microsoft.com/office/drawing/2014/main" val="469466139"/>
                    </a:ext>
                  </a:extLst>
                </a:gridCol>
              </a:tblGrid>
              <a:tr h="130552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Start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Title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Start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Title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Start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Session Title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763938035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08:00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Arrival &amp; registration of participants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Leganto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Diversity, Equity and Inclusion + Accessibility: DEI+A: @Ex Libris with the collaboration of our community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99609766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Conference Welcome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Go VE process in a consortial context : a feedback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09:30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Collection Development Analysis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68128887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09:05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Growing Together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WHELF shared LMS: working together without a Network Zone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09:30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Data Excellence (DX) – Strategy, Ongoing Status, and Future Plans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88572631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09:30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Opening keynote address - The social importance of preserving knowledge: the past and future for libraries and archives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Using Rapido tiles for local </a:t>
                      </a:r>
                      <a:r>
                        <a:rPr lang="en-US" sz="400" u="none" strike="noStrike" dirty="0" err="1">
                          <a:effectLst/>
                        </a:rPr>
                        <a:t>digitisation</a:t>
                      </a:r>
                      <a:r>
                        <a:rPr lang="en-US" sz="400" u="none" strike="noStrike" dirty="0">
                          <a:effectLst/>
                        </a:rPr>
                        <a:t> requests : </a:t>
                      </a:r>
                      <a:r>
                        <a:rPr lang="en-US" sz="400" u="none" strike="noStrike" dirty="0" err="1">
                          <a:effectLst/>
                        </a:rPr>
                        <a:t>maximising</a:t>
                      </a:r>
                      <a:r>
                        <a:rPr lang="en-US" sz="400" u="none" strike="noStrike" dirty="0">
                          <a:effectLst/>
                        </a:rPr>
                        <a:t> benefits of Rapido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10:00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More Information Please: Open Access Linking in the 21st Century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863968044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10:15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Transforming Your Library with Management &amp; Discovery Solutions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Work Orders Demystified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10:00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Ex Libris' Customer Journey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133010290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11:10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Future of Academic Teaching and Learning: The Role of the Library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Topography of Searching: Visualising collections data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10:30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Going Forward, Together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18550165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11:35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Are you meeting your patrons' digital expectations?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Analytics in Alma – Presenting the New User Interface of Analytics within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Primo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078711010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12:00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Transforming Your Library with Resource Sharing Solutions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library as an agent for the fulfillment of the University's mission.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Utilizing Analytics for Collection Development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616197607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Transforming Your Library with Research Excellence Solutions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Alma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LIBscan – No book left behind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291082499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13:55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Ex Libris, Part of Clarivate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SFX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Are two tools better than one? Challenges and opportunities in research data management using Converis and Esploro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170792469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Content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Utilizing Primo OpenURL Functionality to Increase Resource Discoverability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How “User Experience” Shapes Your Everyday Life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412658191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Esploro Working Group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Central patron and staff user management in the Alma NZ and SLSP’s product SLSKey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RapidILL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1534401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Using Information Literacy Instruction Techniques in Alma Training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WHELF+ peer-to-peer interlending and implementing RapidILL: rethinking document supply at Cardiff University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Fun with FN and AFN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971755073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Rialto in Reality: Implementing Rialto in the Ben-Gurion University Libraries as a Case Study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09:40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Rosetta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Paperless Paging | A new way to retrieve library materials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047885505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Swiss Library Service Platform – a national library service network for academic libraries in Switzerland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Unlocking your collections with Alma Digital and IIIF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SLSP’s journey to Rapido. Integrating Rapido into the SLSP Courier service by SLSP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953961008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How to cover a systems librarian sabbatical and other gaps in systems coverage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Data driven acquisition – Alma Analytics in the use of a new library acquisition model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 Feature is Born in Alma. A Collaborative Journey For the Perfect UX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78271620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14:20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Collaborative collections: the evolution of collective physical resources management and ownership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Leganto Rollover at Edinburgh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Focus on efficiency: Time &amp; cost savings solutions in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456518870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Serials Control Process - Time spent is time saved with prediction patterns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From Aleph to Alma in the Austrian Library Network: a 10 year pilgrimage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Leganto analytics: success through collaboration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62290970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ELUNA/IGeLU Analytics Community of Practice Update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Primo VE &amp; Rapido Migrations 2022, the New Normal: a S.W.O.T. Perspective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Consortia Community of Practice group: open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442407168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Implementing Leganto integration with LTI 1.3 : perspectives from Blackboard Ultra and Canvas institutions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Linked Open Data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Rialto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21210465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Introduction to Special Collections Community of Practice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10:40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Content Ecosystem – Content Updates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Listening to users to build a better Primo: Feedback without surveys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80683777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Aleph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11:20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Meet the Women of Ex Libris and their Allies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Marrakesh Lending Between Countries: Using Alma/Primo to Enable Access to the Print Disabled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033468119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Library Mobile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11:45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Alma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Migrating to Primo VE in a pandemic with a shared ILS: What could possibly go wrong?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707502833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15:20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Summon/360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12:10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Assembly of Members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Integrations for Access in a Research Library's New Normal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99723860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Meeting of the EPUG-UKI community (60 minute session)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Primo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Marathon and a Sprint: moving to Leganto at the University of Leeds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21402216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Creating a unique title search tool using Alma Analytics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13:55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Q&amp;A with Ex Libris Management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Back to the Future: an early implementer's reasons and roadmap to re-implement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342083020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Rosetta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15:00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Springshare Integration with Ex Libris Tools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13:30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Alma Openness and External Integrations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92627647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NISO Open Discovery Initiative: Best Practices to Improve the Discovery Experience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15:00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Leganto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Linked Open Data Community of Practice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85250978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SFX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changing landscape of Library Systems at The University of Manchester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Relationships and Recovery 101: Using Leganto at Abertay University to Build a GBV Resource for the Community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21608034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Experience Alma new and simplified Acquisitions workflow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Increasing the Library Patron Engagement: Two Experiences with Library Mobile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Proactive User Feedback in Primo Using Qualtrics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490197338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Engaging customers for Collection Analysis Initiative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Using Design Thinking to create a new process for purchasing from Leganto Reading Lists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 Change of Plans: Learning Together During a Remote Migration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7233635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How Remote Storage Works with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Esploro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Out of the class. Leganto for reading and social reading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1143455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Voyager Working Group Business Meeting and Voyager Product Update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Collaborative collections: Round table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CELUS Tomas Bata University use-case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238911727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Changing the Landscape: Integrating Art Museum Content in University of Utah's USearch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Marketing the Library with internal stakeholders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Alma for Digital Resources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01917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Expanding the Foundation for RDA as Linked Data: Mapping MARC21 Bibliographic to LRM/RDA/RDF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16:00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The new paradigm of full text access in discovery: from OpenURL to one-click to the pdf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Creating access to the University of Calgary's Indigenous Authors Collection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1288892732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Aleph Working Group Business Meeting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LSP Migration in a Pandemic World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Rebuilding webpages with Alma records and collections using Robotic Process Automation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665925693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13-09-22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Implementing Rapido In A Consortia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Aeon2Alma: Distinctive Collections Reading Room Management Through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From Alma to Alma. Integrating a separate productive Alma into another productive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769702729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 Changing Culture: Innovative Technology to Improve the Scholarly Experience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Better together – Human cooperation at ICC – new normal through old practices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281498299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Sharing resources with Alma and Primo VE: experience of University of Chile and Pontifical Catholic University of Chile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Lots of Links: Creating Interactive Analytics Dashboards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113805657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Student Curator Project : Creating connections through collections, through a pandemic and beyond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 peek into the future: Controlled Digital Lending in libraries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113200935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Striving for Inclusion: Diversity and Cataloging in the New Normal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14:50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Converis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771536294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14-09-22 16:40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Using Drill Down Queries within Alma Analytics Reports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15:30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Closing keynote address - The new normal and the (not so new) normal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409609840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RapidILL Product Update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16:10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Closing session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extLst>
                  <a:ext uri="{0D108BD9-81ED-4DB2-BD59-A6C34878D82A}">
                    <a16:rowId xmlns:a16="http://schemas.microsoft.com/office/drawing/2014/main" val="214770729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11:15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Fun with FN and AFN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587201458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Paperless Paging | A new way to retrieve library materials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3775882711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SLSP’s journey to Rapido. Integrating Rapido into the SLSP Courier service by SLSP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69164370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A Feature is Born in Alma. A Collaborative Journey For the Perfect UX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1652074956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400" u="none" strike="noStrike">
                          <a:effectLst/>
                        </a:rPr>
                        <a:t>15-09-22 11:55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Focus on efficiency: Time &amp; cost savings solutions in Alma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6" marR="3916" marT="3916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6" marR="3916" marT="3916" marB="0" anchor="b"/>
                </a:tc>
                <a:extLst>
                  <a:ext uri="{0D108BD9-81ED-4DB2-BD59-A6C34878D82A}">
                    <a16:rowId xmlns:a16="http://schemas.microsoft.com/office/drawing/2014/main" val="469510391"/>
                  </a:ext>
                </a:extLst>
              </a:tr>
            </a:tbl>
          </a:graphicData>
        </a:graphic>
      </p:graphicFrame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7901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¿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qué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consisten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Las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conferencias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de IGELU?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19E1CA-BD7D-8511-1CB0-0E42E9D6CD9A}"/>
              </a:ext>
            </a:extLst>
          </p:cNvPr>
          <p:cNvSpPr txBox="1"/>
          <p:nvPr/>
        </p:nvSpPr>
        <p:spPr>
          <a:xfrm>
            <a:off x="612775" y="185878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3 días de conferencias</a:t>
            </a:r>
          </a:p>
          <a:p>
            <a:r>
              <a:rPr lang="es-ES" sz="3600" dirty="0"/>
              <a:t>	122 conferencias</a:t>
            </a:r>
          </a:p>
        </p:txBody>
      </p:sp>
    </p:spTree>
    <p:extLst>
      <p:ext uri="{BB962C8B-B14F-4D97-AF65-F5344CB8AC3E}">
        <p14:creationId xmlns:p14="http://schemas.microsoft.com/office/powerpoint/2010/main" val="41332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39F7C82-97B4-3B6B-4382-1EF1D1B3E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8C4303-64CF-FB66-CC1A-D813D1CC26EC}"/>
              </a:ext>
            </a:extLst>
          </p:cNvPr>
          <p:cNvSpPr txBox="1"/>
          <p:nvPr/>
        </p:nvSpPr>
        <p:spPr>
          <a:xfrm>
            <a:off x="761942" y="1772816"/>
            <a:ext cx="7901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/>
              <a:t>Reunión de </a:t>
            </a:r>
            <a:r>
              <a:rPr lang="es-ES" sz="3600" dirty="0" err="1"/>
              <a:t>Expania</a:t>
            </a:r>
            <a:r>
              <a:rPr lang="es-ES" sz="3600" dirty="0"/>
              <a:t> con Martin </a:t>
            </a:r>
            <a:r>
              <a:rPr lang="es-ES" sz="3600" dirty="0" err="1"/>
              <a:t>Büscher</a:t>
            </a:r>
            <a:r>
              <a:rPr lang="es-ES" sz="3600" dirty="0"/>
              <a:t> (Director de soporte de Exlibris)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7901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¿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qué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consisten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Las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conferencias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de IGELU?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E6694D-87DD-FAFE-A5BD-42F42012584B}"/>
              </a:ext>
            </a:extLst>
          </p:cNvPr>
          <p:cNvSpPr txBox="1"/>
          <p:nvPr/>
        </p:nvSpPr>
        <p:spPr>
          <a:xfrm>
            <a:off x="1403648" y="30817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Lentitud de resolución de incidencias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6ACF28-1BF7-1A2B-2B60-947BE80BE0B8}"/>
              </a:ext>
            </a:extLst>
          </p:cNvPr>
          <p:cNvSpPr txBox="1"/>
          <p:nvPr/>
        </p:nvSpPr>
        <p:spPr>
          <a:xfrm>
            <a:off x="1403648" y="3790781"/>
            <a:ext cx="663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Soporte en Español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F3EC7A4-ED6C-6C62-031B-D7346C0A1872}"/>
              </a:ext>
            </a:extLst>
          </p:cNvPr>
          <p:cNvGrpSpPr/>
          <p:nvPr/>
        </p:nvGrpSpPr>
        <p:grpSpPr>
          <a:xfrm>
            <a:off x="971600" y="4679116"/>
            <a:ext cx="5472608" cy="1200329"/>
            <a:chOff x="971600" y="4679116"/>
            <a:chExt cx="5472608" cy="120032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1CFB412-B18A-4DB5-54A9-AB3F9A141E31}"/>
                </a:ext>
              </a:extLst>
            </p:cNvPr>
            <p:cNvSpPr txBox="1"/>
            <p:nvPr/>
          </p:nvSpPr>
          <p:spPr>
            <a:xfrm>
              <a:off x="1904521" y="4679116"/>
              <a:ext cx="4539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/>
                <a:t>Nuevo Sistema de Gestión de incidencias</a:t>
              </a:r>
            </a:p>
          </p:txBody>
        </p:sp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19C1EF7F-81F1-0090-B1E5-BE19215B4AC6}"/>
                </a:ext>
              </a:extLst>
            </p:cNvPr>
            <p:cNvSpPr/>
            <p:nvPr/>
          </p:nvSpPr>
          <p:spPr>
            <a:xfrm>
              <a:off x="971600" y="5032034"/>
              <a:ext cx="864096" cy="413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84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507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Beneficios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de IGELU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529C1F-76F6-8264-596E-3A9DD0859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950392-509A-04AD-3AF1-E1160DD700B3}"/>
              </a:ext>
            </a:extLst>
          </p:cNvPr>
          <p:cNvGrpSpPr/>
          <p:nvPr/>
        </p:nvGrpSpPr>
        <p:grpSpPr>
          <a:xfrm>
            <a:off x="594410" y="4818856"/>
            <a:ext cx="8403232" cy="914400"/>
            <a:chOff x="303215" y="4566775"/>
            <a:chExt cx="8403232" cy="914400"/>
          </a:xfrm>
        </p:grpSpPr>
        <p:pic>
          <p:nvPicPr>
            <p:cNvPr id="12" name="Gráfico 11" descr="Conexiones con relleno sólido">
              <a:extLst>
                <a:ext uri="{FF2B5EF4-FFF2-40B4-BE49-F238E27FC236}">
                  <a16:creationId xmlns:a16="http://schemas.microsoft.com/office/drawing/2014/main" id="{F7BE5D8A-E78C-0975-3468-00887F04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215" y="4566775"/>
              <a:ext cx="914400" cy="914400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4CF0D71-CB3E-2B21-EE00-BFC8FA3245C9}"/>
                </a:ext>
              </a:extLst>
            </p:cNvPr>
            <p:cNvSpPr txBox="1"/>
            <p:nvPr/>
          </p:nvSpPr>
          <p:spPr>
            <a:xfrm>
              <a:off x="1217615" y="4716448"/>
              <a:ext cx="74888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3200" dirty="0"/>
                <a:t>Establecer contactos con otras bibliotecas.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4CF2D1A-DEE9-77F3-00B0-E9C5E45536F0}"/>
              </a:ext>
            </a:extLst>
          </p:cNvPr>
          <p:cNvGrpSpPr/>
          <p:nvPr/>
        </p:nvGrpSpPr>
        <p:grpSpPr>
          <a:xfrm>
            <a:off x="596017" y="1237860"/>
            <a:ext cx="8331224" cy="914400"/>
            <a:chOff x="596017" y="1085975"/>
            <a:chExt cx="8331224" cy="9144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B8C4303-64CF-FB66-CC1A-D813D1CC26EC}"/>
                </a:ext>
              </a:extLst>
            </p:cNvPr>
            <p:cNvSpPr txBox="1"/>
            <p:nvPr/>
          </p:nvSpPr>
          <p:spPr>
            <a:xfrm>
              <a:off x="1510417" y="1276629"/>
              <a:ext cx="7416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3200" dirty="0"/>
                <a:t>Conocer nuevos desarrollos de Exlibris.</a:t>
              </a:r>
            </a:p>
          </p:txBody>
        </p:sp>
        <p:pic>
          <p:nvPicPr>
            <p:cNvPr id="20" name="Gráfico 19" descr="Cadena de bloques con relleno sólido">
              <a:extLst>
                <a:ext uri="{FF2B5EF4-FFF2-40B4-BE49-F238E27FC236}">
                  <a16:creationId xmlns:a16="http://schemas.microsoft.com/office/drawing/2014/main" id="{F49103E0-55FB-4318-A70D-11C6C001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6017" y="108597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6898D14-4990-3616-7FD4-20831754C626}"/>
              </a:ext>
            </a:extLst>
          </p:cNvPr>
          <p:cNvGrpSpPr/>
          <p:nvPr/>
        </p:nvGrpSpPr>
        <p:grpSpPr>
          <a:xfrm>
            <a:off x="1510417" y="2267775"/>
            <a:ext cx="6425288" cy="1077218"/>
            <a:chOff x="-530720" y="2226161"/>
            <a:chExt cx="7393160" cy="1077218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935FE39-26E7-4B0D-3288-D2FD3FBAAD75}"/>
                </a:ext>
              </a:extLst>
            </p:cNvPr>
            <p:cNvSpPr txBox="1"/>
            <p:nvPr/>
          </p:nvSpPr>
          <p:spPr>
            <a:xfrm>
              <a:off x="453728" y="2226161"/>
              <a:ext cx="64087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3200" dirty="0"/>
                <a:t>Conocer  usos y prácticas de otras bibliotecas y consorcios.</a:t>
              </a:r>
            </a:p>
          </p:txBody>
        </p:sp>
        <p:pic>
          <p:nvPicPr>
            <p:cNvPr id="24" name="Gráfico 23" descr="Reseña de cliente con relleno sólido">
              <a:extLst>
                <a:ext uri="{FF2B5EF4-FFF2-40B4-BE49-F238E27FC236}">
                  <a16:creationId xmlns:a16="http://schemas.microsoft.com/office/drawing/2014/main" id="{2465FF81-D0ED-709D-38BA-40587B67F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530720" y="2307570"/>
              <a:ext cx="997254" cy="91440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E8D4163-C237-2198-F87C-663EF64D8720}"/>
              </a:ext>
            </a:extLst>
          </p:cNvPr>
          <p:cNvGrpSpPr/>
          <p:nvPr/>
        </p:nvGrpSpPr>
        <p:grpSpPr>
          <a:xfrm>
            <a:off x="4927827" y="3553160"/>
            <a:ext cx="3834543" cy="1077218"/>
            <a:chOff x="5015706" y="3668136"/>
            <a:chExt cx="3834543" cy="107721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0C351EC-49F8-9A77-884B-071FFC679615}"/>
                </a:ext>
              </a:extLst>
            </p:cNvPr>
            <p:cNvSpPr txBox="1"/>
            <p:nvPr/>
          </p:nvSpPr>
          <p:spPr>
            <a:xfrm>
              <a:off x="5886237" y="3668136"/>
              <a:ext cx="29640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3200" dirty="0"/>
                <a:t>Resolver dudas y problemas.</a:t>
              </a:r>
            </a:p>
          </p:txBody>
        </p:sp>
        <p:pic>
          <p:nvPicPr>
            <p:cNvPr id="29" name="Graphique 97" descr="Questions">
              <a:extLst>
                <a:ext uri="{FF2B5EF4-FFF2-40B4-BE49-F238E27FC236}">
                  <a16:creationId xmlns:a16="http://schemas.microsoft.com/office/drawing/2014/main" id="{4926D67D-AEE9-4873-1452-E7A37555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15706" y="3749545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DC3D4B2-B703-4A08-10AB-8AF65B93C8A2}"/>
              </a:ext>
            </a:extLst>
          </p:cNvPr>
          <p:cNvGrpSpPr/>
          <p:nvPr/>
        </p:nvGrpSpPr>
        <p:grpSpPr>
          <a:xfrm>
            <a:off x="339821" y="3553160"/>
            <a:ext cx="4588966" cy="1077218"/>
            <a:chOff x="426740" y="3487460"/>
            <a:chExt cx="4588966" cy="1077218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83F385C-4222-3F8E-2CE6-C3D6E8A6C87F}"/>
                </a:ext>
              </a:extLst>
            </p:cNvPr>
            <p:cNvSpPr txBox="1"/>
            <p:nvPr/>
          </p:nvSpPr>
          <p:spPr>
            <a:xfrm>
              <a:off x="1341140" y="3487460"/>
              <a:ext cx="36745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3200" dirty="0"/>
                <a:t>Establecer grupos de mejora y trabajo</a:t>
              </a:r>
            </a:p>
          </p:txBody>
        </p:sp>
        <p:pic>
          <p:nvPicPr>
            <p:cNvPr id="33" name="Gráfico 32" descr="Brindis con relleno sólido">
              <a:extLst>
                <a:ext uri="{FF2B5EF4-FFF2-40B4-BE49-F238E27FC236}">
                  <a16:creationId xmlns:a16="http://schemas.microsoft.com/office/drawing/2014/main" id="{FE3A0237-A081-A91E-5D25-C00444E9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6740" y="359485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9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Expania : AsociaciÃ³n de Usuarios de Ex Libris en EspaÃ±a | Glosario de  tÃ©rminos bibliotecar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017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435225" y="6308725"/>
            <a:ext cx="5160963" cy="0"/>
          </a:xfrm>
          <a:prstGeom prst="line">
            <a:avLst/>
          </a:prstGeom>
          <a:ln w="25400">
            <a:solidFill>
              <a:srgbClr val="737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B8C4303-64CF-FB66-CC1A-D813D1CC26EC}"/>
              </a:ext>
            </a:extLst>
          </p:cNvPr>
          <p:cNvSpPr txBox="1"/>
          <p:nvPr/>
        </p:nvSpPr>
        <p:spPr>
          <a:xfrm>
            <a:off x="648084" y="112474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Google chat o similar como canal alternativo de información y comunicación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5C4401B-E279-89BD-DD44-9CB2BD13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1" y="351602"/>
            <a:ext cx="507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Propuestas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de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mejora</a:t>
            </a:r>
            <a:endParaRPr lang="en-US" altLang="es-ES" sz="4000" dirty="0">
              <a:solidFill>
                <a:srgbClr val="D53044"/>
              </a:solidFill>
              <a:latin typeface="Roboto Light"/>
              <a:ea typeface="ＭＳ Ｐゴシック" pitchFamily="34" charset="-128"/>
              <a:cs typeface="Roboto Light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529C1F-76F6-8264-596E-3A9DD0859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961"/>
            <a:ext cx="2103600" cy="10097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9D8ED4-9486-9D64-2586-A5F64C8DF812}"/>
              </a:ext>
            </a:extLst>
          </p:cNvPr>
          <p:cNvSpPr txBox="1"/>
          <p:nvPr/>
        </p:nvSpPr>
        <p:spPr>
          <a:xfrm>
            <a:off x="648084" y="30062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Desarrollar nuevas funciones de la Library Mobile App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CD6CAD-F24A-B4D8-CB90-E3AB4CCD2E45}"/>
              </a:ext>
            </a:extLst>
          </p:cNvPr>
          <p:cNvSpPr txBox="1"/>
          <p:nvPr/>
        </p:nvSpPr>
        <p:spPr>
          <a:xfrm>
            <a:off x="612775" y="4333709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 partir de la nueva interfaz de </a:t>
            </a:r>
            <a:r>
              <a:rPr lang="es-ES" sz="3600" dirty="0" err="1"/>
              <a:t>Analityc</a:t>
            </a:r>
            <a:r>
              <a:rPr lang="es-ES" sz="3600" dirty="0"/>
              <a:t>, mejorar el panel de control, incluyendo nuevos informes.</a:t>
            </a:r>
          </a:p>
        </p:txBody>
      </p:sp>
    </p:spTree>
    <p:extLst>
      <p:ext uri="{BB962C8B-B14F-4D97-AF65-F5344CB8AC3E}">
        <p14:creationId xmlns:p14="http://schemas.microsoft.com/office/powerpoint/2010/main" val="2276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19125" y="1970088"/>
            <a:ext cx="6010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9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9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9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Gracias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por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su</a:t>
            </a:r>
            <a:r>
              <a:rPr lang="en-US" altLang="es-ES" sz="4000" dirty="0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Light"/>
                <a:ea typeface="ＭＳ Ｐゴシック" pitchFamily="34" charset="-128"/>
                <a:cs typeface="Roboto Light"/>
              </a:rPr>
              <a:t>atención</a:t>
            </a:r>
            <a:endParaRPr lang="en-US" altLang="es-ES" sz="4000" dirty="0">
              <a:solidFill>
                <a:srgbClr val="D53044"/>
              </a:solidFill>
              <a:latin typeface="Roboto Light"/>
              <a:ea typeface="ＭＳ Ｐゴシック" pitchFamily="34" charset="-128"/>
              <a:cs typeface="Roboto Light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43100"/>
            <a:ext cx="1936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266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C8A99F8-1D87-4394-BB55-A168F2A7BF00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1730</Words>
  <Application>Microsoft Office PowerPoint</Application>
  <PresentationFormat>Presentación en pantalla (4:3)</PresentationFormat>
  <Paragraphs>322</Paragraphs>
  <Slides>9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Univerisidad de Granada</dc:creator>
  <cp:lastModifiedBy>GERARDO RUIZ PUERTAS</cp:lastModifiedBy>
  <cp:revision>58</cp:revision>
  <dcterms:created xsi:type="dcterms:W3CDTF">2020-10-26T11:17:14Z</dcterms:created>
  <dcterms:modified xsi:type="dcterms:W3CDTF">2022-10-04T07:16:06Z</dcterms:modified>
</cp:coreProperties>
</file>