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drawingml.chart+xml" PartName="/ppt/charts/chart12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5.xml"/>
  <Override ContentType="application/vnd.openxmlformats-officedocument.drawingml.chart+xml" PartName="/ppt/charts/chart11.xml"/>
  <Override ContentType="application/vnd.openxmlformats-officedocument.drawingml.chart+xml" PartName="/ppt/charts/chart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sft/4jSKgshHdLcU8Y9jM47JA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p-AMPK-UCP3-Muscle12W-MLT.xlsx" TargetMode="External"/></Relationships>
</file>

<file path=ppt/charts/_rels/chart10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%20Dinamica%20mitocondrial%20-%20Musculo%2012%20semanas.xlsx" TargetMode="External"/></Relationships>
</file>

<file path=ppt/charts/_rels/chart1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%20Dinamica%20mitocondrial%20-%20Musculo%2012%20semanas.xlsx" TargetMode="External"/></Relationships>
</file>

<file path=ppt/charts/_rels/chart1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%20Dinamica%20mitocondrial%20-%20Musculo%2012%20semanas.xlsx" TargetMode="External"/></Relationships>
</file>

<file path=ppt/charts/_rels/chart13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%20Dinamica%20mitocondrial%20-%20Musculo%2012%20semana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p-AMPK-UCP3-Muscle12W-MLT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p-AMPK-UCP3-Muscle12W-MLT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p-AMPK-UCP3-Muscle12W-MLT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_SERCAs-25-10-21.xlsx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_SERCAs-25-10-21.xlsx" TargetMode="External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Usuario\Downloads\WB_SLN-PGC1a-UCP3_muscle12wMLT_6-11-20.xlsx" TargetMode="External"/></Relationships>
</file>

<file path=ppt/charts/_rels/chart8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_Mus12wMLT-PPARG_25-10-21.xlsx" TargetMode="External"/></Relationships>
</file>

<file path=ppt/charts/_rels/chart9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Usuario\Downloads\WB_SLN-PGC1a-UCP3_06_muscle-11-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5892400874853"/>
          <c:y val="7.4548702245552642E-2"/>
          <c:w val="0.59145938151270883"/>
          <c:h val="0.70258571124780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'Datos UCP3'!$M$3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'Datos UCP3'!$Y$19:$Z$19</c:f>
                <c:numCache>
                  <c:formatCode>General</c:formatCode>
                  <c:ptCount val="2"/>
                  <c:pt idx="0">
                    <c:v>7.5235286679884147E-2</c:v>
                  </c:pt>
                  <c:pt idx="1">
                    <c:v>3.1484700583176206E-2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'Datos UCP3'!$N$2:$O$2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'Datos UCP3'!$V$19:$W$19</c:f>
              <c:numCache>
                <c:formatCode>General</c:formatCode>
                <c:ptCount val="2"/>
                <c:pt idx="0">
                  <c:v>0.71363652919383924</c:v>
                </c:pt>
                <c:pt idx="1">
                  <c:v>0.38386473016331563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D-4196-BC25-EC97910700E0}"/>
            </c:ext>
          </c:extLst>
        </c:ser>
        <c:ser>
          <c:idx val="1"/>
          <c:order val="1"/>
          <c:tx>
            <c:strRef>
              <c:f>'Datos UCP3'!$M$4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'Datos UCP3'!$Y$20:$Z$20</c:f>
                <c:numCache>
                  <c:formatCode>General</c:formatCode>
                  <c:ptCount val="2"/>
                  <c:pt idx="0">
                    <c:v>4.5847064429413324E-2</c:v>
                  </c:pt>
                  <c:pt idx="1">
                    <c:v>7.3108599961352438E-2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'Datos UCP3'!$N$2:$O$2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'Datos UCP3'!$V$20:$W$20</c:f>
              <c:numCache>
                <c:formatCode>General</c:formatCode>
                <c:ptCount val="2"/>
                <c:pt idx="0">
                  <c:v>0.78672076932169865</c:v>
                </c:pt>
                <c:pt idx="1">
                  <c:v>0.69459515578273212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D-4196-BC25-EC9791070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329216"/>
        <c:axId val="703312384"/>
      </c:barChart>
      <c:catAx>
        <c:axId val="70432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s-ES"/>
          </a:p>
        </c:txPr>
        <c:crossAx val="703312384"/>
        <c:crosses val="autoZero"/>
        <c:auto val="1"/>
        <c:lblAlgn val="ctr"/>
        <c:lblOffset val="100"/>
        <c:noMultiLvlLbl val="0"/>
      </c:catAx>
      <c:valAx>
        <c:axId val="70331238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/>
                  <a:t>Relative UCP3 </a:t>
                </a:r>
                <a:r>
                  <a:rPr lang="es-ES" sz="1400" dirty="0" err="1"/>
                  <a:t>amount</a:t>
                </a:r>
                <a:r>
                  <a:rPr lang="es-ES" sz="1400" dirty="0"/>
                  <a:t> (AU)</a:t>
                </a:r>
              </a:p>
            </c:rich>
          </c:tx>
          <c:layout>
            <c:manualLayout>
              <c:xMode val="edge"/>
              <c:yMode val="edge"/>
              <c:x val="2.0299463927915044E-2"/>
              <c:y val="0.12042446725002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es-ES"/>
          </a:p>
        </c:txPr>
        <c:crossAx val="70432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448657917677385"/>
          <c:y val="4.2578255242175789E-2"/>
          <c:w val="0.22227396201306426"/>
          <c:h val="0.11075292530079994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'Fis1'!$T$5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'DRP1'!$W$15:$X$15</c:f>
                <c:numCache>
                  <c:formatCode>General</c:formatCode>
                  <c:ptCount val="2"/>
                  <c:pt idx="0">
                    <c:v>7.8370444394869079E-2</c:v>
                  </c:pt>
                  <c:pt idx="1">
                    <c:v>3.1533059198130618E-2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'DRP1'!$W$14:$X$14</c:f>
              <c:numCache>
                <c:formatCode>General</c:formatCode>
                <c:ptCount val="2"/>
                <c:pt idx="0">
                  <c:v>2.2797263224772553</c:v>
                </c:pt>
                <c:pt idx="1">
                  <c:v>1.857740257355406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5-40D1-8DFB-4E5DA47F02D3}"/>
            </c:ext>
          </c:extLst>
        </c:ser>
        <c:ser>
          <c:idx val="1"/>
          <c:order val="1"/>
          <c:tx>
            <c:strRef>
              <c:f>'DRP1'!$V$9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'DRP1'!$Y$15:$Z$15</c:f>
                <c:numCache>
                  <c:formatCode>General</c:formatCode>
                  <c:ptCount val="2"/>
                  <c:pt idx="0">
                    <c:v>5.1398822441580894E-2</c:v>
                  </c:pt>
                  <c:pt idx="1">
                    <c:v>0.10876409465090132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'DRP1'!$Y$14:$Z$14</c:f>
              <c:numCache>
                <c:formatCode>General</c:formatCode>
                <c:ptCount val="2"/>
                <c:pt idx="0">
                  <c:v>2.30058260045449</c:v>
                </c:pt>
                <c:pt idx="1">
                  <c:v>2.0956799614149237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5-40D1-8DFB-4E5DA47F0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332544"/>
        <c:axId val="168329792"/>
      </c:barChart>
      <c:catAx>
        <c:axId val="6843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168329792"/>
        <c:crosses val="autoZero"/>
        <c:auto val="1"/>
        <c:lblAlgn val="ctr"/>
        <c:lblOffset val="100"/>
        <c:noMultiLvlLbl val="0"/>
      </c:catAx>
      <c:valAx>
        <c:axId val="168329792"/>
        <c:scaling>
          <c:orientation val="minMax"/>
          <c:max val="2.7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DRP1 amount (AU)</a:t>
                </a:r>
              </a:p>
            </c:rich>
          </c:tx>
          <c:layout>
            <c:manualLayout>
              <c:xMode val="edge"/>
              <c:yMode val="edge"/>
              <c:x val="1.4399063040496325E-2"/>
              <c:y val="0.165473800129882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433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85090998488089"/>
          <c:y val="8.321376389096799E-2"/>
          <c:w val="0.19255439945230651"/>
          <c:h val="0.1593127468642611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'Fis1'!$T$5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'Fis1'!$U$12:$V$12</c:f>
                <c:numCache>
                  <c:formatCode>General</c:formatCode>
                  <c:ptCount val="2"/>
                  <c:pt idx="0">
                    <c:v>3.553890842618676E-2</c:v>
                  </c:pt>
                  <c:pt idx="1">
                    <c:v>3.7575591564087213E-2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'Fis1'!$U$11:$V$11</c:f>
              <c:numCache>
                <c:formatCode>General</c:formatCode>
                <c:ptCount val="2"/>
                <c:pt idx="0">
                  <c:v>2.248070762445959</c:v>
                </c:pt>
                <c:pt idx="1">
                  <c:v>1.6923814986139594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9-4527-810F-F11D9F8DEE9F}"/>
            </c:ext>
          </c:extLst>
        </c:ser>
        <c:ser>
          <c:idx val="1"/>
          <c:order val="1"/>
          <c:tx>
            <c:strRef>
              <c:f>'Fis1'!$T$6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'Fis1'!$W$12:$X$12</c:f>
                <c:numCache>
                  <c:formatCode>General</c:formatCode>
                  <c:ptCount val="2"/>
                  <c:pt idx="0">
                    <c:v>5.4353206985705095E-2</c:v>
                  </c:pt>
                  <c:pt idx="1">
                    <c:v>3.1317664600988913E-2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'Fis1'!$W$11:$X$11</c:f>
              <c:numCache>
                <c:formatCode>General</c:formatCode>
                <c:ptCount val="2"/>
                <c:pt idx="0">
                  <c:v>2.4566109459807213</c:v>
                </c:pt>
                <c:pt idx="1">
                  <c:v>2.0479495769854887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9-4527-810F-F11D9F8DE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60288"/>
        <c:axId val="132405440"/>
      </c:barChart>
      <c:catAx>
        <c:axId val="3566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132405440"/>
        <c:crosses val="autoZero"/>
        <c:auto val="1"/>
        <c:lblAlgn val="ctr"/>
        <c:lblOffset val="100"/>
        <c:noMultiLvlLbl val="0"/>
      </c:catAx>
      <c:valAx>
        <c:axId val="132405440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Fis1 amount (AU)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66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58015540867781"/>
          <c:y val="6.6221329229416565E-2"/>
          <c:w val="0.20410558688468375"/>
          <c:h val="0.17152946036499755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'Fis1'!$T$5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'OPA1'!$X$14:$Y$14</c:f>
                <c:numCache>
                  <c:formatCode>General</c:formatCode>
                  <c:ptCount val="2"/>
                  <c:pt idx="0">
                    <c:v>0.10861480817910693</c:v>
                  </c:pt>
                  <c:pt idx="1">
                    <c:v>9.8477939856999194E-2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'OPA1'!$X$13:$Y$13</c:f>
              <c:numCache>
                <c:formatCode>General</c:formatCode>
                <c:ptCount val="2"/>
                <c:pt idx="0">
                  <c:v>2.1592142458962749</c:v>
                </c:pt>
                <c:pt idx="1">
                  <c:v>2.8525931957168322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9-42C4-8B61-743A2FBC69C5}"/>
            </c:ext>
          </c:extLst>
        </c:ser>
        <c:ser>
          <c:idx val="1"/>
          <c:order val="1"/>
          <c:tx>
            <c:strRef>
              <c:f>'Fis1'!$T$6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'OPA1'!$Z$14:$AA$14</c:f>
                <c:numCache>
                  <c:formatCode>General</c:formatCode>
                  <c:ptCount val="2"/>
                  <c:pt idx="0">
                    <c:v>8.3662124367938819E-3</c:v>
                  </c:pt>
                  <c:pt idx="1">
                    <c:v>8.5455294812091159E-2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'OPA1'!$Z$13:$AA$13</c:f>
              <c:numCache>
                <c:formatCode>General</c:formatCode>
                <c:ptCount val="2"/>
                <c:pt idx="0">
                  <c:v>1.8514627731727453</c:v>
                </c:pt>
                <c:pt idx="1">
                  <c:v>2.350296503182181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9-42C4-8B61-743A2FBC6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179904"/>
        <c:axId val="133166720"/>
      </c:barChart>
      <c:catAx>
        <c:axId val="70117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133166720"/>
        <c:crosses val="autoZero"/>
        <c:auto val="1"/>
        <c:lblAlgn val="ctr"/>
        <c:lblOffset val="100"/>
        <c:noMultiLvlLbl val="0"/>
      </c:catAx>
      <c:valAx>
        <c:axId val="13316672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OPA1 amount (AU)</a:t>
                </a:r>
              </a:p>
            </c:rich>
          </c:tx>
          <c:layout>
            <c:manualLayout>
              <c:xMode val="edge"/>
              <c:yMode val="edge"/>
              <c:x val="1.9405882045089643E-2"/>
              <c:y val="0.15013639722713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117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22993792791786"/>
          <c:y val="5.7524594651902725E-2"/>
          <c:w val="0.19463182877899948"/>
          <c:h val="0.1663577510946356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'Fis1'!$T$5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'Mfn2'!$V$15:$W$15</c:f>
                <c:numCache>
                  <c:formatCode>General</c:formatCode>
                  <c:ptCount val="2"/>
                  <c:pt idx="0">
                    <c:v>0.19819214113190298</c:v>
                  </c:pt>
                  <c:pt idx="1">
                    <c:v>0.17466565340993917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'Mfn2'!$V$14:$W$14</c:f>
              <c:numCache>
                <c:formatCode>General</c:formatCode>
                <c:ptCount val="2"/>
                <c:pt idx="0">
                  <c:v>3.2803849205044289</c:v>
                </c:pt>
                <c:pt idx="1">
                  <c:v>4.7596552975507462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2-4CD5-87A4-88944EA753E7}"/>
            </c:ext>
          </c:extLst>
        </c:ser>
        <c:ser>
          <c:idx val="1"/>
          <c:order val="1"/>
          <c:tx>
            <c:strRef>
              <c:f>'Fis1'!$T$6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'Mfn2'!$X$15:$Y$15</c:f>
                <c:numCache>
                  <c:formatCode>General</c:formatCode>
                  <c:ptCount val="2"/>
                  <c:pt idx="0">
                    <c:v>0.18174619441372949</c:v>
                  </c:pt>
                  <c:pt idx="1">
                    <c:v>7.9721001183858012E-2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'Fis1'!$T$3:$T$4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'Mfn2'!$X$14:$Y$14</c:f>
              <c:numCache>
                <c:formatCode>General</c:formatCode>
                <c:ptCount val="2"/>
                <c:pt idx="0">
                  <c:v>2.7113107581548737</c:v>
                </c:pt>
                <c:pt idx="1">
                  <c:v>3.6415160757916438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2-4CD5-87A4-88944EA75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3957504"/>
        <c:axId val="35985600"/>
      </c:barChart>
      <c:catAx>
        <c:axId val="70395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35985600"/>
        <c:crosses val="autoZero"/>
        <c:auto val="1"/>
        <c:lblAlgn val="ctr"/>
        <c:lblOffset val="100"/>
        <c:noMultiLvlLbl val="0"/>
      </c:catAx>
      <c:valAx>
        <c:axId val="359856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Mfn2 amount (AU)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395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59960017304611"/>
          <c:y val="5.0120368635298271E-2"/>
          <c:w val="0.18855223340953137"/>
          <c:h val="0.15171947188440441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9400330086671"/>
          <c:y val="0.14882397850309184"/>
          <c:w val="0.60670465965497278"/>
          <c:h val="0.56036235572901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'Datos P-AMPK'!$M$10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'Datos P-AMPK'!$Q$10:$R$10</c:f>
                <c:numCache>
                  <c:formatCode>General</c:formatCode>
                  <c:ptCount val="2"/>
                  <c:pt idx="0">
                    <c:v>0.12299865340446349</c:v>
                  </c:pt>
                  <c:pt idx="1">
                    <c:v>9.7105341729659567E-2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'Datos P-AMPK'!$N$9:$O$9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('Datos P-AMPK'!$N$10,'Datos P-AMPK'!$O$3)</c:f>
              <c:numCache>
                <c:formatCode>General</c:formatCode>
                <c:ptCount val="2"/>
                <c:pt idx="0">
                  <c:v>1.0979390837215346</c:v>
                </c:pt>
                <c:pt idx="1">
                  <c:v>0.60262659284007658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E-456D-8DDA-A8A61C5CB727}"/>
            </c:ext>
          </c:extLst>
        </c:ser>
        <c:ser>
          <c:idx val="1"/>
          <c:order val="1"/>
          <c:tx>
            <c:strRef>
              <c:f>'Datos P-AMPK'!$M$11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'Datos P-AMPK'!$Q$11:$R$11</c:f>
                <c:numCache>
                  <c:formatCode>General</c:formatCode>
                  <c:ptCount val="2"/>
                  <c:pt idx="0">
                    <c:v>6.2236987533952244E-2</c:v>
                  </c:pt>
                  <c:pt idx="1">
                    <c:v>8.8189255960723037E-2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'Datos P-AMPK'!$N$9:$O$9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('Datos P-AMPK'!$N$4,'Datos P-AMPK'!$O$11)</c:f>
              <c:numCache>
                <c:formatCode>General</c:formatCode>
                <c:ptCount val="2"/>
                <c:pt idx="0">
                  <c:v>0.90853094709311888</c:v>
                </c:pt>
                <c:pt idx="1">
                  <c:v>0.89429277050938649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E-456D-8DDA-A8A61C5CB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459264"/>
        <c:axId val="704528384"/>
      </c:barChart>
      <c:catAx>
        <c:axId val="70445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s-ES"/>
          </a:p>
        </c:txPr>
        <c:crossAx val="704528384"/>
        <c:crosses val="autoZero"/>
        <c:auto val="1"/>
        <c:lblAlgn val="ctr"/>
        <c:lblOffset val="100"/>
        <c:noMultiLvlLbl val="0"/>
      </c:catAx>
      <c:valAx>
        <c:axId val="704528384"/>
        <c:scaling>
          <c:orientation val="minMax"/>
          <c:max val="1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/>
                  <a:t>Relative P-AMPK </a:t>
                </a:r>
                <a:r>
                  <a:rPr lang="es-ES" sz="1400" dirty="0" err="1"/>
                  <a:t>amount</a:t>
                </a:r>
                <a:r>
                  <a:rPr lang="es-ES" sz="1400" dirty="0"/>
                  <a:t> (AU)</a:t>
                </a:r>
              </a:p>
            </c:rich>
          </c:tx>
          <c:layout>
            <c:manualLayout>
              <c:xMode val="edge"/>
              <c:yMode val="edge"/>
              <c:x val="2.110029305731824E-2"/>
              <c:y val="0.121327681436995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es-ES"/>
          </a:p>
        </c:txPr>
        <c:crossAx val="70445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23502735873131"/>
          <c:y val="6.8887425667306171E-2"/>
          <c:w val="0.21162597072251266"/>
          <c:h val="0.15754674573475871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7389232518529"/>
          <c:y val="0.1528682345475261"/>
          <c:w val="0.53123055154165832"/>
          <c:h val="0.65147679476031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'Datos AMPK'!$P$6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'Datos AMPK'!$T$6:$U$6</c:f>
                <c:numCache>
                  <c:formatCode>General</c:formatCode>
                  <c:ptCount val="2"/>
                  <c:pt idx="0">
                    <c:v>4.4838273019684695E-3</c:v>
                  </c:pt>
                  <c:pt idx="1">
                    <c:v>4.7579920112685178E-2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'Datos AMPK'!$Q$5:$R$5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'Datos AMPK'!$Q$6:$R$6</c:f>
              <c:numCache>
                <c:formatCode>General</c:formatCode>
                <c:ptCount val="2"/>
                <c:pt idx="0">
                  <c:v>1.1501649526453099</c:v>
                </c:pt>
                <c:pt idx="1">
                  <c:v>0.85207952841835999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6-439D-A61E-AFFFCCF72929}"/>
            </c:ext>
          </c:extLst>
        </c:ser>
        <c:ser>
          <c:idx val="1"/>
          <c:order val="1"/>
          <c:tx>
            <c:strRef>
              <c:f>'Datos AMPK'!$P$7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'Datos AMPK'!$T$7:$U$7</c:f>
                <c:numCache>
                  <c:formatCode>General</c:formatCode>
                  <c:ptCount val="2"/>
                  <c:pt idx="0">
                    <c:v>3.2274059943832277E-2</c:v>
                  </c:pt>
                  <c:pt idx="1">
                    <c:v>2.2192286479836131E-2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'Datos AMPK'!$Q$5:$R$5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'Datos AMPK'!$Q$7:$R$7</c:f>
              <c:numCache>
                <c:formatCode>General</c:formatCode>
                <c:ptCount val="2"/>
                <c:pt idx="0">
                  <c:v>1.1581188769948123</c:v>
                </c:pt>
                <c:pt idx="1">
                  <c:v>1.0259022279150289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6-439D-A61E-AFFFCCF72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460288"/>
        <c:axId val="704530688"/>
      </c:barChart>
      <c:catAx>
        <c:axId val="70446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s-ES"/>
          </a:p>
        </c:txPr>
        <c:crossAx val="704530688"/>
        <c:crosses val="autoZero"/>
        <c:auto val="1"/>
        <c:lblAlgn val="ctr"/>
        <c:lblOffset val="100"/>
        <c:noMultiLvlLbl val="0"/>
      </c:catAx>
      <c:valAx>
        <c:axId val="704530688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sz="1400" b="1" i="0" baseline="0" dirty="0">
                    <a:effectLst/>
                  </a:rPr>
                  <a:t>Relative AMPK </a:t>
                </a:r>
                <a:r>
                  <a:rPr lang="es-ES" sz="1400" b="1" i="0" baseline="0" dirty="0" err="1">
                    <a:effectLst/>
                  </a:rPr>
                  <a:t>amount</a:t>
                </a:r>
                <a:r>
                  <a:rPr lang="es-ES" sz="1400" b="1" i="0" baseline="0" dirty="0">
                    <a:effectLst/>
                  </a:rPr>
                  <a:t> (AU)</a:t>
                </a:r>
                <a:endParaRPr lang="es-ES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1707651310346241E-2"/>
              <c:y val="0.160568838136584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es-ES"/>
          </a:p>
        </c:txPr>
        <c:crossAx val="70446028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9159114606454342"/>
          <c:y val="6.0562480168662274E-2"/>
          <c:w val="0.21853043749407566"/>
          <c:h val="0.17376714375305771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9183343342296"/>
          <c:y val="7.1291924870900886E-2"/>
          <c:w val="0.65241482285464414"/>
          <c:h val="0.79541079352060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'ratio P-O vs O-P'!$F$19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'ratio P-O vs O-P'!$J$19:$K$19</c:f>
                <c:numCache>
                  <c:formatCode>General</c:formatCode>
                  <c:ptCount val="2"/>
                  <c:pt idx="0">
                    <c:v>8.5960013788744502E-2</c:v>
                  </c:pt>
                  <c:pt idx="1">
                    <c:v>3.2714073462751139E-2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'ratio P-O vs O-P'!$G$18:$H$18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'ratio P-O vs O-P'!$G$19:$H$19</c:f>
              <c:numCache>
                <c:formatCode>General</c:formatCode>
                <c:ptCount val="2"/>
                <c:pt idx="0">
                  <c:v>0.98100845765097344</c:v>
                </c:pt>
                <c:pt idx="1">
                  <c:v>0.59096241873024458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4-45FE-91FA-925C1F01EEAD}"/>
            </c:ext>
          </c:extLst>
        </c:ser>
        <c:ser>
          <c:idx val="1"/>
          <c:order val="1"/>
          <c:tx>
            <c:strRef>
              <c:f>'ratio P-O vs O-P'!$F$20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'ratio P-O vs O-P'!$J$20:$K$20</c:f>
                <c:numCache>
                  <c:formatCode>General</c:formatCode>
                  <c:ptCount val="2"/>
                  <c:pt idx="0">
                    <c:v>7.201728602966119E-2</c:v>
                  </c:pt>
                  <c:pt idx="1">
                    <c:v>4.93585374860789E-2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'ratio P-O vs O-P'!$G$18:$H$18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'ratio P-O vs O-P'!$G$20:$H$20</c:f>
              <c:numCache>
                <c:formatCode>General</c:formatCode>
                <c:ptCount val="2"/>
                <c:pt idx="0">
                  <c:v>0.90480914849786098</c:v>
                </c:pt>
                <c:pt idx="1">
                  <c:v>0.97760615946422491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4-45FE-91FA-925C1F01E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462336"/>
        <c:axId val="704532992"/>
      </c:barChart>
      <c:catAx>
        <c:axId val="70446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s-ES"/>
          </a:p>
        </c:txPr>
        <c:crossAx val="704532992"/>
        <c:crosses val="autoZero"/>
        <c:auto val="1"/>
        <c:lblAlgn val="ctr"/>
        <c:lblOffset val="100"/>
        <c:noMultiLvlLbl val="0"/>
      </c:catAx>
      <c:valAx>
        <c:axId val="704532992"/>
        <c:scaling>
          <c:orientation val="minMax"/>
          <c:max val="1.3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/>
                  <a:t>Relative P-AMPK/AMPK</a:t>
                </a:r>
                <a:r>
                  <a:rPr lang="es-ES" sz="1400" baseline="0" dirty="0"/>
                  <a:t> </a:t>
                </a:r>
                <a:r>
                  <a:rPr lang="es-ES" sz="1400" baseline="0" dirty="0" err="1"/>
                  <a:t>amount</a:t>
                </a:r>
                <a:r>
                  <a:rPr lang="es-ES" sz="1400" baseline="0" dirty="0"/>
                  <a:t> (AU)</a:t>
                </a:r>
                <a:endParaRPr lang="es-ES" sz="1400" dirty="0"/>
              </a:p>
            </c:rich>
          </c:tx>
          <c:layout>
            <c:manualLayout>
              <c:xMode val="edge"/>
              <c:yMode val="edge"/>
              <c:x val="1.894602735952217E-2"/>
              <c:y val="0.140497037284655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es-ES"/>
          </a:p>
        </c:txPr>
        <c:crossAx val="7044623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2794300345421048"/>
          <c:y val="7.3834076870074913E-2"/>
          <c:w val="0.16890640314394653"/>
          <c:h val="0.140101623506879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SERCA1!$Q$35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SERCA1!$Q$43:$R$43</c:f>
                <c:numCache>
                  <c:formatCode>General</c:formatCode>
                  <c:ptCount val="2"/>
                  <c:pt idx="0">
                    <c:v>8.2436022877811641E-2</c:v>
                  </c:pt>
                  <c:pt idx="1">
                    <c:v>5.8492021443361714E-2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SERCA1!$P$36:$P$37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SERCA1!$Q$36:$Q$37</c:f>
              <c:numCache>
                <c:formatCode>General</c:formatCode>
                <c:ptCount val="2"/>
                <c:pt idx="0">
                  <c:v>1.9567382050762023</c:v>
                </c:pt>
                <c:pt idx="1">
                  <c:v>0.84430749901251168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D-45B8-AF50-F74A4EBACD8E}"/>
            </c:ext>
          </c:extLst>
        </c:ser>
        <c:ser>
          <c:idx val="0"/>
          <c:order val="1"/>
          <c:tx>
            <c:strRef>
              <c:f>SERCA1!$R$35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SERCA1!$Q$44:$R$44</c:f>
                <c:numCache>
                  <c:formatCode>General</c:formatCode>
                  <c:ptCount val="2"/>
                  <c:pt idx="0">
                    <c:v>5.5476767316716559E-2</c:v>
                  </c:pt>
                  <c:pt idx="1">
                    <c:v>7.5738173941717182E-2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SERCA1!$P$36:$P$37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SERCA1!$R$36:$R$37</c:f>
              <c:numCache>
                <c:formatCode>General</c:formatCode>
                <c:ptCount val="2"/>
                <c:pt idx="0">
                  <c:v>2.2783885295380815</c:v>
                </c:pt>
                <c:pt idx="1">
                  <c:v>1.1295047949988417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D-45B8-AF50-F74A4EBAC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465344"/>
        <c:axId val="192920320"/>
      </c:barChart>
      <c:catAx>
        <c:axId val="2254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192920320"/>
        <c:crosses val="autoZero"/>
        <c:auto val="1"/>
        <c:lblAlgn val="ctr"/>
        <c:lblOffset val="100"/>
        <c:noMultiLvlLbl val="0"/>
      </c:catAx>
      <c:valAx>
        <c:axId val="192920320"/>
        <c:scaling>
          <c:orientation val="minMax"/>
          <c:max val="2.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/>
                  <a:t>Relative SERCA1 amount (AU)</a:t>
                </a:r>
              </a:p>
            </c:rich>
          </c:tx>
          <c:layout>
            <c:manualLayout>
              <c:xMode val="edge"/>
              <c:yMode val="edge"/>
              <c:x val="1.0945271573733555E-2"/>
              <c:y val="0.201485804465473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22546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515461273388417"/>
          <c:y val="0.12609281175332093"/>
          <c:w val="0.17564144462416523"/>
          <c:h val="0.13720205309791245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Control</c:v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(SERCA2!$R$6,SERCA2!$R$8)</c:f>
                <c:numCache>
                  <c:formatCode>General</c:formatCode>
                  <c:ptCount val="2"/>
                  <c:pt idx="0">
                    <c:v>7.1118044981048192E-2</c:v>
                  </c:pt>
                  <c:pt idx="1">
                    <c:v>9.9511112309835045E-2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(SERCA1!$L$3,SERCA1!$L$4)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(SERCA2!$Q$6,SERCA2!$Q$8)</c:f>
              <c:numCache>
                <c:formatCode>General</c:formatCode>
                <c:ptCount val="2"/>
                <c:pt idx="0">
                  <c:v>2.0915682229898014</c:v>
                </c:pt>
                <c:pt idx="1">
                  <c:v>1.4802656346154399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1-410C-898F-EEB87DBEB542}"/>
            </c:ext>
          </c:extLst>
        </c:ser>
        <c:ser>
          <c:idx val="1"/>
          <c:order val="1"/>
          <c:tx>
            <c:v>Melatonin</c:v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(SERCA2!$R$7,SERCA2!$R$9)</c:f>
                <c:numCache>
                  <c:formatCode>General</c:formatCode>
                  <c:ptCount val="2"/>
                  <c:pt idx="0">
                    <c:v>5.9740234608613739E-2</c:v>
                  </c:pt>
                  <c:pt idx="1">
                    <c:v>7.766688833361951E-2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(SERCA1!$L$3,SERCA1!$L$4)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(SERCA2!$Q$7,SERCA2!$Q$9)</c:f>
              <c:numCache>
                <c:formatCode>General</c:formatCode>
                <c:ptCount val="2"/>
                <c:pt idx="0">
                  <c:v>2.5076720825261449</c:v>
                </c:pt>
                <c:pt idx="1">
                  <c:v>1.7889069242421671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1-410C-898F-EEB87DBEB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196352"/>
        <c:axId val="223234880"/>
      </c:barChart>
      <c:catAx>
        <c:axId val="22819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223234880"/>
        <c:crosses val="autoZero"/>
        <c:auto val="1"/>
        <c:lblAlgn val="ctr"/>
        <c:lblOffset val="100"/>
        <c:noMultiLvlLbl val="0"/>
      </c:catAx>
      <c:valAx>
        <c:axId val="223234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 dirty="0"/>
                  <a:t>Relative SERCA2 </a:t>
                </a:r>
                <a:r>
                  <a:rPr lang="es-ES" sz="1400" dirty="0" err="1"/>
                  <a:t>amount</a:t>
                </a:r>
                <a:r>
                  <a:rPr lang="es-ES" sz="1400" dirty="0"/>
                  <a:t> (AU)</a:t>
                </a:r>
              </a:p>
            </c:rich>
          </c:tx>
          <c:layout>
            <c:manualLayout>
              <c:xMode val="edge"/>
              <c:yMode val="edge"/>
              <c:x val="1.6205694560756406E-2"/>
              <c:y val="0.133969486880784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22819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44863961488409"/>
          <c:y val="8.5311760604494372E-2"/>
          <c:w val="0.18575481166941257"/>
          <c:h val="0.15719997386040266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3493644232347"/>
          <c:y val="0.11784174084884802"/>
          <c:w val="0.75865545348266417"/>
          <c:h val="0.6781556423975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'SLN-08-11-21'!$D$3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('SLN-08-11-21'!$S$6,'SLN-08-11-21'!$S$8)</c:f>
                <c:numCache>
                  <c:formatCode>General</c:formatCode>
                  <c:ptCount val="2"/>
                  <c:pt idx="0">
                    <c:v>6.124229460295439E-2</c:v>
                  </c:pt>
                  <c:pt idx="1">
                    <c:v>7.3787706893271049E-2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'SLN-08-11-21'!$E$2:$F$2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'SLN-08-11-21'!$E$3:$F$3</c:f>
              <c:numCache>
                <c:formatCode>General</c:formatCode>
                <c:ptCount val="2"/>
                <c:pt idx="0">
                  <c:v>0.95428766953040567</c:v>
                </c:pt>
                <c:pt idx="1">
                  <c:v>0.58594498054000288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F-4F48-8245-489D8053693C}"/>
            </c:ext>
          </c:extLst>
        </c:ser>
        <c:ser>
          <c:idx val="1"/>
          <c:order val="1"/>
          <c:tx>
            <c:strRef>
              <c:f>'SLN-08-11-21'!$D$4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('SLN-08-11-21'!$S$7,'SLN-08-11-21'!$S$9)</c:f>
                <c:numCache>
                  <c:formatCode>General</c:formatCode>
                  <c:ptCount val="2"/>
                  <c:pt idx="0">
                    <c:v>8.4457873744920905E-2</c:v>
                  </c:pt>
                  <c:pt idx="1">
                    <c:v>5.9398058970510557E-2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'SLN-08-11-21'!$E$2:$F$2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'SLN-08-11-21'!$E$4:$F$4</c:f>
              <c:numCache>
                <c:formatCode>General</c:formatCode>
                <c:ptCount val="2"/>
                <c:pt idx="0">
                  <c:v>1.192748762129652</c:v>
                </c:pt>
                <c:pt idx="1">
                  <c:v>1.0149359272410647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F-4F48-8245-489D80536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72820528"/>
        <c:axId val="1772826352"/>
      </c:barChart>
      <c:catAx>
        <c:axId val="177282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72826352"/>
        <c:crosses val="autoZero"/>
        <c:auto val="1"/>
        <c:lblAlgn val="ctr"/>
        <c:lblOffset val="100"/>
        <c:noMultiLvlLbl val="0"/>
      </c:catAx>
      <c:valAx>
        <c:axId val="1772826352"/>
        <c:scaling>
          <c:orientation val="minMax"/>
          <c:max val="1.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b="1"/>
                  <a:t>Relative SLN amount (AU)</a:t>
                </a:r>
              </a:p>
            </c:rich>
          </c:tx>
          <c:layout>
            <c:manualLayout>
              <c:xMode val="edge"/>
              <c:yMode val="edge"/>
              <c:x val="3.9461019809382339E-2"/>
              <c:y val="0.24995777789791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728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405238121102994"/>
          <c:y val="0.11753615048692122"/>
          <c:w val="0.16348112610364868"/>
          <c:h val="0.14389774330722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'PPARG Mus12wMLT'!$T$21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'PPARG Mus12wMLT'!$Y$21:$Z$21</c:f>
                <c:numCache>
                  <c:formatCode>General</c:formatCode>
                  <c:ptCount val="2"/>
                  <c:pt idx="0">
                    <c:v>5.6251407113198822E-2</c:v>
                  </c:pt>
                  <c:pt idx="1">
                    <c:v>6.0522341499624252E-2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'PPARG Mus12wMLT'!$U$20:$V$20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'PPARG Mus12wMLT'!$U$21:$V$21</c:f>
              <c:numCache>
                <c:formatCode>General</c:formatCode>
                <c:ptCount val="2"/>
                <c:pt idx="0">
                  <c:v>1.773147506435385</c:v>
                </c:pt>
                <c:pt idx="1">
                  <c:v>1.3613900201638007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5-4DFF-B474-32AF736A9039}"/>
            </c:ext>
          </c:extLst>
        </c:ser>
        <c:ser>
          <c:idx val="1"/>
          <c:order val="1"/>
          <c:tx>
            <c:strRef>
              <c:f>'PPARG Mus12wMLT'!$T$22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'PPARG Mus12wMLT'!$Y$22:$Z$22</c:f>
                <c:numCache>
                  <c:formatCode>General</c:formatCode>
                  <c:ptCount val="2"/>
                  <c:pt idx="0">
                    <c:v>5.9093943250575751E-2</c:v>
                  </c:pt>
                  <c:pt idx="1">
                    <c:v>2.7912557515291838E-2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'PPARG Mus12wMLT'!$U$20:$V$20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'PPARG Mus12wMLT'!$U$22:$V$22</c:f>
              <c:numCache>
                <c:formatCode>General</c:formatCode>
                <c:ptCount val="2"/>
                <c:pt idx="0">
                  <c:v>1.784313342118286</c:v>
                </c:pt>
                <c:pt idx="1">
                  <c:v>1.7501883528749029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5-4DFF-B474-32AF736A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90208"/>
        <c:axId val="141286144"/>
      </c:barChart>
      <c:catAx>
        <c:axId val="15619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141286144"/>
        <c:crosses val="autoZero"/>
        <c:auto val="1"/>
        <c:lblAlgn val="ctr"/>
        <c:lblOffset val="100"/>
        <c:noMultiLvlLbl val="0"/>
      </c:catAx>
      <c:valAx>
        <c:axId val="141286144"/>
        <c:scaling>
          <c:orientation val="minMax"/>
          <c:max val="2.200000000000000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/>
                  <a:t>Relative PPARG amount (AU)</a:t>
                </a:r>
              </a:p>
            </c:rich>
          </c:tx>
          <c:layout>
            <c:manualLayout>
              <c:xMode val="edge"/>
              <c:yMode val="edge"/>
              <c:x val="1.3395842577402303E-2"/>
              <c:y val="0.188504298393593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6190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15064525225225"/>
          <c:y val="4.8149572268346624E-2"/>
          <c:w val="0.62326601995763431"/>
          <c:h val="0.781474805205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(Hoja1!$L$28,Hoja1!$L$30)</c:f>
                <c:numCache>
                  <c:formatCode>General</c:formatCode>
                  <c:ptCount val="2"/>
                  <c:pt idx="0">
                    <c:v>1.7478949013120332E-2</c:v>
                  </c:pt>
                  <c:pt idx="1">
                    <c:v>3.9155213977301297E-2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Hoja1!$C$3:$C$4</c:f>
              <c:strCache>
                <c:ptCount val="2"/>
                <c:pt idx="0">
                  <c:v>ZL</c:v>
                </c:pt>
                <c:pt idx="1">
                  <c:v>ZDF</c:v>
                </c:pt>
              </c:strCache>
            </c:strRef>
          </c:cat>
          <c:val>
            <c:numRef>
              <c:f>(Hoja1!$F$28,Hoja1!$F$30)</c:f>
              <c:numCache>
                <c:formatCode>General</c:formatCode>
                <c:ptCount val="2"/>
                <c:pt idx="0">
                  <c:v>0.99095688155337325</c:v>
                </c:pt>
                <c:pt idx="1">
                  <c:v>0.81158479682655349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8-4357-B152-3A5EDB4185FD}"/>
            </c:ext>
          </c:extLst>
        </c:ser>
        <c:ser>
          <c:idx val="1"/>
          <c:order val="1"/>
          <c:tx>
            <c:strRef>
              <c:f>Hoja1!$E$2</c:f>
              <c:strCache>
                <c:ptCount val="1"/>
                <c:pt idx="0">
                  <c:v>Melatonin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(Hoja1!$L$29,Hoja1!$L$31)</c:f>
                <c:numCache>
                  <c:formatCode>General</c:formatCode>
                  <c:ptCount val="2"/>
                  <c:pt idx="0">
                    <c:v>2.3784383146806299E-2</c:v>
                  </c:pt>
                  <c:pt idx="1">
                    <c:v>1.4809695921921901E-2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(Hoja1!$F$29,Hoja1!$F$31)</c:f>
              <c:numCache>
                <c:formatCode>General</c:formatCode>
                <c:ptCount val="2"/>
                <c:pt idx="0">
                  <c:v>0.98108616646424196</c:v>
                </c:pt>
                <c:pt idx="1">
                  <c:v>1.0638974706441959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8-4357-B152-3A5EDB41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327040"/>
        <c:axId val="762195904"/>
      </c:barChart>
      <c:catAx>
        <c:axId val="76232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ES"/>
          </a:p>
        </c:txPr>
        <c:crossAx val="762195904"/>
        <c:crosses val="autoZero"/>
        <c:auto val="1"/>
        <c:lblAlgn val="ctr"/>
        <c:lblOffset val="100"/>
        <c:noMultiLvlLbl val="0"/>
      </c:catAx>
      <c:valAx>
        <c:axId val="762195904"/>
        <c:scaling>
          <c:orientation val="minMax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 dirty="0"/>
                  <a:t>Relative PGC1</a:t>
                </a:r>
                <a:r>
                  <a:rPr lang="el-GR" sz="1400" dirty="0"/>
                  <a:t>α</a:t>
                </a:r>
                <a:r>
                  <a:rPr lang="es-ES" sz="1400" baseline="0" dirty="0"/>
                  <a:t> </a:t>
                </a:r>
                <a:r>
                  <a:rPr lang="es-ES" sz="1400" dirty="0" err="1"/>
                  <a:t>amount</a:t>
                </a:r>
                <a:r>
                  <a:rPr lang="es-ES" sz="1400" dirty="0"/>
                  <a:t> (AU)</a:t>
                </a:r>
              </a:p>
            </c:rich>
          </c:tx>
          <c:layout>
            <c:manualLayout>
              <c:xMode val="edge"/>
              <c:yMode val="edge"/>
              <c:x val="2.1718691451690256E-2"/>
              <c:y val="0.109712784577666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623270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chart" Target="../charts/chart1.xml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Relationship Id="rId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5.xml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6.xml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7.xml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8.xml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chart" Target="../charts/chart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0.xml"/><Relationship Id="rId4" Type="http://schemas.openxmlformats.org/officeDocument/2006/relationships/image" Target="../media/image17.png"/><Relationship Id="rId5" Type="http://schemas.openxmlformats.org/officeDocument/2006/relationships/chart" Target="../charts/chart11.xm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55224" l="16651" r="17184" t="39701"/>
          <a:stretch/>
        </p:blipFill>
        <p:spPr>
          <a:xfrm>
            <a:off x="3785346" y="4815607"/>
            <a:ext cx="4858871" cy="372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3796873" y="618571"/>
            <a:ext cx="5572758" cy="3809010"/>
            <a:chOff x="3796873" y="779935"/>
            <a:chExt cx="5572758" cy="3809010"/>
          </a:xfrm>
        </p:grpSpPr>
        <p:graphicFrame>
          <p:nvGraphicFramePr>
            <p:cNvPr id="90" name="Google Shape;90;p1"/>
            <p:cNvGraphicFramePr/>
            <p:nvPr/>
          </p:nvGraphicFramePr>
          <p:xfrm>
            <a:off x="3796873" y="779935"/>
            <a:ext cx="5572758" cy="3809010"/>
          </p:xfrm>
          <a:graphic>
            <a:graphicData uri="http://schemas.openxmlformats.org/drawingml/2006/chart">
              <c:chart r:id="rId4"/>
            </a:graphicData>
          </a:graphic>
        </p:graphicFrame>
        <p:grpSp>
          <p:nvGrpSpPr>
            <p:cNvPr id="91" name="Google Shape;91;p1"/>
            <p:cNvGrpSpPr/>
            <p:nvPr/>
          </p:nvGrpSpPr>
          <p:grpSpPr>
            <a:xfrm>
              <a:off x="5169250" y="1413632"/>
              <a:ext cx="1634961" cy="1080000"/>
              <a:chOff x="3762265" y="1343077"/>
              <a:chExt cx="2316467" cy="1080000"/>
            </a:xfrm>
          </p:grpSpPr>
          <p:cxnSp>
            <p:nvCxnSpPr>
              <p:cNvPr id="92" name="Google Shape;92;p1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" name="Google Shape;93;p1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" name="Google Shape;94;p1"/>
              <p:cNvCxnSpPr/>
              <p:nvPr/>
            </p:nvCxnSpPr>
            <p:spPr>
              <a:xfrm>
                <a:off x="6078732" y="1343077"/>
                <a:ext cx="0" cy="108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5" name="Google Shape;95;p1"/>
            <p:cNvGrpSpPr/>
            <p:nvPr/>
          </p:nvGrpSpPr>
          <p:grpSpPr>
            <a:xfrm>
              <a:off x="6830924" y="1521634"/>
              <a:ext cx="454208" cy="974109"/>
              <a:chOff x="3762265" y="1343077"/>
              <a:chExt cx="2316467" cy="684001"/>
            </a:xfrm>
          </p:grpSpPr>
          <p:cxnSp>
            <p:nvCxnSpPr>
              <p:cNvPr id="96" name="Google Shape;96;p1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" name="Google Shape;97;p1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"/>
              <p:cNvCxnSpPr/>
              <p:nvPr/>
            </p:nvCxnSpPr>
            <p:spPr>
              <a:xfrm>
                <a:off x="6078732" y="1343077"/>
                <a:ext cx="0" cy="758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"/>
            <p:cNvSpPr txBox="1"/>
            <p:nvPr/>
          </p:nvSpPr>
          <p:spPr>
            <a:xfrm>
              <a:off x="5639780" y="1065948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#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6736726" y="1253878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 b="49098" l="15320" r="16747" t="47827"/>
          <a:stretch/>
        </p:blipFill>
        <p:spPr>
          <a:xfrm>
            <a:off x="3785346" y="4402104"/>
            <a:ext cx="4858871" cy="37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0"/>
          <p:cNvGrpSpPr/>
          <p:nvPr/>
        </p:nvGrpSpPr>
        <p:grpSpPr>
          <a:xfrm>
            <a:off x="783941" y="1144721"/>
            <a:ext cx="5235526" cy="3499338"/>
            <a:chOff x="616634" y="327074"/>
            <a:chExt cx="5235526" cy="3499338"/>
          </a:xfrm>
        </p:grpSpPr>
        <p:graphicFrame>
          <p:nvGraphicFramePr>
            <p:cNvPr id="295" name="Google Shape;295;p10"/>
            <p:cNvGraphicFramePr/>
            <p:nvPr/>
          </p:nvGraphicFramePr>
          <p:xfrm>
            <a:off x="616634" y="327074"/>
            <a:ext cx="5235526" cy="3499338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296" name="Google Shape;296;p10"/>
            <p:cNvGrpSpPr/>
            <p:nvPr/>
          </p:nvGrpSpPr>
          <p:grpSpPr>
            <a:xfrm>
              <a:off x="1943925" y="1308099"/>
              <a:ext cx="443676" cy="419101"/>
              <a:chOff x="3762265" y="1343076"/>
              <a:chExt cx="2316467" cy="785336"/>
            </a:xfrm>
          </p:grpSpPr>
          <p:cxnSp>
            <p:nvCxnSpPr>
              <p:cNvPr id="297" name="Google Shape;297;p10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10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p10"/>
              <p:cNvCxnSpPr/>
              <p:nvPr/>
            </p:nvCxnSpPr>
            <p:spPr>
              <a:xfrm>
                <a:off x="6078732" y="1343076"/>
                <a:ext cx="0" cy="7853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00" name="Google Shape;300;p10"/>
            <p:cNvSpPr txBox="1"/>
            <p:nvPr/>
          </p:nvSpPr>
          <p:spPr>
            <a:xfrm>
              <a:off x="2464063" y="350114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1888974" y="1021065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302" name="Google Shape;302;p10"/>
            <p:cNvGrpSpPr/>
            <p:nvPr/>
          </p:nvGrpSpPr>
          <p:grpSpPr>
            <a:xfrm>
              <a:off x="1919534" y="685588"/>
              <a:ext cx="1650318" cy="499407"/>
              <a:chOff x="3762265" y="1343077"/>
              <a:chExt cx="2316467" cy="684001"/>
            </a:xfrm>
          </p:grpSpPr>
          <p:cxnSp>
            <p:nvCxnSpPr>
              <p:cNvPr id="303" name="Google Shape;303;p10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10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10"/>
              <p:cNvCxnSpPr/>
              <p:nvPr/>
            </p:nvCxnSpPr>
            <p:spPr>
              <a:xfrm>
                <a:off x="6078732" y="1343077"/>
                <a:ext cx="0" cy="758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06" name="Google Shape;306;p10"/>
            <p:cNvGrpSpPr/>
            <p:nvPr/>
          </p:nvGrpSpPr>
          <p:grpSpPr>
            <a:xfrm>
              <a:off x="3569903" y="789994"/>
              <a:ext cx="443676" cy="419101"/>
              <a:chOff x="3762265" y="1343076"/>
              <a:chExt cx="2316467" cy="785336"/>
            </a:xfrm>
          </p:grpSpPr>
          <p:cxnSp>
            <p:nvCxnSpPr>
              <p:cNvPr id="307" name="Google Shape;307;p10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10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10"/>
              <p:cNvCxnSpPr/>
              <p:nvPr/>
            </p:nvCxnSpPr>
            <p:spPr>
              <a:xfrm>
                <a:off x="6078732" y="1343076"/>
                <a:ext cx="0" cy="7853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10" name="Google Shape;310;p10"/>
            <p:cNvSpPr txBox="1"/>
            <p:nvPr/>
          </p:nvSpPr>
          <p:spPr>
            <a:xfrm>
              <a:off x="3491040" y="518589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311" name="Google Shape;311;p10"/>
          <p:cNvGrpSpPr/>
          <p:nvPr/>
        </p:nvGrpSpPr>
        <p:grpSpPr>
          <a:xfrm>
            <a:off x="6934923" y="1144973"/>
            <a:ext cx="5404338" cy="3836963"/>
            <a:chOff x="6171028" y="2690445"/>
            <a:chExt cx="5404338" cy="3836963"/>
          </a:xfrm>
        </p:grpSpPr>
        <p:graphicFrame>
          <p:nvGraphicFramePr>
            <p:cNvPr id="312" name="Google Shape;312;p10"/>
            <p:cNvGraphicFramePr/>
            <p:nvPr/>
          </p:nvGraphicFramePr>
          <p:xfrm>
            <a:off x="6171028" y="2690445"/>
            <a:ext cx="5404338" cy="3836963"/>
          </p:xfrm>
          <a:graphic>
            <a:graphicData uri="http://schemas.openxmlformats.org/drawingml/2006/chart">
              <c:chart r:id="rId4"/>
            </a:graphicData>
          </a:graphic>
        </p:graphicFrame>
        <p:grpSp>
          <p:nvGrpSpPr>
            <p:cNvPr id="313" name="Google Shape;313;p10"/>
            <p:cNvGrpSpPr/>
            <p:nvPr/>
          </p:nvGrpSpPr>
          <p:grpSpPr>
            <a:xfrm>
              <a:off x="7414537" y="3889912"/>
              <a:ext cx="512077" cy="507917"/>
              <a:chOff x="3762265" y="1343076"/>
              <a:chExt cx="2316467" cy="785336"/>
            </a:xfrm>
          </p:grpSpPr>
          <p:cxnSp>
            <p:nvCxnSpPr>
              <p:cNvPr id="314" name="Google Shape;314;p10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10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10"/>
              <p:cNvCxnSpPr/>
              <p:nvPr/>
            </p:nvCxnSpPr>
            <p:spPr>
              <a:xfrm>
                <a:off x="6078732" y="1343076"/>
                <a:ext cx="0" cy="7853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17" name="Google Shape;317;p10"/>
            <p:cNvSpPr txBox="1"/>
            <p:nvPr/>
          </p:nvSpPr>
          <p:spPr>
            <a:xfrm>
              <a:off x="7377565" y="3543389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318" name="Google Shape;318;p10"/>
            <p:cNvGrpSpPr/>
            <p:nvPr/>
          </p:nvGrpSpPr>
          <p:grpSpPr>
            <a:xfrm>
              <a:off x="7414480" y="3232352"/>
              <a:ext cx="1755645" cy="546766"/>
              <a:chOff x="3762264" y="1343077"/>
              <a:chExt cx="2316468" cy="314324"/>
            </a:xfrm>
          </p:grpSpPr>
          <p:cxnSp>
            <p:nvCxnSpPr>
              <p:cNvPr id="319" name="Google Shape;319;p10"/>
              <p:cNvCxnSpPr/>
              <p:nvPr/>
            </p:nvCxnSpPr>
            <p:spPr>
              <a:xfrm flipH="1" rot="10800000">
                <a:off x="3762264" y="1346967"/>
                <a:ext cx="1" cy="31043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10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10"/>
              <p:cNvCxnSpPr/>
              <p:nvPr/>
            </p:nvCxnSpPr>
            <p:spPr>
              <a:xfrm>
                <a:off x="6078732" y="1343077"/>
                <a:ext cx="0" cy="630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22" name="Google Shape;322;p10"/>
            <p:cNvGrpSpPr/>
            <p:nvPr/>
          </p:nvGrpSpPr>
          <p:grpSpPr>
            <a:xfrm>
              <a:off x="9216123" y="3232349"/>
              <a:ext cx="512077" cy="727412"/>
              <a:chOff x="3762265" y="1343076"/>
              <a:chExt cx="2316467" cy="785336"/>
            </a:xfrm>
          </p:grpSpPr>
          <p:cxnSp>
            <p:nvCxnSpPr>
              <p:cNvPr id="323" name="Google Shape;323;p10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10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10"/>
              <p:cNvCxnSpPr/>
              <p:nvPr/>
            </p:nvCxnSpPr>
            <p:spPr>
              <a:xfrm>
                <a:off x="6078732" y="1343076"/>
                <a:ext cx="0" cy="7853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26" name="Google Shape;326;p10"/>
            <p:cNvSpPr txBox="1"/>
            <p:nvPr/>
          </p:nvSpPr>
          <p:spPr>
            <a:xfrm>
              <a:off x="8108871" y="2867984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27" name="Google Shape;327;p10"/>
            <p:cNvSpPr txBox="1"/>
            <p:nvPr/>
          </p:nvSpPr>
          <p:spPr>
            <a:xfrm>
              <a:off x="9169930" y="2922076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328" name="Google Shape;328;p10"/>
          <p:cNvPicPr preferRelativeResize="0"/>
          <p:nvPr/>
        </p:nvPicPr>
        <p:blipFill rotWithShape="1">
          <a:blip r:embed="rId5">
            <a:alphaModFix/>
          </a:blip>
          <a:srcRect b="0" l="25592" r="5218" t="74586"/>
          <a:stretch/>
        </p:blipFill>
        <p:spPr>
          <a:xfrm>
            <a:off x="7294717" y="5635743"/>
            <a:ext cx="3770067" cy="4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0"/>
          <p:cNvPicPr preferRelativeResize="0"/>
          <p:nvPr/>
        </p:nvPicPr>
        <p:blipFill rotWithShape="1">
          <a:blip r:embed="rId6">
            <a:alphaModFix/>
          </a:blip>
          <a:srcRect b="0" l="25592" r="5218" t="74586"/>
          <a:stretch/>
        </p:blipFill>
        <p:spPr>
          <a:xfrm>
            <a:off x="1146505" y="5433393"/>
            <a:ext cx="3770067" cy="4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6505" y="4952207"/>
            <a:ext cx="3773751" cy="42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84936" y="5137115"/>
            <a:ext cx="3779848" cy="44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"/>
          <p:cNvGrpSpPr/>
          <p:nvPr/>
        </p:nvGrpSpPr>
        <p:grpSpPr>
          <a:xfrm>
            <a:off x="1055193" y="1121390"/>
            <a:ext cx="4815099" cy="3695043"/>
            <a:chOff x="1055193" y="1197590"/>
            <a:chExt cx="4815099" cy="3695043"/>
          </a:xfrm>
        </p:grpSpPr>
        <p:graphicFrame>
          <p:nvGraphicFramePr>
            <p:cNvPr id="107" name="Google Shape;107;p2"/>
            <p:cNvGraphicFramePr/>
            <p:nvPr/>
          </p:nvGraphicFramePr>
          <p:xfrm>
            <a:off x="1055193" y="1197590"/>
            <a:ext cx="4815099" cy="3695043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108" name="Google Shape;108;p2"/>
            <p:cNvGrpSpPr/>
            <p:nvPr/>
          </p:nvGrpSpPr>
          <p:grpSpPr>
            <a:xfrm>
              <a:off x="2318292" y="1989298"/>
              <a:ext cx="1440000" cy="792000"/>
              <a:chOff x="3762265" y="1343077"/>
              <a:chExt cx="2316467" cy="1080000"/>
            </a:xfrm>
          </p:grpSpPr>
          <p:cxnSp>
            <p:nvCxnSpPr>
              <p:cNvPr id="109" name="Google Shape;109;p2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" name="Google Shape;110;p2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" name="Google Shape;111;p2"/>
              <p:cNvCxnSpPr/>
              <p:nvPr/>
            </p:nvCxnSpPr>
            <p:spPr>
              <a:xfrm>
                <a:off x="6078732" y="1343077"/>
                <a:ext cx="0" cy="108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2" name="Google Shape;112;p2"/>
            <p:cNvGrpSpPr/>
            <p:nvPr/>
          </p:nvGrpSpPr>
          <p:grpSpPr>
            <a:xfrm>
              <a:off x="3788487" y="2362200"/>
              <a:ext cx="408863" cy="419098"/>
              <a:chOff x="3762265" y="1343077"/>
              <a:chExt cx="2316467" cy="684001"/>
            </a:xfrm>
          </p:grpSpPr>
          <p:cxnSp>
            <p:nvCxnSpPr>
              <p:cNvPr id="113" name="Google Shape;113;p2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4" name="Google Shape;114;p2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5" name="Google Shape;115;p2"/>
              <p:cNvCxnSpPr/>
              <p:nvPr/>
            </p:nvCxnSpPr>
            <p:spPr>
              <a:xfrm>
                <a:off x="6078732" y="1343077"/>
                <a:ext cx="0" cy="758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16" name="Google Shape;116;p2"/>
            <p:cNvSpPr txBox="1"/>
            <p:nvPr/>
          </p:nvSpPr>
          <p:spPr>
            <a:xfrm>
              <a:off x="2754474" y="1642762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#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3650609" y="2028899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7210709" y="855287"/>
            <a:ext cx="4662966" cy="3350127"/>
            <a:chOff x="7236109" y="3217569"/>
            <a:chExt cx="4662966" cy="3350127"/>
          </a:xfrm>
        </p:grpSpPr>
        <p:graphicFrame>
          <p:nvGraphicFramePr>
            <p:cNvPr id="119" name="Google Shape;119;p2"/>
            <p:cNvGraphicFramePr/>
            <p:nvPr/>
          </p:nvGraphicFramePr>
          <p:xfrm>
            <a:off x="7236109" y="3217569"/>
            <a:ext cx="4662966" cy="3350127"/>
          </p:xfrm>
          <a:graphic>
            <a:graphicData uri="http://schemas.openxmlformats.org/drawingml/2006/chart">
              <c:chart r:id="rId4"/>
            </a:graphicData>
          </a:graphic>
        </p:graphicFrame>
        <p:grpSp>
          <p:nvGrpSpPr>
            <p:cNvPr id="120" name="Google Shape;120;p2"/>
            <p:cNvGrpSpPr/>
            <p:nvPr/>
          </p:nvGrpSpPr>
          <p:grpSpPr>
            <a:xfrm>
              <a:off x="8737411" y="3940553"/>
              <a:ext cx="1232089" cy="468000"/>
              <a:chOff x="3762265" y="1343077"/>
              <a:chExt cx="2316467" cy="468000"/>
            </a:xfrm>
          </p:grpSpPr>
          <p:cxnSp>
            <p:nvCxnSpPr>
              <p:cNvPr id="121" name="Google Shape;121;p2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" name="Google Shape;122;p2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2"/>
              <p:cNvCxnSpPr/>
              <p:nvPr/>
            </p:nvCxnSpPr>
            <p:spPr>
              <a:xfrm>
                <a:off x="6078732" y="1343077"/>
                <a:ext cx="0" cy="46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4" name="Google Shape;124;p2"/>
            <p:cNvGrpSpPr/>
            <p:nvPr/>
          </p:nvGrpSpPr>
          <p:grpSpPr>
            <a:xfrm>
              <a:off x="10011610" y="4140199"/>
              <a:ext cx="342063" cy="262910"/>
              <a:chOff x="3762265" y="1343074"/>
              <a:chExt cx="2316467" cy="684004"/>
            </a:xfrm>
          </p:grpSpPr>
          <p:cxnSp>
            <p:nvCxnSpPr>
              <p:cNvPr id="125" name="Google Shape;125;p2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p2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" name="Google Shape;127;p2"/>
              <p:cNvCxnSpPr/>
              <p:nvPr/>
            </p:nvCxnSpPr>
            <p:spPr>
              <a:xfrm>
                <a:off x="6078732" y="1343074"/>
                <a:ext cx="0" cy="28098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28" name="Google Shape;128;p2"/>
            <p:cNvSpPr txBox="1"/>
            <p:nvPr/>
          </p:nvSpPr>
          <p:spPr>
            <a:xfrm>
              <a:off x="9064974" y="3617283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#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9862875" y="3881495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130" name="Google Shape;130;p2"/>
          <p:cNvPicPr preferRelativeResize="0"/>
          <p:nvPr/>
        </p:nvPicPr>
        <p:blipFill rotWithShape="1">
          <a:blip r:embed="rId5">
            <a:alphaModFix/>
          </a:blip>
          <a:srcRect b="2571" l="33396" r="11570" t="1"/>
          <a:stretch/>
        </p:blipFill>
        <p:spPr>
          <a:xfrm>
            <a:off x="8436110" y="4667859"/>
            <a:ext cx="2042337" cy="25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6111" y="4313305"/>
            <a:ext cx="2042337" cy="29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518" y="4493758"/>
            <a:ext cx="4816257" cy="90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3"/>
          <p:cNvGrpSpPr/>
          <p:nvPr/>
        </p:nvGrpSpPr>
        <p:grpSpPr>
          <a:xfrm>
            <a:off x="3124519" y="833716"/>
            <a:ext cx="6032927" cy="4155141"/>
            <a:chOff x="3124519" y="833716"/>
            <a:chExt cx="6032927" cy="4155141"/>
          </a:xfrm>
        </p:grpSpPr>
        <p:graphicFrame>
          <p:nvGraphicFramePr>
            <p:cNvPr id="138" name="Google Shape;138;p3"/>
            <p:cNvGraphicFramePr/>
            <p:nvPr/>
          </p:nvGraphicFramePr>
          <p:xfrm>
            <a:off x="3124519" y="833716"/>
            <a:ext cx="6032927" cy="4155141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139" name="Google Shape;139;p3"/>
            <p:cNvGrpSpPr/>
            <p:nvPr/>
          </p:nvGrpSpPr>
          <p:grpSpPr>
            <a:xfrm>
              <a:off x="4679576" y="1559856"/>
              <a:ext cx="1949823" cy="1188000"/>
              <a:chOff x="3762265" y="1343076"/>
              <a:chExt cx="2316467" cy="1234100"/>
            </a:xfrm>
          </p:grpSpPr>
          <p:cxnSp>
            <p:nvCxnSpPr>
              <p:cNvPr id="140" name="Google Shape;140;p3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6078732" y="1343076"/>
                <a:ext cx="0" cy="1234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43" name="Google Shape;143;p3"/>
            <p:cNvGrpSpPr/>
            <p:nvPr/>
          </p:nvGrpSpPr>
          <p:grpSpPr>
            <a:xfrm>
              <a:off x="6686550" y="1623357"/>
              <a:ext cx="526454" cy="1124500"/>
              <a:chOff x="3762265" y="1343077"/>
              <a:chExt cx="2316467" cy="684001"/>
            </a:xfrm>
          </p:grpSpPr>
          <p:cxnSp>
            <p:nvCxnSpPr>
              <p:cNvPr id="144" name="Google Shape;144;p3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>
                <a:off x="6078732" y="1343077"/>
                <a:ext cx="0" cy="758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47" name="Google Shape;147;p3"/>
            <p:cNvSpPr txBox="1"/>
            <p:nvPr/>
          </p:nvSpPr>
          <p:spPr>
            <a:xfrm>
              <a:off x="5370641" y="1221683"/>
              <a:ext cx="567600" cy="4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#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6663722" y="1326552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4"/>
          <p:cNvGrpSpPr/>
          <p:nvPr/>
        </p:nvGrpSpPr>
        <p:grpSpPr>
          <a:xfrm>
            <a:off x="2955494" y="352035"/>
            <a:ext cx="5801592" cy="4242954"/>
            <a:chOff x="2888259" y="405823"/>
            <a:chExt cx="5801592" cy="4242954"/>
          </a:xfrm>
        </p:grpSpPr>
        <p:graphicFrame>
          <p:nvGraphicFramePr>
            <p:cNvPr id="154" name="Google Shape;154;p4"/>
            <p:cNvGraphicFramePr/>
            <p:nvPr/>
          </p:nvGraphicFramePr>
          <p:xfrm>
            <a:off x="2888259" y="405823"/>
            <a:ext cx="5801592" cy="4242954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155" name="Google Shape;155;p4"/>
            <p:cNvGrpSpPr/>
            <p:nvPr/>
          </p:nvGrpSpPr>
          <p:grpSpPr>
            <a:xfrm>
              <a:off x="4859900" y="763698"/>
              <a:ext cx="1331554" cy="2034000"/>
              <a:chOff x="3762265" y="1343076"/>
              <a:chExt cx="2316467" cy="2112929"/>
            </a:xfrm>
          </p:grpSpPr>
          <p:cxnSp>
            <p:nvCxnSpPr>
              <p:cNvPr id="156" name="Google Shape;156;p4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7" name="Google Shape;157;p4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p4"/>
              <p:cNvCxnSpPr/>
              <p:nvPr/>
            </p:nvCxnSpPr>
            <p:spPr>
              <a:xfrm>
                <a:off x="6078732" y="1343076"/>
                <a:ext cx="0" cy="21129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59" name="Google Shape;159;p4"/>
            <p:cNvGrpSpPr/>
            <p:nvPr/>
          </p:nvGrpSpPr>
          <p:grpSpPr>
            <a:xfrm>
              <a:off x="4313997" y="765735"/>
              <a:ext cx="526454" cy="482094"/>
              <a:chOff x="3762265" y="1343077"/>
              <a:chExt cx="2316467" cy="684001"/>
            </a:xfrm>
          </p:grpSpPr>
          <p:cxnSp>
            <p:nvCxnSpPr>
              <p:cNvPr id="160" name="Google Shape;160;p4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>
                <a:off x="6078732" y="1343077"/>
                <a:ext cx="0" cy="15323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3" name="Google Shape;163;p4"/>
            <p:cNvSpPr txBox="1"/>
            <p:nvPr/>
          </p:nvSpPr>
          <p:spPr>
            <a:xfrm>
              <a:off x="5244059" y="442691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#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6204154" y="1985382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65" name="Google Shape;165;p4"/>
            <p:cNvGrpSpPr/>
            <p:nvPr/>
          </p:nvGrpSpPr>
          <p:grpSpPr>
            <a:xfrm>
              <a:off x="6227962" y="2309971"/>
              <a:ext cx="526454" cy="482094"/>
              <a:chOff x="3762265" y="1343077"/>
              <a:chExt cx="2316467" cy="684001"/>
            </a:xfrm>
          </p:grpSpPr>
          <p:cxnSp>
            <p:nvCxnSpPr>
              <p:cNvPr id="166" name="Google Shape;166;p4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6078732" y="1343077"/>
                <a:ext cx="0" cy="758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9" name="Google Shape;169;p4"/>
            <p:cNvSpPr txBox="1"/>
            <p:nvPr/>
          </p:nvSpPr>
          <p:spPr>
            <a:xfrm>
              <a:off x="4306317" y="520215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4818" y="5191641"/>
            <a:ext cx="4761389" cy="47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2338" y="4653484"/>
            <a:ext cx="4761389" cy="48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5"/>
          <p:cNvGrpSpPr/>
          <p:nvPr/>
        </p:nvGrpSpPr>
        <p:grpSpPr>
          <a:xfrm>
            <a:off x="3010110" y="1005221"/>
            <a:ext cx="5485726" cy="3703194"/>
            <a:chOff x="2949950" y="1005221"/>
            <a:chExt cx="5485726" cy="3703194"/>
          </a:xfrm>
        </p:grpSpPr>
        <p:graphicFrame>
          <p:nvGraphicFramePr>
            <p:cNvPr id="178" name="Google Shape;178;p5"/>
            <p:cNvGraphicFramePr/>
            <p:nvPr/>
          </p:nvGraphicFramePr>
          <p:xfrm>
            <a:off x="2949950" y="1005221"/>
            <a:ext cx="5485726" cy="3703194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179" name="Google Shape;179;p5"/>
            <p:cNvGrpSpPr/>
            <p:nvPr/>
          </p:nvGrpSpPr>
          <p:grpSpPr>
            <a:xfrm>
              <a:off x="4833143" y="1373724"/>
              <a:ext cx="1230894" cy="1080000"/>
              <a:chOff x="3762265" y="1343076"/>
              <a:chExt cx="2316467" cy="1121909"/>
            </a:xfrm>
          </p:grpSpPr>
          <p:cxnSp>
            <p:nvCxnSpPr>
              <p:cNvPr id="180" name="Google Shape;180;p5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5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5"/>
              <p:cNvCxnSpPr/>
              <p:nvPr/>
            </p:nvCxnSpPr>
            <p:spPr>
              <a:xfrm>
                <a:off x="6078732" y="1343076"/>
                <a:ext cx="0" cy="11219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83" name="Google Shape;183;p5"/>
            <p:cNvGrpSpPr/>
            <p:nvPr/>
          </p:nvGrpSpPr>
          <p:grpSpPr>
            <a:xfrm>
              <a:off x="4306689" y="1373724"/>
              <a:ext cx="492430" cy="482094"/>
              <a:chOff x="3762265" y="1343077"/>
              <a:chExt cx="2316467" cy="684001"/>
            </a:xfrm>
          </p:grpSpPr>
          <p:cxnSp>
            <p:nvCxnSpPr>
              <p:cNvPr id="184" name="Google Shape;184;p5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5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6" name="Google Shape;186;p5"/>
              <p:cNvCxnSpPr/>
              <p:nvPr/>
            </p:nvCxnSpPr>
            <p:spPr>
              <a:xfrm>
                <a:off x="6078732" y="1343077"/>
                <a:ext cx="0" cy="15323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7" name="Google Shape;187;p5"/>
            <p:cNvSpPr txBox="1"/>
            <p:nvPr/>
          </p:nvSpPr>
          <p:spPr>
            <a:xfrm>
              <a:off x="5125337" y="1005221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#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6063900" y="1792393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89" name="Google Shape;189;p5"/>
            <p:cNvGrpSpPr/>
            <p:nvPr/>
          </p:nvGrpSpPr>
          <p:grpSpPr>
            <a:xfrm>
              <a:off x="6111636" y="2111043"/>
              <a:ext cx="466750" cy="342680"/>
              <a:chOff x="3762265" y="1343075"/>
              <a:chExt cx="2316467" cy="684003"/>
            </a:xfrm>
          </p:grpSpPr>
          <p:cxnSp>
            <p:nvCxnSpPr>
              <p:cNvPr id="190" name="Google Shape;190;p5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5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5"/>
              <p:cNvCxnSpPr/>
              <p:nvPr/>
            </p:nvCxnSpPr>
            <p:spPr>
              <a:xfrm>
                <a:off x="6078732" y="1343075"/>
                <a:ext cx="0" cy="2155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93" name="Google Shape;193;p5"/>
            <p:cNvSpPr txBox="1"/>
            <p:nvPr/>
          </p:nvSpPr>
          <p:spPr>
            <a:xfrm>
              <a:off x="4277840" y="1070814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 b="0" l="5104" r="4322" t="-8802"/>
          <a:stretch/>
        </p:blipFill>
        <p:spPr>
          <a:xfrm>
            <a:off x="3555999" y="5194709"/>
            <a:ext cx="3886201" cy="45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5999" y="5666545"/>
            <a:ext cx="3886201" cy="45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6"/>
          <p:cNvGrpSpPr/>
          <p:nvPr/>
        </p:nvGrpSpPr>
        <p:grpSpPr>
          <a:xfrm>
            <a:off x="2133889" y="280432"/>
            <a:ext cx="7176145" cy="4772382"/>
            <a:chOff x="2156114" y="673677"/>
            <a:chExt cx="7879772" cy="5510645"/>
          </a:xfrm>
        </p:grpSpPr>
        <p:graphicFrame>
          <p:nvGraphicFramePr>
            <p:cNvPr id="201" name="Google Shape;201;p6"/>
            <p:cNvGraphicFramePr/>
            <p:nvPr/>
          </p:nvGraphicFramePr>
          <p:xfrm>
            <a:off x="2156114" y="673677"/>
            <a:ext cx="7879772" cy="5510645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202" name="Google Shape;202;p6"/>
            <p:cNvGrpSpPr/>
            <p:nvPr/>
          </p:nvGrpSpPr>
          <p:grpSpPr>
            <a:xfrm>
              <a:off x="4465276" y="1638895"/>
              <a:ext cx="2983272" cy="1736129"/>
              <a:chOff x="3762265" y="1314348"/>
              <a:chExt cx="2316467" cy="1121909"/>
            </a:xfrm>
          </p:grpSpPr>
          <p:cxnSp>
            <p:nvCxnSpPr>
              <p:cNvPr id="203" name="Google Shape;203;p6"/>
              <p:cNvCxnSpPr/>
              <p:nvPr/>
            </p:nvCxnSpPr>
            <p:spPr>
              <a:xfrm rot="10800000">
                <a:off x="3762265" y="1314350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62265" y="1314350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6078732" y="1314348"/>
                <a:ext cx="0" cy="11219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06" name="Google Shape;206;p6"/>
            <p:cNvGrpSpPr/>
            <p:nvPr/>
          </p:nvGrpSpPr>
          <p:grpSpPr>
            <a:xfrm>
              <a:off x="4456610" y="1885950"/>
              <a:ext cx="734514" cy="716007"/>
              <a:chOff x="3762265" y="1294266"/>
              <a:chExt cx="2316467" cy="827015"/>
            </a:xfrm>
          </p:grpSpPr>
          <p:cxnSp>
            <p:nvCxnSpPr>
              <p:cNvPr id="207" name="Google Shape;207;p6"/>
              <p:cNvCxnSpPr/>
              <p:nvPr/>
            </p:nvCxnSpPr>
            <p:spPr>
              <a:xfrm rot="10800000">
                <a:off x="3762265" y="1294266"/>
                <a:ext cx="0" cy="82701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3762265" y="1299074"/>
                <a:ext cx="231620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8732" y="1299073"/>
                <a:ext cx="0" cy="15323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10" name="Google Shape;210;p6"/>
            <p:cNvSpPr txBox="1"/>
            <p:nvPr/>
          </p:nvSpPr>
          <p:spPr>
            <a:xfrm>
              <a:off x="5769682" y="1268385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#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7519711" y="1977187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212" name="Google Shape;212;p6"/>
            <p:cNvGrpSpPr/>
            <p:nvPr/>
          </p:nvGrpSpPr>
          <p:grpSpPr>
            <a:xfrm>
              <a:off x="7497713" y="2259005"/>
              <a:ext cx="665215" cy="1116001"/>
              <a:chOff x="3832886" y="1343075"/>
              <a:chExt cx="2245846" cy="659322"/>
            </a:xfrm>
          </p:grpSpPr>
          <p:cxnSp>
            <p:nvCxnSpPr>
              <p:cNvPr id="213" name="Google Shape;213;p6"/>
              <p:cNvCxnSpPr/>
              <p:nvPr/>
            </p:nvCxnSpPr>
            <p:spPr>
              <a:xfrm rot="10800000">
                <a:off x="3832886" y="1343075"/>
                <a:ext cx="0" cy="65932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 flipH="1" rot="10800000">
                <a:off x="3844656" y="1343075"/>
                <a:ext cx="2234076" cy="28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6078732" y="1343075"/>
                <a:ext cx="0" cy="971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16" name="Google Shape;216;p6"/>
            <p:cNvSpPr txBox="1"/>
            <p:nvPr/>
          </p:nvSpPr>
          <p:spPr>
            <a:xfrm>
              <a:off x="4470796" y="1645245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/>
          </a:blip>
          <a:srcRect b="-1" l="6159" r="0" t="-3145"/>
          <a:stretch/>
        </p:blipFill>
        <p:spPr>
          <a:xfrm>
            <a:off x="4228961" y="4824432"/>
            <a:ext cx="2781969" cy="56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6854" y="5609323"/>
            <a:ext cx="2785669" cy="5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3160032" y="432903"/>
            <a:ext cx="5688332" cy="4247866"/>
            <a:chOff x="3145518" y="389361"/>
            <a:chExt cx="5688332" cy="4247866"/>
          </a:xfrm>
        </p:grpSpPr>
        <p:graphicFrame>
          <p:nvGraphicFramePr>
            <p:cNvPr id="224" name="Google Shape;224;p7"/>
            <p:cNvGraphicFramePr/>
            <p:nvPr/>
          </p:nvGraphicFramePr>
          <p:xfrm>
            <a:off x="3145518" y="389361"/>
            <a:ext cx="5688332" cy="4247866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225" name="Google Shape;225;p7"/>
            <p:cNvGrpSpPr/>
            <p:nvPr/>
          </p:nvGrpSpPr>
          <p:grpSpPr>
            <a:xfrm>
              <a:off x="4533756" y="925175"/>
              <a:ext cx="1845057" cy="756000"/>
              <a:chOff x="3762265" y="1343076"/>
              <a:chExt cx="2316467" cy="785336"/>
            </a:xfrm>
          </p:grpSpPr>
          <p:cxnSp>
            <p:nvCxnSpPr>
              <p:cNvPr id="226" name="Google Shape;226;p7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>
                <a:off x="6078732" y="1343076"/>
                <a:ext cx="0" cy="7853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29" name="Google Shape;229;p7"/>
            <p:cNvSpPr txBox="1"/>
            <p:nvPr/>
          </p:nvSpPr>
          <p:spPr>
            <a:xfrm>
              <a:off x="5244511" y="564839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# # 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6370183" y="708675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231" name="Google Shape;231;p7"/>
            <p:cNvGrpSpPr/>
            <p:nvPr/>
          </p:nvGrpSpPr>
          <p:grpSpPr>
            <a:xfrm>
              <a:off x="6415286" y="1025969"/>
              <a:ext cx="510929" cy="656373"/>
              <a:chOff x="3762265" y="1343077"/>
              <a:chExt cx="2316467" cy="684001"/>
            </a:xfrm>
          </p:grpSpPr>
          <p:cxnSp>
            <p:nvCxnSpPr>
              <p:cNvPr id="232" name="Google Shape;232;p7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>
                <a:off x="6078732" y="1343077"/>
                <a:ext cx="0" cy="758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descr="Imagen en blanco y negro&#10;&#10;Descripción generada automáticamente con confianza media" id="235" name="Google Shape;235;p7"/>
          <p:cNvPicPr preferRelativeResize="0"/>
          <p:nvPr/>
        </p:nvPicPr>
        <p:blipFill rotWithShape="1">
          <a:blip r:embed="rId4">
            <a:alphaModFix/>
          </a:blip>
          <a:srcRect b="69037" l="49845" r="18128" t="25553"/>
          <a:stretch/>
        </p:blipFill>
        <p:spPr>
          <a:xfrm>
            <a:off x="4038634" y="5227868"/>
            <a:ext cx="3652916" cy="50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8634" y="4680551"/>
            <a:ext cx="3657917" cy="50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8"/>
          <p:cNvPicPr preferRelativeResize="0"/>
          <p:nvPr/>
        </p:nvPicPr>
        <p:blipFill rotWithShape="1">
          <a:blip r:embed="rId3">
            <a:alphaModFix/>
          </a:blip>
          <a:srcRect b="13871" l="14812" r="44934" t="60961"/>
          <a:stretch/>
        </p:blipFill>
        <p:spPr>
          <a:xfrm>
            <a:off x="3915676" y="5173970"/>
            <a:ext cx="3059618" cy="39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0933" y="4563968"/>
            <a:ext cx="3054361" cy="475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8"/>
          <p:cNvGrpSpPr/>
          <p:nvPr/>
        </p:nvGrpSpPr>
        <p:grpSpPr>
          <a:xfrm>
            <a:off x="3038104" y="1178626"/>
            <a:ext cx="5262748" cy="3250870"/>
            <a:chOff x="3038104" y="1178626"/>
            <a:chExt cx="5262748" cy="3250870"/>
          </a:xfrm>
        </p:grpSpPr>
        <p:graphicFrame>
          <p:nvGraphicFramePr>
            <p:cNvPr id="244" name="Google Shape;244;p8"/>
            <p:cNvGraphicFramePr/>
            <p:nvPr/>
          </p:nvGraphicFramePr>
          <p:xfrm>
            <a:off x="3038104" y="1178626"/>
            <a:ext cx="5262748" cy="3250870"/>
          </p:xfrm>
          <a:graphic>
            <a:graphicData uri="http://schemas.openxmlformats.org/drawingml/2006/chart">
              <c:chart r:id="rId5"/>
            </a:graphicData>
          </a:graphic>
        </p:graphicFrame>
        <p:grpSp>
          <p:nvGrpSpPr>
            <p:cNvPr id="245" name="Google Shape;245;p8"/>
            <p:cNvGrpSpPr/>
            <p:nvPr/>
          </p:nvGrpSpPr>
          <p:grpSpPr>
            <a:xfrm>
              <a:off x="4414589" y="1819935"/>
              <a:ext cx="1625102" cy="756000"/>
              <a:chOff x="3762265" y="1343076"/>
              <a:chExt cx="2316467" cy="785336"/>
            </a:xfrm>
          </p:grpSpPr>
          <p:cxnSp>
            <p:nvCxnSpPr>
              <p:cNvPr id="246" name="Google Shape;246;p8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6078732" y="1343076"/>
                <a:ext cx="0" cy="7853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49" name="Google Shape;249;p8"/>
            <p:cNvSpPr txBox="1"/>
            <p:nvPr/>
          </p:nvSpPr>
          <p:spPr>
            <a:xfrm>
              <a:off x="4979491" y="1445426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# 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6025495" y="1314469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251" name="Google Shape;251;p8"/>
            <p:cNvGrpSpPr/>
            <p:nvPr/>
          </p:nvGrpSpPr>
          <p:grpSpPr>
            <a:xfrm>
              <a:off x="6077945" y="1584625"/>
              <a:ext cx="457326" cy="988162"/>
              <a:chOff x="3762265" y="1343077"/>
              <a:chExt cx="2316467" cy="684001"/>
            </a:xfrm>
          </p:grpSpPr>
          <p:cxnSp>
            <p:nvCxnSpPr>
              <p:cNvPr id="252" name="Google Shape;252;p8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p8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4" name="Google Shape;254;p8"/>
              <p:cNvCxnSpPr/>
              <p:nvPr/>
            </p:nvCxnSpPr>
            <p:spPr>
              <a:xfrm>
                <a:off x="6078732" y="1343077"/>
                <a:ext cx="0" cy="758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9"/>
          <p:cNvGrpSpPr/>
          <p:nvPr/>
        </p:nvGrpSpPr>
        <p:grpSpPr>
          <a:xfrm>
            <a:off x="6094034" y="597495"/>
            <a:ext cx="5292011" cy="3654083"/>
            <a:chOff x="6229429" y="2845190"/>
            <a:chExt cx="5292011" cy="3654083"/>
          </a:xfrm>
        </p:grpSpPr>
        <p:graphicFrame>
          <p:nvGraphicFramePr>
            <p:cNvPr id="260" name="Google Shape;260;p9"/>
            <p:cNvGraphicFramePr/>
            <p:nvPr/>
          </p:nvGraphicFramePr>
          <p:xfrm>
            <a:off x="6229429" y="2845190"/>
            <a:ext cx="5292011" cy="3654083"/>
          </p:xfrm>
          <a:graphic>
            <a:graphicData uri="http://schemas.openxmlformats.org/drawingml/2006/chart">
              <c:chart r:id="rId3"/>
            </a:graphicData>
          </a:graphic>
        </p:graphicFrame>
        <p:grpSp>
          <p:nvGrpSpPr>
            <p:cNvPr id="261" name="Google Shape;261;p9"/>
            <p:cNvGrpSpPr/>
            <p:nvPr/>
          </p:nvGrpSpPr>
          <p:grpSpPr>
            <a:xfrm>
              <a:off x="7537887" y="3202607"/>
              <a:ext cx="1656119" cy="612000"/>
              <a:chOff x="3762265" y="1343076"/>
              <a:chExt cx="2316467" cy="635748"/>
            </a:xfrm>
          </p:grpSpPr>
          <p:cxnSp>
            <p:nvCxnSpPr>
              <p:cNvPr id="262" name="Google Shape;262;p9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6078732" y="1343076"/>
                <a:ext cx="0" cy="6357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65" name="Google Shape;265;p9"/>
            <p:cNvSpPr txBox="1"/>
            <p:nvPr/>
          </p:nvSpPr>
          <p:spPr>
            <a:xfrm>
              <a:off x="8115602" y="2888168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9163170" y="3073271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267" name="Google Shape;267;p9"/>
            <p:cNvGrpSpPr/>
            <p:nvPr/>
          </p:nvGrpSpPr>
          <p:grpSpPr>
            <a:xfrm>
              <a:off x="9244622" y="3385684"/>
              <a:ext cx="460128" cy="426315"/>
              <a:chOff x="3762265" y="1343077"/>
              <a:chExt cx="2316467" cy="684001"/>
            </a:xfrm>
          </p:grpSpPr>
          <p:cxnSp>
            <p:nvCxnSpPr>
              <p:cNvPr id="268" name="Google Shape;268;p9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6078732" y="1343077"/>
                <a:ext cx="0" cy="1732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id="271" name="Google Shape;271;p9"/>
          <p:cNvPicPr preferRelativeResize="0"/>
          <p:nvPr/>
        </p:nvPicPr>
        <p:blipFill rotWithShape="1">
          <a:blip r:embed="rId4">
            <a:alphaModFix/>
          </a:blip>
          <a:srcRect b="0" l="3118" r="0" t="0"/>
          <a:stretch/>
        </p:blipFill>
        <p:spPr>
          <a:xfrm>
            <a:off x="6814132" y="4305663"/>
            <a:ext cx="3467102" cy="76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9"/>
          <p:cNvGrpSpPr/>
          <p:nvPr/>
        </p:nvGrpSpPr>
        <p:grpSpPr>
          <a:xfrm>
            <a:off x="520654" y="590176"/>
            <a:ext cx="4992514" cy="4268994"/>
            <a:chOff x="507954" y="564776"/>
            <a:chExt cx="4992514" cy="4268994"/>
          </a:xfrm>
        </p:grpSpPr>
        <p:graphicFrame>
          <p:nvGraphicFramePr>
            <p:cNvPr id="273" name="Google Shape;273;p9"/>
            <p:cNvGraphicFramePr/>
            <p:nvPr/>
          </p:nvGraphicFramePr>
          <p:xfrm>
            <a:off x="507954" y="564776"/>
            <a:ext cx="4992514" cy="3393831"/>
          </p:xfrm>
          <a:graphic>
            <a:graphicData uri="http://schemas.openxmlformats.org/drawingml/2006/chart">
              <c:chart r:id="rId5"/>
            </a:graphicData>
          </a:graphic>
        </p:graphicFrame>
        <p:grpSp>
          <p:nvGrpSpPr>
            <p:cNvPr id="274" name="Google Shape;274;p9"/>
            <p:cNvGrpSpPr/>
            <p:nvPr/>
          </p:nvGrpSpPr>
          <p:grpSpPr>
            <a:xfrm>
              <a:off x="1786899" y="1012138"/>
              <a:ext cx="1494184" cy="905557"/>
              <a:chOff x="3762265" y="1343076"/>
              <a:chExt cx="2316467" cy="598351"/>
            </a:xfrm>
          </p:grpSpPr>
          <p:cxnSp>
            <p:nvCxnSpPr>
              <p:cNvPr id="275" name="Google Shape;275;p9"/>
              <p:cNvCxnSpPr/>
              <p:nvPr/>
            </p:nvCxnSpPr>
            <p:spPr>
              <a:xfrm rot="10800000">
                <a:off x="3762265" y="1343078"/>
                <a:ext cx="0" cy="1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6078732" y="1343076"/>
                <a:ext cx="0" cy="59835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78" name="Google Shape;278;p9"/>
            <p:cNvSpPr txBox="1"/>
            <p:nvPr/>
          </p:nvSpPr>
          <p:spPr>
            <a:xfrm>
              <a:off x="2283941" y="665255"/>
              <a:ext cx="567476" cy="497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# # 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3250264" y="1275835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280" name="Google Shape;280;p9"/>
            <p:cNvGrpSpPr/>
            <p:nvPr/>
          </p:nvGrpSpPr>
          <p:grpSpPr>
            <a:xfrm>
              <a:off x="3321071" y="1573306"/>
              <a:ext cx="400030" cy="334980"/>
              <a:chOff x="3762265" y="1343077"/>
              <a:chExt cx="2316467" cy="684001"/>
            </a:xfrm>
          </p:grpSpPr>
          <p:cxnSp>
            <p:nvCxnSpPr>
              <p:cNvPr id="281" name="Google Shape;281;p9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3" name="Google Shape;283;p9"/>
              <p:cNvCxnSpPr/>
              <p:nvPr/>
            </p:nvCxnSpPr>
            <p:spPr>
              <a:xfrm>
                <a:off x="6078732" y="1343077"/>
                <a:ext cx="0" cy="1470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pic>
          <p:nvPicPr>
            <p:cNvPr id="284" name="Google Shape;284;p9"/>
            <p:cNvPicPr preferRelativeResize="0"/>
            <p:nvPr/>
          </p:nvPicPr>
          <p:blipFill rotWithShape="1">
            <a:blip r:embed="rId6">
              <a:alphaModFix/>
            </a:blip>
            <a:srcRect b="0" l="6262" r="9109" t="0"/>
            <a:stretch/>
          </p:blipFill>
          <p:spPr>
            <a:xfrm>
              <a:off x="927099" y="4071704"/>
              <a:ext cx="3467101" cy="7620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9"/>
            <p:cNvGrpSpPr/>
            <p:nvPr/>
          </p:nvGrpSpPr>
          <p:grpSpPr>
            <a:xfrm>
              <a:off x="1786899" y="1266062"/>
              <a:ext cx="448298" cy="334980"/>
              <a:chOff x="3762265" y="1343077"/>
              <a:chExt cx="2316467" cy="684001"/>
            </a:xfrm>
          </p:grpSpPr>
          <p:cxnSp>
            <p:nvCxnSpPr>
              <p:cNvPr id="286" name="Google Shape;286;p9"/>
              <p:cNvCxnSpPr/>
              <p:nvPr/>
            </p:nvCxnSpPr>
            <p:spPr>
              <a:xfrm rot="10800000">
                <a:off x="3762265" y="1343078"/>
                <a:ext cx="0" cy="68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7" name="Google Shape;287;p9"/>
              <p:cNvCxnSpPr/>
              <p:nvPr/>
            </p:nvCxnSpPr>
            <p:spPr>
              <a:xfrm>
                <a:off x="3762265" y="1343078"/>
                <a:ext cx="231620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9"/>
              <p:cNvCxnSpPr/>
              <p:nvPr/>
            </p:nvCxnSpPr>
            <p:spPr>
              <a:xfrm>
                <a:off x="6078732" y="1343077"/>
                <a:ext cx="0" cy="1470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89" name="Google Shape;289;p9"/>
            <p:cNvSpPr txBox="1"/>
            <p:nvPr/>
          </p:nvSpPr>
          <p:spPr>
            <a:xfrm>
              <a:off x="1701134" y="982531"/>
              <a:ext cx="572049" cy="466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36575" spcFirstLastPara="1" rIns="0" wrap="square" tIns="36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0" i="0" lang="es-E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</a:t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2021-10-25T12:08:18Z</dcterms:created>
  <dc:creator>DIEGO SALAGRE SIMÓN</dc:creator>
</cp:coreProperties>
</file>