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2" r:id="rId3"/>
    <p:sldId id="271" r:id="rId4"/>
    <p:sldId id="273" r:id="rId5"/>
    <p:sldId id="267" r:id="rId6"/>
    <p:sldId id="265" r:id="rId7"/>
    <p:sldId id="280" r:id="rId8"/>
    <p:sldId id="279" r:id="rId9"/>
    <p:sldId id="268" r:id="rId10"/>
    <p:sldId id="269" r:id="rId11"/>
    <p:sldId id="276" r:id="rId12"/>
    <p:sldId id="274" r:id="rId13"/>
    <p:sldId id="277" r:id="rId14"/>
    <p:sldId id="261" r:id="rId15"/>
    <p:sldId id="275" r:id="rId16"/>
    <p:sldId id="278" r:id="rId1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5F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2F2B3-B0C7-483E-B35E-FF728095FFBE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2DB1-1AFB-49D7-9655-80FE1ABA5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454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2F2B3-B0C7-483E-B35E-FF728095FFBE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2DB1-1AFB-49D7-9655-80FE1ABA5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089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2F2B3-B0C7-483E-B35E-FF728095FFBE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2DB1-1AFB-49D7-9655-80FE1ABA5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6817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2F2B3-B0C7-483E-B35E-FF728095FFBE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2DB1-1AFB-49D7-9655-80FE1ABA5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9132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2F2B3-B0C7-483E-B35E-FF728095FFBE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2DB1-1AFB-49D7-9655-80FE1ABA5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863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2F2B3-B0C7-483E-B35E-FF728095FFBE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2DB1-1AFB-49D7-9655-80FE1ABA5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597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2F2B3-B0C7-483E-B35E-FF728095FFBE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2DB1-1AFB-49D7-9655-80FE1ABA5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8337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2F2B3-B0C7-483E-B35E-FF728095FFBE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2DB1-1AFB-49D7-9655-80FE1ABA5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15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2F2B3-B0C7-483E-B35E-FF728095FFBE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2DB1-1AFB-49D7-9655-80FE1ABA5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654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2F2B3-B0C7-483E-B35E-FF728095FFBE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2DB1-1AFB-49D7-9655-80FE1ABA5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892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2F2B3-B0C7-483E-B35E-FF728095FFBE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2DB1-1AFB-49D7-9655-80FE1ABA5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1332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2F2B3-B0C7-483E-B35E-FF728095FFBE}" type="datetimeFigureOut">
              <a:rPr lang="es-ES" smtClean="0"/>
              <a:t>19/10/2021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E2DB1-1AFB-49D7-9655-80FE1ABA5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90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iv8XhAHTrswsE4T7I4BplQPLmRxXgoYM/view?usp=sharin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verona\homes\misdocs\Escritorio\Baja orde\IMG_20210928_093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0" y="-133203"/>
            <a:ext cx="9252520" cy="697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-1" y="5411450"/>
            <a:ext cx="9198259" cy="14465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atin typeface="Rage Italic" panose="03070502040507070304" pitchFamily="66" charset="0"/>
              </a:rPr>
              <a:t>Añadiendo        valor a la </a:t>
            </a:r>
          </a:p>
          <a:p>
            <a:r>
              <a:rPr lang="es-ES" sz="4400" b="1" dirty="0" smtClean="0">
                <a:latin typeface="Rage Italic" panose="03070502040507070304" pitchFamily="66" charset="0"/>
              </a:rPr>
              <a:t>Bibliografía </a:t>
            </a:r>
            <a:r>
              <a:rPr lang="es-ES" sz="4400" b="1" dirty="0">
                <a:latin typeface="Rage Italic" panose="03070502040507070304" pitchFamily="66" charset="0"/>
              </a:rPr>
              <a:t>R</a:t>
            </a:r>
            <a:r>
              <a:rPr lang="es-ES" sz="4400" b="1" dirty="0" smtClean="0">
                <a:latin typeface="Rage Italic" panose="03070502040507070304" pitchFamily="66" charset="0"/>
              </a:rPr>
              <a:t>ecomendada</a:t>
            </a:r>
            <a:endParaRPr lang="es-ES" sz="4400" b="1" dirty="0">
              <a:latin typeface="Rage Italic" panose="03070502040507070304" pitchFamily="66" charset="0"/>
            </a:endParaRPr>
          </a:p>
        </p:txBody>
      </p:sp>
      <p:sp>
        <p:nvSpPr>
          <p:cNvPr id="2" name="1 Más"/>
          <p:cNvSpPr/>
          <p:nvPr/>
        </p:nvSpPr>
        <p:spPr>
          <a:xfrm>
            <a:off x="2388165" y="5378071"/>
            <a:ext cx="1008112" cy="825863"/>
          </a:xfrm>
          <a:prstGeom prst="mathPlu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2" descr="Facultad Ciencias del Deporte. UGR - Inicio | Facebo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542347"/>
            <a:ext cx="1124743" cy="112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10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87826" y="541634"/>
            <a:ext cx="4631091" cy="627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86">
            <a:off x="514962" y="672316"/>
            <a:ext cx="42862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Facultad Ciencias del Deporte. UGR - Inicio | Facebo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" y="29766"/>
            <a:ext cx="836711" cy="8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0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acultad Ciencias del Deporte. UGR - Inicio | Facebo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" y="29766"/>
            <a:ext cx="836711" cy="8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61939"/>
            <a:ext cx="4277371" cy="184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86" y="4161939"/>
            <a:ext cx="3969961" cy="184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86" y="1486577"/>
            <a:ext cx="3868207" cy="155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0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6" y="1586416"/>
            <a:ext cx="762635" cy="640715"/>
          </a:xfrm>
          <a:prstGeom prst="rect">
            <a:avLst/>
          </a:prstGeom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297" y="1407924"/>
            <a:ext cx="3500249" cy="163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24 Imagen" descr="Generador de Códigos QR Codes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76048"/>
            <a:ext cx="1836000" cy="18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14 Rectángulo"/>
          <p:cNvSpPr/>
          <p:nvPr/>
        </p:nvSpPr>
        <p:spPr>
          <a:xfrm>
            <a:off x="323386" y="1264411"/>
            <a:ext cx="3969961" cy="1842443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Rectángulo"/>
          <p:cNvSpPr/>
          <p:nvPr/>
        </p:nvSpPr>
        <p:spPr>
          <a:xfrm>
            <a:off x="4788755" y="1272330"/>
            <a:ext cx="3917332" cy="1842443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890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acultad Ciencias del Deporte. UGR - Inicio | Facebo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" y="29766"/>
            <a:ext cx="836711" cy="8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8" y="1196752"/>
            <a:ext cx="8832983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6" y="2060848"/>
            <a:ext cx="8304924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56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8" y="620688"/>
            <a:ext cx="9083012" cy="517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acultad Ciencias del Deporte. UGR - Inicio | Facebo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" y="29766"/>
            <a:ext cx="836711" cy="8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8" y="4365104"/>
            <a:ext cx="9113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 descr="Generador de Códigos QR Code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000" y="3645024"/>
            <a:ext cx="2736000" cy="273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43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12" y="332655"/>
            <a:ext cx="4228572" cy="601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10" y="341542"/>
            <a:ext cx="4160777" cy="591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2269" y="3933056"/>
            <a:ext cx="4232893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6"/>
              </a:solidFill>
            </a:endParaRPr>
          </a:p>
        </p:txBody>
      </p:sp>
      <p:pic>
        <p:nvPicPr>
          <p:cNvPr id="9" name="8 Imagen"/>
          <p:cNvPicPr/>
          <p:nvPr/>
        </p:nvPicPr>
        <p:blipFill>
          <a:blip r:embed="rId4"/>
          <a:stretch>
            <a:fillRect/>
          </a:stretch>
        </p:blipFill>
        <p:spPr>
          <a:xfrm>
            <a:off x="1331639" y="4033438"/>
            <a:ext cx="2829433" cy="1239396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4691794" y="3913129"/>
            <a:ext cx="4232893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6"/>
              </a:solidFill>
            </a:endParaRPr>
          </a:p>
        </p:txBody>
      </p:sp>
      <p:pic>
        <p:nvPicPr>
          <p:cNvPr id="11" name="10 Imagen"/>
          <p:cNvPicPr/>
          <p:nvPr/>
        </p:nvPicPr>
        <p:blipFill>
          <a:blip r:embed="rId5"/>
          <a:stretch>
            <a:fillRect/>
          </a:stretch>
        </p:blipFill>
        <p:spPr>
          <a:xfrm>
            <a:off x="4932040" y="3990429"/>
            <a:ext cx="3487217" cy="1289154"/>
          </a:xfrm>
          <a:prstGeom prst="rect">
            <a:avLst/>
          </a:prstGeom>
        </p:spPr>
      </p:pic>
      <p:pic>
        <p:nvPicPr>
          <p:cNvPr id="8" name="Picture 2" descr="Facultad Ciencias del Deporte. UGR - Inicio | Facebo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" y="29766"/>
            <a:ext cx="836711" cy="8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3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12"/>
            <a:ext cx="5045756" cy="686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26" descr="Video, Película, Medios De Comunicación, Digital, Icon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863" y="2007826"/>
            <a:ext cx="3310769" cy="312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acultad Ciencias del Deporte. UGR - Inicio | Faceboo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12"/>
            <a:ext cx="836711" cy="8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93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acultad Ciencias del Deporte. UGR - Inicio | Facebo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" y="29766"/>
            <a:ext cx="836711" cy="8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331640" y="1556792"/>
            <a:ext cx="6768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 smtClean="0">
                <a:latin typeface="Rage Italic" panose="03070502040507070304" pitchFamily="66" charset="0"/>
              </a:rPr>
              <a:t>Muchas gracias por vuestra atención</a:t>
            </a:r>
            <a:endParaRPr lang="es-ES" sz="7200" b="1" dirty="0">
              <a:latin typeface="Rage Italic" panose="030705020405070703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372200" y="4456046"/>
            <a:ext cx="18001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Rage Italic" panose="03070502040507070304" pitchFamily="66" charset="0"/>
              </a:rPr>
              <a:t>Sagrario</a:t>
            </a:r>
            <a:endParaRPr lang="es-ES" sz="2800" dirty="0">
              <a:latin typeface="Rage Italic" panose="03070502040507070304" pitchFamily="66" charset="0"/>
            </a:endParaRPr>
          </a:p>
          <a:p>
            <a:r>
              <a:rPr lang="es-ES" sz="2800" dirty="0" smtClean="0">
                <a:latin typeface="Rage Italic" panose="03070502040507070304" pitchFamily="66" charset="0"/>
              </a:rPr>
              <a:t>Amadora</a:t>
            </a:r>
          </a:p>
          <a:p>
            <a:r>
              <a:rPr lang="es-ES" sz="2800" dirty="0" smtClean="0">
                <a:latin typeface="Rage Italic" panose="03070502040507070304" pitchFamily="66" charset="0"/>
              </a:rPr>
              <a:t>Marian</a:t>
            </a:r>
          </a:p>
          <a:p>
            <a:r>
              <a:rPr lang="es-ES" sz="2800" dirty="0" smtClean="0">
                <a:latin typeface="Rage Italic" panose="03070502040507070304" pitchFamily="66" charset="0"/>
              </a:rPr>
              <a:t>Paco</a:t>
            </a:r>
          </a:p>
          <a:p>
            <a:r>
              <a:rPr lang="es-ES" sz="2800" dirty="0" smtClean="0">
                <a:latin typeface="Rage Italic" panose="03070502040507070304" pitchFamily="66" charset="0"/>
              </a:rPr>
              <a:t>Ana</a:t>
            </a:r>
          </a:p>
        </p:txBody>
      </p:sp>
      <p:pic>
        <p:nvPicPr>
          <p:cNvPr id="5124" name="Picture 4" descr="Bolígrafo, Negro, Tinta, Pluma, Estilo, Viejo, Escribi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066587"/>
            <a:ext cx="1414766" cy="145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7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166"/>
            <a:ext cx="9172600" cy="694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acultad Ciencias del Deporte. UGR - Inicio | Facebo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379" y="6017732"/>
            <a:ext cx="836711" cy="8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45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acultad Ciencias del Deporte. UGR - Inicio | Facebo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" y="0"/>
            <a:ext cx="836711" cy="8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0821"/>
            <a:ext cx="8928992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06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4" y="601656"/>
            <a:ext cx="4316260" cy="625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Facultad Ciencias del Deporte. UGR - Inicio | Facebo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78"/>
            <a:ext cx="836711" cy="8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arjeta De Visita, Presentación, Para Cono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06" y="1548170"/>
            <a:ext cx="3761656" cy="37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88015" y="472088"/>
            <a:ext cx="4076730" cy="626928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5689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Temp\Imag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"/>
            <a:ext cx="9144000" cy="685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ombre, Mujer, Pregunta, Confusión, Pare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13" y="3148390"/>
            <a:ext cx="4894066" cy="369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cultad Ciencias del Deporte. UGR - Inicio | Facebo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" y="29766"/>
            <a:ext cx="941299" cy="94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regunta, Signo De Interrogación, Puntuación, Grun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342" y="2060848"/>
            <a:ext cx="692742" cy="122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85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" y="25349"/>
            <a:ext cx="6106578" cy="259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Facultad Ciencias del Deporte. UGR - Inicio | Facebo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" y="29766"/>
            <a:ext cx="836711" cy="8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530" y="29766"/>
            <a:ext cx="3178236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Biblioteca &amp;gt; Bibliografía recomendada | Universidad de Gra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01" y="2924944"/>
            <a:ext cx="5649144" cy="317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648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acultad Ciencias del Deporte. UGR - Inicio | Facebo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" y="29766"/>
            <a:ext cx="836711" cy="8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56" y="4653233"/>
            <a:ext cx="3461157" cy="133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46" y="1674144"/>
            <a:ext cx="3500889" cy="217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7340"/>
            <a:ext cx="2418598" cy="95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39702"/>
            <a:ext cx="4186719" cy="240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Laberinto, Confusión, Confundido, Manera, Escog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7" y="1674144"/>
            <a:ext cx="3576333" cy="181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cono, Posición, Mapa, Icono De Ubicación, Icono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66477"/>
            <a:ext cx="894694" cy="125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82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Generador de Códigos QR Code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17032"/>
            <a:ext cx="2736000" cy="27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Rectángulo"/>
          <p:cNvSpPr/>
          <p:nvPr/>
        </p:nvSpPr>
        <p:spPr>
          <a:xfrm>
            <a:off x="1907704" y="1687503"/>
            <a:ext cx="5328592" cy="158417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6"/>
              </a:solidFill>
            </a:endParaRPr>
          </a:p>
        </p:txBody>
      </p:sp>
      <p:pic>
        <p:nvPicPr>
          <p:cNvPr id="5" name="Picture 2" descr="Facultad Ciencias del Deporte. UGR - Inicio | Facebo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7" y="29766"/>
            <a:ext cx="836711" cy="8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143345" y="620688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latin typeface="Rage Italic" panose="03070502040507070304" pitchFamily="66" charset="0"/>
              </a:rPr>
              <a:t>NUESTRA  SOLUCIÓN</a:t>
            </a:r>
            <a:endParaRPr lang="es-ES" sz="3600" b="1" dirty="0">
              <a:latin typeface="Rage Italic" panose="03070502040507070304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017" y="4365104"/>
            <a:ext cx="41624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72" y="4345099"/>
            <a:ext cx="3998913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90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56" y="1484784"/>
            <a:ext cx="8449206" cy="521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acultad Ciencias del Deporte. UGR - Inicio | Facebo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" y="29766"/>
            <a:ext cx="836711" cy="8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10" y="3138487"/>
            <a:ext cx="8394261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732425"/>
            <a:ext cx="18192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Flecha abajo"/>
          <p:cNvSpPr/>
          <p:nvPr/>
        </p:nvSpPr>
        <p:spPr>
          <a:xfrm rot="17387253">
            <a:off x="6179173" y="3947709"/>
            <a:ext cx="374740" cy="107972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475656" y="543311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latin typeface="Rage Italic" panose="03070502040507070304" pitchFamily="66" charset="0"/>
              </a:rPr>
              <a:t>NUESTRA BUENA PRÁCTICA</a:t>
            </a:r>
            <a:endParaRPr lang="es-ES" sz="3600" b="1" dirty="0">
              <a:latin typeface="Rage Italic" panose="03070502040507070304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82" y="2425415"/>
            <a:ext cx="7314141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38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21</Words>
  <Application>Microsoft Office PowerPoint</Application>
  <PresentationFormat>Presentación en pantalla (4:3)</PresentationFormat>
  <Paragraphs>10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Rage Italic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Univerisidad de Granada</dc:creator>
  <cp:lastModifiedBy>Usuario</cp:lastModifiedBy>
  <cp:revision>288</cp:revision>
  <dcterms:created xsi:type="dcterms:W3CDTF">2021-09-20T10:52:14Z</dcterms:created>
  <dcterms:modified xsi:type="dcterms:W3CDTF">2021-10-19T12:37:36Z</dcterms:modified>
</cp:coreProperties>
</file>