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1" r:id="rId16"/>
    <p:sldId id="274" r:id="rId17"/>
    <p:sldId id="276" r:id="rId18"/>
    <p:sldId id="270" r:id="rId19"/>
    <p:sldId id="269" r:id="rId20"/>
    <p:sldId id="278" r:id="rId21"/>
    <p:sldId id="272" r:id="rId22"/>
  </p:sldIdLst>
  <p:sldSz cx="9144000" cy="5143500" type="screen16x9"/>
  <p:notesSz cx="6858000" cy="9144000"/>
  <p:embeddedFontLst>
    <p:embeddedFont>
      <p:font typeface="Amatic SC" panose="020B0604020202020204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swald" panose="020B0604020202020204" charset="0"/>
      <p:regular r:id="rId30"/>
      <p:bold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  <p:embeddedFont>
      <p:font typeface="Proxima Nova Semibold" panose="020B0604020202020204" charset="0"/>
      <p:regular r:id="rId36"/>
      <p:bold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  <p:embeddedFont>
      <p:font typeface="Roboto Light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422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780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49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aea17eb1c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aea17eb1c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0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aea17eb1c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aea17eb1c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955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aea17eb1c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aea17eb1c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840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ea17eb1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ea17eb1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781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ea17eb1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ea17eb1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486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ea17eb1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ea17eb1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60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ea17eb1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ea17eb1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647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aedfeba1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aedfeba12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359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aea17eb1c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aea17eb1c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404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ea17eb1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ea17eb1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87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f1ba423c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f1ba423c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350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6f391b0f03_0_30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6f391b0f03_0_30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36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ed1d3ee59_0_10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ed1d3ee59_0_10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99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13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eb50bdb0c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eb50bdb0c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148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ea17eb1c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aea17eb1c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28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aea17eb1c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aea17eb1c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6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aea17eb1c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aea17eb1c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17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aea17eb1c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aea17eb1c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38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20550"/>
            <a:ext cx="9347700" cy="5184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rot="10800000">
            <a:off x="-68600" y="443952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/>
          <p:nvPr/>
        </p:nvSpPr>
        <p:spPr>
          <a:xfrm>
            <a:off x="540000" y="4259525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68025" y="857900"/>
            <a:ext cx="3350100" cy="11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068025" y="2040791"/>
            <a:ext cx="21654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 hasCustomPrompt="1"/>
          </p:nvPr>
        </p:nvSpPr>
        <p:spPr>
          <a:xfrm>
            <a:off x="1905675" y="1316800"/>
            <a:ext cx="5332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cxnSp>
        <p:nvCxnSpPr>
          <p:cNvPr id="88" name="Google Shape;88;p11"/>
          <p:cNvCxnSpPr/>
          <p:nvPr/>
        </p:nvCxnSpPr>
        <p:spPr>
          <a:xfrm rot="10800000">
            <a:off x="-68600" y="4439525"/>
            <a:ext cx="93999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1"/>
          <p:cNvSpPr/>
          <p:nvPr/>
        </p:nvSpPr>
        <p:spPr>
          <a:xfrm>
            <a:off x="720000" y="721500"/>
            <a:ext cx="555900" cy="55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7868100" y="1526600"/>
            <a:ext cx="555900" cy="55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1275896" y="3132930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6578625" y="917400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720000" y="3607225"/>
            <a:ext cx="77040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3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-150" y="2580000"/>
            <a:ext cx="9144000" cy="2580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6244163" y="1843325"/>
            <a:ext cx="2191200" cy="25962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15270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2"/>
          </p:nvPr>
        </p:nvSpPr>
        <p:spPr>
          <a:xfrm>
            <a:off x="3476463" y="1843325"/>
            <a:ext cx="2191200" cy="25962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15270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3"/>
          </p:nvPr>
        </p:nvSpPr>
        <p:spPr>
          <a:xfrm>
            <a:off x="693575" y="1843325"/>
            <a:ext cx="2191200" cy="25962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15270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4"/>
          </p:nvPr>
        </p:nvSpPr>
        <p:spPr>
          <a:xfrm>
            <a:off x="854850" y="2980825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5"/>
          </p:nvPr>
        </p:nvSpPr>
        <p:spPr>
          <a:xfrm>
            <a:off x="3622500" y="2980825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6"/>
          </p:nvPr>
        </p:nvSpPr>
        <p:spPr>
          <a:xfrm>
            <a:off x="6390150" y="2980825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05" name="Google Shape;105;p13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3"/>
          <p:cNvCxnSpPr/>
          <p:nvPr/>
        </p:nvCxnSpPr>
        <p:spPr>
          <a:xfrm rot="10800000">
            <a:off x="-4965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3"/>
          <p:cNvSpPr/>
          <p:nvPr/>
        </p:nvSpPr>
        <p:spPr>
          <a:xfrm>
            <a:off x="540000" y="5513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2208625" y="84575"/>
            <a:ext cx="4731600" cy="10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2465450" y="374538"/>
            <a:ext cx="42132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2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TITLE_ONLY_1_1">
    <p:bg>
      <p:bgPr>
        <a:solidFill>
          <a:srgbClr val="00000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5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5"/>
          <p:cNvCxnSpPr/>
          <p:nvPr/>
        </p:nvCxnSpPr>
        <p:spPr>
          <a:xfrm rot="10800000">
            <a:off x="-4965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15"/>
          <p:cNvSpPr/>
          <p:nvPr/>
        </p:nvSpPr>
        <p:spPr>
          <a:xfrm>
            <a:off x="540000" y="551375"/>
            <a:ext cx="360000" cy="36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2208625" y="84575"/>
            <a:ext cx="4731600" cy="103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/>
          </p:nvPr>
        </p:nvSpPr>
        <p:spPr>
          <a:xfrm>
            <a:off x="720000" y="39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iews and two columns">
  <p:cSld name="ONE_COLUMN_TEXT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1459800" y="3025600"/>
            <a:ext cx="6248700" cy="15081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2"/>
          </p:nvPr>
        </p:nvSpPr>
        <p:spPr>
          <a:xfrm>
            <a:off x="1459800" y="763750"/>
            <a:ext cx="6248700" cy="15081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1619250" y="774550"/>
            <a:ext cx="15558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 idx="3"/>
          </p:nvPr>
        </p:nvSpPr>
        <p:spPr>
          <a:xfrm>
            <a:off x="1619250" y="3033150"/>
            <a:ext cx="15558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ONE_COLUMN_TEXT_1_1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-150" y="0"/>
            <a:ext cx="9144000" cy="2580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1" name="Google Shape;141;p17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7"/>
          <p:cNvCxnSpPr/>
          <p:nvPr/>
        </p:nvCxnSpPr>
        <p:spPr>
          <a:xfrm rot="10800000">
            <a:off x="-68600" y="443952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17"/>
          <p:cNvSpPr/>
          <p:nvPr/>
        </p:nvSpPr>
        <p:spPr>
          <a:xfrm>
            <a:off x="540000" y="425952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2739300" y="360750"/>
            <a:ext cx="3665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1"/>
          </p:nvPr>
        </p:nvSpPr>
        <p:spPr>
          <a:xfrm>
            <a:off x="2860352" y="1183326"/>
            <a:ext cx="34233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3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ONE_COLUMN_TEXT_1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/>
          <p:nvPr/>
        </p:nvSpPr>
        <p:spPr>
          <a:xfrm>
            <a:off x="-150" y="0"/>
            <a:ext cx="9144000" cy="2580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18"/>
          <p:cNvCxnSpPr/>
          <p:nvPr/>
        </p:nvCxnSpPr>
        <p:spPr>
          <a:xfrm>
            <a:off x="8424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18"/>
          <p:cNvCxnSpPr/>
          <p:nvPr/>
        </p:nvCxnSpPr>
        <p:spPr>
          <a:xfrm rot="10800000">
            <a:off x="-68600" y="443952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18"/>
          <p:cNvSpPr/>
          <p:nvPr/>
        </p:nvSpPr>
        <p:spPr>
          <a:xfrm>
            <a:off x="8244000" y="425952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1"/>
          </p:nvPr>
        </p:nvSpPr>
        <p:spPr>
          <a:xfrm>
            <a:off x="2860352" y="1183326"/>
            <a:ext cx="34233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2739300" y="360750"/>
            <a:ext cx="3665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3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solidFill>
          <a:srgbClr val="00000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/>
        </p:nvSpPr>
        <p:spPr>
          <a:xfrm>
            <a:off x="4495800" y="3841325"/>
            <a:ext cx="38370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C232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 Slidesgo, including icons by Flaticon, and infographics &amp; images by Freepik</a:t>
            </a:r>
            <a:endParaRPr sz="1000">
              <a:solidFill>
                <a:srgbClr val="F1C23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4495800" y="1133875"/>
            <a:ext cx="4045200" cy="8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58" name="Google Shape;158;p19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9"/>
          <p:cNvCxnSpPr/>
          <p:nvPr/>
        </p:nvCxnSpPr>
        <p:spPr>
          <a:xfrm rot="10800000">
            <a:off x="-4965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19"/>
          <p:cNvSpPr/>
          <p:nvPr/>
        </p:nvSpPr>
        <p:spPr>
          <a:xfrm>
            <a:off x="540000" y="551375"/>
            <a:ext cx="360000" cy="36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1"/>
          </p:nvPr>
        </p:nvSpPr>
        <p:spPr>
          <a:xfrm>
            <a:off x="4495800" y="4173649"/>
            <a:ext cx="42045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2"/>
          </p:nvPr>
        </p:nvSpPr>
        <p:spPr>
          <a:xfrm>
            <a:off x="4495800" y="1962175"/>
            <a:ext cx="38520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subTitle" idx="1"/>
          </p:nvPr>
        </p:nvSpPr>
        <p:spPr>
          <a:xfrm>
            <a:off x="2378149" y="3970450"/>
            <a:ext cx="17958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subTitle" idx="2"/>
          </p:nvPr>
        </p:nvSpPr>
        <p:spPr>
          <a:xfrm>
            <a:off x="4962750" y="3970450"/>
            <a:ext cx="17958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67" name="Google Shape;167;p20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0"/>
          <p:cNvCxnSpPr/>
          <p:nvPr/>
        </p:nvCxnSpPr>
        <p:spPr>
          <a:xfrm rot="10800000">
            <a:off x="-4965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0"/>
          <p:cNvSpPr/>
          <p:nvPr/>
        </p:nvSpPr>
        <p:spPr>
          <a:xfrm>
            <a:off x="540000" y="5513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2208625" y="84575"/>
            <a:ext cx="4731600" cy="10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 hasCustomPrompt="1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" name="Google Shape;172;p20"/>
          <p:cNvSpPr txBox="1">
            <a:spLocks noGrp="1"/>
          </p:cNvSpPr>
          <p:nvPr>
            <p:ph type="title" idx="3" hasCustomPrompt="1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4" hasCustomPrompt="1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title" idx="5" hasCustomPrompt="1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6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ubTitle" idx="7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8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 idx="9"/>
          </p:nvPr>
        </p:nvSpPr>
        <p:spPr>
          <a:xfrm>
            <a:off x="2465400" y="375138"/>
            <a:ext cx="4213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13"/>
          </p:nvPr>
        </p:nvSpPr>
        <p:spPr>
          <a:xfrm>
            <a:off x="2378175" y="2266025"/>
            <a:ext cx="17958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14"/>
          </p:nvPr>
        </p:nvSpPr>
        <p:spPr>
          <a:xfrm>
            <a:off x="4970275" y="2263625"/>
            <a:ext cx="17958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15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disordered 2">
  <p:cSld name="TITLE_AND_TWO_COLUMNS_1_1_2_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21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21"/>
          <p:cNvCxnSpPr/>
          <p:nvPr/>
        </p:nvCxnSpPr>
        <p:spPr>
          <a:xfrm rot="10800000">
            <a:off x="-4965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21"/>
          <p:cNvSpPr/>
          <p:nvPr/>
        </p:nvSpPr>
        <p:spPr>
          <a:xfrm>
            <a:off x="540000" y="5513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2208625" y="84575"/>
            <a:ext cx="4731600" cy="10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"/>
          </p:nvPr>
        </p:nvSpPr>
        <p:spPr>
          <a:xfrm>
            <a:off x="1080675" y="3721900"/>
            <a:ext cx="18132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ubTitle" idx="2"/>
          </p:nvPr>
        </p:nvSpPr>
        <p:spPr>
          <a:xfrm>
            <a:off x="2900100" y="3024100"/>
            <a:ext cx="18939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3"/>
          </p:nvPr>
        </p:nvSpPr>
        <p:spPr>
          <a:xfrm>
            <a:off x="4722800" y="2345043"/>
            <a:ext cx="18939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ubTitle" idx="4"/>
          </p:nvPr>
        </p:nvSpPr>
        <p:spPr>
          <a:xfrm>
            <a:off x="6539650" y="1648077"/>
            <a:ext cx="19242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ubTitle" idx="5"/>
          </p:nvPr>
        </p:nvSpPr>
        <p:spPr>
          <a:xfrm>
            <a:off x="1080525" y="3387924"/>
            <a:ext cx="18132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6"/>
          </p:nvPr>
        </p:nvSpPr>
        <p:spPr>
          <a:xfrm>
            <a:off x="2940450" y="2682825"/>
            <a:ext cx="18132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7"/>
          </p:nvPr>
        </p:nvSpPr>
        <p:spPr>
          <a:xfrm>
            <a:off x="4722800" y="2014557"/>
            <a:ext cx="18939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8"/>
          </p:nvPr>
        </p:nvSpPr>
        <p:spPr>
          <a:xfrm>
            <a:off x="6554800" y="1316940"/>
            <a:ext cx="18939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2465450" y="445025"/>
            <a:ext cx="421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150" y="0"/>
            <a:ext cx="9144000" cy="25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4015975" y="2023975"/>
            <a:ext cx="1111800" cy="11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Google Shape;19;p3"/>
          <p:cNvCxnSpPr>
            <a:endCxn id="20" idx="0"/>
          </p:cNvCxnSpPr>
          <p:nvPr/>
        </p:nvCxnSpPr>
        <p:spPr>
          <a:xfrm>
            <a:off x="4572000" y="-181350"/>
            <a:ext cx="0" cy="2419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212175" y="3410125"/>
            <a:ext cx="47196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22" name="Google Shape;22;p3"/>
          <p:cNvCxnSpPr/>
          <p:nvPr/>
        </p:nvCxnSpPr>
        <p:spPr>
          <a:xfrm rot="10800000">
            <a:off x="-68600" y="4439525"/>
            <a:ext cx="93999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797100" y="2119500"/>
            <a:ext cx="1549800" cy="8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/>
          <p:nvPr/>
        </p:nvSpPr>
        <p:spPr>
          <a:xfrm>
            <a:off x="720000" y="1461175"/>
            <a:ext cx="555900" cy="55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6938625" y="1164125"/>
            <a:ext cx="555900" cy="55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3658925" y="16570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6578625" y="20322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1_2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Google Shape;199;p22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22"/>
          <p:cNvCxnSpPr/>
          <p:nvPr/>
        </p:nvCxnSpPr>
        <p:spPr>
          <a:xfrm rot="10800000">
            <a:off x="-4965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Google Shape;201;p22"/>
          <p:cNvSpPr/>
          <p:nvPr/>
        </p:nvSpPr>
        <p:spPr>
          <a:xfrm>
            <a:off x="540000" y="5513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2208625" y="84575"/>
            <a:ext cx="4731600" cy="10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subTitle" idx="1"/>
          </p:nvPr>
        </p:nvSpPr>
        <p:spPr>
          <a:xfrm>
            <a:off x="1255875" y="2890378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2"/>
          </p:nvPr>
        </p:nvSpPr>
        <p:spPr>
          <a:xfrm>
            <a:off x="3607975" y="2890378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3"/>
          </p:nvPr>
        </p:nvSpPr>
        <p:spPr>
          <a:xfrm>
            <a:off x="5989125" y="2890378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xfrm>
            <a:off x="2465450" y="374913"/>
            <a:ext cx="42132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subTitle" idx="4"/>
          </p:nvPr>
        </p:nvSpPr>
        <p:spPr>
          <a:xfrm>
            <a:off x="1298775" y="3266653"/>
            <a:ext cx="18132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5"/>
          </p:nvPr>
        </p:nvSpPr>
        <p:spPr>
          <a:xfrm>
            <a:off x="3670601" y="3266653"/>
            <a:ext cx="18132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ubTitle" idx="6"/>
          </p:nvPr>
        </p:nvSpPr>
        <p:spPr>
          <a:xfrm>
            <a:off x="6042424" y="3266653"/>
            <a:ext cx="18132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_2_1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Google Shape;212;p23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3"/>
          <p:cNvCxnSpPr/>
          <p:nvPr/>
        </p:nvCxnSpPr>
        <p:spPr>
          <a:xfrm rot="10800000">
            <a:off x="-4965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p23"/>
          <p:cNvSpPr/>
          <p:nvPr/>
        </p:nvSpPr>
        <p:spPr>
          <a:xfrm>
            <a:off x="540000" y="5513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2208625" y="84575"/>
            <a:ext cx="4731600" cy="10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body" idx="1"/>
          </p:nvPr>
        </p:nvSpPr>
        <p:spPr>
          <a:xfrm>
            <a:off x="1080675" y="2918188"/>
            <a:ext cx="3491400" cy="1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ubTitle" idx="2"/>
          </p:nvPr>
        </p:nvSpPr>
        <p:spPr>
          <a:xfrm>
            <a:off x="4572000" y="2358738"/>
            <a:ext cx="23274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ubTitle" idx="3"/>
          </p:nvPr>
        </p:nvSpPr>
        <p:spPr>
          <a:xfrm>
            <a:off x="1080675" y="2358738"/>
            <a:ext cx="25089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body" idx="4"/>
          </p:nvPr>
        </p:nvSpPr>
        <p:spPr>
          <a:xfrm>
            <a:off x="4572000" y="2740188"/>
            <a:ext cx="3852000" cy="17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title"/>
          </p:nvPr>
        </p:nvSpPr>
        <p:spPr>
          <a:xfrm>
            <a:off x="2470600" y="381150"/>
            <a:ext cx="4213200" cy="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_2_1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24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24"/>
          <p:cNvCxnSpPr/>
          <p:nvPr/>
        </p:nvCxnSpPr>
        <p:spPr>
          <a:xfrm rot="10800000">
            <a:off x="-4965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4"/>
          <p:cNvSpPr/>
          <p:nvPr/>
        </p:nvSpPr>
        <p:spPr>
          <a:xfrm>
            <a:off x="540000" y="5513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4"/>
          <p:cNvSpPr/>
          <p:nvPr/>
        </p:nvSpPr>
        <p:spPr>
          <a:xfrm>
            <a:off x="2208625" y="84575"/>
            <a:ext cx="4731600" cy="10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1"/>
          </p:nvPr>
        </p:nvSpPr>
        <p:spPr>
          <a:xfrm>
            <a:off x="1080675" y="2991040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2"/>
          </p:nvPr>
        </p:nvSpPr>
        <p:spPr>
          <a:xfrm>
            <a:off x="3607975" y="2991040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3"/>
          </p:nvPr>
        </p:nvSpPr>
        <p:spPr>
          <a:xfrm>
            <a:off x="6097725" y="2991040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subTitle" idx="4"/>
          </p:nvPr>
        </p:nvSpPr>
        <p:spPr>
          <a:xfrm>
            <a:off x="1080675" y="1329475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5"/>
          </p:nvPr>
        </p:nvSpPr>
        <p:spPr>
          <a:xfrm>
            <a:off x="3607975" y="1329475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subTitle" idx="6"/>
          </p:nvPr>
        </p:nvSpPr>
        <p:spPr>
          <a:xfrm>
            <a:off x="6097725" y="1329475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2465450" y="380975"/>
            <a:ext cx="42132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subTitle" idx="7"/>
          </p:nvPr>
        </p:nvSpPr>
        <p:spPr>
          <a:xfrm>
            <a:off x="1168975" y="1867367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8"/>
          </p:nvPr>
        </p:nvSpPr>
        <p:spPr>
          <a:xfrm>
            <a:off x="3677400" y="1867367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ubTitle" idx="9"/>
          </p:nvPr>
        </p:nvSpPr>
        <p:spPr>
          <a:xfrm>
            <a:off x="6185825" y="1867367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ubTitle" idx="13"/>
          </p:nvPr>
        </p:nvSpPr>
        <p:spPr>
          <a:xfrm>
            <a:off x="1168975" y="3544025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subTitle" idx="14"/>
          </p:nvPr>
        </p:nvSpPr>
        <p:spPr>
          <a:xfrm>
            <a:off x="3677400" y="3544025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15"/>
          </p:nvPr>
        </p:nvSpPr>
        <p:spPr>
          <a:xfrm>
            <a:off x="6185825" y="3544025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p25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5"/>
          <p:cNvCxnSpPr/>
          <p:nvPr/>
        </p:nvCxnSpPr>
        <p:spPr>
          <a:xfrm rot="10800000">
            <a:off x="-4965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5"/>
          <p:cNvSpPr/>
          <p:nvPr/>
        </p:nvSpPr>
        <p:spPr>
          <a:xfrm>
            <a:off x="540000" y="5513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"/>
          <p:cNvSpPr/>
          <p:nvPr/>
        </p:nvSpPr>
        <p:spPr>
          <a:xfrm>
            <a:off x="2208625" y="84575"/>
            <a:ext cx="4731600" cy="10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1519238" y="373725"/>
            <a:ext cx="6111300" cy="696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000000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77325" y="1268075"/>
            <a:ext cx="77880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AutoNum type="arabicPeriod"/>
              <a:defRPr sz="11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lphaLcPeriod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romanLcPeriod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rabicPeriod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lphaLcPeriod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romanLcPeriod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rabicPeriod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lphaLcPeriod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uli"/>
              <a:buAutoNum type="romanLcPeriod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8424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4"/>
          <p:cNvCxnSpPr/>
          <p:nvPr/>
        </p:nvCxnSpPr>
        <p:spPr>
          <a:xfrm rot="10800000">
            <a:off x="-6860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4"/>
          <p:cNvSpPr/>
          <p:nvPr/>
        </p:nvSpPr>
        <p:spPr>
          <a:xfrm>
            <a:off x="2208625" y="84575"/>
            <a:ext cx="4731600" cy="103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8244000" y="574500"/>
            <a:ext cx="360000" cy="36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59325" y="376550"/>
            <a:ext cx="84240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-295875" y="3054825"/>
            <a:ext cx="21597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2"/>
          </p:nvPr>
        </p:nvSpPr>
        <p:spPr>
          <a:xfrm>
            <a:off x="677325" y="4190075"/>
            <a:ext cx="4565100" cy="2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1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-150" y="0"/>
            <a:ext cx="9144000" cy="25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457185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5"/>
          <p:cNvCxnSpPr/>
          <p:nvPr/>
        </p:nvCxnSpPr>
        <p:spPr>
          <a:xfrm rot="10800000">
            <a:off x="-68600" y="2580000"/>
            <a:ext cx="93999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12950" y="1585225"/>
            <a:ext cx="30954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2"/>
          </p:nvPr>
        </p:nvSpPr>
        <p:spPr>
          <a:xfrm>
            <a:off x="5339975" y="1585225"/>
            <a:ext cx="3086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5830775" y="2773175"/>
            <a:ext cx="21012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205025" y="2773175"/>
            <a:ext cx="21012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6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6"/>
          <p:cNvCxnSpPr/>
          <p:nvPr/>
        </p:nvCxnSpPr>
        <p:spPr>
          <a:xfrm rot="10800000">
            <a:off x="-4965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/>
          <p:nvPr/>
        </p:nvSpPr>
        <p:spPr>
          <a:xfrm>
            <a:off x="540000" y="5513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2208625" y="84575"/>
            <a:ext cx="4731600" cy="10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725200" y="373713"/>
            <a:ext cx="77040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7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7"/>
          <p:cNvCxnSpPr/>
          <p:nvPr/>
        </p:nvCxnSpPr>
        <p:spPr>
          <a:xfrm rot="10800000">
            <a:off x="-68600" y="721500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7"/>
          <p:cNvSpPr/>
          <p:nvPr/>
        </p:nvSpPr>
        <p:spPr>
          <a:xfrm>
            <a:off x="540000" y="574500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91150" y="1404000"/>
            <a:ext cx="3056100" cy="12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577250" y="0"/>
            <a:ext cx="4566600" cy="5143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991150" y="2625600"/>
            <a:ext cx="3056100" cy="15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 b="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4402150" y="292875"/>
            <a:ext cx="4107900" cy="20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9"/>
          <p:cNvCxnSpPr/>
          <p:nvPr/>
        </p:nvCxnSpPr>
        <p:spPr>
          <a:xfrm>
            <a:off x="8424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9"/>
          <p:cNvCxnSpPr/>
          <p:nvPr/>
        </p:nvCxnSpPr>
        <p:spPr>
          <a:xfrm rot="10800000">
            <a:off x="-68600" y="721500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9"/>
          <p:cNvSpPr/>
          <p:nvPr/>
        </p:nvSpPr>
        <p:spPr>
          <a:xfrm>
            <a:off x="8244000" y="574500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0" y="0"/>
            <a:ext cx="2288100" cy="5143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720000" y="360750"/>
            <a:ext cx="3131100" cy="443040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500925" y="1307388"/>
            <a:ext cx="3056100" cy="13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4500925" y="2627693"/>
            <a:ext cx="2893800" cy="11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2101800" y="2309850"/>
            <a:ext cx="49404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77" name="Google Shape;77;p10"/>
          <p:cNvCxnSpPr/>
          <p:nvPr/>
        </p:nvCxnSpPr>
        <p:spPr>
          <a:xfrm>
            <a:off x="720000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0"/>
          <p:cNvCxnSpPr/>
          <p:nvPr/>
        </p:nvCxnSpPr>
        <p:spPr>
          <a:xfrm rot="10800000">
            <a:off x="-49650" y="73137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0"/>
          <p:cNvSpPr/>
          <p:nvPr/>
        </p:nvSpPr>
        <p:spPr>
          <a:xfrm>
            <a:off x="540000" y="5513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" name="Google Shape;80;p10"/>
          <p:cNvCxnSpPr/>
          <p:nvPr/>
        </p:nvCxnSpPr>
        <p:spPr>
          <a:xfrm>
            <a:off x="8417375" y="-20550"/>
            <a:ext cx="0" cy="5184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0"/>
          <p:cNvSpPr/>
          <p:nvPr/>
        </p:nvSpPr>
        <p:spPr>
          <a:xfrm>
            <a:off x="8237375" y="55137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" name="Google Shape;82;p10"/>
          <p:cNvCxnSpPr/>
          <p:nvPr/>
        </p:nvCxnSpPr>
        <p:spPr>
          <a:xfrm rot="10800000">
            <a:off x="-49650" y="4439525"/>
            <a:ext cx="93999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0"/>
          <p:cNvSpPr/>
          <p:nvPr/>
        </p:nvSpPr>
        <p:spPr>
          <a:xfrm>
            <a:off x="540000" y="425952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8237375" y="4259525"/>
            <a:ext cx="3600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88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ctrTitle"/>
          </p:nvPr>
        </p:nvSpPr>
        <p:spPr>
          <a:xfrm>
            <a:off x="1162275" y="453975"/>
            <a:ext cx="7024200" cy="11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Amatic SC"/>
                <a:ea typeface="Amatic SC"/>
                <a:cs typeface="Amatic SC"/>
                <a:sym typeface="Amatic SC"/>
              </a:rPr>
              <a:t>LABORATORIO DE INNOVACIÓN DOCENTE EN EL DEPORTE. APRENDIZAJE COLABORATIVO EN LA PLANIFICACIÓN Y ORGANIZACIÓN DE ACTIVIDADES DEPORTIVAS</a:t>
            </a:r>
            <a:endParaRPr sz="3600" u="sng">
              <a:solidFill>
                <a:srgbClr val="FFFFFF"/>
              </a:solidFill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1"/>
          </p:nvPr>
        </p:nvSpPr>
        <p:spPr>
          <a:xfrm>
            <a:off x="1162275" y="1925100"/>
            <a:ext cx="33114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Gestión y Recreación deportiva</a:t>
            </a:r>
            <a:endParaRPr sz="1700">
              <a:solidFill>
                <a:srgbClr val="FFFFFF"/>
              </a:solidFill>
            </a:endParaRPr>
          </a:p>
        </p:txBody>
      </p:sp>
      <p:grpSp>
        <p:nvGrpSpPr>
          <p:cNvPr id="260" name="Google Shape;260;p28"/>
          <p:cNvGrpSpPr/>
          <p:nvPr/>
        </p:nvGrpSpPr>
        <p:grpSpPr>
          <a:xfrm>
            <a:off x="4291684" y="-37976"/>
            <a:ext cx="4852089" cy="4648634"/>
            <a:chOff x="1450375" y="227275"/>
            <a:chExt cx="4812625" cy="4610825"/>
          </a:xfrm>
        </p:grpSpPr>
        <p:sp>
          <p:nvSpPr>
            <p:cNvPr id="261" name="Google Shape;261;p28"/>
            <p:cNvSpPr/>
            <p:nvPr/>
          </p:nvSpPr>
          <p:spPr>
            <a:xfrm>
              <a:off x="5314800" y="241450"/>
              <a:ext cx="25" cy="4454875"/>
            </a:xfrm>
            <a:custGeom>
              <a:avLst/>
              <a:gdLst/>
              <a:ahLst/>
              <a:cxnLst/>
              <a:rect l="l" t="t" r="r" b="b"/>
              <a:pathLst>
                <a:path w="1" h="178195" fill="none" extrusionOk="0">
                  <a:moveTo>
                    <a:pt x="0" y="178195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2326825" y="241450"/>
              <a:ext cx="25" cy="4434025"/>
            </a:xfrm>
            <a:custGeom>
              <a:avLst/>
              <a:gdLst/>
              <a:ahLst/>
              <a:cxnLst/>
              <a:rect l="l" t="t" r="r" b="b"/>
              <a:pathLst>
                <a:path w="1" h="177361" fill="none" extrusionOk="0">
                  <a:moveTo>
                    <a:pt x="1" y="177361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3240825" y="4070025"/>
              <a:ext cx="201825" cy="410325"/>
            </a:xfrm>
            <a:custGeom>
              <a:avLst/>
              <a:gdLst/>
              <a:ahLst/>
              <a:cxnLst/>
              <a:rect l="l" t="t" r="r" b="b"/>
              <a:pathLst>
                <a:path w="8073" h="16413" extrusionOk="0">
                  <a:moveTo>
                    <a:pt x="2135" y="0"/>
                  </a:moveTo>
                  <a:lnTo>
                    <a:pt x="0" y="801"/>
                  </a:lnTo>
                  <a:lnTo>
                    <a:pt x="5938" y="16412"/>
                  </a:lnTo>
                  <a:lnTo>
                    <a:pt x="8073" y="15612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3174100" y="4045850"/>
              <a:ext cx="66750" cy="434500"/>
            </a:xfrm>
            <a:custGeom>
              <a:avLst/>
              <a:gdLst/>
              <a:ahLst/>
              <a:cxnLst/>
              <a:rect l="l" t="t" r="r" b="b"/>
              <a:pathLst>
                <a:path w="2670" h="17380" extrusionOk="0">
                  <a:moveTo>
                    <a:pt x="1" y="0"/>
                  </a:moveTo>
                  <a:lnTo>
                    <a:pt x="1" y="17379"/>
                  </a:lnTo>
                  <a:lnTo>
                    <a:pt x="2669" y="17379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3429275" y="4043325"/>
              <a:ext cx="66750" cy="434525"/>
            </a:xfrm>
            <a:custGeom>
              <a:avLst/>
              <a:gdLst/>
              <a:ahLst/>
              <a:cxnLst/>
              <a:rect l="l" t="t" r="r" b="b"/>
              <a:pathLst>
                <a:path w="2670" h="17381" extrusionOk="0">
                  <a:moveTo>
                    <a:pt x="1" y="1"/>
                  </a:moveTo>
                  <a:lnTo>
                    <a:pt x="1" y="17380"/>
                  </a:lnTo>
                  <a:lnTo>
                    <a:pt x="2670" y="1738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3106550" y="4045850"/>
              <a:ext cx="66750" cy="434500"/>
            </a:xfrm>
            <a:custGeom>
              <a:avLst/>
              <a:gdLst/>
              <a:ahLst/>
              <a:cxnLst/>
              <a:rect l="l" t="t" r="r" b="b"/>
              <a:pathLst>
                <a:path w="2670" h="17380" extrusionOk="0">
                  <a:moveTo>
                    <a:pt x="1" y="0"/>
                  </a:moveTo>
                  <a:lnTo>
                    <a:pt x="1" y="17379"/>
                  </a:lnTo>
                  <a:lnTo>
                    <a:pt x="2669" y="17379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3842925" y="3822975"/>
              <a:ext cx="151800" cy="69450"/>
            </a:xfrm>
            <a:custGeom>
              <a:avLst/>
              <a:gdLst/>
              <a:ahLst/>
              <a:cxnLst/>
              <a:rect l="l" t="t" r="r" b="b"/>
              <a:pathLst>
                <a:path w="6072" h="2778" extrusionOk="0">
                  <a:moveTo>
                    <a:pt x="3023" y="0"/>
                  </a:moveTo>
                  <a:cubicBezTo>
                    <a:pt x="1593" y="0"/>
                    <a:pt x="167" y="926"/>
                    <a:pt x="0" y="2777"/>
                  </a:cubicBezTo>
                  <a:lnTo>
                    <a:pt x="6071" y="2777"/>
                  </a:lnTo>
                  <a:cubicBezTo>
                    <a:pt x="5888" y="926"/>
                    <a:pt x="4453" y="0"/>
                    <a:pt x="3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3842075" y="3851525"/>
              <a:ext cx="91775" cy="40900"/>
            </a:xfrm>
            <a:custGeom>
              <a:avLst/>
              <a:gdLst/>
              <a:ahLst/>
              <a:cxnLst/>
              <a:rect l="l" t="t" r="r" b="b"/>
              <a:pathLst>
                <a:path w="3671" h="1636" extrusionOk="0">
                  <a:moveTo>
                    <a:pt x="668" y="1"/>
                  </a:moveTo>
                  <a:cubicBezTo>
                    <a:pt x="301" y="434"/>
                    <a:pt x="101" y="968"/>
                    <a:pt x="1" y="1502"/>
                  </a:cubicBezTo>
                  <a:cubicBezTo>
                    <a:pt x="34" y="1535"/>
                    <a:pt x="67" y="1535"/>
                    <a:pt x="101" y="1569"/>
                  </a:cubicBezTo>
                  <a:cubicBezTo>
                    <a:pt x="101" y="1569"/>
                    <a:pt x="101" y="1602"/>
                    <a:pt x="134" y="1635"/>
                  </a:cubicBezTo>
                  <a:lnTo>
                    <a:pt x="3670" y="1635"/>
                  </a:lnTo>
                  <a:cubicBezTo>
                    <a:pt x="3503" y="1402"/>
                    <a:pt x="3336" y="1235"/>
                    <a:pt x="3170" y="1035"/>
                  </a:cubicBezTo>
                  <a:cubicBezTo>
                    <a:pt x="2469" y="434"/>
                    <a:pt x="1602" y="68"/>
                    <a:pt x="668" y="1"/>
                  </a:cubicBez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2978125" y="3743950"/>
              <a:ext cx="304425" cy="119275"/>
            </a:xfrm>
            <a:custGeom>
              <a:avLst/>
              <a:gdLst/>
              <a:ahLst/>
              <a:cxnLst/>
              <a:rect l="l" t="t" r="r" b="b"/>
              <a:pathLst>
                <a:path w="12177" h="4771" extrusionOk="0">
                  <a:moveTo>
                    <a:pt x="1" y="1"/>
                  </a:moveTo>
                  <a:lnTo>
                    <a:pt x="1" y="4771"/>
                  </a:lnTo>
                  <a:lnTo>
                    <a:pt x="12176" y="4771"/>
                  </a:lnTo>
                  <a:lnTo>
                    <a:pt x="1217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978125" y="3743950"/>
              <a:ext cx="304425" cy="119275"/>
            </a:xfrm>
            <a:custGeom>
              <a:avLst/>
              <a:gdLst/>
              <a:ahLst/>
              <a:cxnLst/>
              <a:rect l="l" t="t" r="r" b="b"/>
              <a:pathLst>
                <a:path w="12177" h="4771" extrusionOk="0">
                  <a:moveTo>
                    <a:pt x="1" y="1"/>
                  </a:moveTo>
                  <a:lnTo>
                    <a:pt x="1" y="4771"/>
                  </a:lnTo>
                  <a:lnTo>
                    <a:pt x="12176" y="4771"/>
                  </a:lnTo>
                  <a:lnTo>
                    <a:pt x="12176" y="1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2477775" y="2883350"/>
              <a:ext cx="1305125" cy="919850"/>
            </a:xfrm>
            <a:custGeom>
              <a:avLst/>
              <a:gdLst/>
              <a:ahLst/>
              <a:cxnLst/>
              <a:rect l="l" t="t" r="r" b="b"/>
              <a:pathLst>
                <a:path w="52205" h="36794" extrusionOk="0">
                  <a:moveTo>
                    <a:pt x="2335" y="0"/>
                  </a:moveTo>
                  <a:cubicBezTo>
                    <a:pt x="1301" y="0"/>
                    <a:pt x="0" y="634"/>
                    <a:pt x="0" y="1935"/>
                  </a:cubicBezTo>
                  <a:lnTo>
                    <a:pt x="0" y="34425"/>
                  </a:lnTo>
                  <a:cubicBezTo>
                    <a:pt x="0" y="35592"/>
                    <a:pt x="1301" y="36793"/>
                    <a:pt x="2335" y="36793"/>
                  </a:cubicBezTo>
                  <a:lnTo>
                    <a:pt x="50937" y="36793"/>
                  </a:lnTo>
                  <a:cubicBezTo>
                    <a:pt x="51971" y="36793"/>
                    <a:pt x="52204" y="35592"/>
                    <a:pt x="52204" y="34425"/>
                  </a:cubicBezTo>
                  <a:lnTo>
                    <a:pt x="52204" y="1935"/>
                  </a:lnTo>
                  <a:cubicBezTo>
                    <a:pt x="52204" y="634"/>
                    <a:pt x="51971" y="0"/>
                    <a:pt x="50937" y="0"/>
                  </a:cubicBezTo>
                  <a:close/>
                </a:path>
              </a:pathLst>
            </a:custGeom>
            <a:solidFill>
              <a:srgbClr val="08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2477775" y="3682250"/>
              <a:ext cx="1305125" cy="120950"/>
            </a:xfrm>
            <a:custGeom>
              <a:avLst/>
              <a:gdLst/>
              <a:ahLst/>
              <a:cxnLst/>
              <a:rect l="l" t="t" r="r" b="b"/>
              <a:pathLst>
                <a:path w="52205" h="4838" extrusionOk="0">
                  <a:moveTo>
                    <a:pt x="0" y="0"/>
                  </a:moveTo>
                  <a:lnTo>
                    <a:pt x="0" y="2469"/>
                  </a:lnTo>
                  <a:cubicBezTo>
                    <a:pt x="0" y="3636"/>
                    <a:pt x="1301" y="4837"/>
                    <a:pt x="2335" y="4837"/>
                  </a:cubicBezTo>
                  <a:lnTo>
                    <a:pt x="50937" y="4837"/>
                  </a:lnTo>
                  <a:cubicBezTo>
                    <a:pt x="51971" y="4837"/>
                    <a:pt x="52204" y="3636"/>
                    <a:pt x="52204" y="2469"/>
                  </a:cubicBezTo>
                  <a:lnTo>
                    <a:pt x="52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2899750" y="3861550"/>
              <a:ext cx="461175" cy="37550"/>
            </a:xfrm>
            <a:custGeom>
              <a:avLst/>
              <a:gdLst/>
              <a:ahLst/>
              <a:cxnLst/>
              <a:rect l="l" t="t" r="r" b="b"/>
              <a:pathLst>
                <a:path w="18447" h="1502" extrusionOk="0">
                  <a:moveTo>
                    <a:pt x="734" y="0"/>
                  </a:moveTo>
                  <a:cubicBezTo>
                    <a:pt x="334" y="0"/>
                    <a:pt x="0" y="334"/>
                    <a:pt x="0" y="767"/>
                  </a:cubicBezTo>
                  <a:cubicBezTo>
                    <a:pt x="0" y="1168"/>
                    <a:pt x="334" y="1501"/>
                    <a:pt x="734" y="1501"/>
                  </a:cubicBezTo>
                  <a:lnTo>
                    <a:pt x="17713" y="1501"/>
                  </a:lnTo>
                  <a:cubicBezTo>
                    <a:pt x="18113" y="1501"/>
                    <a:pt x="18447" y="1168"/>
                    <a:pt x="18447" y="767"/>
                  </a:cubicBezTo>
                  <a:cubicBezTo>
                    <a:pt x="18447" y="334"/>
                    <a:pt x="18113" y="0"/>
                    <a:pt x="17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3121575" y="2903550"/>
              <a:ext cx="18375" cy="16300"/>
            </a:xfrm>
            <a:custGeom>
              <a:avLst/>
              <a:gdLst/>
              <a:ahLst/>
              <a:cxnLst/>
              <a:rect l="l" t="t" r="r" b="b"/>
              <a:pathLst>
                <a:path w="735" h="652" extrusionOk="0">
                  <a:moveTo>
                    <a:pt x="355" y="1"/>
                  </a:moveTo>
                  <a:cubicBezTo>
                    <a:pt x="184" y="1"/>
                    <a:pt x="17" y="109"/>
                    <a:pt x="0" y="326"/>
                  </a:cubicBezTo>
                  <a:cubicBezTo>
                    <a:pt x="17" y="543"/>
                    <a:pt x="184" y="651"/>
                    <a:pt x="355" y="651"/>
                  </a:cubicBezTo>
                  <a:cubicBezTo>
                    <a:pt x="526" y="651"/>
                    <a:pt x="701" y="543"/>
                    <a:pt x="734" y="326"/>
                  </a:cubicBezTo>
                  <a:cubicBezTo>
                    <a:pt x="701" y="109"/>
                    <a:pt x="526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3078200" y="3715600"/>
              <a:ext cx="67575" cy="57725"/>
            </a:xfrm>
            <a:custGeom>
              <a:avLst/>
              <a:gdLst/>
              <a:ahLst/>
              <a:cxnLst/>
              <a:rect l="l" t="t" r="r" b="b"/>
              <a:pathLst>
                <a:path w="2703" h="2309" extrusionOk="0">
                  <a:moveTo>
                    <a:pt x="1568" y="1"/>
                  </a:moveTo>
                  <a:cubicBezTo>
                    <a:pt x="534" y="1"/>
                    <a:pt x="1" y="1235"/>
                    <a:pt x="734" y="1969"/>
                  </a:cubicBezTo>
                  <a:cubicBezTo>
                    <a:pt x="970" y="2204"/>
                    <a:pt x="1256" y="2309"/>
                    <a:pt x="1537" y="2309"/>
                  </a:cubicBezTo>
                  <a:cubicBezTo>
                    <a:pt x="2133" y="2309"/>
                    <a:pt x="2703" y="1837"/>
                    <a:pt x="2703" y="1135"/>
                  </a:cubicBezTo>
                  <a:cubicBezTo>
                    <a:pt x="2703" y="501"/>
                    <a:pt x="2169" y="1"/>
                    <a:pt x="1568" y="1"/>
                  </a:cubicBez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2477775" y="3682250"/>
              <a:ext cx="1305125" cy="120950"/>
            </a:xfrm>
            <a:custGeom>
              <a:avLst/>
              <a:gdLst/>
              <a:ahLst/>
              <a:cxnLst/>
              <a:rect l="l" t="t" r="r" b="b"/>
              <a:pathLst>
                <a:path w="52205" h="4838" extrusionOk="0">
                  <a:moveTo>
                    <a:pt x="0" y="0"/>
                  </a:moveTo>
                  <a:lnTo>
                    <a:pt x="0" y="2469"/>
                  </a:lnTo>
                  <a:cubicBezTo>
                    <a:pt x="0" y="3636"/>
                    <a:pt x="1301" y="4837"/>
                    <a:pt x="2335" y="4837"/>
                  </a:cubicBezTo>
                  <a:lnTo>
                    <a:pt x="50937" y="4837"/>
                  </a:lnTo>
                  <a:cubicBezTo>
                    <a:pt x="51971" y="4837"/>
                    <a:pt x="52204" y="3636"/>
                    <a:pt x="52204" y="2469"/>
                  </a:cubicBezTo>
                  <a:lnTo>
                    <a:pt x="52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2477767" y="3679741"/>
              <a:ext cx="1305064" cy="16291"/>
            </a:xfrm>
            <a:custGeom>
              <a:avLst/>
              <a:gdLst/>
              <a:ahLst/>
              <a:cxnLst/>
              <a:rect l="l" t="t" r="r" b="b"/>
              <a:pathLst>
                <a:path w="53906" h="634" extrusionOk="0">
                  <a:moveTo>
                    <a:pt x="0" y="0"/>
                  </a:moveTo>
                  <a:lnTo>
                    <a:pt x="0" y="634"/>
                  </a:lnTo>
                  <a:lnTo>
                    <a:pt x="53905" y="634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2F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2519475" y="2946725"/>
              <a:ext cx="1225050" cy="691350"/>
            </a:xfrm>
            <a:custGeom>
              <a:avLst/>
              <a:gdLst/>
              <a:ahLst/>
              <a:cxnLst/>
              <a:rect l="l" t="t" r="r" b="b"/>
              <a:pathLst>
                <a:path w="49002" h="27654" fill="none" extrusionOk="0">
                  <a:moveTo>
                    <a:pt x="0" y="0"/>
                  </a:moveTo>
                  <a:lnTo>
                    <a:pt x="49002" y="0"/>
                  </a:lnTo>
                  <a:lnTo>
                    <a:pt x="49002" y="27653"/>
                  </a:lnTo>
                  <a:lnTo>
                    <a:pt x="0" y="27653"/>
                  </a:lnTo>
                  <a:close/>
                </a:path>
              </a:pathLst>
            </a:custGeom>
            <a:noFill/>
            <a:ln w="7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3104050" y="3710600"/>
              <a:ext cx="62575" cy="61725"/>
            </a:xfrm>
            <a:custGeom>
              <a:avLst/>
              <a:gdLst/>
              <a:ahLst/>
              <a:cxnLst/>
              <a:rect l="l" t="t" r="r" b="b"/>
              <a:pathLst>
                <a:path w="2503" h="2469" extrusionOk="0">
                  <a:moveTo>
                    <a:pt x="1235" y="0"/>
                  </a:moveTo>
                  <a:cubicBezTo>
                    <a:pt x="568" y="0"/>
                    <a:pt x="1" y="568"/>
                    <a:pt x="1" y="1235"/>
                  </a:cubicBezTo>
                  <a:cubicBezTo>
                    <a:pt x="1" y="1935"/>
                    <a:pt x="568" y="2469"/>
                    <a:pt x="1235" y="2469"/>
                  </a:cubicBezTo>
                  <a:cubicBezTo>
                    <a:pt x="1935" y="2469"/>
                    <a:pt x="2502" y="1935"/>
                    <a:pt x="2502" y="1235"/>
                  </a:cubicBezTo>
                  <a:cubicBezTo>
                    <a:pt x="2502" y="568"/>
                    <a:pt x="1935" y="0"/>
                    <a:pt x="1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2366025" y="3906575"/>
              <a:ext cx="3053875" cy="3350"/>
            </a:xfrm>
            <a:custGeom>
              <a:avLst/>
              <a:gdLst/>
              <a:ahLst/>
              <a:cxnLst/>
              <a:rect l="l" t="t" r="r" b="b"/>
              <a:pathLst>
                <a:path w="122155" h="134" fill="none" extrusionOk="0">
                  <a:moveTo>
                    <a:pt x="122054" y="134"/>
                  </a:moveTo>
                  <a:lnTo>
                    <a:pt x="101" y="134"/>
                  </a:lnTo>
                  <a:cubicBezTo>
                    <a:pt x="34" y="134"/>
                    <a:pt x="1" y="100"/>
                    <a:pt x="1" y="67"/>
                  </a:cubicBezTo>
                  <a:lnTo>
                    <a:pt x="1" y="67"/>
                  </a:lnTo>
                  <a:cubicBezTo>
                    <a:pt x="1" y="34"/>
                    <a:pt x="34" y="0"/>
                    <a:pt x="101" y="0"/>
                  </a:cubicBezTo>
                  <a:lnTo>
                    <a:pt x="122054" y="0"/>
                  </a:lnTo>
                  <a:cubicBezTo>
                    <a:pt x="122121" y="0"/>
                    <a:pt x="122154" y="34"/>
                    <a:pt x="122154" y="67"/>
                  </a:cubicBezTo>
                  <a:lnTo>
                    <a:pt x="122154" y="67"/>
                  </a:lnTo>
                  <a:cubicBezTo>
                    <a:pt x="122121" y="100"/>
                    <a:pt x="122121" y="134"/>
                    <a:pt x="122054" y="134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2272625" y="3904900"/>
              <a:ext cx="474525" cy="899000"/>
            </a:xfrm>
            <a:custGeom>
              <a:avLst/>
              <a:gdLst/>
              <a:ahLst/>
              <a:cxnLst/>
              <a:rect l="l" t="t" r="r" b="b"/>
              <a:pathLst>
                <a:path w="18981" h="35960" fill="none" extrusionOk="0">
                  <a:moveTo>
                    <a:pt x="18981" y="1"/>
                  </a:moveTo>
                  <a:lnTo>
                    <a:pt x="1" y="35960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2756300" y="3911575"/>
              <a:ext cx="475375" cy="899000"/>
            </a:xfrm>
            <a:custGeom>
              <a:avLst/>
              <a:gdLst/>
              <a:ahLst/>
              <a:cxnLst/>
              <a:rect l="l" t="t" r="r" b="b"/>
              <a:pathLst>
                <a:path w="19015" h="35960" fill="none" extrusionOk="0">
                  <a:moveTo>
                    <a:pt x="1" y="1"/>
                  </a:moveTo>
                  <a:lnTo>
                    <a:pt x="19014" y="35960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4648500" y="3912400"/>
              <a:ext cx="475350" cy="899000"/>
            </a:xfrm>
            <a:custGeom>
              <a:avLst/>
              <a:gdLst/>
              <a:ahLst/>
              <a:cxnLst/>
              <a:rect l="l" t="t" r="r" b="b"/>
              <a:pathLst>
                <a:path w="19014" h="35960" fill="none" extrusionOk="0">
                  <a:moveTo>
                    <a:pt x="19014" y="1"/>
                  </a:moveTo>
                  <a:lnTo>
                    <a:pt x="0" y="35960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5128000" y="3909075"/>
              <a:ext cx="480375" cy="909000"/>
            </a:xfrm>
            <a:custGeom>
              <a:avLst/>
              <a:gdLst/>
              <a:ahLst/>
              <a:cxnLst/>
              <a:rect l="l" t="t" r="r" b="b"/>
              <a:pathLst>
                <a:path w="19215" h="36360" fill="none" extrusionOk="0">
                  <a:moveTo>
                    <a:pt x="0" y="0"/>
                  </a:moveTo>
                  <a:lnTo>
                    <a:pt x="19214" y="36360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383550" y="4471975"/>
              <a:ext cx="3053850" cy="3350"/>
            </a:xfrm>
            <a:custGeom>
              <a:avLst/>
              <a:gdLst/>
              <a:ahLst/>
              <a:cxnLst/>
              <a:rect l="l" t="t" r="r" b="b"/>
              <a:pathLst>
                <a:path w="122154" h="134" fill="none" extrusionOk="0">
                  <a:moveTo>
                    <a:pt x="122054" y="134"/>
                  </a:moveTo>
                  <a:lnTo>
                    <a:pt x="100" y="134"/>
                  </a:lnTo>
                  <a:cubicBezTo>
                    <a:pt x="33" y="134"/>
                    <a:pt x="0" y="101"/>
                    <a:pt x="0" y="67"/>
                  </a:cubicBezTo>
                  <a:lnTo>
                    <a:pt x="0" y="67"/>
                  </a:lnTo>
                  <a:cubicBezTo>
                    <a:pt x="0" y="34"/>
                    <a:pt x="33" y="1"/>
                    <a:pt x="100" y="1"/>
                  </a:cubicBezTo>
                  <a:lnTo>
                    <a:pt x="122054" y="1"/>
                  </a:lnTo>
                  <a:cubicBezTo>
                    <a:pt x="122121" y="1"/>
                    <a:pt x="122154" y="34"/>
                    <a:pt x="122154" y="67"/>
                  </a:cubicBezTo>
                  <a:lnTo>
                    <a:pt x="122154" y="67"/>
                  </a:lnTo>
                  <a:cubicBezTo>
                    <a:pt x="122154" y="101"/>
                    <a:pt x="122121" y="134"/>
                    <a:pt x="122054" y="134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4748550" y="3755625"/>
              <a:ext cx="262725" cy="134300"/>
            </a:xfrm>
            <a:custGeom>
              <a:avLst/>
              <a:gdLst/>
              <a:ahLst/>
              <a:cxnLst/>
              <a:rect l="l" t="t" r="r" b="b"/>
              <a:pathLst>
                <a:path w="10509" h="5372" extrusionOk="0">
                  <a:moveTo>
                    <a:pt x="5238" y="1"/>
                  </a:moveTo>
                  <a:cubicBezTo>
                    <a:pt x="2403" y="1"/>
                    <a:pt x="68" y="2236"/>
                    <a:pt x="1" y="5104"/>
                  </a:cubicBezTo>
                  <a:lnTo>
                    <a:pt x="1" y="5371"/>
                  </a:lnTo>
                  <a:lnTo>
                    <a:pt x="10508" y="5371"/>
                  </a:lnTo>
                  <a:lnTo>
                    <a:pt x="10508" y="5104"/>
                  </a:lnTo>
                  <a:cubicBezTo>
                    <a:pt x="10408" y="2236"/>
                    <a:pt x="8107" y="1"/>
                    <a:pt x="5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4880325" y="3088475"/>
              <a:ext cx="173475" cy="663000"/>
            </a:xfrm>
            <a:custGeom>
              <a:avLst/>
              <a:gdLst/>
              <a:ahLst/>
              <a:cxnLst/>
              <a:rect l="l" t="t" r="r" b="b"/>
              <a:pathLst>
                <a:path w="6939" h="26520" fill="none" extrusionOk="0">
                  <a:moveTo>
                    <a:pt x="0" y="26520"/>
                  </a:moveTo>
                  <a:lnTo>
                    <a:pt x="6939" y="1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4926200" y="3105175"/>
              <a:ext cx="173475" cy="663000"/>
            </a:xfrm>
            <a:custGeom>
              <a:avLst/>
              <a:gdLst/>
              <a:ahLst/>
              <a:cxnLst/>
              <a:rect l="l" t="t" r="r" b="b"/>
              <a:pathLst>
                <a:path w="6939" h="26520" fill="none" extrusionOk="0">
                  <a:moveTo>
                    <a:pt x="0" y="26519"/>
                  </a:moveTo>
                  <a:lnTo>
                    <a:pt x="6938" y="0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5036275" y="3062625"/>
              <a:ext cx="76750" cy="65625"/>
            </a:xfrm>
            <a:custGeom>
              <a:avLst/>
              <a:gdLst/>
              <a:ahLst/>
              <a:cxnLst/>
              <a:rect l="l" t="t" r="r" b="b"/>
              <a:pathLst>
                <a:path w="3070" h="2625" extrusionOk="0">
                  <a:moveTo>
                    <a:pt x="1768" y="1"/>
                  </a:moveTo>
                  <a:cubicBezTo>
                    <a:pt x="601" y="1"/>
                    <a:pt x="0" y="1402"/>
                    <a:pt x="834" y="2236"/>
                  </a:cubicBezTo>
                  <a:cubicBezTo>
                    <a:pt x="1103" y="2504"/>
                    <a:pt x="1430" y="2624"/>
                    <a:pt x="1751" y="2624"/>
                  </a:cubicBezTo>
                  <a:cubicBezTo>
                    <a:pt x="2425" y="2624"/>
                    <a:pt x="3069" y="2093"/>
                    <a:pt x="3069" y="1302"/>
                  </a:cubicBezTo>
                  <a:cubicBezTo>
                    <a:pt x="3069" y="568"/>
                    <a:pt x="2502" y="1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4108950" y="2672350"/>
              <a:ext cx="971550" cy="422825"/>
            </a:xfrm>
            <a:custGeom>
              <a:avLst/>
              <a:gdLst/>
              <a:ahLst/>
              <a:cxnLst/>
              <a:rect l="l" t="t" r="r" b="b"/>
              <a:pathLst>
                <a:path w="38862" h="16913" fill="none" extrusionOk="0">
                  <a:moveTo>
                    <a:pt x="38861" y="16913"/>
                  </a:moveTo>
                  <a:lnTo>
                    <a:pt x="14310" y="1"/>
                  </a:lnTo>
                  <a:lnTo>
                    <a:pt x="0" y="8140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4440000" y="2698200"/>
              <a:ext cx="607975" cy="420325"/>
            </a:xfrm>
            <a:custGeom>
              <a:avLst/>
              <a:gdLst/>
              <a:ahLst/>
              <a:cxnLst/>
              <a:rect l="l" t="t" r="r" b="b"/>
              <a:pathLst>
                <a:path w="24319" h="16813" fill="none" extrusionOk="0">
                  <a:moveTo>
                    <a:pt x="24318" y="16813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4417500" y="2659000"/>
              <a:ext cx="69225" cy="58750"/>
            </a:xfrm>
            <a:custGeom>
              <a:avLst/>
              <a:gdLst/>
              <a:ahLst/>
              <a:cxnLst/>
              <a:rect l="l" t="t" r="r" b="b"/>
              <a:pathLst>
                <a:path w="2769" h="2350" extrusionOk="0">
                  <a:moveTo>
                    <a:pt x="1568" y="1"/>
                  </a:moveTo>
                  <a:cubicBezTo>
                    <a:pt x="534" y="1"/>
                    <a:pt x="0" y="1269"/>
                    <a:pt x="734" y="2002"/>
                  </a:cubicBezTo>
                  <a:cubicBezTo>
                    <a:pt x="973" y="2242"/>
                    <a:pt x="1273" y="2350"/>
                    <a:pt x="1568" y="2350"/>
                  </a:cubicBezTo>
                  <a:cubicBezTo>
                    <a:pt x="2178" y="2350"/>
                    <a:pt x="2769" y="1888"/>
                    <a:pt x="2769" y="1168"/>
                  </a:cubicBezTo>
                  <a:cubicBezTo>
                    <a:pt x="2769" y="535"/>
                    <a:pt x="2235" y="1"/>
                    <a:pt x="1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3944650" y="2789950"/>
              <a:ext cx="507900" cy="170975"/>
            </a:xfrm>
            <a:custGeom>
              <a:avLst/>
              <a:gdLst/>
              <a:ahLst/>
              <a:cxnLst/>
              <a:rect l="l" t="t" r="r" b="b"/>
              <a:pathLst>
                <a:path w="20316" h="6839" extrusionOk="0">
                  <a:moveTo>
                    <a:pt x="12443" y="0"/>
                  </a:moveTo>
                  <a:lnTo>
                    <a:pt x="1" y="6838"/>
                  </a:lnTo>
                  <a:lnTo>
                    <a:pt x="20315" y="6838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4358275" y="2947550"/>
              <a:ext cx="20050" cy="184325"/>
            </a:xfrm>
            <a:custGeom>
              <a:avLst/>
              <a:gdLst/>
              <a:ahLst/>
              <a:cxnLst/>
              <a:rect l="l" t="t" r="r" b="b"/>
              <a:pathLst>
                <a:path w="802" h="7373" fill="none" extrusionOk="0">
                  <a:moveTo>
                    <a:pt x="401" y="7373"/>
                  </a:moveTo>
                  <a:lnTo>
                    <a:pt x="401" y="7373"/>
                  </a:lnTo>
                  <a:cubicBezTo>
                    <a:pt x="168" y="7339"/>
                    <a:pt x="1" y="7172"/>
                    <a:pt x="1" y="6972"/>
                  </a:cubicBezTo>
                  <a:lnTo>
                    <a:pt x="1" y="401"/>
                  </a:lnTo>
                  <a:cubicBezTo>
                    <a:pt x="1" y="167"/>
                    <a:pt x="168" y="1"/>
                    <a:pt x="401" y="1"/>
                  </a:cubicBezTo>
                  <a:lnTo>
                    <a:pt x="401" y="1"/>
                  </a:lnTo>
                  <a:cubicBezTo>
                    <a:pt x="601" y="1"/>
                    <a:pt x="768" y="167"/>
                    <a:pt x="801" y="401"/>
                  </a:cubicBezTo>
                  <a:lnTo>
                    <a:pt x="801" y="6972"/>
                  </a:lnTo>
                  <a:cubicBezTo>
                    <a:pt x="768" y="7172"/>
                    <a:pt x="601" y="7339"/>
                    <a:pt x="401" y="7373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3728675" y="227275"/>
              <a:ext cx="15025" cy="2190750"/>
            </a:xfrm>
            <a:custGeom>
              <a:avLst/>
              <a:gdLst/>
              <a:ahLst/>
              <a:cxnLst/>
              <a:rect l="l" t="t" r="r" b="b"/>
              <a:pathLst>
                <a:path w="601" h="87630" extrusionOk="0">
                  <a:moveTo>
                    <a:pt x="267" y="0"/>
                  </a:moveTo>
                  <a:lnTo>
                    <a:pt x="0" y="87630"/>
                  </a:lnTo>
                  <a:lnTo>
                    <a:pt x="334" y="8763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3674450" y="1651625"/>
              <a:ext cx="285250" cy="768075"/>
            </a:xfrm>
            <a:custGeom>
              <a:avLst/>
              <a:gdLst/>
              <a:ahLst/>
              <a:cxnLst/>
              <a:rect l="l" t="t" r="r" b="b"/>
              <a:pathLst>
                <a:path w="11410" h="30723" extrusionOk="0">
                  <a:moveTo>
                    <a:pt x="535" y="0"/>
                  </a:moveTo>
                  <a:lnTo>
                    <a:pt x="535" y="334"/>
                  </a:lnTo>
                  <a:lnTo>
                    <a:pt x="7340" y="334"/>
                  </a:lnTo>
                  <a:lnTo>
                    <a:pt x="11076" y="25686"/>
                  </a:lnTo>
                  <a:lnTo>
                    <a:pt x="8474" y="30389"/>
                  </a:lnTo>
                  <a:lnTo>
                    <a:pt x="1" y="30389"/>
                  </a:lnTo>
                  <a:lnTo>
                    <a:pt x="1" y="30722"/>
                  </a:lnTo>
                  <a:lnTo>
                    <a:pt x="8674" y="30722"/>
                  </a:lnTo>
                  <a:lnTo>
                    <a:pt x="11409" y="25752"/>
                  </a:lnTo>
                  <a:lnTo>
                    <a:pt x="7673" y="134"/>
                  </a:lnTo>
                  <a:lnTo>
                    <a:pt x="7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3656125" y="1650800"/>
              <a:ext cx="271875" cy="768075"/>
            </a:xfrm>
            <a:custGeom>
              <a:avLst/>
              <a:gdLst/>
              <a:ahLst/>
              <a:cxnLst/>
              <a:rect l="l" t="t" r="r" b="b"/>
              <a:pathLst>
                <a:path w="10875" h="30723" extrusionOk="0">
                  <a:moveTo>
                    <a:pt x="534" y="0"/>
                  </a:moveTo>
                  <a:lnTo>
                    <a:pt x="534" y="334"/>
                  </a:lnTo>
                  <a:lnTo>
                    <a:pt x="7005" y="334"/>
                  </a:lnTo>
                  <a:lnTo>
                    <a:pt x="10541" y="25685"/>
                  </a:lnTo>
                  <a:lnTo>
                    <a:pt x="8039" y="30389"/>
                  </a:lnTo>
                  <a:lnTo>
                    <a:pt x="0" y="30389"/>
                  </a:lnTo>
                  <a:lnTo>
                    <a:pt x="0" y="30722"/>
                  </a:lnTo>
                  <a:lnTo>
                    <a:pt x="8239" y="30722"/>
                  </a:lnTo>
                  <a:lnTo>
                    <a:pt x="10875" y="25752"/>
                  </a:lnTo>
                  <a:lnTo>
                    <a:pt x="7305" y="167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3656125" y="1654950"/>
              <a:ext cx="211825" cy="768075"/>
            </a:xfrm>
            <a:custGeom>
              <a:avLst/>
              <a:gdLst/>
              <a:ahLst/>
              <a:cxnLst/>
              <a:rect l="l" t="t" r="r" b="b"/>
              <a:pathLst>
                <a:path w="8473" h="30723" extrusionOk="0">
                  <a:moveTo>
                    <a:pt x="400" y="1"/>
                  </a:moveTo>
                  <a:lnTo>
                    <a:pt x="400" y="334"/>
                  </a:lnTo>
                  <a:lnTo>
                    <a:pt x="5371" y="334"/>
                  </a:lnTo>
                  <a:lnTo>
                    <a:pt x="8139" y="25686"/>
                  </a:lnTo>
                  <a:lnTo>
                    <a:pt x="6205" y="30389"/>
                  </a:lnTo>
                  <a:lnTo>
                    <a:pt x="0" y="30389"/>
                  </a:lnTo>
                  <a:lnTo>
                    <a:pt x="0" y="30723"/>
                  </a:lnTo>
                  <a:lnTo>
                    <a:pt x="6438" y="30723"/>
                  </a:lnTo>
                  <a:lnTo>
                    <a:pt x="8473" y="25719"/>
                  </a:lnTo>
                  <a:lnTo>
                    <a:pt x="5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3514350" y="1651625"/>
              <a:ext cx="285225" cy="768075"/>
            </a:xfrm>
            <a:custGeom>
              <a:avLst/>
              <a:gdLst/>
              <a:ahLst/>
              <a:cxnLst/>
              <a:rect l="l" t="t" r="r" b="b"/>
              <a:pathLst>
                <a:path w="11409" h="30723" extrusionOk="0">
                  <a:moveTo>
                    <a:pt x="3770" y="0"/>
                  </a:moveTo>
                  <a:lnTo>
                    <a:pt x="0" y="25752"/>
                  </a:lnTo>
                  <a:lnTo>
                    <a:pt x="2769" y="30722"/>
                  </a:lnTo>
                  <a:lnTo>
                    <a:pt x="11409" y="30722"/>
                  </a:lnTo>
                  <a:lnTo>
                    <a:pt x="11409" y="30389"/>
                  </a:lnTo>
                  <a:lnTo>
                    <a:pt x="2936" y="30389"/>
                  </a:lnTo>
                  <a:lnTo>
                    <a:pt x="367" y="25686"/>
                  </a:lnTo>
                  <a:lnTo>
                    <a:pt x="4070" y="334"/>
                  </a:lnTo>
                  <a:lnTo>
                    <a:pt x="10875" y="334"/>
                  </a:lnTo>
                  <a:lnTo>
                    <a:pt x="108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3546025" y="1643275"/>
              <a:ext cx="285250" cy="767250"/>
            </a:xfrm>
            <a:custGeom>
              <a:avLst/>
              <a:gdLst/>
              <a:ahLst/>
              <a:cxnLst/>
              <a:rect l="l" t="t" r="r" b="b"/>
              <a:pathLst>
                <a:path w="11410" h="30690" extrusionOk="0">
                  <a:moveTo>
                    <a:pt x="3770" y="1"/>
                  </a:moveTo>
                  <a:lnTo>
                    <a:pt x="1" y="25719"/>
                  </a:lnTo>
                  <a:lnTo>
                    <a:pt x="2770" y="30690"/>
                  </a:lnTo>
                  <a:lnTo>
                    <a:pt x="11409" y="30690"/>
                  </a:lnTo>
                  <a:lnTo>
                    <a:pt x="11409" y="30389"/>
                  </a:lnTo>
                  <a:lnTo>
                    <a:pt x="2970" y="30389"/>
                  </a:lnTo>
                  <a:lnTo>
                    <a:pt x="368" y="25653"/>
                  </a:lnTo>
                  <a:lnTo>
                    <a:pt x="4071" y="301"/>
                  </a:lnTo>
                  <a:lnTo>
                    <a:pt x="10875" y="301"/>
                  </a:lnTo>
                  <a:lnTo>
                    <a:pt x="10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3605250" y="1649125"/>
              <a:ext cx="222675" cy="768075"/>
            </a:xfrm>
            <a:custGeom>
              <a:avLst/>
              <a:gdLst/>
              <a:ahLst/>
              <a:cxnLst/>
              <a:rect l="l" t="t" r="r" b="b"/>
              <a:pathLst>
                <a:path w="8907" h="30723" extrusionOk="0">
                  <a:moveTo>
                    <a:pt x="2936" y="0"/>
                  </a:moveTo>
                  <a:lnTo>
                    <a:pt x="0" y="25685"/>
                  </a:lnTo>
                  <a:lnTo>
                    <a:pt x="0" y="25719"/>
                  </a:lnTo>
                  <a:lnTo>
                    <a:pt x="2135" y="30722"/>
                  </a:lnTo>
                  <a:lnTo>
                    <a:pt x="8907" y="30722"/>
                  </a:lnTo>
                  <a:lnTo>
                    <a:pt x="8907" y="30389"/>
                  </a:lnTo>
                  <a:lnTo>
                    <a:pt x="2369" y="30389"/>
                  </a:lnTo>
                  <a:lnTo>
                    <a:pt x="334" y="25685"/>
                  </a:lnTo>
                  <a:lnTo>
                    <a:pt x="3236" y="334"/>
                  </a:lnTo>
                  <a:lnTo>
                    <a:pt x="8473" y="334"/>
                  </a:lnTo>
                  <a:lnTo>
                    <a:pt x="84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3653625" y="1647450"/>
              <a:ext cx="222675" cy="767250"/>
            </a:xfrm>
            <a:custGeom>
              <a:avLst/>
              <a:gdLst/>
              <a:ahLst/>
              <a:cxnLst/>
              <a:rect l="l" t="t" r="r" b="b"/>
              <a:pathLst>
                <a:path w="8907" h="30690" extrusionOk="0">
                  <a:moveTo>
                    <a:pt x="2935" y="1"/>
                  </a:moveTo>
                  <a:lnTo>
                    <a:pt x="0" y="25652"/>
                  </a:lnTo>
                  <a:lnTo>
                    <a:pt x="0" y="25719"/>
                  </a:lnTo>
                  <a:lnTo>
                    <a:pt x="2135" y="30689"/>
                  </a:lnTo>
                  <a:lnTo>
                    <a:pt x="8906" y="30689"/>
                  </a:lnTo>
                  <a:lnTo>
                    <a:pt x="8906" y="30356"/>
                  </a:lnTo>
                  <a:lnTo>
                    <a:pt x="2368" y="30356"/>
                  </a:lnTo>
                  <a:lnTo>
                    <a:pt x="334" y="25652"/>
                  </a:lnTo>
                  <a:lnTo>
                    <a:pt x="3236" y="301"/>
                  </a:lnTo>
                  <a:lnTo>
                    <a:pt x="8506" y="301"/>
                  </a:lnTo>
                  <a:lnTo>
                    <a:pt x="8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3597750" y="1653300"/>
              <a:ext cx="222675" cy="767225"/>
            </a:xfrm>
            <a:custGeom>
              <a:avLst/>
              <a:gdLst/>
              <a:ahLst/>
              <a:cxnLst/>
              <a:rect l="l" t="t" r="r" b="b"/>
              <a:pathLst>
                <a:path w="8907" h="30689" extrusionOk="0">
                  <a:moveTo>
                    <a:pt x="434" y="0"/>
                  </a:moveTo>
                  <a:lnTo>
                    <a:pt x="434" y="334"/>
                  </a:lnTo>
                  <a:lnTo>
                    <a:pt x="5671" y="334"/>
                  </a:lnTo>
                  <a:lnTo>
                    <a:pt x="8573" y="25685"/>
                  </a:lnTo>
                  <a:lnTo>
                    <a:pt x="6538" y="30389"/>
                  </a:lnTo>
                  <a:lnTo>
                    <a:pt x="0" y="30389"/>
                  </a:lnTo>
                  <a:lnTo>
                    <a:pt x="0" y="30689"/>
                  </a:lnTo>
                  <a:lnTo>
                    <a:pt x="6772" y="30689"/>
                  </a:lnTo>
                  <a:lnTo>
                    <a:pt x="8906" y="25719"/>
                  </a:lnTo>
                  <a:lnTo>
                    <a:pt x="59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518525" y="2290425"/>
              <a:ext cx="437000" cy="8350"/>
            </a:xfrm>
            <a:custGeom>
              <a:avLst/>
              <a:gdLst/>
              <a:ahLst/>
              <a:cxnLst/>
              <a:rect l="l" t="t" r="r" b="b"/>
              <a:pathLst>
                <a:path w="17480" h="334" extrusionOk="0">
                  <a:moveTo>
                    <a:pt x="0" y="0"/>
                  </a:moveTo>
                  <a:lnTo>
                    <a:pt x="0" y="334"/>
                  </a:lnTo>
                  <a:lnTo>
                    <a:pt x="17479" y="334"/>
                  </a:lnTo>
                  <a:lnTo>
                    <a:pt x="17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4234025" y="227275"/>
              <a:ext cx="25" cy="1300125"/>
            </a:xfrm>
            <a:custGeom>
              <a:avLst/>
              <a:gdLst/>
              <a:ahLst/>
              <a:cxnLst/>
              <a:rect l="l" t="t" r="r" b="b"/>
              <a:pathLst>
                <a:path w="1" h="52005" fill="none" extrusionOk="0">
                  <a:moveTo>
                    <a:pt x="1" y="0"/>
                  </a:moveTo>
                  <a:lnTo>
                    <a:pt x="1" y="52004"/>
                  </a:lnTo>
                </a:path>
              </a:pathLst>
            </a:custGeom>
            <a:noFill/>
            <a:ln w="750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239975" y="241450"/>
              <a:ext cx="25" cy="1250925"/>
            </a:xfrm>
            <a:custGeom>
              <a:avLst/>
              <a:gdLst/>
              <a:ahLst/>
              <a:cxnLst/>
              <a:rect l="l" t="t" r="r" b="b"/>
              <a:pathLst>
                <a:path w="1" h="50037" fill="none" extrusionOk="0">
                  <a:moveTo>
                    <a:pt x="1" y="0"/>
                  </a:moveTo>
                  <a:lnTo>
                    <a:pt x="1" y="50036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4073925" y="1200475"/>
              <a:ext cx="320250" cy="528725"/>
            </a:xfrm>
            <a:custGeom>
              <a:avLst/>
              <a:gdLst/>
              <a:ahLst/>
              <a:cxnLst/>
              <a:rect l="l" t="t" r="r" b="b"/>
              <a:pathLst>
                <a:path w="12810" h="21149" extrusionOk="0">
                  <a:moveTo>
                    <a:pt x="3903" y="0"/>
                  </a:moveTo>
                  <a:lnTo>
                    <a:pt x="6405" y="5941"/>
                  </a:lnTo>
                  <a:lnTo>
                    <a:pt x="8906" y="0"/>
                  </a:lnTo>
                  <a:close/>
                  <a:moveTo>
                    <a:pt x="6405" y="5941"/>
                  </a:moveTo>
                  <a:lnTo>
                    <a:pt x="0" y="21149"/>
                  </a:lnTo>
                  <a:lnTo>
                    <a:pt x="12809" y="21149"/>
                  </a:lnTo>
                  <a:lnTo>
                    <a:pt x="6405" y="59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194950" y="1381425"/>
              <a:ext cx="97600" cy="229350"/>
            </a:xfrm>
            <a:custGeom>
              <a:avLst/>
              <a:gdLst/>
              <a:ahLst/>
              <a:cxnLst/>
              <a:rect l="l" t="t" r="r" b="b"/>
              <a:pathLst>
                <a:path w="3904" h="9174" extrusionOk="0">
                  <a:moveTo>
                    <a:pt x="1969" y="1"/>
                  </a:moveTo>
                  <a:cubicBezTo>
                    <a:pt x="868" y="1"/>
                    <a:pt x="1" y="868"/>
                    <a:pt x="1" y="1935"/>
                  </a:cubicBezTo>
                  <a:lnTo>
                    <a:pt x="1" y="7206"/>
                  </a:lnTo>
                  <a:cubicBezTo>
                    <a:pt x="1" y="8307"/>
                    <a:pt x="868" y="9174"/>
                    <a:pt x="1969" y="9174"/>
                  </a:cubicBezTo>
                  <a:cubicBezTo>
                    <a:pt x="3036" y="9174"/>
                    <a:pt x="3903" y="8307"/>
                    <a:pt x="3903" y="7239"/>
                  </a:cubicBezTo>
                  <a:lnTo>
                    <a:pt x="3903" y="1935"/>
                  </a:lnTo>
                  <a:cubicBezTo>
                    <a:pt x="3903" y="868"/>
                    <a:pt x="303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106550" y="1591575"/>
              <a:ext cx="253550" cy="253550"/>
            </a:xfrm>
            <a:custGeom>
              <a:avLst/>
              <a:gdLst/>
              <a:ahLst/>
              <a:cxnLst/>
              <a:rect l="l" t="t" r="r" b="b"/>
              <a:pathLst>
                <a:path w="10142" h="10142" extrusionOk="0">
                  <a:moveTo>
                    <a:pt x="5071" y="1"/>
                  </a:moveTo>
                  <a:cubicBezTo>
                    <a:pt x="2269" y="1"/>
                    <a:pt x="1" y="2269"/>
                    <a:pt x="1" y="5071"/>
                  </a:cubicBezTo>
                  <a:cubicBezTo>
                    <a:pt x="1" y="7873"/>
                    <a:pt x="2269" y="10141"/>
                    <a:pt x="5071" y="10141"/>
                  </a:cubicBezTo>
                  <a:cubicBezTo>
                    <a:pt x="7873" y="10141"/>
                    <a:pt x="10141" y="7873"/>
                    <a:pt x="10141" y="5071"/>
                  </a:cubicBezTo>
                  <a:cubicBezTo>
                    <a:pt x="10141" y="2269"/>
                    <a:pt x="7873" y="1"/>
                    <a:pt x="5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4207350" y="3485425"/>
              <a:ext cx="51725" cy="288575"/>
            </a:xfrm>
            <a:custGeom>
              <a:avLst/>
              <a:gdLst/>
              <a:ahLst/>
              <a:cxnLst/>
              <a:rect l="l" t="t" r="r" b="b"/>
              <a:pathLst>
                <a:path w="2069" h="11543" extrusionOk="0">
                  <a:moveTo>
                    <a:pt x="1034" y="1"/>
                  </a:moveTo>
                  <a:cubicBezTo>
                    <a:pt x="467" y="1"/>
                    <a:pt x="0" y="468"/>
                    <a:pt x="0" y="1035"/>
                  </a:cubicBezTo>
                  <a:lnTo>
                    <a:pt x="0" y="10509"/>
                  </a:lnTo>
                  <a:cubicBezTo>
                    <a:pt x="0" y="11076"/>
                    <a:pt x="467" y="11543"/>
                    <a:pt x="1034" y="11543"/>
                  </a:cubicBezTo>
                  <a:cubicBezTo>
                    <a:pt x="1601" y="11543"/>
                    <a:pt x="2068" y="11109"/>
                    <a:pt x="2068" y="10542"/>
                  </a:cubicBezTo>
                  <a:lnTo>
                    <a:pt x="2068" y="1035"/>
                  </a:lnTo>
                  <a:cubicBezTo>
                    <a:pt x="2068" y="468"/>
                    <a:pt x="1601" y="1"/>
                    <a:pt x="1034" y="1"/>
                  </a:cubicBezTo>
                  <a:close/>
                </a:path>
              </a:pathLst>
            </a:custGeom>
            <a:solidFill>
              <a:srgbClr val="747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4257375" y="3412875"/>
              <a:ext cx="51725" cy="289400"/>
            </a:xfrm>
            <a:custGeom>
              <a:avLst/>
              <a:gdLst/>
              <a:ahLst/>
              <a:cxnLst/>
              <a:rect l="l" t="t" r="r" b="b"/>
              <a:pathLst>
                <a:path w="2069" h="11576" extrusionOk="0">
                  <a:moveTo>
                    <a:pt x="1035" y="1"/>
                  </a:moveTo>
                  <a:cubicBezTo>
                    <a:pt x="468" y="1"/>
                    <a:pt x="1" y="468"/>
                    <a:pt x="1" y="1068"/>
                  </a:cubicBezTo>
                  <a:lnTo>
                    <a:pt x="1" y="10542"/>
                  </a:lnTo>
                  <a:cubicBezTo>
                    <a:pt x="1" y="11109"/>
                    <a:pt x="468" y="11576"/>
                    <a:pt x="1035" y="11576"/>
                  </a:cubicBezTo>
                  <a:cubicBezTo>
                    <a:pt x="1602" y="11576"/>
                    <a:pt x="2069" y="11109"/>
                    <a:pt x="2069" y="10542"/>
                  </a:cubicBezTo>
                  <a:lnTo>
                    <a:pt x="2069" y="1068"/>
                  </a:lnTo>
                  <a:cubicBezTo>
                    <a:pt x="2069" y="468"/>
                    <a:pt x="1602" y="1"/>
                    <a:pt x="1035" y="1"/>
                  </a:cubicBezTo>
                  <a:close/>
                </a:path>
              </a:pathLst>
            </a:custGeom>
            <a:solidFill>
              <a:srgbClr val="9AA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4240700" y="3547975"/>
              <a:ext cx="35050" cy="165975"/>
            </a:xfrm>
            <a:custGeom>
              <a:avLst/>
              <a:gdLst/>
              <a:ahLst/>
              <a:cxnLst/>
              <a:rect l="l" t="t" r="r" b="b"/>
              <a:pathLst>
                <a:path w="1402" h="6639" extrusionOk="0">
                  <a:moveTo>
                    <a:pt x="701" y="1"/>
                  </a:moveTo>
                  <a:cubicBezTo>
                    <a:pt x="301" y="1"/>
                    <a:pt x="0" y="301"/>
                    <a:pt x="0" y="701"/>
                  </a:cubicBezTo>
                  <a:lnTo>
                    <a:pt x="0" y="5938"/>
                  </a:lnTo>
                  <a:cubicBezTo>
                    <a:pt x="0" y="6305"/>
                    <a:pt x="301" y="6639"/>
                    <a:pt x="701" y="6639"/>
                  </a:cubicBezTo>
                  <a:cubicBezTo>
                    <a:pt x="1068" y="6639"/>
                    <a:pt x="1401" y="6305"/>
                    <a:pt x="1401" y="5938"/>
                  </a:cubicBezTo>
                  <a:lnTo>
                    <a:pt x="1401" y="701"/>
                  </a:lnTo>
                  <a:cubicBezTo>
                    <a:pt x="1401" y="301"/>
                    <a:pt x="1068" y="1"/>
                    <a:pt x="7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4187325" y="3682250"/>
              <a:ext cx="128450" cy="210175"/>
            </a:xfrm>
            <a:custGeom>
              <a:avLst/>
              <a:gdLst/>
              <a:ahLst/>
              <a:cxnLst/>
              <a:rect l="l" t="t" r="r" b="b"/>
              <a:pathLst>
                <a:path w="5138" h="8407" extrusionOk="0">
                  <a:moveTo>
                    <a:pt x="1" y="0"/>
                  </a:moveTo>
                  <a:lnTo>
                    <a:pt x="1" y="8406"/>
                  </a:lnTo>
                  <a:lnTo>
                    <a:pt x="5138" y="8406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4188150" y="3709775"/>
              <a:ext cx="126800" cy="25"/>
            </a:xfrm>
            <a:custGeom>
              <a:avLst/>
              <a:gdLst/>
              <a:ahLst/>
              <a:cxnLst/>
              <a:rect l="l" t="t" r="r" b="b"/>
              <a:pathLst>
                <a:path w="5072" h="1" fill="none" extrusionOk="0">
                  <a:moveTo>
                    <a:pt x="1" y="0"/>
                  </a:moveTo>
                  <a:lnTo>
                    <a:pt x="5071" y="0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1550450" y="3870150"/>
              <a:ext cx="697175" cy="413375"/>
            </a:xfrm>
            <a:custGeom>
              <a:avLst/>
              <a:gdLst/>
              <a:ahLst/>
              <a:cxnLst/>
              <a:rect l="l" t="t" r="r" b="b"/>
              <a:pathLst>
                <a:path w="27887" h="16535" extrusionOk="0">
                  <a:moveTo>
                    <a:pt x="12651" y="0"/>
                  </a:moveTo>
                  <a:cubicBezTo>
                    <a:pt x="10114" y="0"/>
                    <a:pt x="7505" y="594"/>
                    <a:pt x="5304" y="1791"/>
                  </a:cubicBezTo>
                  <a:cubicBezTo>
                    <a:pt x="1835" y="3659"/>
                    <a:pt x="0" y="6661"/>
                    <a:pt x="67" y="10197"/>
                  </a:cubicBezTo>
                  <a:cubicBezTo>
                    <a:pt x="100" y="10297"/>
                    <a:pt x="167" y="10330"/>
                    <a:pt x="234" y="10364"/>
                  </a:cubicBezTo>
                  <a:cubicBezTo>
                    <a:pt x="301" y="10364"/>
                    <a:pt x="367" y="10264"/>
                    <a:pt x="367" y="10197"/>
                  </a:cubicBezTo>
                  <a:cubicBezTo>
                    <a:pt x="301" y="6761"/>
                    <a:pt x="2102" y="3859"/>
                    <a:pt x="5471" y="2024"/>
                  </a:cubicBezTo>
                  <a:cubicBezTo>
                    <a:pt x="7629" y="856"/>
                    <a:pt x="10190" y="272"/>
                    <a:pt x="12677" y="272"/>
                  </a:cubicBezTo>
                  <a:cubicBezTo>
                    <a:pt x="15303" y="272"/>
                    <a:pt x="17846" y="923"/>
                    <a:pt x="19748" y="2225"/>
                  </a:cubicBezTo>
                  <a:cubicBezTo>
                    <a:pt x="22750" y="4193"/>
                    <a:pt x="24985" y="7161"/>
                    <a:pt x="26119" y="10564"/>
                  </a:cubicBezTo>
                  <a:cubicBezTo>
                    <a:pt x="26719" y="12499"/>
                    <a:pt x="27220" y="14433"/>
                    <a:pt x="27587" y="16401"/>
                  </a:cubicBezTo>
                  <a:cubicBezTo>
                    <a:pt x="27587" y="16468"/>
                    <a:pt x="27653" y="16535"/>
                    <a:pt x="27720" y="16535"/>
                  </a:cubicBezTo>
                  <a:lnTo>
                    <a:pt x="27753" y="16501"/>
                  </a:lnTo>
                  <a:cubicBezTo>
                    <a:pt x="27854" y="16501"/>
                    <a:pt x="27887" y="16435"/>
                    <a:pt x="27887" y="16335"/>
                  </a:cubicBezTo>
                  <a:cubicBezTo>
                    <a:pt x="27487" y="14367"/>
                    <a:pt x="27020" y="12399"/>
                    <a:pt x="26386" y="10497"/>
                  </a:cubicBezTo>
                  <a:cubicBezTo>
                    <a:pt x="25252" y="6995"/>
                    <a:pt x="22983" y="3993"/>
                    <a:pt x="19915" y="1991"/>
                  </a:cubicBezTo>
                  <a:cubicBezTo>
                    <a:pt x="17957" y="669"/>
                    <a:pt x="15344" y="0"/>
                    <a:pt x="12651" y="0"/>
                  </a:cubicBezTo>
                  <a:close/>
                </a:path>
              </a:pathLst>
            </a:custGeom>
            <a:solidFill>
              <a:srgbClr val="64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2120850" y="3708925"/>
              <a:ext cx="208500" cy="744725"/>
            </a:xfrm>
            <a:custGeom>
              <a:avLst/>
              <a:gdLst/>
              <a:ahLst/>
              <a:cxnLst/>
              <a:rect l="l" t="t" r="r" b="b"/>
              <a:pathLst>
                <a:path w="8340" h="29789" extrusionOk="0">
                  <a:moveTo>
                    <a:pt x="167" y="1"/>
                  </a:moveTo>
                  <a:cubicBezTo>
                    <a:pt x="67" y="1"/>
                    <a:pt x="1" y="67"/>
                    <a:pt x="1" y="134"/>
                  </a:cubicBezTo>
                  <a:cubicBezTo>
                    <a:pt x="34" y="4270"/>
                    <a:pt x="1635" y="7173"/>
                    <a:pt x="3303" y="10275"/>
                  </a:cubicBezTo>
                  <a:cubicBezTo>
                    <a:pt x="3870" y="11342"/>
                    <a:pt x="4470" y="12443"/>
                    <a:pt x="5038" y="13610"/>
                  </a:cubicBezTo>
                  <a:cubicBezTo>
                    <a:pt x="7439" y="18714"/>
                    <a:pt x="8040" y="23784"/>
                    <a:pt x="6939" y="29622"/>
                  </a:cubicBezTo>
                  <a:cubicBezTo>
                    <a:pt x="6939" y="29689"/>
                    <a:pt x="7006" y="29755"/>
                    <a:pt x="7072" y="29789"/>
                  </a:cubicBezTo>
                  <a:lnTo>
                    <a:pt x="7106" y="29789"/>
                  </a:lnTo>
                  <a:cubicBezTo>
                    <a:pt x="7172" y="29789"/>
                    <a:pt x="7239" y="29722"/>
                    <a:pt x="7239" y="29655"/>
                  </a:cubicBezTo>
                  <a:cubicBezTo>
                    <a:pt x="8340" y="23784"/>
                    <a:pt x="7739" y="18614"/>
                    <a:pt x="5304" y="13477"/>
                  </a:cubicBezTo>
                  <a:cubicBezTo>
                    <a:pt x="4737" y="12310"/>
                    <a:pt x="4137" y="11209"/>
                    <a:pt x="3570" y="10141"/>
                  </a:cubicBezTo>
                  <a:cubicBezTo>
                    <a:pt x="1902" y="7072"/>
                    <a:pt x="301" y="4204"/>
                    <a:pt x="301" y="134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64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2325175" y="3935675"/>
              <a:ext cx="241850" cy="441250"/>
            </a:xfrm>
            <a:custGeom>
              <a:avLst/>
              <a:gdLst/>
              <a:ahLst/>
              <a:cxnLst/>
              <a:rect l="l" t="t" r="r" b="b"/>
              <a:pathLst>
                <a:path w="9674" h="17650" extrusionOk="0">
                  <a:moveTo>
                    <a:pt x="2574" y="1"/>
                  </a:moveTo>
                  <a:cubicBezTo>
                    <a:pt x="2529" y="1"/>
                    <a:pt x="2488" y="21"/>
                    <a:pt x="2469" y="71"/>
                  </a:cubicBezTo>
                  <a:cubicBezTo>
                    <a:pt x="701" y="3106"/>
                    <a:pt x="0" y="5708"/>
                    <a:pt x="167" y="8777"/>
                  </a:cubicBezTo>
                  <a:cubicBezTo>
                    <a:pt x="234" y="9778"/>
                    <a:pt x="400" y="10745"/>
                    <a:pt x="634" y="11712"/>
                  </a:cubicBezTo>
                  <a:cubicBezTo>
                    <a:pt x="734" y="12113"/>
                    <a:pt x="801" y="12479"/>
                    <a:pt x="901" y="12880"/>
                  </a:cubicBezTo>
                  <a:cubicBezTo>
                    <a:pt x="934" y="13847"/>
                    <a:pt x="1034" y="14748"/>
                    <a:pt x="1101" y="15382"/>
                  </a:cubicBezTo>
                  <a:lnTo>
                    <a:pt x="1101" y="15582"/>
                  </a:lnTo>
                  <a:cubicBezTo>
                    <a:pt x="1134" y="15648"/>
                    <a:pt x="1201" y="15715"/>
                    <a:pt x="1268" y="15715"/>
                  </a:cubicBezTo>
                  <a:cubicBezTo>
                    <a:pt x="1334" y="15715"/>
                    <a:pt x="1401" y="15648"/>
                    <a:pt x="1401" y="15582"/>
                  </a:cubicBezTo>
                  <a:cubicBezTo>
                    <a:pt x="1434" y="14648"/>
                    <a:pt x="1368" y="13747"/>
                    <a:pt x="1168" y="12846"/>
                  </a:cubicBezTo>
                  <a:cubicBezTo>
                    <a:pt x="1101" y="11245"/>
                    <a:pt x="1268" y="9511"/>
                    <a:pt x="2035" y="8543"/>
                  </a:cubicBezTo>
                  <a:cubicBezTo>
                    <a:pt x="2402" y="8110"/>
                    <a:pt x="2902" y="7809"/>
                    <a:pt x="3469" y="7809"/>
                  </a:cubicBezTo>
                  <a:cubicBezTo>
                    <a:pt x="3566" y="7797"/>
                    <a:pt x="3656" y="7792"/>
                    <a:pt x="3742" y="7792"/>
                  </a:cubicBezTo>
                  <a:cubicBezTo>
                    <a:pt x="4367" y="7792"/>
                    <a:pt x="4726" y="8099"/>
                    <a:pt x="5137" y="8510"/>
                  </a:cubicBezTo>
                  <a:cubicBezTo>
                    <a:pt x="6238" y="9577"/>
                    <a:pt x="6872" y="11445"/>
                    <a:pt x="7505" y="13280"/>
                  </a:cubicBezTo>
                  <a:cubicBezTo>
                    <a:pt x="8039" y="14848"/>
                    <a:pt x="8573" y="16449"/>
                    <a:pt x="9407" y="17583"/>
                  </a:cubicBezTo>
                  <a:cubicBezTo>
                    <a:pt x="9440" y="17616"/>
                    <a:pt x="9474" y="17650"/>
                    <a:pt x="9540" y="17650"/>
                  </a:cubicBezTo>
                  <a:cubicBezTo>
                    <a:pt x="9540" y="17616"/>
                    <a:pt x="9574" y="17616"/>
                    <a:pt x="9607" y="17616"/>
                  </a:cubicBezTo>
                  <a:cubicBezTo>
                    <a:pt x="9674" y="17550"/>
                    <a:pt x="9674" y="17450"/>
                    <a:pt x="9640" y="17416"/>
                  </a:cubicBezTo>
                  <a:cubicBezTo>
                    <a:pt x="8840" y="16316"/>
                    <a:pt x="8306" y="14714"/>
                    <a:pt x="7772" y="13180"/>
                  </a:cubicBezTo>
                  <a:cubicBezTo>
                    <a:pt x="7139" y="11312"/>
                    <a:pt x="6471" y="9411"/>
                    <a:pt x="5337" y="8310"/>
                  </a:cubicBezTo>
                  <a:cubicBezTo>
                    <a:pt x="4913" y="7795"/>
                    <a:pt x="4297" y="7500"/>
                    <a:pt x="3638" y="7500"/>
                  </a:cubicBezTo>
                  <a:cubicBezTo>
                    <a:pt x="3571" y="7500"/>
                    <a:pt x="3503" y="7503"/>
                    <a:pt x="3436" y="7509"/>
                  </a:cubicBezTo>
                  <a:cubicBezTo>
                    <a:pt x="2802" y="7543"/>
                    <a:pt x="2202" y="7843"/>
                    <a:pt x="1801" y="8343"/>
                  </a:cubicBezTo>
                  <a:cubicBezTo>
                    <a:pt x="1201" y="9110"/>
                    <a:pt x="934" y="10278"/>
                    <a:pt x="867" y="11512"/>
                  </a:cubicBezTo>
                  <a:cubicBezTo>
                    <a:pt x="667" y="10611"/>
                    <a:pt x="534" y="9677"/>
                    <a:pt x="467" y="8743"/>
                  </a:cubicBezTo>
                  <a:cubicBezTo>
                    <a:pt x="300" y="5741"/>
                    <a:pt x="967" y="3206"/>
                    <a:pt x="2735" y="204"/>
                  </a:cubicBezTo>
                  <a:cubicBezTo>
                    <a:pt x="2806" y="111"/>
                    <a:pt x="2679" y="1"/>
                    <a:pt x="2574" y="1"/>
                  </a:cubicBezTo>
                  <a:close/>
                </a:path>
              </a:pathLst>
            </a:custGeom>
            <a:solidFill>
              <a:srgbClr val="64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1986600" y="4019875"/>
              <a:ext cx="261875" cy="312850"/>
            </a:xfrm>
            <a:custGeom>
              <a:avLst/>
              <a:gdLst/>
              <a:ahLst/>
              <a:cxnLst/>
              <a:rect l="l" t="t" r="r" b="b"/>
              <a:pathLst>
                <a:path w="10475" h="12514" extrusionOk="0">
                  <a:moveTo>
                    <a:pt x="3186" y="0"/>
                  </a:moveTo>
                  <a:cubicBezTo>
                    <a:pt x="2877" y="0"/>
                    <a:pt x="2579" y="46"/>
                    <a:pt x="2302" y="138"/>
                  </a:cubicBezTo>
                  <a:cubicBezTo>
                    <a:pt x="967" y="605"/>
                    <a:pt x="134" y="2006"/>
                    <a:pt x="0" y="4075"/>
                  </a:cubicBezTo>
                  <a:cubicBezTo>
                    <a:pt x="0" y="4166"/>
                    <a:pt x="71" y="4218"/>
                    <a:pt x="140" y="4218"/>
                  </a:cubicBezTo>
                  <a:cubicBezTo>
                    <a:pt x="196" y="4218"/>
                    <a:pt x="252" y="4183"/>
                    <a:pt x="267" y="4108"/>
                  </a:cubicBezTo>
                  <a:cubicBezTo>
                    <a:pt x="434" y="2140"/>
                    <a:pt x="1134" y="872"/>
                    <a:pt x="2368" y="405"/>
                  </a:cubicBezTo>
                  <a:cubicBezTo>
                    <a:pt x="2642" y="312"/>
                    <a:pt x="2929" y="266"/>
                    <a:pt x="3224" y="266"/>
                  </a:cubicBezTo>
                  <a:cubicBezTo>
                    <a:pt x="4298" y="266"/>
                    <a:pt x="5477" y="867"/>
                    <a:pt x="6471" y="1940"/>
                  </a:cubicBezTo>
                  <a:cubicBezTo>
                    <a:pt x="8940" y="4642"/>
                    <a:pt x="10207" y="8044"/>
                    <a:pt x="10207" y="12380"/>
                  </a:cubicBezTo>
                  <a:cubicBezTo>
                    <a:pt x="10207" y="12447"/>
                    <a:pt x="10274" y="12514"/>
                    <a:pt x="10341" y="12514"/>
                  </a:cubicBezTo>
                  <a:cubicBezTo>
                    <a:pt x="10441" y="12514"/>
                    <a:pt x="10474" y="12447"/>
                    <a:pt x="10474" y="12380"/>
                  </a:cubicBezTo>
                  <a:cubicBezTo>
                    <a:pt x="10474" y="7977"/>
                    <a:pt x="9240" y="4508"/>
                    <a:pt x="6705" y="1773"/>
                  </a:cubicBezTo>
                  <a:cubicBezTo>
                    <a:pt x="5629" y="618"/>
                    <a:pt x="4326" y="0"/>
                    <a:pt x="3186" y="0"/>
                  </a:cubicBezTo>
                  <a:close/>
                </a:path>
              </a:pathLst>
            </a:custGeom>
            <a:solidFill>
              <a:srgbClr val="64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1884850" y="3602950"/>
              <a:ext cx="412825" cy="701425"/>
            </a:xfrm>
            <a:custGeom>
              <a:avLst/>
              <a:gdLst/>
              <a:ahLst/>
              <a:cxnLst/>
              <a:rect l="l" t="t" r="r" b="b"/>
              <a:pathLst>
                <a:path w="16513" h="28057" extrusionOk="0">
                  <a:moveTo>
                    <a:pt x="149" y="0"/>
                  </a:moveTo>
                  <a:cubicBezTo>
                    <a:pt x="101" y="0"/>
                    <a:pt x="54" y="29"/>
                    <a:pt x="34" y="70"/>
                  </a:cubicBezTo>
                  <a:cubicBezTo>
                    <a:pt x="1" y="137"/>
                    <a:pt x="1" y="203"/>
                    <a:pt x="67" y="270"/>
                  </a:cubicBezTo>
                  <a:cubicBezTo>
                    <a:pt x="167" y="337"/>
                    <a:pt x="10708" y="8176"/>
                    <a:pt x="16212" y="27957"/>
                  </a:cubicBezTo>
                  <a:cubicBezTo>
                    <a:pt x="16212" y="27990"/>
                    <a:pt x="16279" y="28057"/>
                    <a:pt x="16346" y="28057"/>
                  </a:cubicBezTo>
                  <a:lnTo>
                    <a:pt x="16412" y="28057"/>
                  </a:lnTo>
                  <a:cubicBezTo>
                    <a:pt x="16479" y="28023"/>
                    <a:pt x="16512" y="27957"/>
                    <a:pt x="16512" y="27857"/>
                  </a:cubicBezTo>
                  <a:cubicBezTo>
                    <a:pt x="10942" y="8009"/>
                    <a:pt x="334" y="103"/>
                    <a:pt x="234" y="37"/>
                  </a:cubicBezTo>
                  <a:cubicBezTo>
                    <a:pt x="209" y="11"/>
                    <a:pt x="178" y="0"/>
                    <a:pt x="149" y="0"/>
                  </a:cubicBezTo>
                  <a:close/>
                </a:path>
              </a:pathLst>
            </a:custGeom>
            <a:solidFill>
              <a:srgbClr val="64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2053300" y="4356050"/>
              <a:ext cx="462850" cy="220200"/>
            </a:xfrm>
            <a:custGeom>
              <a:avLst/>
              <a:gdLst/>
              <a:ahLst/>
              <a:cxnLst/>
              <a:rect l="l" t="t" r="r" b="b"/>
              <a:pathLst>
                <a:path w="18514" h="8808" extrusionOk="0">
                  <a:moveTo>
                    <a:pt x="1" y="1"/>
                  </a:moveTo>
                  <a:lnTo>
                    <a:pt x="3670" y="8607"/>
                  </a:lnTo>
                  <a:lnTo>
                    <a:pt x="14845" y="8807"/>
                  </a:lnTo>
                  <a:lnTo>
                    <a:pt x="18514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2009950" y="4270175"/>
              <a:ext cx="538725" cy="90925"/>
            </a:xfrm>
            <a:custGeom>
              <a:avLst/>
              <a:gdLst/>
              <a:ahLst/>
              <a:cxnLst/>
              <a:rect l="l" t="t" r="r" b="b"/>
              <a:pathLst>
                <a:path w="21549" h="3637" extrusionOk="0">
                  <a:moveTo>
                    <a:pt x="0" y="0"/>
                  </a:moveTo>
                  <a:lnTo>
                    <a:pt x="1735" y="3436"/>
                  </a:lnTo>
                  <a:lnTo>
                    <a:pt x="20248" y="3636"/>
                  </a:lnTo>
                  <a:lnTo>
                    <a:pt x="21549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2053300" y="4351050"/>
              <a:ext cx="462850" cy="15050"/>
            </a:xfrm>
            <a:custGeom>
              <a:avLst/>
              <a:gdLst/>
              <a:ahLst/>
              <a:cxnLst/>
              <a:rect l="l" t="t" r="r" b="b"/>
              <a:pathLst>
                <a:path w="18514" h="602" extrusionOk="0">
                  <a:moveTo>
                    <a:pt x="1" y="1"/>
                  </a:moveTo>
                  <a:lnTo>
                    <a:pt x="1" y="401"/>
                  </a:lnTo>
                  <a:lnTo>
                    <a:pt x="18514" y="601"/>
                  </a:lnTo>
                  <a:lnTo>
                    <a:pt x="18514" y="2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60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2009950" y="4410875"/>
              <a:ext cx="166800" cy="427225"/>
            </a:xfrm>
            <a:custGeom>
              <a:avLst/>
              <a:gdLst/>
              <a:ahLst/>
              <a:cxnLst/>
              <a:rect l="l" t="t" r="r" b="b"/>
              <a:pathLst>
                <a:path w="6672" h="17089" extrusionOk="0">
                  <a:moveTo>
                    <a:pt x="2364" y="1"/>
                  </a:moveTo>
                  <a:cubicBezTo>
                    <a:pt x="2303" y="1"/>
                    <a:pt x="2235" y="61"/>
                    <a:pt x="2235" y="143"/>
                  </a:cubicBezTo>
                  <a:lnTo>
                    <a:pt x="67" y="16121"/>
                  </a:lnTo>
                  <a:cubicBezTo>
                    <a:pt x="0" y="16521"/>
                    <a:pt x="267" y="16955"/>
                    <a:pt x="701" y="17055"/>
                  </a:cubicBezTo>
                  <a:cubicBezTo>
                    <a:pt x="767" y="17088"/>
                    <a:pt x="867" y="17088"/>
                    <a:pt x="934" y="17088"/>
                  </a:cubicBezTo>
                  <a:cubicBezTo>
                    <a:pt x="1301" y="17088"/>
                    <a:pt x="1601" y="16888"/>
                    <a:pt x="1735" y="16555"/>
                  </a:cubicBezTo>
                  <a:lnTo>
                    <a:pt x="6605" y="5413"/>
                  </a:lnTo>
                  <a:cubicBezTo>
                    <a:pt x="6672" y="5313"/>
                    <a:pt x="6605" y="5213"/>
                    <a:pt x="6538" y="5180"/>
                  </a:cubicBezTo>
                  <a:cubicBezTo>
                    <a:pt x="6513" y="5172"/>
                    <a:pt x="6490" y="5167"/>
                    <a:pt x="6469" y="5167"/>
                  </a:cubicBezTo>
                  <a:cubicBezTo>
                    <a:pt x="6407" y="5167"/>
                    <a:pt x="6363" y="5205"/>
                    <a:pt x="6338" y="5280"/>
                  </a:cubicBezTo>
                  <a:lnTo>
                    <a:pt x="1434" y="16421"/>
                  </a:lnTo>
                  <a:cubicBezTo>
                    <a:pt x="1329" y="16646"/>
                    <a:pt x="1133" y="16745"/>
                    <a:pt x="941" y="16745"/>
                  </a:cubicBezTo>
                  <a:cubicBezTo>
                    <a:pt x="648" y="16745"/>
                    <a:pt x="360" y="16517"/>
                    <a:pt x="400" y="16154"/>
                  </a:cubicBezTo>
                  <a:lnTo>
                    <a:pt x="2569" y="176"/>
                  </a:lnTo>
                  <a:cubicBezTo>
                    <a:pt x="2569" y="110"/>
                    <a:pt x="2502" y="9"/>
                    <a:pt x="2402" y="9"/>
                  </a:cubicBezTo>
                  <a:cubicBezTo>
                    <a:pt x="2390" y="4"/>
                    <a:pt x="2377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2371875" y="4410450"/>
              <a:ext cx="165975" cy="426825"/>
            </a:xfrm>
            <a:custGeom>
              <a:avLst/>
              <a:gdLst/>
              <a:ahLst/>
              <a:cxnLst/>
              <a:rect l="l" t="t" r="r" b="b"/>
              <a:pathLst>
                <a:path w="6639" h="17073" extrusionOk="0">
                  <a:moveTo>
                    <a:pt x="4279" y="1"/>
                  </a:moveTo>
                  <a:cubicBezTo>
                    <a:pt x="4189" y="1"/>
                    <a:pt x="4101" y="68"/>
                    <a:pt x="4136" y="193"/>
                  </a:cubicBezTo>
                  <a:lnTo>
                    <a:pt x="6271" y="16171"/>
                  </a:lnTo>
                  <a:cubicBezTo>
                    <a:pt x="6311" y="16534"/>
                    <a:pt x="6012" y="16762"/>
                    <a:pt x="5717" y="16762"/>
                  </a:cubicBezTo>
                  <a:cubicBezTo>
                    <a:pt x="5522" y="16762"/>
                    <a:pt x="5330" y="16663"/>
                    <a:pt x="5237" y="16438"/>
                  </a:cubicBezTo>
                  <a:lnTo>
                    <a:pt x="334" y="5264"/>
                  </a:lnTo>
                  <a:cubicBezTo>
                    <a:pt x="309" y="5215"/>
                    <a:pt x="249" y="5184"/>
                    <a:pt x="192" y="5184"/>
                  </a:cubicBezTo>
                  <a:cubicBezTo>
                    <a:pt x="172" y="5184"/>
                    <a:pt x="151" y="5188"/>
                    <a:pt x="134" y="5197"/>
                  </a:cubicBezTo>
                  <a:cubicBezTo>
                    <a:pt x="33" y="5230"/>
                    <a:pt x="0" y="5330"/>
                    <a:pt x="33" y="5397"/>
                  </a:cubicBezTo>
                  <a:lnTo>
                    <a:pt x="4937" y="16572"/>
                  </a:lnTo>
                  <a:cubicBezTo>
                    <a:pt x="5070" y="16872"/>
                    <a:pt x="5371" y="17072"/>
                    <a:pt x="5704" y="17072"/>
                  </a:cubicBezTo>
                  <a:lnTo>
                    <a:pt x="5971" y="17072"/>
                  </a:lnTo>
                  <a:cubicBezTo>
                    <a:pt x="6371" y="16939"/>
                    <a:pt x="6638" y="16538"/>
                    <a:pt x="6571" y="16105"/>
                  </a:cubicBezTo>
                  <a:lnTo>
                    <a:pt x="4437" y="160"/>
                  </a:lnTo>
                  <a:cubicBezTo>
                    <a:pt x="4437" y="51"/>
                    <a:pt x="4357" y="1"/>
                    <a:pt x="4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1624675" y="4029925"/>
              <a:ext cx="586300" cy="455425"/>
            </a:xfrm>
            <a:custGeom>
              <a:avLst/>
              <a:gdLst/>
              <a:ahLst/>
              <a:cxnLst/>
              <a:rect l="l" t="t" r="r" b="b"/>
              <a:pathLst>
                <a:path w="23452" h="18217" extrusionOk="0">
                  <a:moveTo>
                    <a:pt x="15796" y="6775"/>
                  </a:moveTo>
                  <a:cubicBezTo>
                    <a:pt x="16519" y="6775"/>
                    <a:pt x="16948" y="8347"/>
                    <a:pt x="16979" y="8810"/>
                  </a:cubicBezTo>
                  <a:cubicBezTo>
                    <a:pt x="16994" y="9170"/>
                    <a:pt x="16908" y="9294"/>
                    <a:pt x="16778" y="9294"/>
                  </a:cubicBezTo>
                  <a:cubicBezTo>
                    <a:pt x="16619" y="9294"/>
                    <a:pt x="16395" y="9108"/>
                    <a:pt x="16212" y="8943"/>
                  </a:cubicBezTo>
                  <a:cubicBezTo>
                    <a:pt x="16078" y="8810"/>
                    <a:pt x="15978" y="8709"/>
                    <a:pt x="15945" y="8676"/>
                  </a:cubicBezTo>
                  <a:cubicBezTo>
                    <a:pt x="15611" y="8309"/>
                    <a:pt x="14777" y="7142"/>
                    <a:pt x="15611" y="6808"/>
                  </a:cubicBezTo>
                  <a:cubicBezTo>
                    <a:pt x="15675" y="6785"/>
                    <a:pt x="15736" y="6775"/>
                    <a:pt x="15796" y="6775"/>
                  </a:cubicBezTo>
                  <a:close/>
                  <a:moveTo>
                    <a:pt x="4045" y="12309"/>
                  </a:moveTo>
                  <a:cubicBezTo>
                    <a:pt x="4168" y="12309"/>
                    <a:pt x="4270" y="12331"/>
                    <a:pt x="4337" y="12379"/>
                  </a:cubicBezTo>
                  <a:cubicBezTo>
                    <a:pt x="4537" y="12479"/>
                    <a:pt x="4670" y="12712"/>
                    <a:pt x="4637" y="12979"/>
                  </a:cubicBezTo>
                  <a:lnTo>
                    <a:pt x="4603" y="12979"/>
                  </a:lnTo>
                  <a:cubicBezTo>
                    <a:pt x="4481" y="13468"/>
                    <a:pt x="3715" y="13975"/>
                    <a:pt x="3077" y="13975"/>
                  </a:cubicBezTo>
                  <a:cubicBezTo>
                    <a:pt x="2845" y="13975"/>
                    <a:pt x="2629" y="13907"/>
                    <a:pt x="2469" y="13746"/>
                  </a:cubicBezTo>
                  <a:cubicBezTo>
                    <a:pt x="1811" y="13089"/>
                    <a:pt x="3309" y="12309"/>
                    <a:pt x="4045" y="12309"/>
                  </a:cubicBezTo>
                  <a:close/>
                  <a:moveTo>
                    <a:pt x="12332" y="10029"/>
                  </a:moveTo>
                  <a:cubicBezTo>
                    <a:pt x="12437" y="10029"/>
                    <a:pt x="12545" y="10064"/>
                    <a:pt x="12642" y="10144"/>
                  </a:cubicBezTo>
                  <a:cubicBezTo>
                    <a:pt x="13843" y="11178"/>
                    <a:pt x="13843" y="12746"/>
                    <a:pt x="13610" y="14180"/>
                  </a:cubicBezTo>
                  <a:cubicBezTo>
                    <a:pt x="13570" y="14417"/>
                    <a:pt x="13407" y="14519"/>
                    <a:pt x="13229" y="14519"/>
                  </a:cubicBezTo>
                  <a:cubicBezTo>
                    <a:pt x="12955" y="14519"/>
                    <a:pt x="12649" y="14277"/>
                    <a:pt x="12709" y="13913"/>
                  </a:cubicBezTo>
                  <a:cubicBezTo>
                    <a:pt x="12909" y="12912"/>
                    <a:pt x="12642" y="11845"/>
                    <a:pt x="11975" y="11044"/>
                  </a:cubicBezTo>
                  <a:cubicBezTo>
                    <a:pt x="11875" y="10944"/>
                    <a:pt x="11842" y="10811"/>
                    <a:pt x="11875" y="10644"/>
                  </a:cubicBezTo>
                  <a:cubicBezTo>
                    <a:pt x="11777" y="10301"/>
                    <a:pt x="12040" y="10029"/>
                    <a:pt x="12332" y="10029"/>
                  </a:cubicBezTo>
                  <a:close/>
                  <a:moveTo>
                    <a:pt x="11772" y="1"/>
                  </a:moveTo>
                  <a:cubicBezTo>
                    <a:pt x="9644" y="1"/>
                    <a:pt x="7415" y="975"/>
                    <a:pt x="5904" y="2705"/>
                  </a:cubicBezTo>
                  <a:cubicBezTo>
                    <a:pt x="6948" y="2284"/>
                    <a:pt x="8068" y="2050"/>
                    <a:pt x="9153" y="2050"/>
                  </a:cubicBezTo>
                  <a:cubicBezTo>
                    <a:pt x="10218" y="2050"/>
                    <a:pt x="11250" y="2276"/>
                    <a:pt x="12142" y="2772"/>
                  </a:cubicBezTo>
                  <a:cubicBezTo>
                    <a:pt x="12547" y="3021"/>
                    <a:pt x="12312" y="3649"/>
                    <a:pt x="11871" y="3649"/>
                  </a:cubicBezTo>
                  <a:cubicBezTo>
                    <a:pt x="11840" y="3649"/>
                    <a:pt x="11808" y="3646"/>
                    <a:pt x="11775" y="3639"/>
                  </a:cubicBezTo>
                  <a:cubicBezTo>
                    <a:pt x="10962" y="3441"/>
                    <a:pt x="10186" y="3349"/>
                    <a:pt x="9441" y="3349"/>
                  </a:cubicBezTo>
                  <a:cubicBezTo>
                    <a:pt x="7680" y="3349"/>
                    <a:pt x="6083" y="3863"/>
                    <a:pt x="4537" y="4707"/>
                  </a:cubicBezTo>
                  <a:cubicBezTo>
                    <a:pt x="4203" y="5307"/>
                    <a:pt x="3903" y="5874"/>
                    <a:pt x="3636" y="6508"/>
                  </a:cubicBezTo>
                  <a:cubicBezTo>
                    <a:pt x="4431" y="6287"/>
                    <a:pt x="5245" y="6177"/>
                    <a:pt x="6058" y="6177"/>
                  </a:cubicBezTo>
                  <a:cubicBezTo>
                    <a:pt x="7089" y="6177"/>
                    <a:pt x="8119" y="6354"/>
                    <a:pt x="9107" y="6708"/>
                  </a:cubicBezTo>
                  <a:cubicBezTo>
                    <a:pt x="9658" y="6831"/>
                    <a:pt x="9478" y="7629"/>
                    <a:pt x="8980" y="7629"/>
                  </a:cubicBezTo>
                  <a:cubicBezTo>
                    <a:pt x="8935" y="7629"/>
                    <a:pt x="8889" y="7622"/>
                    <a:pt x="8840" y="7609"/>
                  </a:cubicBezTo>
                  <a:cubicBezTo>
                    <a:pt x="8157" y="7491"/>
                    <a:pt x="7471" y="7431"/>
                    <a:pt x="6786" y="7431"/>
                  </a:cubicBezTo>
                  <a:cubicBezTo>
                    <a:pt x="5529" y="7431"/>
                    <a:pt x="4278" y="7632"/>
                    <a:pt x="3069" y="8042"/>
                  </a:cubicBezTo>
                  <a:cubicBezTo>
                    <a:pt x="2769" y="8876"/>
                    <a:pt x="2502" y="9710"/>
                    <a:pt x="2268" y="10544"/>
                  </a:cubicBezTo>
                  <a:cubicBezTo>
                    <a:pt x="2702" y="10377"/>
                    <a:pt x="3136" y="10244"/>
                    <a:pt x="3569" y="10144"/>
                  </a:cubicBezTo>
                  <a:lnTo>
                    <a:pt x="3769" y="10110"/>
                  </a:lnTo>
                  <a:cubicBezTo>
                    <a:pt x="3836" y="10110"/>
                    <a:pt x="3936" y="10077"/>
                    <a:pt x="4036" y="10044"/>
                  </a:cubicBezTo>
                  <a:cubicBezTo>
                    <a:pt x="4553" y="9944"/>
                    <a:pt x="5087" y="9894"/>
                    <a:pt x="5621" y="9894"/>
                  </a:cubicBezTo>
                  <a:cubicBezTo>
                    <a:pt x="6154" y="9894"/>
                    <a:pt x="6688" y="9944"/>
                    <a:pt x="7205" y="10044"/>
                  </a:cubicBezTo>
                  <a:cubicBezTo>
                    <a:pt x="7774" y="10139"/>
                    <a:pt x="7564" y="10952"/>
                    <a:pt x="7058" y="10952"/>
                  </a:cubicBezTo>
                  <a:cubicBezTo>
                    <a:pt x="7030" y="10952"/>
                    <a:pt x="7001" y="10950"/>
                    <a:pt x="6972" y="10944"/>
                  </a:cubicBezTo>
                  <a:cubicBezTo>
                    <a:pt x="6472" y="10865"/>
                    <a:pt x="5914" y="10805"/>
                    <a:pt x="5348" y="10805"/>
                  </a:cubicBezTo>
                  <a:cubicBezTo>
                    <a:pt x="4253" y="10805"/>
                    <a:pt x="3127" y="11030"/>
                    <a:pt x="2335" y="11778"/>
                  </a:cubicBezTo>
                  <a:cubicBezTo>
                    <a:pt x="869" y="13211"/>
                    <a:pt x="734" y="16341"/>
                    <a:pt x="3" y="18210"/>
                  </a:cubicBezTo>
                  <a:lnTo>
                    <a:pt x="3" y="18210"/>
                  </a:lnTo>
                  <a:cubicBezTo>
                    <a:pt x="155" y="17848"/>
                    <a:pt x="1946" y="17716"/>
                    <a:pt x="3870" y="17683"/>
                  </a:cubicBezTo>
                  <a:cubicBezTo>
                    <a:pt x="4770" y="16448"/>
                    <a:pt x="5437" y="15014"/>
                    <a:pt x="5804" y="13513"/>
                  </a:cubicBezTo>
                  <a:cubicBezTo>
                    <a:pt x="5804" y="13446"/>
                    <a:pt x="5838" y="13379"/>
                    <a:pt x="5904" y="13346"/>
                  </a:cubicBezTo>
                  <a:cubicBezTo>
                    <a:pt x="5960" y="13236"/>
                    <a:pt x="6061" y="13171"/>
                    <a:pt x="6170" y="13171"/>
                  </a:cubicBezTo>
                  <a:cubicBezTo>
                    <a:pt x="6192" y="13171"/>
                    <a:pt x="6215" y="13174"/>
                    <a:pt x="6238" y="13179"/>
                  </a:cubicBezTo>
                  <a:lnTo>
                    <a:pt x="6338" y="13179"/>
                  </a:lnTo>
                  <a:cubicBezTo>
                    <a:pt x="6352" y="13178"/>
                    <a:pt x="6367" y="13177"/>
                    <a:pt x="6381" y="13177"/>
                  </a:cubicBezTo>
                  <a:cubicBezTo>
                    <a:pt x="6723" y="13177"/>
                    <a:pt x="6932" y="13559"/>
                    <a:pt x="6772" y="13880"/>
                  </a:cubicBezTo>
                  <a:cubicBezTo>
                    <a:pt x="6838" y="15281"/>
                    <a:pt x="6338" y="16615"/>
                    <a:pt x="5404" y="17649"/>
                  </a:cubicBezTo>
                  <a:lnTo>
                    <a:pt x="7939" y="17649"/>
                  </a:lnTo>
                  <a:cubicBezTo>
                    <a:pt x="8773" y="16282"/>
                    <a:pt x="9474" y="14814"/>
                    <a:pt x="10007" y="13313"/>
                  </a:cubicBezTo>
                  <a:cubicBezTo>
                    <a:pt x="10081" y="13091"/>
                    <a:pt x="10267" y="12987"/>
                    <a:pt x="10454" y="12987"/>
                  </a:cubicBezTo>
                  <a:cubicBezTo>
                    <a:pt x="10688" y="12987"/>
                    <a:pt x="10923" y="13149"/>
                    <a:pt x="10941" y="13446"/>
                  </a:cubicBezTo>
                  <a:cubicBezTo>
                    <a:pt x="11075" y="14847"/>
                    <a:pt x="10774" y="16248"/>
                    <a:pt x="10107" y="17449"/>
                  </a:cubicBezTo>
                  <a:cubicBezTo>
                    <a:pt x="10808" y="17382"/>
                    <a:pt x="11575" y="17249"/>
                    <a:pt x="12309" y="17082"/>
                  </a:cubicBezTo>
                  <a:cubicBezTo>
                    <a:pt x="12442" y="16682"/>
                    <a:pt x="12576" y="16248"/>
                    <a:pt x="12743" y="15848"/>
                  </a:cubicBezTo>
                  <a:cubicBezTo>
                    <a:pt x="12812" y="15623"/>
                    <a:pt x="13033" y="15497"/>
                    <a:pt x="13239" y="15497"/>
                  </a:cubicBezTo>
                  <a:cubicBezTo>
                    <a:pt x="13431" y="15497"/>
                    <a:pt x="13611" y="15607"/>
                    <a:pt x="13643" y="15848"/>
                  </a:cubicBezTo>
                  <a:cubicBezTo>
                    <a:pt x="13643" y="15915"/>
                    <a:pt x="13677" y="15981"/>
                    <a:pt x="13677" y="16048"/>
                  </a:cubicBezTo>
                  <a:lnTo>
                    <a:pt x="13710" y="16115"/>
                  </a:lnTo>
                  <a:cubicBezTo>
                    <a:pt x="13843" y="16215"/>
                    <a:pt x="13877" y="16382"/>
                    <a:pt x="13843" y="16548"/>
                  </a:cubicBezTo>
                  <a:cubicBezTo>
                    <a:pt x="13810" y="16615"/>
                    <a:pt x="13810" y="16682"/>
                    <a:pt x="13777" y="16715"/>
                  </a:cubicBezTo>
                  <a:cubicBezTo>
                    <a:pt x="14644" y="16482"/>
                    <a:pt x="15511" y="16181"/>
                    <a:pt x="16345" y="15848"/>
                  </a:cubicBezTo>
                  <a:cubicBezTo>
                    <a:pt x="17379" y="14380"/>
                    <a:pt x="17679" y="12546"/>
                    <a:pt x="17146" y="10844"/>
                  </a:cubicBezTo>
                  <a:cubicBezTo>
                    <a:pt x="17045" y="10480"/>
                    <a:pt x="17336" y="10239"/>
                    <a:pt x="17618" y="10239"/>
                  </a:cubicBezTo>
                  <a:cubicBezTo>
                    <a:pt x="17801" y="10239"/>
                    <a:pt x="17981" y="10341"/>
                    <a:pt x="18046" y="10577"/>
                  </a:cubicBezTo>
                  <a:cubicBezTo>
                    <a:pt x="18480" y="12079"/>
                    <a:pt x="18380" y="13680"/>
                    <a:pt x="17779" y="15114"/>
                  </a:cubicBezTo>
                  <a:cubicBezTo>
                    <a:pt x="18313" y="14847"/>
                    <a:pt x="18780" y="14547"/>
                    <a:pt x="19281" y="14180"/>
                  </a:cubicBezTo>
                  <a:cubicBezTo>
                    <a:pt x="19681" y="13546"/>
                    <a:pt x="19981" y="12812"/>
                    <a:pt x="20148" y="12045"/>
                  </a:cubicBezTo>
                  <a:cubicBezTo>
                    <a:pt x="20315" y="10911"/>
                    <a:pt x="20181" y="9777"/>
                    <a:pt x="19814" y="8709"/>
                  </a:cubicBezTo>
                  <a:cubicBezTo>
                    <a:pt x="19447" y="7909"/>
                    <a:pt x="18880" y="7208"/>
                    <a:pt x="18180" y="6708"/>
                  </a:cubicBezTo>
                  <a:cubicBezTo>
                    <a:pt x="17763" y="6430"/>
                    <a:pt x="17994" y="5828"/>
                    <a:pt x="18392" y="5828"/>
                  </a:cubicBezTo>
                  <a:cubicBezTo>
                    <a:pt x="18472" y="5828"/>
                    <a:pt x="18558" y="5852"/>
                    <a:pt x="18647" y="5907"/>
                  </a:cubicBezTo>
                  <a:cubicBezTo>
                    <a:pt x="19614" y="6475"/>
                    <a:pt x="20348" y="7375"/>
                    <a:pt x="20748" y="8476"/>
                  </a:cubicBezTo>
                  <a:cubicBezTo>
                    <a:pt x="21215" y="9643"/>
                    <a:pt x="21349" y="10944"/>
                    <a:pt x="21082" y="12212"/>
                  </a:cubicBezTo>
                  <a:cubicBezTo>
                    <a:pt x="21048" y="12345"/>
                    <a:pt x="21015" y="12512"/>
                    <a:pt x="20982" y="12646"/>
                  </a:cubicBezTo>
                  <a:cubicBezTo>
                    <a:pt x="23451" y="9588"/>
                    <a:pt x="23433" y="3628"/>
                    <a:pt x="19283" y="3628"/>
                  </a:cubicBezTo>
                  <a:cubicBezTo>
                    <a:pt x="18724" y="3628"/>
                    <a:pt x="18091" y="3735"/>
                    <a:pt x="17379" y="3973"/>
                  </a:cubicBezTo>
                  <a:cubicBezTo>
                    <a:pt x="16410" y="1223"/>
                    <a:pt x="14155" y="1"/>
                    <a:pt x="11772" y="1"/>
                  </a:cubicBezTo>
                  <a:close/>
                  <a:moveTo>
                    <a:pt x="3" y="18210"/>
                  </a:moveTo>
                  <a:lnTo>
                    <a:pt x="3" y="18210"/>
                  </a:lnTo>
                  <a:cubicBezTo>
                    <a:pt x="2" y="18212"/>
                    <a:pt x="1" y="18214"/>
                    <a:pt x="0" y="18216"/>
                  </a:cubicBezTo>
                  <a:cubicBezTo>
                    <a:pt x="1" y="18214"/>
                    <a:pt x="2" y="18212"/>
                    <a:pt x="3" y="18210"/>
                  </a:cubicBezTo>
                  <a:close/>
                </a:path>
              </a:pathLst>
            </a:custGeom>
            <a:solidFill>
              <a:srgbClr val="91A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628825" y="4120600"/>
              <a:ext cx="582150" cy="360575"/>
            </a:xfrm>
            <a:custGeom>
              <a:avLst/>
              <a:gdLst/>
              <a:ahLst/>
              <a:cxnLst/>
              <a:rect l="l" t="t" r="r" b="b"/>
              <a:pathLst>
                <a:path w="23286" h="14423" extrusionOk="0">
                  <a:moveTo>
                    <a:pt x="15630" y="3148"/>
                  </a:moveTo>
                  <a:cubicBezTo>
                    <a:pt x="16353" y="3148"/>
                    <a:pt x="16782" y="4720"/>
                    <a:pt x="16813" y="5183"/>
                  </a:cubicBezTo>
                  <a:cubicBezTo>
                    <a:pt x="16828" y="5543"/>
                    <a:pt x="16742" y="5667"/>
                    <a:pt x="16612" y="5667"/>
                  </a:cubicBezTo>
                  <a:cubicBezTo>
                    <a:pt x="16453" y="5667"/>
                    <a:pt x="16229" y="5481"/>
                    <a:pt x="16046" y="5316"/>
                  </a:cubicBezTo>
                  <a:cubicBezTo>
                    <a:pt x="15912" y="5183"/>
                    <a:pt x="15812" y="5082"/>
                    <a:pt x="15779" y="5049"/>
                  </a:cubicBezTo>
                  <a:cubicBezTo>
                    <a:pt x="15445" y="4682"/>
                    <a:pt x="14611" y="3515"/>
                    <a:pt x="15445" y="3181"/>
                  </a:cubicBezTo>
                  <a:cubicBezTo>
                    <a:pt x="15509" y="3158"/>
                    <a:pt x="15570" y="3148"/>
                    <a:pt x="15630" y="3148"/>
                  </a:cubicBezTo>
                  <a:close/>
                  <a:moveTo>
                    <a:pt x="12166" y="6402"/>
                  </a:moveTo>
                  <a:cubicBezTo>
                    <a:pt x="12271" y="6402"/>
                    <a:pt x="12379" y="6437"/>
                    <a:pt x="12476" y="6517"/>
                  </a:cubicBezTo>
                  <a:cubicBezTo>
                    <a:pt x="13677" y="7551"/>
                    <a:pt x="13677" y="9119"/>
                    <a:pt x="13444" y="10553"/>
                  </a:cubicBezTo>
                  <a:cubicBezTo>
                    <a:pt x="13404" y="10790"/>
                    <a:pt x="13241" y="10892"/>
                    <a:pt x="13063" y="10892"/>
                  </a:cubicBezTo>
                  <a:cubicBezTo>
                    <a:pt x="12789" y="10892"/>
                    <a:pt x="12483" y="10650"/>
                    <a:pt x="12543" y="10286"/>
                  </a:cubicBezTo>
                  <a:cubicBezTo>
                    <a:pt x="12743" y="9285"/>
                    <a:pt x="12476" y="8218"/>
                    <a:pt x="11809" y="7417"/>
                  </a:cubicBezTo>
                  <a:cubicBezTo>
                    <a:pt x="11709" y="7317"/>
                    <a:pt x="11676" y="7184"/>
                    <a:pt x="11709" y="7017"/>
                  </a:cubicBezTo>
                  <a:cubicBezTo>
                    <a:pt x="11611" y="6674"/>
                    <a:pt x="11874" y="6402"/>
                    <a:pt x="12166" y="6402"/>
                  </a:cubicBezTo>
                  <a:close/>
                  <a:moveTo>
                    <a:pt x="19117" y="1"/>
                  </a:moveTo>
                  <a:cubicBezTo>
                    <a:pt x="18558" y="1"/>
                    <a:pt x="17925" y="108"/>
                    <a:pt x="17213" y="346"/>
                  </a:cubicBezTo>
                  <a:cubicBezTo>
                    <a:pt x="17180" y="246"/>
                    <a:pt x="17146" y="146"/>
                    <a:pt x="17113" y="79"/>
                  </a:cubicBezTo>
                  <a:cubicBezTo>
                    <a:pt x="15545" y="379"/>
                    <a:pt x="14044" y="980"/>
                    <a:pt x="12677" y="1847"/>
                  </a:cubicBezTo>
                  <a:cubicBezTo>
                    <a:pt x="10775" y="3415"/>
                    <a:pt x="10175" y="5583"/>
                    <a:pt x="8574" y="6850"/>
                  </a:cubicBezTo>
                  <a:cubicBezTo>
                    <a:pt x="5738" y="9486"/>
                    <a:pt x="2603" y="11654"/>
                    <a:pt x="1" y="14422"/>
                  </a:cubicBezTo>
                  <a:cubicBezTo>
                    <a:pt x="535" y="14189"/>
                    <a:pt x="2102" y="14089"/>
                    <a:pt x="3670" y="14022"/>
                  </a:cubicBezTo>
                  <a:cubicBezTo>
                    <a:pt x="4604" y="12788"/>
                    <a:pt x="5271" y="11387"/>
                    <a:pt x="5605" y="9853"/>
                  </a:cubicBezTo>
                  <a:cubicBezTo>
                    <a:pt x="5638" y="9819"/>
                    <a:pt x="5672" y="9752"/>
                    <a:pt x="5705" y="9686"/>
                  </a:cubicBezTo>
                  <a:cubicBezTo>
                    <a:pt x="5805" y="9586"/>
                    <a:pt x="5938" y="9519"/>
                    <a:pt x="6072" y="9519"/>
                  </a:cubicBezTo>
                  <a:lnTo>
                    <a:pt x="6172" y="9519"/>
                  </a:lnTo>
                  <a:cubicBezTo>
                    <a:pt x="6539" y="9519"/>
                    <a:pt x="6772" y="9919"/>
                    <a:pt x="6572" y="10219"/>
                  </a:cubicBezTo>
                  <a:cubicBezTo>
                    <a:pt x="6672" y="11620"/>
                    <a:pt x="6172" y="12988"/>
                    <a:pt x="5238" y="13989"/>
                  </a:cubicBezTo>
                  <a:lnTo>
                    <a:pt x="7773" y="13989"/>
                  </a:lnTo>
                  <a:cubicBezTo>
                    <a:pt x="8607" y="12621"/>
                    <a:pt x="9308" y="11187"/>
                    <a:pt x="9841" y="9686"/>
                  </a:cubicBezTo>
                  <a:cubicBezTo>
                    <a:pt x="9916" y="9460"/>
                    <a:pt x="10107" y="9357"/>
                    <a:pt x="10293" y="9357"/>
                  </a:cubicBezTo>
                  <a:cubicBezTo>
                    <a:pt x="10520" y="9357"/>
                    <a:pt x="10742" y="9511"/>
                    <a:pt x="10742" y="9786"/>
                  </a:cubicBezTo>
                  <a:cubicBezTo>
                    <a:pt x="10875" y="11187"/>
                    <a:pt x="10608" y="12588"/>
                    <a:pt x="9908" y="13822"/>
                  </a:cubicBezTo>
                  <a:cubicBezTo>
                    <a:pt x="10642" y="13722"/>
                    <a:pt x="11409" y="13589"/>
                    <a:pt x="12143" y="13422"/>
                  </a:cubicBezTo>
                  <a:cubicBezTo>
                    <a:pt x="12276" y="13021"/>
                    <a:pt x="12410" y="12588"/>
                    <a:pt x="12543" y="12188"/>
                  </a:cubicBezTo>
                  <a:cubicBezTo>
                    <a:pt x="12630" y="11963"/>
                    <a:pt x="12850" y="11837"/>
                    <a:pt x="13056" y="11837"/>
                  </a:cubicBezTo>
                  <a:cubicBezTo>
                    <a:pt x="13249" y="11837"/>
                    <a:pt x="13429" y="11946"/>
                    <a:pt x="13477" y="12188"/>
                  </a:cubicBezTo>
                  <a:cubicBezTo>
                    <a:pt x="13477" y="12254"/>
                    <a:pt x="13477" y="12321"/>
                    <a:pt x="13477" y="12421"/>
                  </a:cubicBezTo>
                  <a:lnTo>
                    <a:pt x="13544" y="12454"/>
                  </a:lnTo>
                  <a:cubicBezTo>
                    <a:pt x="13677" y="12588"/>
                    <a:pt x="13711" y="12755"/>
                    <a:pt x="13677" y="12921"/>
                  </a:cubicBezTo>
                  <a:cubicBezTo>
                    <a:pt x="13644" y="12988"/>
                    <a:pt x="13611" y="13021"/>
                    <a:pt x="13577" y="13088"/>
                  </a:cubicBezTo>
                  <a:cubicBezTo>
                    <a:pt x="14478" y="12855"/>
                    <a:pt x="15345" y="12554"/>
                    <a:pt x="16179" y="12188"/>
                  </a:cubicBezTo>
                  <a:cubicBezTo>
                    <a:pt x="17213" y="10753"/>
                    <a:pt x="17480" y="8885"/>
                    <a:pt x="16946" y="7184"/>
                  </a:cubicBezTo>
                  <a:cubicBezTo>
                    <a:pt x="16847" y="6827"/>
                    <a:pt x="17136" y="6600"/>
                    <a:pt x="17422" y="6600"/>
                  </a:cubicBezTo>
                  <a:cubicBezTo>
                    <a:pt x="17618" y="6600"/>
                    <a:pt x="17813" y="6707"/>
                    <a:pt x="17880" y="6950"/>
                  </a:cubicBezTo>
                  <a:cubicBezTo>
                    <a:pt x="18314" y="8452"/>
                    <a:pt x="18214" y="10053"/>
                    <a:pt x="17613" y="11487"/>
                  </a:cubicBezTo>
                  <a:cubicBezTo>
                    <a:pt x="18147" y="11220"/>
                    <a:pt x="18614" y="10920"/>
                    <a:pt x="19115" y="10553"/>
                  </a:cubicBezTo>
                  <a:cubicBezTo>
                    <a:pt x="19515" y="9919"/>
                    <a:pt x="19815" y="9185"/>
                    <a:pt x="19982" y="8418"/>
                  </a:cubicBezTo>
                  <a:cubicBezTo>
                    <a:pt x="20149" y="7284"/>
                    <a:pt x="20015" y="6150"/>
                    <a:pt x="19648" y="5082"/>
                  </a:cubicBezTo>
                  <a:cubicBezTo>
                    <a:pt x="19281" y="4282"/>
                    <a:pt x="18714" y="3581"/>
                    <a:pt x="18014" y="3081"/>
                  </a:cubicBezTo>
                  <a:cubicBezTo>
                    <a:pt x="17597" y="2803"/>
                    <a:pt x="17828" y="2201"/>
                    <a:pt x="18226" y="2201"/>
                  </a:cubicBezTo>
                  <a:cubicBezTo>
                    <a:pt x="18306" y="2201"/>
                    <a:pt x="18392" y="2225"/>
                    <a:pt x="18481" y="2280"/>
                  </a:cubicBezTo>
                  <a:cubicBezTo>
                    <a:pt x="19448" y="2848"/>
                    <a:pt x="20182" y="3748"/>
                    <a:pt x="20582" y="4849"/>
                  </a:cubicBezTo>
                  <a:cubicBezTo>
                    <a:pt x="21049" y="6016"/>
                    <a:pt x="21183" y="7317"/>
                    <a:pt x="20916" y="8585"/>
                  </a:cubicBezTo>
                  <a:cubicBezTo>
                    <a:pt x="20882" y="8718"/>
                    <a:pt x="20849" y="8885"/>
                    <a:pt x="20816" y="9019"/>
                  </a:cubicBezTo>
                  <a:cubicBezTo>
                    <a:pt x="23285" y="5961"/>
                    <a:pt x="23267" y="1"/>
                    <a:pt x="19117" y="1"/>
                  </a:cubicBezTo>
                  <a:close/>
                </a:path>
              </a:pathLst>
            </a:custGeom>
            <a:solidFill>
              <a:srgbClr val="7A8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1603825" y="39466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0" y="1"/>
                  </a:moveTo>
                  <a:lnTo>
                    <a:pt x="34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1A2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1501250" y="3714950"/>
              <a:ext cx="557925" cy="311725"/>
            </a:xfrm>
            <a:custGeom>
              <a:avLst/>
              <a:gdLst/>
              <a:ahLst/>
              <a:cxnLst/>
              <a:rect l="l" t="t" r="r" b="b"/>
              <a:pathLst>
                <a:path w="22317" h="12469" extrusionOk="0">
                  <a:moveTo>
                    <a:pt x="12743" y="5064"/>
                  </a:moveTo>
                  <a:cubicBezTo>
                    <a:pt x="13243" y="5130"/>
                    <a:pt x="13743" y="5330"/>
                    <a:pt x="14144" y="5597"/>
                  </a:cubicBezTo>
                  <a:cubicBezTo>
                    <a:pt x="14444" y="5797"/>
                    <a:pt x="14544" y="6198"/>
                    <a:pt x="14377" y="6531"/>
                  </a:cubicBezTo>
                  <a:cubicBezTo>
                    <a:pt x="14265" y="6734"/>
                    <a:pt x="14046" y="6845"/>
                    <a:pt x="13824" y="6845"/>
                  </a:cubicBezTo>
                  <a:cubicBezTo>
                    <a:pt x="13716" y="6845"/>
                    <a:pt x="13608" y="6819"/>
                    <a:pt x="13510" y="6765"/>
                  </a:cubicBezTo>
                  <a:cubicBezTo>
                    <a:pt x="13343" y="6665"/>
                    <a:pt x="13176" y="6565"/>
                    <a:pt x="13010" y="6498"/>
                  </a:cubicBezTo>
                  <a:lnTo>
                    <a:pt x="12943" y="6431"/>
                  </a:lnTo>
                  <a:lnTo>
                    <a:pt x="12743" y="6431"/>
                  </a:lnTo>
                  <a:cubicBezTo>
                    <a:pt x="11842" y="6431"/>
                    <a:pt x="11842" y="5064"/>
                    <a:pt x="12743" y="5064"/>
                  </a:cubicBezTo>
                  <a:close/>
                  <a:moveTo>
                    <a:pt x="5960" y="1"/>
                  </a:moveTo>
                  <a:cubicBezTo>
                    <a:pt x="4611" y="1"/>
                    <a:pt x="3271" y="381"/>
                    <a:pt x="2102" y="1127"/>
                  </a:cubicBezTo>
                  <a:cubicBezTo>
                    <a:pt x="300" y="2395"/>
                    <a:pt x="0" y="3496"/>
                    <a:pt x="434" y="4563"/>
                  </a:cubicBezTo>
                  <a:cubicBezTo>
                    <a:pt x="1301" y="3296"/>
                    <a:pt x="2469" y="2228"/>
                    <a:pt x="3870" y="1561"/>
                  </a:cubicBezTo>
                  <a:cubicBezTo>
                    <a:pt x="3972" y="1512"/>
                    <a:pt x="4072" y="1491"/>
                    <a:pt x="4167" y="1491"/>
                  </a:cubicBezTo>
                  <a:cubicBezTo>
                    <a:pt x="4789" y="1491"/>
                    <a:pt x="5202" y="2410"/>
                    <a:pt x="4537" y="2729"/>
                  </a:cubicBezTo>
                  <a:cubicBezTo>
                    <a:pt x="3169" y="3362"/>
                    <a:pt x="2002" y="4430"/>
                    <a:pt x="1268" y="5764"/>
                  </a:cubicBezTo>
                  <a:cubicBezTo>
                    <a:pt x="1635" y="6164"/>
                    <a:pt x="2002" y="6531"/>
                    <a:pt x="2435" y="6865"/>
                  </a:cubicBezTo>
                  <a:cubicBezTo>
                    <a:pt x="2602" y="6698"/>
                    <a:pt x="2769" y="6498"/>
                    <a:pt x="2936" y="6331"/>
                  </a:cubicBezTo>
                  <a:cubicBezTo>
                    <a:pt x="3002" y="6198"/>
                    <a:pt x="3102" y="6098"/>
                    <a:pt x="3236" y="6031"/>
                  </a:cubicBezTo>
                  <a:lnTo>
                    <a:pt x="3269" y="6031"/>
                  </a:lnTo>
                  <a:cubicBezTo>
                    <a:pt x="4322" y="5059"/>
                    <a:pt x="5498" y="4309"/>
                    <a:pt x="6580" y="4309"/>
                  </a:cubicBezTo>
                  <a:cubicBezTo>
                    <a:pt x="7281" y="4309"/>
                    <a:pt x="7942" y="4623"/>
                    <a:pt x="8506" y="5397"/>
                  </a:cubicBezTo>
                  <a:cubicBezTo>
                    <a:pt x="8840" y="5864"/>
                    <a:pt x="8373" y="6364"/>
                    <a:pt x="7939" y="6398"/>
                  </a:cubicBezTo>
                  <a:cubicBezTo>
                    <a:pt x="6605" y="6598"/>
                    <a:pt x="5237" y="6631"/>
                    <a:pt x="3970" y="7198"/>
                  </a:cubicBezTo>
                  <a:cubicBezTo>
                    <a:pt x="3803" y="7365"/>
                    <a:pt x="3603" y="7532"/>
                    <a:pt x="3436" y="7732"/>
                  </a:cubicBezTo>
                  <a:cubicBezTo>
                    <a:pt x="4003" y="8199"/>
                    <a:pt x="4570" y="8666"/>
                    <a:pt x="5037" y="9133"/>
                  </a:cubicBezTo>
                  <a:lnTo>
                    <a:pt x="5171" y="9133"/>
                  </a:lnTo>
                  <a:lnTo>
                    <a:pt x="5271" y="9100"/>
                  </a:lnTo>
                  <a:cubicBezTo>
                    <a:pt x="5371" y="9000"/>
                    <a:pt x="5437" y="8900"/>
                    <a:pt x="5571" y="8833"/>
                  </a:cubicBezTo>
                  <a:cubicBezTo>
                    <a:pt x="5811" y="8680"/>
                    <a:pt x="6094" y="8613"/>
                    <a:pt x="6374" y="8613"/>
                  </a:cubicBezTo>
                  <a:cubicBezTo>
                    <a:pt x="6521" y="8613"/>
                    <a:pt x="6667" y="8632"/>
                    <a:pt x="6805" y="8666"/>
                  </a:cubicBezTo>
                  <a:cubicBezTo>
                    <a:pt x="7305" y="8833"/>
                    <a:pt x="7439" y="9467"/>
                    <a:pt x="7039" y="9834"/>
                  </a:cubicBezTo>
                  <a:cubicBezTo>
                    <a:pt x="7072" y="10167"/>
                    <a:pt x="6772" y="10467"/>
                    <a:pt x="6405" y="10467"/>
                  </a:cubicBezTo>
                  <a:cubicBezTo>
                    <a:pt x="6271" y="10467"/>
                    <a:pt x="6171" y="10467"/>
                    <a:pt x="6038" y="10434"/>
                  </a:cubicBezTo>
                  <a:lnTo>
                    <a:pt x="6038" y="10434"/>
                  </a:lnTo>
                  <a:cubicBezTo>
                    <a:pt x="6405" y="11034"/>
                    <a:pt x="6405" y="11835"/>
                    <a:pt x="6038" y="12469"/>
                  </a:cubicBezTo>
                  <a:cubicBezTo>
                    <a:pt x="7372" y="11468"/>
                    <a:pt x="8940" y="10934"/>
                    <a:pt x="10574" y="10901"/>
                  </a:cubicBezTo>
                  <a:cubicBezTo>
                    <a:pt x="10574" y="10801"/>
                    <a:pt x="10541" y="10668"/>
                    <a:pt x="10541" y="10567"/>
                  </a:cubicBezTo>
                  <a:cubicBezTo>
                    <a:pt x="10541" y="9800"/>
                    <a:pt x="10941" y="9133"/>
                    <a:pt x="11575" y="8766"/>
                  </a:cubicBezTo>
                  <a:cubicBezTo>
                    <a:pt x="11845" y="8618"/>
                    <a:pt x="12137" y="8546"/>
                    <a:pt x="12424" y="8546"/>
                  </a:cubicBezTo>
                  <a:cubicBezTo>
                    <a:pt x="12846" y="8546"/>
                    <a:pt x="13259" y="8702"/>
                    <a:pt x="13577" y="9000"/>
                  </a:cubicBezTo>
                  <a:cubicBezTo>
                    <a:pt x="14077" y="9533"/>
                    <a:pt x="14344" y="10234"/>
                    <a:pt x="14310" y="10968"/>
                  </a:cubicBezTo>
                  <a:cubicBezTo>
                    <a:pt x="14642" y="10994"/>
                    <a:pt x="14975" y="11006"/>
                    <a:pt x="15310" y="11006"/>
                  </a:cubicBezTo>
                  <a:cubicBezTo>
                    <a:pt x="16256" y="11006"/>
                    <a:pt x="17210" y="10907"/>
                    <a:pt x="18147" y="10734"/>
                  </a:cubicBezTo>
                  <a:cubicBezTo>
                    <a:pt x="17813" y="9567"/>
                    <a:pt x="16979" y="8599"/>
                    <a:pt x="15812" y="8199"/>
                  </a:cubicBezTo>
                  <a:cubicBezTo>
                    <a:pt x="15123" y="7930"/>
                    <a:pt x="15321" y="6854"/>
                    <a:pt x="15948" y="6854"/>
                  </a:cubicBezTo>
                  <a:cubicBezTo>
                    <a:pt x="16020" y="6854"/>
                    <a:pt x="16097" y="6867"/>
                    <a:pt x="16178" y="6898"/>
                  </a:cubicBezTo>
                  <a:cubicBezTo>
                    <a:pt x="17713" y="7432"/>
                    <a:pt x="18914" y="8699"/>
                    <a:pt x="19347" y="10301"/>
                  </a:cubicBezTo>
                  <a:cubicBezTo>
                    <a:pt x="19848" y="10067"/>
                    <a:pt x="20281" y="9767"/>
                    <a:pt x="20682" y="9433"/>
                  </a:cubicBezTo>
                  <a:cubicBezTo>
                    <a:pt x="22316" y="7966"/>
                    <a:pt x="22116" y="6364"/>
                    <a:pt x="20848" y="4597"/>
                  </a:cubicBezTo>
                  <a:cubicBezTo>
                    <a:pt x="19755" y="3085"/>
                    <a:pt x="18151" y="2488"/>
                    <a:pt x="16456" y="2488"/>
                  </a:cubicBezTo>
                  <a:cubicBezTo>
                    <a:pt x="14636" y="2488"/>
                    <a:pt x="12712" y="3178"/>
                    <a:pt x="11208" y="4163"/>
                  </a:cubicBezTo>
                  <a:cubicBezTo>
                    <a:pt x="10775" y="3396"/>
                    <a:pt x="11008" y="1394"/>
                    <a:pt x="8573" y="494"/>
                  </a:cubicBezTo>
                  <a:cubicBezTo>
                    <a:pt x="7729" y="164"/>
                    <a:pt x="6843" y="1"/>
                    <a:pt x="5960" y="1"/>
                  </a:cubicBezTo>
                  <a:close/>
                </a:path>
              </a:pathLst>
            </a:custGeom>
            <a:solidFill>
              <a:srgbClr val="687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1652175" y="3777200"/>
              <a:ext cx="407000" cy="249475"/>
            </a:xfrm>
            <a:custGeom>
              <a:avLst/>
              <a:gdLst/>
              <a:ahLst/>
              <a:cxnLst/>
              <a:rect l="l" t="t" r="r" b="b"/>
              <a:pathLst>
                <a:path w="16280" h="9979" extrusionOk="0">
                  <a:moveTo>
                    <a:pt x="6706" y="2574"/>
                  </a:moveTo>
                  <a:cubicBezTo>
                    <a:pt x="7206" y="2640"/>
                    <a:pt x="7706" y="2840"/>
                    <a:pt x="8107" y="3107"/>
                  </a:cubicBezTo>
                  <a:cubicBezTo>
                    <a:pt x="8407" y="3307"/>
                    <a:pt x="8507" y="3708"/>
                    <a:pt x="8340" y="4041"/>
                  </a:cubicBezTo>
                  <a:cubicBezTo>
                    <a:pt x="8228" y="4244"/>
                    <a:pt x="8009" y="4355"/>
                    <a:pt x="7787" y="4355"/>
                  </a:cubicBezTo>
                  <a:cubicBezTo>
                    <a:pt x="7679" y="4355"/>
                    <a:pt x="7571" y="4329"/>
                    <a:pt x="7473" y="4275"/>
                  </a:cubicBezTo>
                  <a:cubicBezTo>
                    <a:pt x="7306" y="4175"/>
                    <a:pt x="7139" y="4075"/>
                    <a:pt x="6973" y="4008"/>
                  </a:cubicBezTo>
                  <a:lnTo>
                    <a:pt x="6906" y="3941"/>
                  </a:lnTo>
                  <a:lnTo>
                    <a:pt x="6706" y="3941"/>
                  </a:lnTo>
                  <a:cubicBezTo>
                    <a:pt x="5805" y="3941"/>
                    <a:pt x="5805" y="2574"/>
                    <a:pt x="6706" y="2574"/>
                  </a:cubicBezTo>
                  <a:close/>
                  <a:moveTo>
                    <a:pt x="10435" y="0"/>
                  </a:moveTo>
                  <a:cubicBezTo>
                    <a:pt x="8802" y="0"/>
                    <a:pt x="7079" y="554"/>
                    <a:pt x="5638" y="1373"/>
                  </a:cubicBezTo>
                  <a:cubicBezTo>
                    <a:pt x="4204" y="3141"/>
                    <a:pt x="2669" y="4842"/>
                    <a:pt x="1168" y="6576"/>
                  </a:cubicBezTo>
                  <a:cubicBezTo>
                    <a:pt x="1235" y="6843"/>
                    <a:pt x="1168" y="7143"/>
                    <a:pt x="1002" y="7310"/>
                  </a:cubicBezTo>
                  <a:cubicBezTo>
                    <a:pt x="1002" y="7658"/>
                    <a:pt x="731" y="7947"/>
                    <a:pt x="419" y="7947"/>
                  </a:cubicBezTo>
                  <a:cubicBezTo>
                    <a:pt x="402" y="7947"/>
                    <a:pt x="385" y="7946"/>
                    <a:pt x="368" y="7944"/>
                  </a:cubicBezTo>
                  <a:lnTo>
                    <a:pt x="34" y="7944"/>
                  </a:lnTo>
                  <a:lnTo>
                    <a:pt x="1" y="8011"/>
                  </a:lnTo>
                  <a:cubicBezTo>
                    <a:pt x="368" y="8611"/>
                    <a:pt x="368" y="9378"/>
                    <a:pt x="1" y="9979"/>
                  </a:cubicBezTo>
                  <a:cubicBezTo>
                    <a:pt x="1335" y="9011"/>
                    <a:pt x="2903" y="8478"/>
                    <a:pt x="4571" y="8444"/>
                  </a:cubicBezTo>
                  <a:cubicBezTo>
                    <a:pt x="4537" y="8311"/>
                    <a:pt x="4504" y="8211"/>
                    <a:pt x="4504" y="8077"/>
                  </a:cubicBezTo>
                  <a:cubicBezTo>
                    <a:pt x="4504" y="7344"/>
                    <a:pt x="4904" y="6643"/>
                    <a:pt x="5538" y="6310"/>
                  </a:cubicBezTo>
                  <a:cubicBezTo>
                    <a:pt x="5808" y="6161"/>
                    <a:pt x="6100" y="6089"/>
                    <a:pt x="6387" y="6089"/>
                  </a:cubicBezTo>
                  <a:cubicBezTo>
                    <a:pt x="6809" y="6089"/>
                    <a:pt x="7222" y="6245"/>
                    <a:pt x="7540" y="6543"/>
                  </a:cubicBezTo>
                  <a:cubicBezTo>
                    <a:pt x="8040" y="7077"/>
                    <a:pt x="8307" y="7777"/>
                    <a:pt x="8273" y="8511"/>
                  </a:cubicBezTo>
                  <a:cubicBezTo>
                    <a:pt x="8573" y="8527"/>
                    <a:pt x="8874" y="8535"/>
                    <a:pt x="9176" y="8535"/>
                  </a:cubicBezTo>
                  <a:cubicBezTo>
                    <a:pt x="10153" y="8535"/>
                    <a:pt x="11141" y="8448"/>
                    <a:pt x="12110" y="8244"/>
                  </a:cubicBezTo>
                  <a:cubicBezTo>
                    <a:pt x="11776" y="7077"/>
                    <a:pt x="10942" y="6143"/>
                    <a:pt x="9775" y="5709"/>
                  </a:cubicBezTo>
                  <a:cubicBezTo>
                    <a:pt x="9086" y="5440"/>
                    <a:pt x="9284" y="4364"/>
                    <a:pt x="9911" y="4364"/>
                  </a:cubicBezTo>
                  <a:cubicBezTo>
                    <a:pt x="9983" y="4364"/>
                    <a:pt x="10060" y="4377"/>
                    <a:pt x="10141" y="4408"/>
                  </a:cubicBezTo>
                  <a:cubicBezTo>
                    <a:pt x="11676" y="4975"/>
                    <a:pt x="12877" y="6243"/>
                    <a:pt x="13310" y="7844"/>
                  </a:cubicBezTo>
                  <a:cubicBezTo>
                    <a:pt x="13811" y="7610"/>
                    <a:pt x="14244" y="7310"/>
                    <a:pt x="14645" y="6943"/>
                  </a:cubicBezTo>
                  <a:cubicBezTo>
                    <a:pt x="16279" y="5476"/>
                    <a:pt x="16079" y="3874"/>
                    <a:pt x="14811" y="2107"/>
                  </a:cubicBezTo>
                  <a:cubicBezTo>
                    <a:pt x="13725" y="595"/>
                    <a:pt x="12128" y="0"/>
                    <a:pt x="10435" y="0"/>
                  </a:cubicBezTo>
                  <a:close/>
                </a:path>
              </a:pathLst>
            </a:custGeom>
            <a:solidFill>
              <a:srgbClr val="1A2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1608825" y="3417300"/>
              <a:ext cx="421150" cy="226600"/>
            </a:xfrm>
            <a:custGeom>
              <a:avLst/>
              <a:gdLst/>
              <a:ahLst/>
              <a:cxnLst/>
              <a:rect l="l" t="t" r="r" b="b"/>
              <a:pathLst>
                <a:path w="16846" h="9064" extrusionOk="0">
                  <a:moveTo>
                    <a:pt x="9504" y="1"/>
                  </a:moveTo>
                  <a:cubicBezTo>
                    <a:pt x="7789" y="1"/>
                    <a:pt x="6179" y="1013"/>
                    <a:pt x="5071" y="2359"/>
                  </a:cubicBezTo>
                  <a:cubicBezTo>
                    <a:pt x="5362" y="2359"/>
                    <a:pt x="5688" y="2342"/>
                    <a:pt x="6010" y="2342"/>
                  </a:cubicBezTo>
                  <a:cubicBezTo>
                    <a:pt x="6978" y="2342"/>
                    <a:pt x="7923" y="2492"/>
                    <a:pt x="7873" y="3693"/>
                  </a:cubicBezTo>
                  <a:cubicBezTo>
                    <a:pt x="5871" y="3827"/>
                    <a:pt x="5538" y="3527"/>
                    <a:pt x="3903" y="4827"/>
                  </a:cubicBezTo>
                  <a:cubicBezTo>
                    <a:pt x="2269" y="6128"/>
                    <a:pt x="1001" y="7329"/>
                    <a:pt x="0" y="9064"/>
                  </a:cubicBezTo>
                  <a:cubicBezTo>
                    <a:pt x="1013" y="7896"/>
                    <a:pt x="2366" y="7522"/>
                    <a:pt x="3873" y="7522"/>
                  </a:cubicBezTo>
                  <a:cubicBezTo>
                    <a:pt x="6547" y="7522"/>
                    <a:pt x="9705" y="8698"/>
                    <a:pt x="12310" y="8698"/>
                  </a:cubicBezTo>
                  <a:cubicBezTo>
                    <a:pt x="12974" y="8698"/>
                    <a:pt x="13602" y="8622"/>
                    <a:pt x="14177" y="8430"/>
                  </a:cubicBezTo>
                  <a:cubicBezTo>
                    <a:pt x="15578" y="7963"/>
                    <a:pt x="16846" y="6395"/>
                    <a:pt x="15345" y="5161"/>
                  </a:cubicBezTo>
                  <a:cubicBezTo>
                    <a:pt x="14935" y="4844"/>
                    <a:pt x="14132" y="4726"/>
                    <a:pt x="13361" y="4726"/>
                  </a:cubicBezTo>
                  <a:cubicBezTo>
                    <a:pt x="12848" y="4726"/>
                    <a:pt x="12350" y="4778"/>
                    <a:pt x="11992" y="4859"/>
                  </a:cubicBezTo>
                  <a:lnTo>
                    <a:pt x="11992" y="4859"/>
                  </a:lnTo>
                  <a:cubicBezTo>
                    <a:pt x="13484" y="3206"/>
                    <a:pt x="13060" y="963"/>
                    <a:pt x="10875" y="224"/>
                  </a:cubicBezTo>
                  <a:cubicBezTo>
                    <a:pt x="10415" y="71"/>
                    <a:pt x="9956" y="1"/>
                    <a:pt x="9504" y="1"/>
                  </a:cubicBezTo>
                  <a:close/>
                </a:path>
              </a:pathLst>
            </a:custGeom>
            <a:solidFill>
              <a:srgbClr val="1A2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2035275" y="3568000"/>
              <a:ext cx="338275" cy="197650"/>
            </a:xfrm>
            <a:custGeom>
              <a:avLst/>
              <a:gdLst/>
              <a:ahLst/>
              <a:cxnLst/>
              <a:rect l="l" t="t" r="r" b="b"/>
              <a:pathLst>
                <a:path w="13531" h="7906" extrusionOk="0">
                  <a:moveTo>
                    <a:pt x="13531" y="0"/>
                  </a:moveTo>
                  <a:lnTo>
                    <a:pt x="13531" y="0"/>
                  </a:lnTo>
                  <a:cubicBezTo>
                    <a:pt x="12063" y="434"/>
                    <a:pt x="10595" y="601"/>
                    <a:pt x="9161" y="1268"/>
                  </a:cubicBezTo>
                  <a:cubicBezTo>
                    <a:pt x="8074" y="1759"/>
                    <a:pt x="7706" y="1936"/>
                    <a:pt x="7320" y="1936"/>
                  </a:cubicBezTo>
                  <a:cubicBezTo>
                    <a:pt x="6972" y="1936"/>
                    <a:pt x="6610" y="1791"/>
                    <a:pt x="5692" y="1601"/>
                  </a:cubicBezTo>
                  <a:cubicBezTo>
                    <a:pt x="5450" y="1552"/>
                    <a:pt x="5213" y="1528"/>
                    <a:pt x="4984" y="1528"/>
                  </a:cubicBezTo>
                  <a:cubicBezTo>
                    <a:pt x="1829" y="1528"/>
                    <a:pt x="1" y="5978"/>
                    <a:pt x="3390" y="7906"/>
                  </a:cubicBezTo>
                  <a:cubicBezTo>
                    <a:pt x="7460" y="6005"/>
                    <a:pt x="9895" y="2802"/>
                    <a:pt x="13531" y="0"/>
                  </a:cubicBezTo>
                  <a:close/>
                </a:path>
              </a:pathLst>
            </a:custGeom>
            <a:solidFill>
              <a:srgbClr val="687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2117525" y="3567150"/>
              <a:ext cx="256025" cy="197675"/>
            </a:xfrm>
            <a:custGeom>
              <a:avLst/>
              <a:gdLst/>
              <a:ahLst/>
              <a:cxnLst/>
              <a:rect l="l" t="t" r="r" b="b"/>
              <a:pathLst>
                <a:path w="10241" h="7907" extrusionOk="0">
                  <a:moveTo>
                    <a:pt x="10241" y="1"/>
                  </a:moveTo>
                  <a:lnTo>
                    <a:pt x="9974" y="68"/>
                  </a:lnTo>
                  <a:cubicBezTo>
                    <a:pt x="8306" y="1469"/>
                    <a:pt x="6772" y="3037"/>
                    <a:pt x="4904" y="4071"/>
                  </a:cubicBezTo>
                  <a:cubicBezTo>
                    <a:pt x="4470" y="4321"/>
                    <a:pt x="4003" y="4329"/>
                    <a:pt x="3544" y="4329"/>
                  </a:cubicBezTo>
                  <a:cubicBezTo>
                    <a:pt x="3512" y="4329"/>
                    <a:pt x="3479" y="4329"/>
                    <a:pt x="3446" y="4329"/>
                  </a:cubicBezTo>
                  <a:cubicBezTo>
                    <a:pt x="3022" y="4329"/>
                    <a:pt x="2607" y="4336"/>
                    <a:pt x="2235" y="4538"/>
                  </a:cubicBezTo>
                  <a:cubicBezTo>
                    <a:pt x="1101" y="5105"/>
                    <a:pt x="434" y="6773"/>
                    <a:pt x="0" y="7873"/>
                  </a:cubicBezTo>
                  <a:cubicBezTo>
                    <a:pt x="34" y="7873"/>
                    <a:pt x="67" y="7907"/>
                    <a:pt x="100" y="7907"/>
                  </a:cubicBezTo>
                  <a:cubicBezTo>
                    <a:pt x="4170" y="6039"/>
                    <a:pt x="6605" y="2803"/>
                    <a:pt x="10241" y="1"/>
                  </a:cubicBezTo>
                  <a:close/>
                </a:path>
              </a:pathLst>
            </a:custGeom>
            <a:solidFill>
              <a:srgbClr val="1A2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2183400" y="3817075"/>
              <a:ext cx="336925" cy="312175"/>
            </a:xfrm>
            <a:custGeom>
              <a:avLst/>
              <a:gdLst/>
              <a:ahLst/>
              <a:cxnLst/>
              <a:rect l="l" t="t" r="r" b="b"/>
              <a:pathLst>
                <a:path w="13477" h="12487" extrusionOk="0">
                  <a:moveTo>
                    <a:pt x="8828" y="6766"/>
                  </a:moveTo>
                  <a:cubicBezTo>
                    <a:pt x="9132" y="6766"/>
                    <a:pt x="9440" y="6983"/>
                    <a:pt x="9407" y="7416"/>
                  </a:cubicBezTo>
                  <a:lnTo>
                    <a:pt x="9407" y="7583"/>
                  </a:lnTo>
                  <a:cubicBezTo>
                    <a:pt x="9407" y="7917"/>
                    <a:pt x="9140" y="8150"/>
                    <a:pt x="8840" y="8184"/>
                  </a:cubicBezTo>
                  <a:cubicBezTo>
                    <a:pt x="8506" y="8150"/>
                    <a:pt x="8273" y="7917"/>
                    <a:pt x="8273" y="7583"/>
                  </a:cubicBezTo>
                  <a:lnTo>
                    <a:pt x="8273" y="7416"/>
                  </a:lnTo>
                  <a:cubicBezTo>
                    <a:pt x="8223" y="6983"/>
                    <a:pt x="8523" y="6766"/>
                    <a:pt x="8828" y="6766"/>
                  </a:cubicBezTo>
                  <a:close/>
                  <a:moveTo>
                    <a:pt x="3906" y="1"/>
                  </a:moveTo>
                  <a:cubicBezTo>
                    <a:pt x="2300" y="1"/>
                    <a:pt x="698" y="1041"/>
                    <a:pt x="334" y="2780"/>
                  </a:cubicBezTo>
                  <a:cubicBezTo>
                    <a:pt x="0" y="4514"/>
                    <a:pt x="1235" y="6316"/>
                    <a:pt x="2736" y="7016"/>
                  </a:cubicBezTo>
                  <a:cubicBezTo>
                    <a:pt x="2969" y="5382"/>
                    <a:pt x="3470" y="3847"/>
                    <a:pt x="5204" y="3380"/>
                  </a:cubicBezTo>
                  <a:cubicBezTo>
                    <a:pt x="5275" y="3360"/>
                    <a:pt x="5341" y="3351"/>
                    <a:pt x="5402" y="3351"/>
                  </a:cubicBezTo>
                  <a:cubicBezTo>
                    <a:pt x="5945" y="3351"/>
                    <a:pt x="6091" y="4085"/>
                    <a:pt x="5671" y="4414"/>
                  </a:cubicBezTo>
                  <a:cubicBezTo>
                    <a:pt x="4303" y="5482"/>
                    <a:pt x="2936" y="8317"/>
                    <a:pt x="5404" y="8984"/>
                  </a:cubicBezTo>
                  <a:cubicBezTo>
                    <a:pt x="5638" y="8551"/>
                    <a:pt x="5938" y="8117"/>
                    <a:pt x="6305" y="7750"/>
                  </a:cubicBezTo>
                  <a:cubicBezTo>
                    <a:pt x="6415" y="7640"/>
                    <a:pt x="6557" y="7588"/>
                    <a:pt x="6698" y="7588"/>
                  </a:cubicBezTo>
                  <a:cubicBezTo>
                    <a:pt x="6943" y="7588"/>
                    <a:pt x="7188" y="7742"/>
                    <a:pt x="7272" y="8017"/>
                  </a:cubicBezTo>
                  <a:cubicBezTo>
                    <a:pt x="7306" y="8150"/>
                    <a:pt x="7339" y="8284"/>
                    <a:pt x="7372" y="8451"/>
                  </a:cubicBezTo>
                  <a:cubicBezTo>
                    <a:pt x="7439" y="8517"/>
                    <a:pt x="7472" y="8651"/>
                    <a:pt x="7472" y="8751"/>
                  </a:cubicBezTo>
                  <a:lnTo>
                    <a:pt x="7472" y="8918"/>
                  </a:lnTo>
                  <a:cubicBezTo>
                    <a:pt x="7572" y="9351"/>
                    <a:pt x="7572" y="9785"/>
                    <a:pt x="7472" y="10218"/>
                  </a:cubicBezTo>
                  <a:cubicBezTo>
                    <a:pt x="9207" y="11186"/>
                    <a:pt x="11108" y="11953"/>
                    <a:pt x="13043" y="12487"/>
                  </a:cubicBezTo>
                  <a:cubicBezTo>
                    <a:pt x="12242" y="11353"/>
                    <a:pt x="13043" y="9718"/>
                    <a:pt x="13277" y="8350"/>
                  </a:cubicBezTo>
                  <a:cubicBezTo>
                    <a:pt x="13477" y="6883"/>
                    <a:pt x="13310" y="5415"/>
                    <a:pt x="12776" y="4047"/>
                  </a:cubicBezTo>
                  <a:cubicBezTo>
                    <a:pt x="12025" y="2121"/>
                    <a:pt x="10545" y="361"/>
                    <a:pt x="8874" y="361"/>
                  </a:cubicBezTo>
                  <a:cubicBezTo>
                    <a:pt x="8172" y="361"/>
                    <a:pt x="7436" y="672"/>
                    <a:pt x="6705" y="1412"/>
                  </a:cubicBezTo>
                  <a:cubicBezTo>
                    <a:pt x="5996" y="440"/>
                    <a:pt x="4950" y="1"/>
                    <a:pt x="3906" y="1"/>
                  </a:cubicBezTo>
                  <a:close/>
                </a:path>
              </a:pathLst>
            </a:custGeom>
            <a:solidFill>
              <a:srgbClr val="72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2363525" y="3826300"/>
              <a:ext cx="156800" cy="272100"/>
            </a:xfrm>
            <a:custGeom>
              <a:avLst/>
              <a:gdLst/>
              <a:ahLst/>
              <a:cxnLst/>
              <a:rect l="l" t="t" r="r" b="b"/>
              <a:pathLst>
                <a:path w="6272" h="10884" extrusionOk="0">
                  <a:moveTo>
                    <a:pt x="1665" y="0"/>
                  </a:moveTo>
                  <a:cubicBezTo>
                    <a:pt x="1124" y="0"/>
                    <a:pt x="563" y="185"/>
                    <a:pt x="1" y="610"/>
                  </a:cubicBezTo>
                  <a:cubicBezTo>
                    <a:pt x="1301" y="2511"/>
                    <a:pt x="2102" y="4913"/>
                    <a:pt x="3036" y="6814"/>
                  </a:cubicBezTo>
                  <a:cubicBezTo>
                    <a:pt x="3737" y="8248"/>
                    <a:pt x="4537" y="9616"/>
                    <a:pt x="5504" y="10884"/>
                  </a:cubicBezTo>
                  <a:cubicBezTo>
                    <a:pt x="5504" y="9950"/>
                    <a:pt x="5905" y="8882"/>
                    <a:pt x="6072" y="7948"/>
                  </a:cubicBezTo>
                  <a:cubicBezTo>
                    <a:pt x="6272" y="6480"/>
                    <a:pt x="6105" y="5013"/>
                    <a:pt x="5571" y="3678"/>
                  </a:cubicBezTo>
                  <a:cubicBezTo>
                    <a:pt x="4815" y="1763"/>
                    <a:pt x="3336" y="0"/>
                    <a:pt x="1665" y="0"/>
                  </a:cubicBezTo>
                  <a:close/>
                </a:path>
              </a:pathLst>
            </a:custGeom>
            <a:solidFill>
              <a:srgbClr val="64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1450375" y="4057725"/>
              <a:ext cx="244375" cy="285025"/>
            </a:xfrm>
            <a:custGeom>
              <a:avLst/>
              <a:gdLst/>
              <a:ahLst/>
              <a:cxnLst/>
              <a:rect l="l" t="t" r="r" b="b"/>
              <a:pathLst>
                <a:path w="9775" h="11401" extrusionOk="0">
                  <a:moveTo>
                    <a:pt x="3798" y="6371"/>
                  </a:moveTo>
                  <a:cubicBezTo>
                    <a:pt x="3946" y="6371"/>
                    <a:pt x="4100" y="6441"/>
                    <a:pt x="4203" y="6597"/>
                  </a:cubicBezTo>
                  <a:lnTo>
                    <a:pt x="4237" y="6730"/>
                  </a:lnTo>
                  <a:cubicBezTo>
                    <a:pt x="4337" y="7072"/>
                    <a:pt x="4063" y="7304"/>
                    <a:pt x="3792" y="7304"/>
                  </a:cubicBezTo>
                  <a:cubicBezTo>
                    <a:pt x="3613" y="7304"/>
                    <a:pt x="3436" y="7203"/>
                    <a:pt x="3370" y="6964"/>
                  </a:cubicBezTo>
                  <a:lnTo>
                    <a:pt x="3370" y="6830"/>
                  </a:lnTo>
                  <a:cubicBezTo>
                    <a:pt x="3349" y="6545"/>
                    <a:pt x="3566" y="6371"/>
                    <a:pt x="3798" y="6371"/>
                  </a:cubicBezTo>
                  <a:close/>
                  <a:moveTo>
                    <a:pt x="6721" y="1"/>
                  </a:moveTo>
                  <a:cubicBezTo>
                    <a:pt x="5643" y="1"/>
                    <a:pt x="4567" y="615"/>
                    <a:pt x="4103" y="1793"/>
                  </a:cubicBezTo>
                  <a:cubicBezTo>
                    <a:pt x="3618" y="1513"/>
                    <a:pt x="3174" y="1390"/>
                    <a:pt x="2772" y="1390"/>
                  </a:cubicBezTo>
                  <a:cubicBezTo>
                    <a:pt x="1210" y="1390"/>
                    <a:pt x="286" y="3252"/>
                    <a:pt x="101" y="5029"/>
                  </a:cubicBezTo>
                  <a:cubicBezTo>
                    <a:pt x="0" y="6163"/>
                    <a:pt x="201" y="7297"/>
                    <a:pt x="668" y="8331"/>
                  </a:cubicBezTo>
                  <a:cubicBezTo>
                    <a:pt x="1135" y="9332"/>
                    <a:pt x="2069" y="10366"/>
                    <a:pt x="1702" y="11400"/>
                  </a:cubicBezTo>
                  <a:cubicBezTo>
                    <a:pt x="3036" y="10566"/>
                    <a:pt x="4304" y="9599"/>
                    <a:pt x="5404" y="8465"/>
                  </a:cubicBezTo>
                  <a:cubicBezTo>
                    <a:pt x="5238" y="8198"/>
                    <a:pt x="5137" y="7864"/>
                    <a:pt x="5104" y="7531"/>
                  </a:cubicBezTo>
                  <a:lnTo>
                    <a:pt x="5071" y="7397"/>
                  </a:lnTo>
                  <a:cubicBezTo>
                    <a:pt x="5037" y="7331"/>
                    <a:pt x="5037" y="7231"/>
                    <a:pt x="5071" y="7130"/>
                  </a:cubicBezTo>
                  <a:lnTo>
                    <a:pt x="5071" y="6830"/>
                  </a:lnTo>
                  <a:cubicBezTo>
                    <a:pt x="5071" y="6546"/>
                    <a:pt x="5291" y="6342"/>
                    <a:pt x="5530" y="6342"/>
                  </a:cubicBezTo>
                  <a:cubicBezTo>
                    <a:pt x="5599" y="6342"/>
                    <a:pt x="5670" y="6359"/>
                    <a:pt x="5738" y="6397"/>
                  </a:cubicBezTo>
                  <a:cubicBezTo>
                    <a:pt x="6105" y="6597"/>
                    <a:pt x="6405" y="6864"/>
                    <a:pt x="6705" y="7164"/>
                  </a:cubicBezTo>
                  <a:cubicBezTo>
                    <a:pt x="8406" y="6130"/>
                    <a:pt x="6772" y="4295"/>
                    <a:pt x="5538" y="3795"/>
                  </a:cubicBezTo>
                  <a:cubicBezTo>
                    <a:pt x="5104" y="3628"/>
                    <a:pt x="5104" y="2927"/>
                    <a:pt x="5638" y="2927"/>
                  </a:cubicBezTo>
                  <a:cubicBezTo>
                    <a:pt x="7039" y="2927"/>
                    <a:pt x="7739" y="3928"/>
                    <a:pt x="8273" y="5096"/>
                  </a:cubicBezTo>
                  <a:cubicBezTo>
                    <a:pt x="9240" y="4262"/>
                    <a:pt x="9774" y="2661"/>
                    <a:pt x="9140" y="1426"/>
                  </a:cubicBezTo>
                  <a:cubicBezTo>
                    <a:pt x="8597" y="465"/>
                    <a:pt x="7658" y="1"/>
                    <a:pt x="6721" y="1"/>
                  </a:cubicBezTo>
                  <a:close/>
                </a:path>
              </a:pathLst>
            </a:custGeom>
            <a:solidFill>
              <a:srgbClr val="72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1450375" y="4092450"/>
              <a:ext cx="90100" cy="226100"/>
            </a:xfrm>
            <a:custGeom>
              <a:avLst/>
              <a:gdLst/>
              <a:ahLst/>
              <a:cxnLst/>
              <a:rect l="l" t="t" r="r" b="b"/>
              <a:pathLst>
                <a:path w="3604" h="9044" extrusionOk="0">
                  <a:moveTo>
                    <a:pt x="2753" y="1"/>
                  </a:moveTo>
                  <a:cubicBezTo>
                    <a:pt x="1197" y="1"/>
                    <a:pt x="271" y="1845"/>
                    <a:pt x="101" y="3640"/>
                  </a:cubicBezTo>
                  <a:cubicBezTo>
                    <a:pt x="0" y="4774"/>
                    <a:pt x="201" y="5908"/>
                    <a:pt x="668" y="6942"/>
                  </a:cubicBezTo>
                  <a:cubicBezTo>
                    <a:pt x="968" y="7643"/>
                    <a:pt x="1535" y="8343"/>
                    <a:pt x="1702" y="9044"/>
                  </a:cubicBezTo>
                  <a:cubicBezTo>
                    <a:pt x="2135" y="7876"/>
                    <a:pt x="2469" y="6675"/>
                    <a:pt x="2669" y="5475"/>
                  </a:cubicBezTo>
                  <a:cubicBezTo>
                    <a:pt x="2969" y="3873"/>
                    <a:pt x="3069" y="1872"/>
                    <a:pt x="3603" y="171"/>
                  </a:cubicBezTo>
                  <a:cubicBezTo>
                    <a:pt x="3302" y="54"/>
                    <a:pt x="3018" y="1"/>
                    <a:pt x="2753" y="1"/>
                  </a:cubicBezTo>
                  <a:close/>
                </a:path>
              </a:pathLst>
            </a:custGeom>
            <a:solidFill>
              <a:srgbClr val="64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2333500" y="4190600"/>
              <a:ext cx="320250" cy="250550"/>
            </a:xfrm>
            <a:custGeom>
              <a:avLst/>
              <a:gdLst/>
              <a:ahLst/>
              <a:cxnLst/>
              <a:rect l="l" t="t" r="r" b="b"/>
              <a:pathLst>
                <a:path w="12810" h="10022" extrusionOk="0">
                  <a:moveTo>
                    <a:pt x="8313" y="5739"/>
                  </a:moveTo>
                  <a:cubicBezTo>
                    <a:pt x="8548" y="5739"/>
                    <a:pt x="8778" y="5920"/>
                    <a:pt x="8807" y="6152"/>
                  </a:cubicBezTo>
                  <a:lnTo>
                    <a:pt x="8840" y="6319"/>
                  </a:lnTo>
                  <a:cubicBezTo>
                    <a:pt x="8954" y="6735"/>
                    <a:pt x="8638" y="6979"/>
                    <a:pt x="8332" y="6979"/>
                  </a:cubicBezTo>
                  <a:cubicBezTo>
                    <a:pt x="8098" y="6979"/>
                    <a:pt x="7868" y="6837"/>
                    <a:pt x="7840" y="6519"/>
                  </a:cubicBezTo>
                  <a:lnTo>
                    <a:pt x="7806" y="6352"/>
                  </a:lnTo>
                  <a:cubicBezTo>
                    <a:pt x="7740" y="6052"/>
                    <a:pt x="7940" y="5785"/>
                    <a:pt x="8207" y="5752"/>
                  </a:cubicBezTo>
                  <a:cubicBezTo>
                    <a:pt x="8242" y="5743"/>
                    <a:pt x="8277" y="5739"/>
                    <a:pt x="8313" y="5739"/>
                  </a:cubicBezTo>
                  <a:close/>
                  <a:moveTo>
                    <a:pt x="7600" y="1"/>
                  </a:moveTo>
                  <a:cubicBezTo>
                    <a:pt x="6839" y="1"/>
                    <a:pt x="6095" y="380"/>
                    <a:pt x="5471" y="1315"/>
                  </a:cubicBezTo>
                  <a:cubicBezTo>
                    <a:pt x="4837" y="722"/>
                    <a:pt x="4076" y="460"/>
                    <a:pt x="3327" y="460"/>
                  </a:cubicBezTo>
                  <a:cubicBezTo>
                    <a:pt x="1674" y="460"/>
                    <a:pt x="80" y="1737"/>
                    <a:pt x="34" y="3550"/>
                  </a:cubicBezTo>
                  <a:cubicBezTo>
                    <a:pt x="1" y="5118"/>
                    <a:pt x="1402" y="6519"/>
                    <a:pt x="2836" y="6886"/>
                  </a:cubicBezTo>
                  <a:cubicBezTo>
                    <a:pt x="2769" y="5418"/>
                    <a:pt x="2969" y="3984"/>
                    <a:pt x="4437" y="3283"/>
                  </a:cubicBezTo>
                  <a:cubicBezTo>
                    <a:pt x="4529" y="3235"/>
                    <a:pt x="4616" y="3213"/>
                    <a:pt x="4695" y="3213"/>
                  </a:cubicBezTo>
                  <a:cubicBezTo>
                    <a:pt x="5104" y="3213"/>
                    <a:pt x="5312" y="3787"/>
                    <a:pt x="5004" y="4150"/>
                  </a:cubicBezTo>
                  <a:cubicBezTo>
                    <a:pt x="3970" y="5285"/>
                    <a:pt x="3236" y="8020"/>
                    <a:pt x="5538" y="8220"/>
                  </a:cubicBezTo>
                  <a:cubicBezTo>
                    <a:pt x="5671" y="7753"/>
                    <a:pt x="5872" y="7353"/>
                    <a:pt x="6105" y="6952"/>
                  </a:cubicBezTo>
                  <a:cubicBezTo>
                    <a:pt x="6213" y="6814"/>
                    <a:pt x="6377" y="6747"/>
                    <a:pt x="6539" y="6747"/>
                  </a:cubicBezTo>
                  <a:cubicBezTo>
                    <a:pt x="6729" y="6747"/>
                    <a:pt x="6916" y="6839"/>
                    <a:pt x="7006" y="7019"/>
                  </a:cubicBezTo>
                  <a:lnTo>
                    <a:pt x="7172" y="7353"/>
                  </a:lnTo>
                  <a:cubicBezTo>
                    <a:pt x="7239" y="7419"/>
                    <a:pt x="7306" y="7520"/>
                    <a:pt x="7306" y="7653"/>
                  </a:cubicBezTo>
                  <a:lnTo>
                    <a:pt x="7306" y="7753"/>
                  </a:lnTo>
                  <a:cubicBezTo>
                    <a:pt x="7473" y="8120"/>
                    <a:pt x="7539" y="8520"/>
                    <a:pt x="7506" y="8921"/>
                  </a:cubicBezTo>
                  <a:cubicBezTo>
                    <a:pt x="9207" y="9488"/>
                    <a:pt x="11009" y="9855"/>
                    <a:pt x="12810" y="10021"/>
                  </a:cubicBezTo>
                  <a:cubicBezTo>
                    <a:pt x="11909" y="9121"/>
                    <a:pt x="12376" y="7586"/>
                    <a:pt x="12343" y="6319"/>
                  </a:cubicBezTo>
                  <a:cubicBezTo>
                    <a:pt x="12276" y="5018"/>
                    <a:pt x="11909" y="3750"/>
                    <a:pt x="11242" y="2616"/>
                  </a:cubicBezTo>
                  <a:cubicBezTo>
                    <a:pt x="10366" y="1206"/>
                    <a:pt x="8956" y="1"/>
                    <a:pt x="7600" y="1"/>
                  </a:cubicBezTo>
                  <a:close/>
                </a:path>
              </a:pathLst>
            </a:custGeom>
            <a:solidFill>
              <a:srgbClr val="72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2479450" y="4190575"/>
              <a:ext cx="163475" cy="226375"/>
            </a:xfrm>
            <a:custGeom>
              <a:avLst/>
              <a:gdLst/>
              <a:ahLst/>
              <a:cxnLst/>
              <a:rect l="l" t="t" r="r" b="b"/>
              <a:pathLst>
                <a:path w="6539" h="9055" extrusionOk="0">
                  <a:moveTo>
                    <a:pt x="1770" y="0"/>
                  </a:moveTo>
                  <a:cubicBezTo>
                    <a:pt x="1153" y="0"/>
                    <a:pt x="545" y="252"/>
                    <a:pt x="0" y="849"/>
                  </a:cubicBezTo>
                  <a:cubicBezTo>
                    <a:pt x="1435" y="2317"/>
                    <a:pt x="2569" y="4318"/>
                    <a:pt x="3669" y="5853"/>
                  </a:cubicBezTo>
                  <a:cubicBezTo>
                    <a:pt x="4503" y="6987"/>
                    <a:pt x="5471" y="8088"/>
                    <a:pt x="6505" y="9055"/>
                  </a:cubicBezTo>
                  <a:cubicBezTo>
                    <a:pt x="6338" y="8221"/>
                    <a:pt x="6538" y="7220"/>
                    <a:pt x="6538" y="6353"/>
                  </a:cubicBezTo>
                  <a:cubicBezTo>
                    <a:pt x="6471" y="5019"/>
                    <a:pt x="6105" y="3751"/>
                    <a:pt x="5404" y="2617"/>
                  </a:cubicBezTo>
                  <a:cubicBezTo>
                    <a:pt x="4512" y="1199"/>
                    <a:pt x="3118" y="0"/>
                    <a:pt x="1770" y="0"/>
                  </a:cubicBezTo>
                  <a:close/>
                </a:path>
              </a:pathLst>
            </a:custGeom>
            <a:solidFill>
              <a:srgbClr val="64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5223075" y="4188450"/>
              <a:ext cx="183475" cy="183475"/>
            </a:xfrm>
            <a:custGeom>
              <a:avLst/>
              <a:gdLst/>
              <a:ahLst/>
              <a:cxnLst/>
              <a:rect l="l" t="t" r="r" b="b"/>
              <a:pathLst>
                <a:path w="7339" h="7339" extrusionOk="0">
                  <a:moveTo>
                    <a:pt x="3669" y="0"/>
                  </a:moveTo>
                  <a:cubicBezTo>
                    <a:pt x="1635" y="0"/>
                    <a:pt x="0" y="1635"/>
                    <a:pt x="0" y="3669"/>
                  </a:cubicBezTo>
                  <a:cubicBezTo>
                    <a:pt x="0" y="5671"/>
                    <a:pt x="1635" y="7339"/>
                    <a:pt x="3669" y="7339"/>
                  </a:cubicBezTo>
                  <a:cubicBezTo>
                    <a:pt x="5704" y="7339"/>
                    <a:pt x="7339" y="5671"/>
                    <a:pt x="7339" y="3669"/>
                  </a:cubicBezTo>
                  <a:cubicBezTo>
                    <a:pt x="7339" y="1635"/>
                    <a:pt x="5704" y="0"/>
                    <a:pt x="3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5132175" y="3085975"/>
              <a:ext cx="1130825" cy="1181725"/>
            </a:xfrm>
            <a:custGeom>
              <a:avLst/>
              <a:gdLst/>
              <a:ahLst/>
              <a:cxnLst/>
              <a:rect l="l" t="t" r="r" b="b"/>
              <a:pathLst>
                <a:path w="45233" h="47269" extrusionOk="0">
                  <a:moveTo>
                    <a:pt x="27887" y="1"/>
                  </a:moveTo>
                  <a:lnTo>
                    <a:pt x="0" y="47268"/>
                  </a:lnTo>
                  <a:lnTo>
                    <a:pt x="18380" y="47268"/>
                  </a:lnTo>
                  <a:lnTo>
                    <a:pt x="44432" y="3070"/>
                  </a:lnTo>
                  <a:cubicBezTo>
                    <a:pt x="45233" y="1702"/>
                    <a:pt x="44265" y="1"/>
                    <a:pt x="4266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5486400" y="3085975"/>
              <a:ext cx="776600" cy="1208625"/>
            </a:xfrm>
            <a:custGeom>
              <a:avLst/>
              <a:gdLst/>
              <a:ahLst/>
              <a:cxnLst/>
              <a:rect l="l" t="t" r="r" b="b"/>
              <a:pathLst>
                <a:path w="31064" h="48345" extrusionOk="0">
                  <a:moveTo>
                    <a:pt x="28462" y="1"/>
                  </a:moveTo>
                  <a:cubicBezTo>
                    <a:pt x="28128" y="435"/>
                    <a:pt x="27828" y="868"/>
                    <a:pt x="27594" y="1268"/>
                  </a:cubicBezTo>
                  <a:cubicBezTo>
                    <a:pt x="21820" y="10135"/>
                    <a:pt x="4147" y="41093"/>
                    <a:pt x="619" y="47268"/>
                  </a:cubicBezTo>
                  <a:lnTo>
                    <a:pt x="4211" y="47268"/>
                  </a:lnTo>
                  <a:lnTo>
                    <a:pt x="30263" y="3070"/>
                  </a:lnTo>
                  <a:cubicBezTo>
                    <a:pt x="31064" y="1702"/>
                    <a:pt x="30063" y="1"/>
                    <a:pt x="28495" y="1"/>
                  </a:cubicBezTo>
                  <a:close/>
                  <a:moveTo>
                    <a:pt x="608" y="47268"/>
                  </a:moveTo>
                  <a:cubicBezTo>
                    <a:pt x="192" y="48004"/>
                    <a:pt x="1" y="48344"/>
                    <a:pt x="2" y="48344"/>
                  </a:cubicBezTo>
                  <a:cubicBezTo>
                    <a:pt x="4" y="48344"/>
                    <a:pt x="221" y="47963"/>
                    <a:pt x="619" y="47268"/>
                  </a:cubicBezTo>
                  <a:close/>
                </a:path>
              </a:pathLst>
            </a:custGeom>
            <a:solidFill>
              <a:srgbClr val="D1C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640975" y="3916575"/>
              <a:ext cx="929875" cy="356125"/>
            </a:xfrm>
            <a:custGeom>
              <a:avLst/>
              <a:gdLst/>
              <a:ahLst/>
              <a:cxnLst/>
              <a:rect l="l" t="t" r="r" b="b"/>
              <a:pathLst>
                <a:path w="37195" h="14245" extrusionOk="0">
                  <a:moveTo>
                    <a:pt x="18614" y="1"/>
                  </a:moveTo>
                  <a:cubicBezTo>
                    <a:pt x="8707" y="1"/>
                    <a:pt x="601" y="6272"/>
                    <a:pt x="1" y="14244"/>
                  </a:cubicBezTo>
                  <a:lnTo>
                    <a:pt x="37194" y="14244"/>
                  </a:lnTo>
                  <a:cubicBezTo>
                    <a:pt x="36594" y="6272"/>
                    <a:pt x="28521" y="1"/>
                    <a:pt x="1861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047100" y="4071700"/>
              <a:ext cx="523750" cy="201000"/>
            </a:xfrm>
            <a:custGeom>
              <a:avLst/>
              <a:gdLst/>
              <a:ahLst/>
              <a:cxnLst/>
              <a:rect l="l" t="t" r="r" b="b"/>
              <a:pathLst>
                <a:path w="20950" h="8040" extrusionOk="0">
                  <a:moveTo>
                    <a:pt x="10475" y="0"/>
                  </a:moveTo>
                  <a:cubicBezTo>
                    <a:pt x="4904" y="0"/>
                    <a:pt x="334" y="3536"/>
                    <a:pt x="1" y="8039"/>
                  </a:cubicBezTo>
                  <a:lnTo>
                    <a:pt x="20949" y="8039"/>
                  </a:lnTo>
                  <a:cubicBezTo>
                    <a:pt x="20616" y="3536"/>
                    <a:pt x="16046" y="0"/>
                    <a:pt x="10475" y="0"/>
                  </a:cubicBezTo>
                  <a:close/>
                </a:path>
              </a:pathLst>
            </a:custGeom>
            <a:solidFill>
              <a:srgbClr val="D1C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314800" y="4371900"/>
              <a:ext cx="25" cy="379475"/>
            </a:xfrm>
            <a:custGeom>
              <a:avLst/>
              <a:gdLst/>
              <a:ahLst/>
              <a:cxnLst/>
              <a:rect l="l" t="t" r="r" b="b"/>
              <a:pathLst>
                <a:path w="1" h="15179" fill="none" extrusionOk="0">
                  <a:moveTo>
                    <a:pt x="0" y="1"/>
                  </a:moveTo>
                  <a:lnTo>
                    <a:pt x="0" y="15178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4796100" y="4606250"/>
              <a:ext cx="1005750" cy="106750"/>
            </a:xfrm>
            <a:custGeom>
              <a:avLst/>
              <a:gdLst/>
              <a:ahLst/>
              <a:cxnLst/>
              <a:rect l="l" t="t" r="r" b="b"/>
              <a:pathLst>
                <a:path w="40230" h="4270" extrusionOk="0">
                  <a:moveTo>
                    <a:pt x="4804" y="0"/>
                  </a:moveTo>
                  <a:cubicBezTo>
                    <a:pt x="2335" y="0"/>
                    <a:pt x="301" y="1835"/>
                    <a:pt x="0" y="4270"/>
                  </a:cubicBezTo>
                  <a:lnTo>
                    <a:pt x="367" y="4270"/>
                  </a:lnTo>
                  <a:cubicBezTo>
                    <a:pt x="667" y="2035"/>
                    <a:pt x="2535" y="367"/>
                    <a:pt x="4804" y="367"/>
                  </a:cubicBezTo>
                  <a:lnTo>
                    <a:pt x="35426" y="367"/>
                  </a:lnTo>
                  <a:cubicBezTo>
                    <a:pt x="37694" y="367"/>
                    <a:pt x="39595" y="2035"/>
                    <a:pt x="39862" y="4270"/>
                  </a:cubicBezTo>
                  <a:lnTo>
                    <a:pt x="40229" y="4270"/>
                  </a:lnTo>
                  <a:cubicBezTo>
                    <a:pt x="39962" y="1835"/>
                    <a:pt x="37894" y="0"/>
                    <a:pt x="35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745225" y="4696300"/>
              <a:ext cx="122625" cy="122625"/>
            </a:xfrm>
            <a:custGeom>
              <a:avLst/>
              <a:gdLst/>
              <a:ahLst/>
              <a:cxnLst/>
              <a:rect l="l" t="t" r="r" b="b"/>
              <a:pathLst>
                <a:path w="4905" h="4905" extrusionOk="0">
                  <a:moveTo>
                    <a:pt x="2469" y="1"/>
                  </a:moveTo>
                  <a:cubicBezTo>
                    <a:pt x="1101" y="1"/>
                    <a:pt x="1" y="1101"/>
                    <a:pt x="1" y="2436"/>
                  </a:cubicBezTo>
                  <a:cubicBezTo>
                    <a:pt x="1" y="3803"/>
                    <a:pt x="1101" y="4904"/>
                    <a:pt x="2469" y="4904"/>
                  </a:cubicBezTo>
                  <a:cubicBezTo>
                    <a:pt x="3803" y="4871"/>
                    <a:pt x="4904" y="3803"/>
                    <a:pt x="4904" y="2436"/>
                  </a:cubicBezTo>
                  <a:cubicBezTo>
                    <a:pt x="4904" y="1101"/>
                    <a:pt x="3803" y="1"/>
                    <a:pt x="2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253100" y="4696300"/>
              <a:ext cx="122600" cy="122625"/>
            </a:xfrm>
            <a:custGeom>
              <a:avLst/>
              <a:gdLst/>
              <a:ahLst/>
              <a:cxnLst/>
              <a:rect l="l" t="t" r="r" b="b"/>
              <a:pathLst>
                <a:path w="4904" h="4905" extrusionOk="0">
                  <a:moveTo>
                    <a:pt x="2468" y="1"/>
                  </a:moveTo>
                  <a:cubicBezTo>
                    <a:pt x="1101" y="1"/>
                    <a:pt x="33" y="1101"/>
                    <a:pt x="0" y="2436"/>
                  </a:cubicBezTo>
                  <a:cubicBezTo>
                    <a:pt x="33" y="3803"/>
                    <a:pt x="1101" y="4904"/>
                    <a:pt x="2468" y="4904"/>
                  </a:cubicBezTo>
                  <a:cubicBezTo>
                    <a:pt x="3803" y="4871"/>
                    <a:pt x="4904" y="3803"/>
                    <a:pt x="4904" y="2436"/>
                  </a:cubicBezTo>
                  <a:cubicBezTo>
                    <a:pt x="4904" y="1101"/>
                    <a:pt x="3803" y="1"/>
                    <a:pt x="24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743450" y="4696300"/>
              <a:ext cx="122600" cy="122625"/>
            </a:xfrm>
            <a:custGeom>
              <a:avLst/>
              <a:gdLst/>
              <a:ahLst/>
              <a:cxnLst/>
              <a:rect l="l" t="t" r="r" b="b"/>
              <a:pathLst>
                <a:path w="4904" h="4905" extrusionOk="0">
                  <a:moveTo>
                    <a:pt x="2435" y="1"/>
                  </a:moveTo>
                  <a:cubicBezTo>
                    <a:pt x="1101" y="1"/>
                    <a:pt x="0" y="1101"/>
                    <a:pt x="0" y="2436"/>
                  </a:cubicBezTo>
                  <a:cubicBezTo>
                    <a:pt x="0" y="3803"/>
                    <a:pt x="1101" y="4904"/>
                    <a:pt x="2435" y="4904"/>
                  </a:cubicBezTo>
                  <a:cubicBezTo>
                    <a:pt x="3803" y="4871"/>
                    <a:pt x="4870" y="3803"/>
                    <a:pt x="4904" y="2436"/>
                  </a:cubicBezTo>
                  <a:cubicBezTo>
                    <a:pt x="4870" y="1101"/>
                    <a:pt x="3803" y="1"/>
                    <a:pt x="24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455725" y="3716425"/>
              <a:ext cx="391975" cy="25"/>
            </a:xfrm>
            <a:custGeom>
              <a:avLst/>
              <a:gdLst/>
              <a:ahLst/>
              <a:cxnLst/>
              <a:rect l="l" t="t" r="r" b="b"/>
              <a:pathLst>
                <a:path w="15679" h="1" fill="none" extrusionOk="0">
                  <a:moveTo>
                    <a:pt x="1" y="1"/>
                  </a:moveTo>
                  <a:lnTo>
                    <a:pt x="15679" y="1"/>
                  </a:lnTo>
                </a:path>
              </a:pathLst>
            </a:custGeom>
            <a:noFill/>
            <a:ln w="10850" cap="flat" cmpd="sng">
              <a:solidFill>
                <a:srgbClr val="D1C1A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5025" y="3422900"/>
              <a:ext cx="391950" cy="25"/>
            </a:xfrm>
            <a:custGeom>
              <a:avLst/>
              <a:gdLst/>
              <a:ahLst/>
              <a:cxnLst/>
              <a:rect l="l" t="t" r="r" b="b"/>
              <a:pathLst>
                <a:path w="15678" h="1" fill="none" extrusionOk="0">
                  <a:moveTo>
                    <a:pt x="0" y="0"/>
                  </a:moveTo>
                  <a:lnTo>
                    <a:pt x="15678" y="0"/>
                  </a:lnTo>
                </a:path>
              </a:pathLst>
            </a:custGeom>
            <a:noFill/>
            <a:ln w="10850" cap="flat" cmpd="sng">
              <a:solidFill>
                <a:srgbClr val="D1C1A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4989575" y="3989125"/>
              <a:ext cx="575425" cy="281075"/>
            </a:xfrm>
            <a:custGeom>
              <a:avLst/>
              <a:gdLst/>
              <a:ahLst/>
              <a:cxnLst/>
              <a:rect l="l" t="t" r="r" b="b"/>
              <a:pathLst>
                <a:path w="23017" h="11243" extrusionOk="0">
                  <a:moveTo>
                    <a:pt x="5171" y="1"/>
                  </a:moveTo>
                  <a:cubicBezTo>
                    <a:pt x="2302" y="1"/>
                    <a:pt x="0" y="2336"/>
                    <a:pt x="0" y="5204"/>
                  </a:cubicBezTo>
                  <a:lnTo>
                    <a:pt x="0" y="11242"/>
                  </a:lnTo>
                  <a:lnTo>
                    <a:pt x="434" y="11242"/>
                  </a:lnTo>
                  <a:lnTo>
                    <a:pt x="434" y="5204"/>
                  </a:lnTo>
                  <a:cubicBezTo>
                    <a:pt x="400" y="2569"/>
                    <a:pt x="2535" y="434"/>
                    <a:pt x="5171" y="401"/>
                  </a:cubicBezTo>
                  <a:lnTo>
                    <a:pt x="17846" y="401"/>
                  </a:lnTo>
                  <a:cubicBezTo>
                    <a:pt x="20481" y="434"/>
                    <a:pt x="22616" y="2569"/>
                    <a:pt x="22583" y="5204"/>
                  </a:cubicBezTo>
                  <a:lnTo>
                    <a:pt x="22583" y="11242"/>
                  </a:lnTo>
                  <a:lnTo>
                    <a:pt x="23017" y="11242"/>
                  </a:lnTo>
                  <a:lnTo>
                    <a:pt x="23017" y="5204"/>
                  </a:lnTo>
                  <a:cubicBezTo>
                    <a:pt x="23017" y="2336"/>
                    <a:pt x="20715" y="1"/>
                    <a:pt x="17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3928800" y="4402750"/>
              <a:ext cx="453700" cy="67575"/>
            </a:xfrm>
            <a:custGeom>
              <a:avLst/>
              <a:gdLst/>
              <a:ahLst/>
              <a:cxnLst/>
              <a:rect l="l" t="t" r="r" b="b"/>
              <a:pathLst>
                <a:path w="18148" h="2703" extrusionOk="0">
                  <a:moveTo>
                    <a:pt x="1" y="1"/>
                  </a:moveTo>
                  <a:lnTo>
                    <a:pt x="1" y="2703"/>
                  </a:lnTo>
                  <a:lnTo>
                    <a:pt x="18147" y="2703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4074750" y="4423600"/>
              <a:ext cx="307750" cy="33400"/>
            </a:xfrm>
            <a:custGeom>
              <a:avLst/>
              <a:gdLst/>
              <a:ahLst/>
              <a:cxnLst/>
              <a:rect l="l" t="t" r="r" b="b"/>
              <a:pathLst>
                <a:path w="12310" h="1336" extrusionOk="0">
                  <a:moveTo>
                    <a:pt x="0" y="1"/>
                  </a:moveTo>
                  <a:lnTo>
                    <a:pt x="0" y="1335"/>
                  </a:lnTo>
                  <a:lnTo>
                    <a:pt x="12309" y="1335"/>
                  </a:lnTo>
                  <a:lnTo>
                    <a:pt x="123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3932150" y="4418600"/>
              <a:ext cx="119275" cy="35900"/>
            </a:xfrm>
            <a:custGeom>
              <a:avLst/>
              <a:gdLst/>
              <a:ahLst/>
              <a:cxnLst/>
              <a:rect l="l" t="t" r="r" b="b"/>
              <a:pathLst>
                <a:path w="4771" h="1436" fill="none" extrusionOk="0">
                  <a:moveTo>
                    <a:pt x="0" y="1"/>
                  </a:moveTo>
                  <a:lnTo>
                    <a:pt x="4770" y="1"/>
                  </a:lnTo>
                  <a:lnTo>
                    <a:pt x="4770" y="1435"/>
                  </a:lnTo>
                  <a:lnTo>
                    <a:pt x="0" y="1435"/>
                  </a:lnTo>
                  <a:close/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3970500" y="4335200"/>
              <a:ext cx="453700" cy="67575"/>
            </a:xfrm>
            <a:custGeom>
              <a:avLst/>
              <a:gdLst/>
              <a:ahLst/>
              <a:cxnLst/>
              <a:rect l="l" t="t" r="r" b="b"/>
              <a:pathLst>
                <a:path w="18148" h="2703" extrusionOk="0">
                  <a:moveTo>
                    <a:pt x="1" y="1"/>
                  </a:moveTo>
                  <a:lnTo>
                    <a:pt x="1" y="2703"/>
                  </a:lnTo>
                  <a:lnTo>
                    <a:pt x="18147" y="2703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4116450" y="4356050"/>
              <a:ext cx="307750" cy="33400"/>
            </a:xfrm>
            <a:custGeom>
              <a:avLst/>
              <a:gdLst/>
              <a:ahLst/>
              <a:cxnLst/>
              <a:rect l="l" t="t" r="r" b="b"/>
              <a:pathLst>
                <a:path w="12310" h="1336" extrusionOk="0">
                  <a:moveTo>
                    <a:pt x="0" y="1"/>
                  </a:moveTo>
                  <a:lnTo>
                    <a:pt x="0" y="1335"/>
                  </a:lnTo>
                  <a:lnTo>
                    <a:pt x="12309" y="1335"/>
                  </a:lnTo>
                  <a:lnTo>
                    <a:pt x="123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3973850" y="4350225"/>
              <a:ext cx="119275" cy="36725"/>
            </a:xfrm>
            <a:custGeom>
              <a:avLst/>
              <a:gdLst/>
              <a:ahLst/>
              <a:cxnLst/>
              <a:rect l="l" t="t" r="r" b="b"/>
              <a:pathLst>
                <a:path w="4771" h="1469" fill="none" extrusionOk="0">
                  <a:moveTo>
                    <a:pt x="0" y="0"/>
                  </a:moveTo>
                  <a:lnTo>
                    <a:pt x="4770" y="0"/>
                  </a:lnTo>
                  <a:lnTo>
                    <a:pt x="4770" y="1468"/>
                  </a:lnTo>
                  <a:lnTo>
                    <a:pt x="0" y="1468"/>
                  </a:lnTo>
                  <a:close/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3904625" y="4266000"/>
              <a:ext cx="452850" cy="67575"/>
            </a:xfrm>
            <a:custGeom>
              <a:avLst/>
              <a:gdLst/>
              <a:ahLst/>
              <a:cxnLst/>
              <a:rect l="l" t="t" r="r" b="b"/>
              <a:pathLst>
                <a:path w="18114" h="2703" extrusionOk="0">
                  <a:moveTo>
                    <a:pt x="1" y="0"/>
                  </a:moveTo>
                  <a:lnTo>
                    <a:pt x="1" y="2702"/>
                  </a:lnTo>
                  <a:lnTo>
                    <a:pt x="18113" y="2702"/>
                  </a:lnTo>
                  <a:lnTo>
                    <a:pt x="18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3904625" y="4286850"/>
              <a:ext cx="306900" cy="33375"/>
            </a:xfrm>
            <a:custGeom>
              <a:avLst/>
              <a:gdLst/>
              <a:ahLst/>
              <a:cxnLst/>
              <a:rect l="l" t="t" r="r" b="b"/>
              <a:pathLst>
                <a:path w="12276" h="1335" extrusionOk="0">
                  <a:moveTo>
                    <a:pt x="1" y="0"/>
                  </a:moveTo>
                  <a:lnTo>
                    <a:pt x="1" y="1335"/>
                  </a:lnTo>
                  <a:lnTo>
                    <a:pt x="12276" y="1335"/>
                  </a:lnTo>
                  <a:lnTo>
                    <a:pt x="12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4234850" y="4281000"/>
              <a:ext cx="120125" cy="36725"/>
            </a:xfrm>
            <a:custGeom>
              <a:avLst/>
              <a:gdLst/>
              <a:ahLst/>
              <a:cxnLst/>
              <a:rect l="l" t="t" r="r" b="b"/>
              <a:pathLst>
                <a:path w="4805" h="1469" fill="none" extrusionOk="0">
                  <a:moveTo>
                    <a:pt x="4804" y="1468"/>
                  </a:moveTo>
                  <a:lnTo>
                    <a:pt x="1" y="1468"/>
                  </a:lnTo>
                  <a:lnTo>
                    <a:pt x="1" y="1"/>
                  </a:lnTo>
                  <a:lnTo>
                    <a:pt x="4804" y="1"/>
                  </a:lnTo>
                  <a:close/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1" name="Google Shape;361;p28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5399325" y="2719850"/>
            <a:ext cx="1184899" cy="677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83" name="Google Shape;583;p38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pic>
        <p:nvPicPr>
          <p:cNvPr id="584" name="Google Shape;5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675" y="1578300"/>
            <a:ext cx="755332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590" name="Google Shape;590;p39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pic>
        <p:nvPicPr>
          <p:cNvPr id="591" name="Google Shape;5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738" y="1524475"/>
            <a:ext cx="753427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597" name="Google Shape;597;p40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pic>
        <p:nvPicPr>
          <p:cNvPr id="598" name="Google Shape;59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275" y="1457125"/>
            <a:ext cx="756285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3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sp>
        <p:nvSpPr>
          <p:cNvPr id="618" name="Google Shape;618;p43"/>
          <p:cNvSpPr txBox="1">
            <a:spLocks noGrp="1"/>
          </p:cNvSpPr>
          <p:nvPr>
            <p:ph type="sldNum" idx="12"/>
          </p:nvPr>
        </p:nvSpPr>
        <p:spPr>
          <a:xfrm>
            <a:off x="84833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EC064E2-BD1E-4041-8781-0AFFDC01A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715260"/>
              </p:ext>
            </p:extLst>
          </p:nvPr>
        </p:nvGraphicFramePr>
        <p:xfrm>
          <a:off x="2994729" y="1102775"/>
          <a:ext cx="2943226" cy="730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539">
                  <a:extLst>
                    <a:ext uri="{9D8B030D-6E8A-4147-A177-3AD203B41FA5}">
                      <a16:colId xmlns:a16="http://schemas.microsoft.com/office/drawing/2014/main" val="3358670543"/>
                    </a:ext>
                  </a:extLst>
                </a:gridCol>
                <a:gridCol w="744285">
                  <a:extLst>
                    <a:ext uri="{9D8B030D-6E8A-4147-A177-3AD203B41FA5}">
                      <a16:colId xmlns:a16="http://schemas.microsoft.com/office/drawing/2014/main" val="3077767606"/>
                    </a:ext>
                  </a:extLst>
                </a:gridCol>
                <a:gridCol w="744285">
                  <a:extLst>
                    <a:ext uri="{9D8B030D-6E8A-4147-A177-3AD203B41FA5}">
                      <a16:colId xmlns:a16="http://schemas.microsoft.com/office/drawing/2014/main" val="337131726"/>
                    </a:ext>
                  </a:extLst>
                </a:gridCol>
                <a:gridCol w="726117">
                  <a:extLst>
                    <a:ext uri="{9D8B030D-6E8A-4147-A177-3AD203B41FA5}">
                      <a16:colId xmlns:a16="http://schemas.microsoft.com/office/drawing/2014/main" val="2667717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166974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Tipo de Universidad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Pública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56,3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69549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Privada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43,7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76653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8610396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0B6174C-4E6F-423E-8E70-5CAEF391E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91854"/>
              </p:ext>
            </p:extLst>
          </p:nvPr>
        </p:nvGraphicFramePr>
        <p:xfrm>
          <a:off x="952500" y="2279682"/>
          <a:ext cx="3619500" cy="222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589">
                  <a:extLst>
                    <a:ext uri="{9D8B030D-6E8A-4147-A177-3AD203B41FA5}">
                      <a16:colId xmlns:a16="http://schemas.microsoft.com/office/drawing/2014/main" val="1040466077"/>
                    </a:ext>
                  </a:extLst>
                </a:gridCol>
                <a:gridCol w="1211589">
                  <a:extLst>
                    <a:ext uri="{9D8B030D-6E8A-4147-A177-3AD203B41FA5}">
                      <a16:colId xmlns:a16="http://schemas.microsoft.com/office/drawing/2014/main" val="4219017488"/>
                    </a:ext>
                  </a:extLst>
                </a:gridCol>
                <a:gridCol w="605795">
                  <a:extLst>
                    <a:ext uri="{9D8B030D-6E8A-4147-A177-3AD203B41FA5}">
                      <a16:colId xmlns:a16="http://schemas.microsoft.com/office/drawing/2014/main" val="1889432526"/>
                    </a:ext>
                  </a:extLst>
                </a:gridCol>
                <a:gridCol w="590527">
                  <a:extLst>
                    <a:ext uri="{9D8B030D-6E8A-4147-A177-3AD203B41FA5}">
                      <a16:colId xmlns:a16="http://schemas.microsoft.com/office/drawing/2014/main" val="31807226"/>
                    </a:ext>
                  </a:extLst>
                </a:gridCol>
              </a:tblGrid>
              <a:tr h="46006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PÚBLICAS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Frecuencia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2164157"/>
                  </a:ext>
                </a:extLst>
              </a:tr>
              <a:tr h="217168">
                <a:tc rowSpan="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Asignatura por categorías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Dirección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36,1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8472205"/>
                  </a:ext>
                </a:extLst>
              </a:tr>
              <a:tr h="21716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Organización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46,5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4085377"/>
                  </a:ext>
                </a:extLst>
              </a:tr>
              <a:tr h="21716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Marketing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3,0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0493504"/>
                  </a:ext>
                </a:extLst>
              </a:tr>
              <a:tr h="21716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Economía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2,0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9028504"/>
                  </a:ext>
                </a:extLst>
              </a:tr>
              <a:tr h="4600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Instalaciones y Equipamientos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6,9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3620821"/>
                  </a:ext>
                </a:extLst>
              </a:tr>
              <a:tr h="21716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Legislación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5,4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4070563"/>
                  </a:ext>
                </a:extLst>
              </a:tr>
              <a:tr h="21716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100,0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530713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A092197-62F8-4665-A157-FAA6DC0B6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89361"/>
              </p:ext>
            </p:extLst>
          </p:nvPr>
        </p:nvGraphicFramePr>
        <p:xfrm>
          <a:off x="4995333" y="2279682"/>
          <a:ext cx="3619500" cy="222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589">
                  <a:extLst>
                    <a:ext uri="{9D8B030D-6E8A-4147-A177-3AD203B41FA5}">
                      <a16:colId xmlns:a16="http://schemas.microsoft.com/office/drawing/2014/main" val="2847890092"/>
                    </a:ext>
                  </a:extLst>
                </a:gridCol>
                <a:gridCol w="1211589">
                  <a:extLst>
                    <a:ext uri="{9D8B030D-6E8A-4147-A177-3AD203B41FA5}">
                      <a16:colId xmlns:a16="http://schemas.microsoft.com/office/drawing/2014/main" val="6224692"/>
                    </a:ext>
                  </a:extLst>
                </a:gridCol>
                <a:gridCol w="605795">
                  <a:extLst>
                    <a:ext uri="{9D8B030D-6E8A-4147-A177-3AD203B41FA5}">
                      <a16:colId xmlns:a16="http://schemas.microsoft.com/office/drawing/2014/main" val="4289840297"/>
                    </a:ext>
                  </a:extLst>
                </a:gridCol>
                <a:gridCol w="590527">
                  <a:extLst>
                    <a:ext uri="{9D8B030D-6E8A-4147-A177-3AD203B41FA5}">
                      <a16:colId xmlns:a16="http://schemas.microsoft.com/office/drawing/2014/main" val="382371618"/>
                    </a:ext>
                  </a:extLst>
                </a:gridCol>
              </a:tblGrid>
              <a:tr h="35342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PRIVADAS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Frecuencia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8265862"/>
                  </a:ext>
                </a:extLst>
              </a:tr>
              <a:tr h="166828">
                <a:tc rowSpan="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Asignatura por categorías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Dirección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35,8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3041161"/>
                  </a:ext>
                </a:extLst>
              </a:tr>
              <a:tr h="1668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Organización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36,4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9009428"/>
                  </a:ext>
                </a:extLst>
              </a:tr>
              <a:tr h="1668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Marketing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4,6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4875520"/>
                  </a:ext>
                </a:extLst>
              </a:tr>
              <a:tr h="1668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Economía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6,6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3812784"/>
                  </a:ext>
                </a:extLst>
              </a:tr>
              <a:tr h="3534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Instalaciones y Equipamientos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10,6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0875964"/>
                  </a:ext>
                </a:extLst>
              </a:tr>
              <a:tr h="1668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Legislación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7026655"/>
                  </a:ext>
                </a:extLst>
              </a:tr>
              <a:tr h="1668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99,3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0499862"/>
                  </a:ext>
                </a:extLst>
              </a:tr>
              <a:tr h="16682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Perdidos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Sistema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7246862"/>
                  </a:ext>
                </a:extLst>
              </a:tr>
              <a:tr h="166828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100,0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581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33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3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sp>
        <p:nvSpPr>
          <p:cNvPr id="618" name="Google Shape;618;p43"/>
          <p:cNvSpPr txBox="1">
            <a:spLocks noGrp="1"/>
          </p:cNvSpPr>
          <p:nvPr>
            <p:ph type="sldNum" idx="12"/>
          </p:nvPr>
        </p:nvSpPr>
        <p:spPr>
          <a:xfrm>
            <a:off x="84833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965D928-1651-4734-A31B-9EC4421CC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00725"/>
              </p:ext>
            </p:extLst>
          </p:nvPr>
        </p:nvGraphicFramePr>
        <p:xfrm>
          <a:off x="1097491" y="1828800"/>
          <a:ext cx="3474509" cy="1862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359">
                  <a:extLst>
                    <a:ext uri="{9D8B030D-6E8A-4147-A177-3AD203B41FA5}">
                      <a16:colId xmlns:a16="http://schemas.microsoft.com/office/drawing/2014/main" val="1932638938"/>
                    </a:ext>
                  </a:extLst>
                </a:gridCol>
                <a:gridCol w="905081">
                  <a:extLst>
                    <a:ext uri="{9D8B030D-6E8A-4147-A177-3AD203B41FA5}">
                      <a16:colId xmlns:a16="http://schemas.microsoft.com/office/drawing/2014/main" val="1072545779"/>
                    </a:ext>
                  </a:extLst>
                </a:gridCol>
                <a:gridCol w="905081">
                  <a:extLst>
                    <a:ext uri="{9D8B030D-6E8A-4147-A177-3AD203B41FA5}">
                      <a16:colId xmlns:a16="http://schemas.microsoft.com/office/drawing/2014/main" val="1816181545"/>
                    </a:ext>
                  </a:extLst>
                </a:gridCol>
                <a:gridCol w="882988">
                  <a:extLst>
                    <a:ext uri="{9D8B030D-6E8A-4147-A177-3AD203B41FA5}">
                      <a16:colId xmlns:a16="http://schemas.microsoft.com/office/drawing/2014/main" val="924611842"/>
                    </a:ext>
                  </a:extLst>
                </a:gridCol>
              </a:tblGrid>
              <a:tr h="23745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PUBLICAS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Frecuencia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2529656"/>
                  </a:ext>
                </a:extLst>
              </a:tr>
              <a:tr h="232098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Curso de impartición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3556225"/>
                  </a:ext>
                </a:extLst>
              </a:tr>
              <a:tr h="2320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10,9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624269"/>
                  </a:ext>
                </a:extLst>
              </a:tr>
              <a:tr h="2320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39,6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2321587"/>
                  </a:ext>
                </a:extLst>
              </a:tr>
              <a:tr h="2320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42,6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0839975"/>
                  </a:ext>
                </a:extLst>
              </a:tr>
              <a:tr h="2320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193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95,5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3715177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Perdidos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Sistema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4005352"/>
                  </a:ext>
                </a:extLst>
              </a:tr>
              <a:tr h="232098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100,0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0461517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A3C5434-2910-4213-8BD3-918FA37CD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82224"/>
              </p:ext>
            </p:extLst>
          </p:nvPr>
        </p:nvGraphicFramePr>
        <p:xfrm>
          <a:off x="5051777" y="1828800"/>
          <a:ext cx="3121378" cy="1862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946">
                  <a:extLst>
                    <a:ext uri="{9D8B030D-6E8A-4147-A177-3AD203B41FA5}">
                      <a16:colId xmlns:a16="http://schemas.microsoft.com/office/drawing/2014/main" val="3776550436"/>
                    </a:ext>
                  </a:extLst>
                </a:gridCol>
                <a:gridCol w="813093">
                  <a:extLst>
                    <a:ext uri="{9D8B030D-6E8A-4147-A177-3AD203B41FA5}">
                      <a16:colId xmlns:a16="http://schemas.microsoft.com/office/drawing/2014/main" val="1722234633"/>
                    </a:ext>
                  </a:extLst>
                </a:gridCol>
                <a:gridCol w="813093">
                  <a:extLst>
                    <a:ext uri="{9D8B030D-6E8A-4147-A177-3AD203B41FA5}">
                      <a16:colId xmlns:a16="http://schemas.microsoft.com/office/drawing/2014/main" val="513078929"/>
                    </a:ext>
                  </a:extLst>
                </a:gridCol>
                <a:gridCol w="793246">
                  <a:extLst>
                    <a:ext uri="{9D8B030D-6E8A-4147-A177-3AD203B41FA5}">
                      <a16:colId xmlns:a16="http://schemas.microsoft.com/office/drawing/2014/main" val="2284657381"/>
                    </a:ext>
                  </a:extLst>
                </a:gridCol>
              </a:tblGrid>
              <a:tr h="23745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PRIVADAS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Frecuencia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474751"/>
                  </a:ext>
                </a:extLst>
              </a:tr>
              <a:tr h="232098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Curso de impartición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2,6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9200264"/>
                  </a:ext>
                </a:extLst>
              </a:tr>
              <a:tr h="2320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7745115"/>
                  </a:ext>
                </a:extLst>
              </a:tr>
              <a:tr h="2320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32,5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6748908"/>
                  </a:ext>
                </a:extLst>
              </a:tr>
              <a:tr h="2320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50,3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5237866"/>
                  </a:ext>
                </a:extLst>
              </a:tr>
              <a:tr h="2320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96,7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8970529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Perdidos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Sistema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7480699"/>
                  </a:ext>
                </a:extLst>
              </a:tr>
              <a:tr h="232098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100,0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34133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3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sp>
        <p:nvSpPr>
          <p:cNvPr id="618" name="Google Shape;618;p43"/>
          <p:cNvSpPr txBox="1">
            <a:spLocks noGrp="1"/>
          </p:cNvSpPr>
          <p:nvPr>
            <p:ph type="sldNum" idx="12"/>
          </p:nvPr>
        </p:nvSpPr>
        <p:spPr>
          <a:xfrm>
            <a:off x="84833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F9F2F0-C21A-4717-B564-33DB29FAF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71615"/>
              </p:ext>
            </p:extLst>
          </p:nvPr>
        </p:nvGraphicFramePr>
        <p:xfrm>
          <a:off x="938916" y="1714593"/>
          <a:ext cx="3633083" cy="211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102">
                  <a:extLst>
                    <a:ext uri="{9D8B030D-6E8A-4147-A177-3AD203B41FA5}">
                      <a16:colId xmlns:a16="http://schemas.microsoft.com/office/drawing/2014/main" val="3117757471"/>
                    </a:ext>
                  </a:extLst>
                </a:gridCol>
                <a:gridCol w="917031">
                  <a:extLst>
                    <a:ext uri="{9D8B030D-6E8A-4147-A177-3AD203B41FA5}">
                      <a16:colId xmlns:a16="http://schemas.microsoft.com/office/drawing/2014/main" val="1374770036"/>
                    </a:ext>
                  </a:extLst>
                </a:gridCol>
                <a:gridCol w="917031">
                  <a:extLst>
                    <a:ext uri="{9D8B030D-6E8A-4147-A177-3AD203B41FA5}">
                      <a16:colId xmlns:a16="http://schemas.microsoft.com/office/drawing/2014/main" val="2602067907"/>
                    </a:ext>
                  </a:extLst>
                </a:gridCol>
                <a:gridCol w="893919">
                  <a:extLst>
                    <a:ext uri="{9D8B030D-6E8A-4147-A177-3AD203B41FA5}">
                      <a16:colId xmlns:a16="http://schemas.microsoft.com/office/drawing/2014/main" val="1982871471"/>
                    </a:ext>
                  </a:extLst>
                </a:gridCol>
              </a:tblGrid>
              <a:tr h="3077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PÚBLICAS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Frecuencia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8268129"/>
                  </a:ext>
                </a:extLst>
              </a:tr>
              <a:tr h="300772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Carácter de la asignatura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Básica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4952990"/>
                  </a:ext>
                </a:extLst>
              </a:tr>
              <a:tr h="3007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Obligatoria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45,5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0001715"/>
                  </a:ext>
                </a:extLst>
              </a:tr>
              <a:tr h="3007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Optativa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49,5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5012172"/>
                  </a:ext>
                </a:extLst>
              </a:tr>
              <a:tr h="3007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99,5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2026147"/>
                  </a:ext>
                </a:extLst>
              </a:tr>
              <a:tr h="30077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Perdidos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Sistema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5994726"/>
                  </a:ext>
                </a:extLst>
              </a:tr>
              <a:tr h="300772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100,0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744242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12D598-ACFA-4C54-8619-D00B8541D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88242"/>
              </p:ext>
            </p:extLst>
          </p:nvPr>
        </p:nvGraphicFramePr>
        <p:xfrm>
          <a:off x="4777139" y="1714593"/>
          <a:ext cx="3706170" cy="211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10">
                  <a:extLst>
                    <a:ext uri="{9D8B030D-6E8A-4147-A177-3AD203B41FA5}">
                      <a16:colId xmlns:a16="http://schemas.microsoft.com/office/drawing/2014/main" val="4291130794"/>
                    </a:ext>
                  </a:extLst>
                </a:gridCol>
                <a:gridCol w="935479">
                  <a:extLst>
                    <a:ext uri="{9D8B030D-6E8A-4147-A177-3AD203B41FA5}">
                      <a16:colId xmlns:a16="http://schemas.microsoft.com/office/drawing/2014/main" val="296950488"/>
                    </a:ext>
                  </a:extLst>
                </a:gridCol>
                <a:gridCol w="935479">
                  <a:extLst>
                    <a:ext uri="{9D8B030D-6E8A-4147-A177-3AD203B41FA5}">
                      <a16:colId xmlns:a16="http://schemas.microsoft.com/office/drawing/2014/main" val="2550131950"/>
                    </a:ext>
                  </a:extLst>
                </a:gridCol>
                <a:gridCol w="911902">
                  <a:extLst>
                    <a:ext uri="{9D8B030D-6E8A-4147-A177-3AD203B41FA5}">
                      <a16:colId xmlns:a16="http://schemas.microsoft.com/office/drawing/2014/main" val="4011662455"/>
                    </a:ext>
                  </a:extLst>
                </a:gridCol>
              </a:tblGrid>
              <a:tr h="3077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PRIVADAS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Frecuencia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Porcentaje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4158512"/>
                  </a:ext>
                </a:extLst>
              </a:tr>
              <a:tr h="300772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Carácter de la asignatura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Básica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2,0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5357715"/>
                  </a:ext>
                </a:extLst>
              </a:tr>
              <a:tr h="3007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Obligatoria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52,3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29264"/>
                  </a:ext>
                </a:extLst>
              </a:tr>
              <a:tr h="3007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Optativa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44,4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6811729"/>
                  </a:ext>
                </a:extLst>
              </a:tr>
              <a:tr h="3007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98,7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9292133"/>
                  </a:ext>
                </a:extLst>
              </a:tr>
              <a:tr h="30077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Perdidos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Sistema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9458524"/>
                  </a:ext>
                </a:extLst>
              </a:tr>
              <a:tr h="300772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100,0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3051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64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3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sp>
        <p:nvSpPr>
          <p:cNvPr id="618" name="Google Shape;618;p43"/>
          <p:cNvSpPr txBox="1">
            <a:spLocks noGrp="1"/>
          </p:cNvSpPr>
          <p:nvPr>
            <p:ph type="sldNum" idx="12"/>
          </p:nvPr>
        </p:nvSpPr>
        <p:spPr>
          <a:xfrm>
            <a:off x="84833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619" name="Google Shape;6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5175"/>
            <a:ext cx="8839200" cy="317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55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611" name="Google Shape;611;p42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21F0BF4-7171-42E7-BC5D-8A768D7E3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3560"/>
              </p:ext>
            </p:extLst>
          </p:nvPr>
        </p:nvGraphicFramePr>
        <p:xfrm>
          <a:off x="2152002" y="1709737"/>
          <a:ext cx="5540570" cy="1724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8114">
                  <a:extLst>
                    <a:ext uri="{9D8B030D-6E8A-4147-A177-3AD203B41FA5}">
                      <a16:colId xmlns:a16="http://schemas.microsoft.com/office/drawing/2014/main" val="1276337934"/>
                    </a:ext>
                  </a:extLst>
                </a:gridCol>
                <a:gridCol w="1108114">
                  <a:extLst>
                    <a:ext uri="{9D8B030D-6E8A-4147-A177-3AD203B41FA5}">
                      <a16:colId xmlns:a16="http://schemas.microsoft.com/office/drawing/2014/main" val="1228405872"/>
                    </a:ext>
                  </a:extLst>
                </a:gridCol>
                <a:gridCol w="1108114">
                  <a:extLst>
                    <a:ext uri="{9D8B030D-6E8A-4147-A177-3AD203B41FA5}">
                      <a16:colId xmlns:a16="http://schemas.microsoft.com/office/drawing/2014/main" val="3856146489"/>
                    </a:ext>
                  </a:extLst>
                </a:gridCol>
                <a:gridCol w="1108114">
                  <a:extLst>
                    <a:ext uri="{9D8B030D-6E8A-4147-A177-3AD203B41FA5}">
                      <a16:colId xmlns:a16="http://schemas.microsoft.com/office/drawing/2014/main" val="252459981"/>
                    </a:ext>
                  </a:extLst>
                </a:gridCol>
                <a:gridCol w="1108114">
                  <a:extLst>
                    <a:ext uri="{9D8B030D-6E8A-4147-A177-3AD203B41FA5}">
                      <a16:colId xmlns:a16="http://schemas.microsoft.com/office/drawing/2014/main" val="305091841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CR TITULACIÓN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23979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CR TITULADO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CR BÁSICOS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CR OBLIGATORIOS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CR OPTATIVOS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621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ESPAÑA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240,00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60,94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147,77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31,29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8641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ANDALUCÍA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240,00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61,13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139,13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39,75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658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GRANADA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240,00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60,00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132,00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48,00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965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PROMEDIO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240,00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60,69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139,63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39,68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13489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604" name="Google Shape;604;p41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E4C8032-30BC-470A-8787-E7F914E0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80784"/>
              </p:ext>
            </p:extLst>
          </p:nvPr>
        </p:nvGraphicFramePr>
        <p:xfrm>
          <a:off x="1886856" y="1709738"/>
          <a:ext cx="5413828" cy="1724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3457">
                  <a:extLst>
                    <a:ext uri="{9D8B030D-6E8A-4147-A177-3AD203B41FA5}">
                      <a16:colId xmlns:a16="http://schemas.microsoft.com/office/drawing/2014/main" val="2156032331"/>
                    </a:ext>
                  </a:extLst>
                </a:gridCol>
                <a:gridCol w="1353457">
                  <a:extLst>
                    <a:ext uri="{9D8B030D-6E8A-4147-A177-3AD203B41FA5}">
                      <a16:colId xmlns:a16="http://schemas.microsoft.com/office/drawing/2014/main" val="605282351"/>
                    </a:ext>
                  </a:extLst>
                </a:gridCol>
                <a:gridCol w="1353457">
                  <a:extLst>
                    <a:ext uri="{9D8B030D-6E8A-4147-A177-3AD203B41FA5}">
                      <a16:colId xmlns:a16="http://schemas.microsoft.com/office/drawing/2014/main" val="3981609668"/>
                    </a:ext>
                  </a:extLst>
                </a:gridCol>
                <a:gridCol w="1353457">
                  <a:extLst>
                    <a:ext uri="{9D8B030D-6E8A-4147-A177-3AD203B41FA5}">
                      <a16:colId xmlns:a16="http://schemas.microsoft.com/office/drawing/2014/main" val="389656081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CR TOTALES OFERTADOS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339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CR TOTALES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CR TOTALES BÁSICO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CR TOTALES OBLIGATORIOS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CR TOTALES OPTATIVOS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9942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308,48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60,94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147,77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99,77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84228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306,00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61,13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139,13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105,75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2325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480,00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60,00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132,00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288,00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9321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364,83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60,69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139,63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164,51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799895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0097E6E-2448-426B-9816-EA7C7556B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7134"/>
              </p:ext>
            </p:extLst>
          </p:nvPr>
        </p:nvGraphicFramePr>
        <p:xfrm>
          <a:off x="778742" y="1909763"/>
          <a:ext cx="1108114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8114">
                  <a:extLst>
                    <a:ext uri="{9D8B030D-6E8A-4147-A177-3AD203B41FA5}">
                      <a16:colId xmlns:a16="http://schemas.microsoft.com/office/drawing/2014/main" val="383464279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895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ESPAÑA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3585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ANDALUCÍA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297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GRANADA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7596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PROMEDIO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73372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3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sp>
        <p:nvSpPr>
          <p:cNvPr id="618" name="Google Shape;618;p43"/>
          <p:cNvSpPr txBox="1">
            <a:spLocks noGrp="1"/>
          </p:cNvSpPr>
          <p:nvPr>
            <p:ph type="sldNum" idx="12"/>
          </p:nvPr>
        </p:nvSpPr>
        <p:spPr>
          <a:xfrm>
            <a:off x="84833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4124C00-826D-4F8F-A6A7-812316BBA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23981"/>
              </p:ext>
            </p:extLst>
          </p:nvPr>
        </p:nvGraphicFramePr>
        <p:xfrm>
          <a:off x="1477959" y="1916113"/>
          <a:ext cx="7433810" cy="1204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381">
                  <a:extLst>
                    <a:ext uri="{9D8B030D-6E8A-4147-A177-3AD203B41FA5}">
                      <a16:colId xmlns:a16="http://schemas.microsoft.com/office/drawing/2014/main" val="2052608019"/>
                    </a:ext>
                  </a:extLst>
                </a:gridCol>
                <a:gridCol w="743381">
                  <a:extLst>
                    <a:ext uri="{9D8B030D-6E8A-4147-A177-3AD203B41FA5}">
                      <a16:colId xmlns:a16="http://schemas.microsoft.com/office/drawing/2014/main" val="3874111140"/>
                    </a:ext>
                  </a:extLst>
                </a:gridCol>
                <a:gridCol w="743381">
                  <a:extLst>
                    <a:ext uri="{9D8B030D-6E8A-4147-A177-3AD203B41FA5}">
                      <a16:colId xmlns:a16="http://schemas.microsoft.com/office/drawing/2014/main" val="309160848"/>
                    </a:ext>
                  </a:extLst>
                </a:gridCol>
                <a:gridCol w="743381">
                  <a:extLst>
                    <a:ext uri="{9D8B030D-6E8A-4147-A177-3AD203B41FA5}">
                      <a16:colId xmlns:a16="http://schemas.microsoft.com/office/drawing/2014/main" val="2623705455"/>
                    </a:ext>
                  </a:extLst>
                </a:gridCol>
                <a:gridCol w="743381">
                  <a:extLst>
                    <a:ext uri="{9D8B030D-6E8A-4147-A177-3AD203B41FA5}">
                      <a16:colId xmlns:a16="http://schemas.microsoft.com/office/drawing/2014/main" val="2102557026"/>
                    </a:ext>
                  </a:extLst>
                </a:gridCol>
                <a:gridCol w="743381">
                  <a:extLst>
                    <a:ext uri="{9D8B030D-6E8A-4147-A177-3AD203B41FA5}">
                      <a16:colId xmlns:a16="http://schemas.microsoft.com/office/drawing/2014/main" val="2238235167"/>
                    </a:ext>
                  </a:extLst>
                </a:gridCol>
                <a:gridCol w="743381">
                  <a:extLst>
                    <a:ext uri="{9D8B030D-6E8A-4147-A177-3AD203B41FA5}">
                      <a16:colId xmlns:a16="http://schemas.microsoft.com/office/drawing/2014/main" val="387283343"/>
                    </a:ext>
                  </a:extLst>
                </a:gridCol>
                <a:gridCol w="743381">
                  <a:extLst>
                    <a:ext uri="{9D8B030D-6E8A-4147-A177-3AD203B41FA5}">
                      <a16:colId xmlns:a16="http://schemas.microsoft.com/office/drawing/2014/main" val="3567825193"/>
                    </a:ext>
                  </a:extLst>
                </a:gridCol>
                <a:gridCol w="743381">
                  <a:extLst>
                    <a:ext uri="{9D8B030D-6E8A-4147-A177-3AD203B41FA5}">
                      <a16:colId xmlns:a16="http://schemas.microsoft.com/office/drawing/2014/main" val="4133202233"/>
                    </a:ext>
                  </a:extLst>
                </a:gridCol>
                <a:gridCol w="743381">
                  <a:extLst>
                    <a:ext uri="{9D8B030D-6E8A-4147-A177-3AD203B41FA5}">
                      <a16:colId xmlns:a16="http://schemas.microsoft.com/office/drawing/2014/main" val="2286166969"/>
                    </a:ext>
                  </a:extLst>
                </a:gridCol>
              </a:tblGrid>
              <a:tr h="6022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CR TOTALES MÓDULO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CR MÓDULO BÁSICOS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CR MÓDULO OBL.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CR MÓDULO OPT.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% CR TITULADO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% CR TOTAL OFERTADO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% CR BÁSICOS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% CR OBLIGATORIOS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% CR OPTATIVOS TITULACIÓN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% CR OPTATIVOS OFERTADOS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3581058237"/>
                  </a:ext>
                </a:extLst>
              </a:tr>
              <a:tr h="1505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41,79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1,81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21,41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18,57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17,41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13,37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2,97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14,73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60,33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19,41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extLst>
                  <a:ext uri="{0D108BD9-81ED-4DB2-BD59-A6C34878D82A}">
                    <a16:rowId xmlns:a16="http://schemas.microsoft.com/office/drawing/2014/main" val="2801944586"/>
                  </a:ext>
                </a:extLst>
              </a:tr>
              <a:tr h="1505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34,50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0,00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18,75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15,75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14,38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11,47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0,00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13,54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49,90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20,79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extLst>
                  <a:ext uri="{0D108BD9-81ED-4DB2-BD59-A6C34878D82A}">
                    <a16:rowId xmlns:a16="http://schemas.microsoft.com/office/drawing/2014/main" val="2589249146"/>
                  </a:ext>
                </a:extLst>
              </a:tr>
              <a:tr h="15055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42,00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0,00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18,00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24,00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17,50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8,75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0,00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13,64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50,00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8,33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3193607761"/>
                  </a:ext>
                </a:extLst>
              </a:tr>
              <a:tr h="1505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39,43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0,60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19,39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19,44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16,43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11,20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0,99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13,97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53,41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16,18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5" marR="7735" marT="7735" marB="0" anchor="b"/>
                </a:tc>
                <a:extLst>
                  <a:ext uri="{0D108BD9-81ED-4DB2-BD59-A6C34878D82A}">
                    <a16:rowId xmlns:a16="http://schemas.microsoft.com/office/drawing/2014/main" val="208472834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630A929-AB0C-4652-837A-DD1FDD654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79919"/>
              </p:ext>
            </p:extLst>
          </p:nvPr>
        </p:nvGraphicFramePr>
        <p:xfrm>
          <a:off x="369845" y="2045283"/>
          <a:ext cx="1108114" cy="108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8114">
                  <a:extLst>
                    <a:ext uri="{9D8B030D-6E8A-4147-A177-3AD203B41FA5}">
                      <a16:colId xmlns:a16="http://schemas.microsoft.com/office/drawing/2014/main" val="3834642790"/>
                    </a:ext>
                  </a:extLst>
                </a:gridCol>
              </a:tblGrid>
              <a:tr h="477317">
                <a:tc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895824"/>
                  </a:ext>
                </a:extLst>
              </a:tr>
              <a:tr h="1531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ESPAÑA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3585306"/>
                  </a:ext>
                </a:extLst>
              </a:tr>
              <a:tr h="1531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ANDALUCÍA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297307"/>
                  </a:ext>
                </a:extLst>
              </a:tr>
              <a:tr h="1531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GRANADA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7596049"/>
                  </a:ext>
                </a:extLst>
              </a:tr>
              <a:tr h="1531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PROMEDIO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733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49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9"/>
          <p:cNvGrpSpPr/>
          <p:nvPr/>
        </p:nvGrpSpPr>
        <p:grpSpPr>
          <a:xfrm>
            <a:off x="6986714" y="2459560"/>
            <a:ext cx="2030627" cy="2329447"/>
            <a:chOff x="4088975" y="601150"/>
            <a:chExt cx="780800" cy="895700"/>
          </a:xfrm>
        </p:grpSpPr>
        <p:sp>
          <p:nvSpPr>
            <p:cNvPr id="367" name="Google Shape;367;p29"/>
            <p:cNvSpPr/>
            <p:nvPr/>
          </p:nvSpPr>
          <p:spPr>
            <a:xfrm>
              <a:off x="4380900" y="1441125"/>
              <a:ext cx="208400" cy="55725"/>
            </a:xfrm>
            <a:custGeom>
              <a:avLst/>
              <a:gdLst/>
              <a:ahLst/>
              <a:cxnLst/>
              <a:rect l="l" t="t" r="r" b="b"/>
              <a:pathLst>
                <a:path w="8336" h="2229" extrusionOk="0">
                  <a:moveTo>
                    <a:pt x="4178" y="1"/>
                  </a:moveTo>
                  <a:cubicBezTo>
                    <a:pt x="1870" y="1"/>
                    <a:pt x="0" y="498"/>
                    <a:pt x="0" y="1115"/>
                  </a:cubicBezTo>
                  <a:cubicBezTo>
                    <a:pt x="0" y="1731"/>
                    <a:pt x="1870" y="2228"/>
                    <a:pt x="4178" y="2228"/>
                  </a:cubicBezTo>
                  <a:cubicBezTo>
                    <a:pt x="6465" y="2228"/>
                    <a:pt x="8335" y="1731"/>
                    <a:pt x="8335" y="1115"/>
                  </a:cubicBezTo>
                  <a:cubicBezTo>
                    <a:pt x="8335" y="498"/>
                    <a:pt x="6465" y="1"/>
                    <a:pt x="4178" y="1"/>
                  </a:cubicBezTo>
                  <a:close/>
                </a:path>
              </a:pathLst>
            </a:custGeom>
            <a:solidFill>
              <a:srgbClr val="F0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4382375" y="1306850"/>
              <a:ext cx="203450" cy="16925"/>
            </a:xfrm>
            <a:custGeom>
              <a:avLst/>
              <a:gdLst/>
              <a:ahLst/>
              <a:cxnLst/>
              <a:rect l="l" t="t" r="r" b="b"/>
              <a:pathLst>
                <a:path w="8138" h="677" extrusionOk="0">
                  <a:moveTo>
                    <a:pt x="4059" y="0"/>
                  </a:moveTo>
                  <a:cubicBezTo>
                    <a:pt x="1811" y="0"/>
                    <a:pt x="1" y="140"/>
                    <a:pt x="1" y="339"/>
                  </a:cubicBezTo>
                  <a:cubicBezTo>
                    <a:pt x="1" y="518"/>
                    <a:pt x="1811" y="677"/>
                    <a:pt x="4059" y="677"/>
                  </a:cubicBezTo>
                  <a:cubicBezTo>
                    <a:pt x="6307" y="677"/>
                    <a:pt x="8137" y="518"/>
                    <a:pt x="8137" y="339"/>
                  </a:cubicBezTo>
                  <a:cubicBezTo>
                    <a:pt x="8137" y="140"/>
                    <a:pt x="6307" y="0"/>
                    <a:pt x="4059" y="0"/>
                  </a:cubicBezTo>
                  <a:close/>
                </a:path>
              </a:pathLst>
            </a:custGeom>
            <a:solidFill>
              <a:srgbClr val="C09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4522125" y="718525"/>
              <a:ext cx="159675" cy="284000"/>
            </a:xfrm>
            <a:custGeom>
              <a:avLst/>
              <a:gdLst/>
              <a:ahLst/>
              <a:cxnLst/>
              <a:rect l="l" t="t" r="r" b="b"/>
              <a:pathLst>
                <a:path w="6387" h="11360" extrusionOk="0">
                  <a:moveTo>
                    <a:pt x="6347" y="0"/>
                  </a:moveTo>
                  <a:cubicBezTo>
                    <a:pt x="6346" y="1"/>
                    <a:pt x="1234" y="3561"/>
                    <a:pt x="1" y="11359"/>
                  </a:cubicBezTo>
                  <a:cubicBezTo>
                    <a:pt x="1" y="11359"/>
                    <a:pt x="1214" y="10603"/>
                    <a:pt x="2587" y="9151"/>
                  </a:cubicBezTo>
                  <a:lnTo>
                    <a:pt x="2587" y="7580"/>
                  </a:lnTo>
                  <a:lnTo>
                    <a:pt x="2905" y="8813"/>
                  </a:lnTo>
                  <a:cubicBezTo>
                    <a:pt x="3780" y="7838"/>
                    <a:pt x="4676" y="6585"/>
                    <a:pt x="5332" y="5073"/>
                  </a:cubicBezTo>
                  <a:lnTo>
                    <a:pt x="4556" y="4019"/>
                  </a:lnTo>
                  <a:lnTo>
                    <a:pt x="5551" y="4536"/>
                  </a:lnTo>
                  <a:cubicBezTo>
                    <a:pt x="6068" y="3203"/>
                    <a:pt x="6386" y="1691"/>
                    <a:pt x="6347" y="0"/>
                  </a:cubicBezTo>
                  <a:close/>
                </a:path>
              </a:pathLst>
            </a:custGeom>
            <a:solidFill>
              <a:srgbClr val="4D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4452500" y="961700"/>
              <a:ext cx="84575" cy="497350"/>
            </a:xfrm>
            <a:custGeom>
              <a:avLst/>
              <a:gdLst/>
              <a:ahLst/>
              <a:cxnLst/>
              <a:rect l="l" t="t" r="r" b="b"/>
              <a:pathLst>
                <a:path w="3383" h="19894" fill="none" extrusionOk="0">
                  <a:moveTo>
                    <a:pt x="3383" y="1"/>
                  </a:moveTo>
                  <a:cubicBezTo>
                    <a:pt x="3383" y="1"/>
                    <a:pt x="1" y="8555"/>
                    <a:pt x="1493" y="19894"/>
                  </a:cubicBezTo>
                </a:path>
              </a:pathLst>
            </a:custGeom>
            <a:noFill/>
            <a:ln w="5475" cap="flat" cmpd="sng">
              <a:solidFill>
                <a:srgbClr val="4D6050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4341100" y="855775"/>
              <a:ext cx="166625" cy="518225"/>
            </a:xfrm>
            <a:custGeom>
              <a:avLst/>
              <a:gdLst/>
              <a:ahLst/>
              <a:cxnLst/>
              <a:rect l="l" t="t" r="r" b="b"/>
              <a:pathLst>
                <a:path w="6665" h="20729" fill="none" extrusionOk="0">
                  <a:moveTo>
                    <a:pt x="5631" y="20729"/>
                  </a:moveTo>
                  <a:cubicBezTo>
                    <a:pt x="5631" y="20729"/>
                    <a:pt x="6665" y="6048"/>
                    <a:pt x="1" y="1"/>
                  </a:cubicBezTo>
                </a:path>
              </a:pathLst>
            </a:custGeom>
            <a:noFill/>
            <a:ln w="5475" cap="flat" cmpd="sng">
              <a:solidFill>
                <a:srgbClr val="5B7C5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4088975" y="792525"/>
              <a:ext cx="339200" cy="194575"/>
            </a:xfrm>
            <a:custGeom>
              <a:avLst/>
              <a:gdLst/>
              <a:ahLst/>
              <a:cxnLst/>
              <a:rect l="l" t="t" r="r" b="b"/>
              <a:pathLst>
                <a:path w="13568" h="7783" extrusionOk="0">
                  <a:moveTo>
                    <a:pt x="3286" y="0"/>
                  </a:moveTo>
                  <a:cubicBezTo>
                    <a:pt x="1390" y="0"/>
                    <a:pt x="0" y="303"/>
                    <a:pt x="0" y="303"/>
                  </a:cubicBezTo>
                  <a:cubicBezTo>
                    <a:pt x="7480" y="1198"/>
                    <a:pt x="13567" y="7782"/>
                    <a:pt x="13567" y="7782"/>
                  </a:cubicBezTo>
                  <a:cubicBezTo>
                    <a:pt x="12518" y="1133"/>
                    <a:pt x="6955" y="0"/>
                    <a:pt x="3286" y="0"/>
                  </a:cubicBezTo>
                  <a:close/>
                </a:path>
              </a:pathLst>
            </a:custGeom>
            <a:solidFill>
              <a:srgbClr val="576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4088975" y="798350"/>
              <a:ext cx="339200" cy="188750"/>
            </a:xfrm>
            <a:custGeom>
              <a:avLst/>
              <a:gdLst/>
              <a:ahLst/>
              <a:cxnLst/>
              <a:rect l="l" t="t" r="r" b="b"/>
              <a:pathLst>
                <a:path w="13568" h="7550" extrusionOk="0">
                  <a:moveTo>
                    <a:pt x="1764" y="0"/>
                  </a:moveTo>
                  <a:cubicBezTo>
                    <a:pt x="1203" y="0"/>
                    <a:pt x="615" y="22"/>
                    <a:pt x="0" y="70"/>
                  </a:cubicBezTo>
                  <a:cubicBezTo>
                    <a:pt x="0" y="70"/>
                    <a:pt x="1075" y="1979"/>
                    <a:pt x="3322" y="2616"/>
                  </a:cubicBezTo>
                  <a:lnTo>
                    <a:pt x="4058" y="2039"/>
                  </a:lnTo>
                  <a:lnTo>
                    <a:pt x="3581" y="2676"/>
                  </a:lnTo>
                  <a:cubicBezTo>
                    <a:pt x="3621" y="2696"/>
                    <a:pt x="3680" y="2696"/>
                    <a:pt x="3720" y="2716"/>
                  </a:cubicBezTo>
                  <a:cubicBezTo>
                    <a:pt x="5033" y="2974"/>
                    <a:pt x="6525" y="4028"/>
                    <a:pt x="8216" y="5103"/>
                  </a:cubicBezTo>
                  <a:lnTo>
                    <a:pt x="8892" y="4048"/>
                  </a:lnTo>
                  <a:lnTo>
                    <a:pt x="8594" y="5361"/>
                  </a:lnTo>
                  <a:cubicBezTo>
                    <a:pt x="9071" y="5660"/>
                    <a:pt x="9569" y="5958"/>
                    <a:pt x="10086" y="6217"/>
                  </a:cubicBezTo>
                  <a:lnTo>
                    <a:pt x="10345" y="5918"/>
                  </a:lnTo>
                  <a:lnTo>
                    <a:pt x="10345" y="6356"/>
                  </a:lnTo>
                  <a:cubicBezTo>
                    <a:pt x="11359" y="6893"/>
                    <a:pt x="12413" y="7331"/>
                    <a:pt x="13567" y="7549"/>
                  </a:cubicBezTo>
                  <a:cubicBezTo>
                    <a:pt x="13567" y="7549"/>
                    <a:pt x="12064" y="0"/>
                    <a:pt x="1764" y="0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4451525" y="924400"/>
              <a:ext cx="166125" cy="518250"/>
            </a:xfrm>
            <a:custGeom>
              <a:avLst/>
              <a:gdLst/>
              <a:ahLst/>
              <a:cxnLst/>
              <a:rect l="l" t="t" r="r" b="b"/>
              <a:pathLst>
                <a:path w="6645" h="20730" fill="none" extrusionOk="0">
                  <a:moveTo>
                    <a:pt x="1034" y="20729"/>
                  </a:moveTo>
                  <a:cubicBezTo>
                    <a:pt x="1034" y="20729"/>
                    <a:pt x="0" y="6048"/>
                    <a:pt x="6644" y="1"/>
                  </a:cubicBezTo>
                </a:path>
              </a:pathLst>
            </a:custGeom>
            <a:noFill/>
            <a:ln w="5475" cap="flat" cmpd="sng">
              <a:solidFill>
                <a:srgbClr val="5B7C5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4531075" y="860775"/>
              <a:ext cx="338700" cy="194950"/>
            </a:xfrm>
            <a:custGeom>
              <a:avLst/>
              <a:gdLst/>
              <a:ahLst/>
              <a:cxnLst/>
              <a:rect l="l" t="t" r="r" b="b"/>
              <a:pathLst>
                <a:path w="13548" h="7798" extrusionOk="0">
                  <a:moveTo>
                    <a:pt x="10291" y="1"/>
                  </a:moveTo>
                  <a:cubicBezTo>
                    <a:pt x="6624" y="1"/>
                    <a:pt x="1040" y="1131"/>
                    <a:pt x="1" y="7797"/>
                  </a:cubicBezTo>
                  <a:lnTo>
                    <a:pt x="1" y="7797"/>
                  </a:lnTo>
                  <a:cubicBezTo>
                    <a:pt x="28" y="7747"/>
                    <a:pt x="6117" y="1210"/>
                    <a:pt x="13548" y="298"/>
                  </a:cubicBezTo>
                  <a:cubicBezTo>
                    <a:pt x="13548" y="298"/>
                    <a:pt x="12172" y="1"/>
                    <a:pt x="10291" y="1"/>
                  </a:cubicBezTo>
                  <a:close/>
                  <a:moveTo>
                    <a:pt x="1" y="7797"/>
                  </a:moveTo>
                  <a:cubicBezTo>
                    <a:pt x="1" y="7798"/>
                    <a:pt x="1" y="7798"/>
                    <a:pt x="1" y="7798"/>
                  </a:cubicBezTo>
                  <a:cubicBezTo>
                    <a:pt x="1" y="7798"/>
                    <a:pt x="1" y="7797"/>
                    <a:pt x="1" y="7797"/>
                  </a:cubicBezTo>
                  <a:close/>
                </a:path>
              </a:pathLst>
            </a:custGeom>
            <a:solidFill>
              <a:srgbClr val="576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4531075" y="866475"/>
              <a:ext cx="338700" cy="189250"/>
            </a:xfrm>
            <a:custGeom>
              <a:avLst/>
              <a:gdLst/>
              <a:ahLst/>
              <a:cxnLst/>
              <a:rect l="l" t="t" r="r" b="b"/>
              <a:pathLst>
                <a:path w="13548" h="7570" extrusionOk="0">
                  <a:moveTo>
                    <a:pt x="11788" y="1"/>
                  </a:moveTo>
                  <a:cubicBezTo>
                    <a:pt x="1486" y="1"/>
                    <a:pt x="1" y="7570"/>
                    <a:pt x="1" y="7570"/>
                  </a:cubicBezTo>
                  <a:cubicBezTo>
                    <a:pt x="1135" y="7331"/>
                    <a:pt x="2209" y="6893"/>
                    <a:pt x="3204" y="6376"/>
                  </a:cubicBezTo>
                  <a:lnTo>
                    <a:pt x="3204" y="5938"/>
                  </a:lnTo>
                  <a:lnTo>
                    <a:pt x="3462" y="6237"/>
                  </a:lnTo>
                  <a:cubicBezTo>
                    <a:pt x="3979" y="5958"/>
                    <a:pt x="4477" y="5660"/>
                    <a:pt x="4954" y="5362"/>
                  </a:cubicBezTo>
                  <a:lnTo>
                    <a:pt x="4656" y="4069"/>
                  </a:lnTo>
                  <a:lnTo>
                    <a:pt x="5352" y="5123"/>
                  </a:lnTo>
                  <a:cubicBezTo>
                    <a:pt x="7043" y="4049"/>
                    <a:pt x="8535" y="2974"/>
                    <a:pt x="9828" y="2716"/>
                  </a:cubicBezTo>
                  <a:cubicBezTo>
                    <a:pt x="9868" y="2716"/>
                    <a:pt x="9927" y="2696"/>
                    <a:pt x="9987" y="2696"/>
                  </a:cubicBezTo>
                  <a:lnTo>
                    <a:pt x="9510" y="2039"/>
                  </a:lnTo>
                  <a:lnTo>
                    <a:pt x="10226" y="2636"/>
                  </a:lnTo>
                  <a:cubicBezTo>
                    <a:pt x="12474" y="2000"/>
                    <a:pt x="13548" y="70"/>
                    <a:pt x="13548" y="70"/>
                  </a:cubicBezTo>
                  <a:cubicBezTo>
                    <a:pt x="12934" y="23"/>
                    <a:pt x="12348" y="1"/>
                    <a:pt x="11788" y="1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4472400" y="856275"/>
              <a:ext cx="21400" cy="489875"/>
            </a:xfrm>
            <a:custGeom>
              <a:avLst/>
              <a:gdLst/>
              <a:ahLst/>
              <a:cxnLst/>
              <a:rect l="l" t="t" r="r" b="b"/>
              <a:pathLst>
                <a:path w="856" h="19595" fill="none" extrusionOk="0">
                  <a:moveTo>
                    <a:pt x="856" y="1"/>
                  </a:moveTo>
                  <a:cubicBezTo>
                    <a:pt x="856" y="1"/>
                    <a:pt x="1" y="14642"/>
                    <a:pt x="737" y="19595"/>
                  </a:cubicBezTo>
                </a:path>
              </a:pathLst>
            </a:custGeom>
            <a:noFill/>
            <a:ln w="5475" cap="flat" cmpd="sng">
              <a:solidFill>
                <a:srgbClr val="5B7C5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4480850" y="601150"/>
              <a:ext cx="92025" cy="352125"/>
            </a:xfrm>
            <a:custGeom>
              <a:avLst/>
              <a:gdLst/>
              <a:ahLst/>
              <a:cxnLst/>
              <a:rect l="l" t="t" r="r" b="b"/>
              <a:pathLst>
                <a:path w="3681" h="14085" extrusionOk="0">
                  <a:moveTo>
                    <a:pt x="1712" y="1"/>
                  </a:moveTo>
                  <a:cubicBezTo>
                    <a:pt x="637" y="2109"/>
                    <a:pt x="1" y="14085"/>
                    <a:pt x="160" y="14085"/>
                  </a:cubicBezTo>
                  <a:cubicBezTo>
                    <a:pt x="1294" y="14065"/>
                    <a:pt x="1950" y="13428"/>
                    <a:pt x="2368" y="12473"/>
                  </a:cubicBezTo>
                  <a:lnTo>
                    <a:pt x="1712" y="11797"/>
                  </a:lnTo>
                  <a:lnTo>
                    <a:pt x="2547" y="12016"/>
                  </a:lnTo>
                  <a:cubicBezTo>
                    <a:pt x="2746" y="11379"/>
                    <a:pt x="2885" y="10643"/>
                    <a:pt x="3005" y="9887"/>
                  </a:cubicBezTo>
                  <a:lnTo>
                    <a:pt x="1910" y="9251"/>
                  </a:lnTo>
                  <a:lnTo>
                    <a:pt x="3024" y="9629"/>
                  </a:lnTo>
                  <a:cubicBezTo>
                    <a:pt x="3203" y="8316"/>
                    <a:pt x="3303" y="6923"/>
                    <a:pt x="3562" y="5829"/>
                  </a:cubicBezTo>
                  <a:cubicBezTo>
                    <a:pt x="3641" y="5511"/>
                    <a:pt x="3681" y="5193"/>
                    <a:pt x="3681" y="4894"/>
                  </a:cubicBezTo>
                  <a:lnTo>
                    <a:pt x="3681" y="4894"/>
                  </a:lnTo>
                  <a:lnTo>
                    <a:pt x="2627" y="5451"/>
                  </a:lnTo>
                  <a:lnTo>
                    <a:pt x="3681" y="4337"/>
                  </a:lnTo>
                  <a:cubicBezTo>
                    <a:pt x="3502" y="1930"/>
                    <a:pt x="1712" y="1"/>
                    <a:pt x="1712" y="1"/>
                  </a:cubicBezTo>
                  <a:close/>
                </a:path>
              </a:pathLst>
            </a:custGeom>
            <a:solidFill>
              <a:srgbClr val="576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4453500" y="601150"/>
              <a:ext cx="70150" cy="352125"/>
            </a:xfrm>
            <a:custGeom>
              <a:avLst/>
              <a:gdLst/>
              <a:ahLst/>
              <a:cxnLst/>
              <a:rect l="l" t="t" r="r" b="b"/>
              <a:pathLst>
                <a:path w="2806" h="14085" extrusionOk="0">
                  <a:moveTo>
                    <a:pt x="2806" y="1"/>
                  </a:moveTo>
                  <a:cubicBezTo>
                    <a:pt x="2805" y="1"/>
                    <a:pt x="140" y="1632"/>
                    <a:pt x="40" y="5173"/>
                  </a:cubicBezTo>
                  <a:lnTo>
                    <a:pt x="1015" y="5153"/>
                  </a:lnTo>
                  <a:lnTo>
                    <a:pt x="40" y="5431"/>
                  </a:lnTo>
                  <a:cubicBezTo>
                    <a:pt x="40" y="5571"/>
                    <a:pt x="40" y="5730"/>
                    <a:pt x="40" y="5889"/>
                  </a:cubicBezTo>
                  <a:cubicBezTo>
                    <a:pt x="120" y="6864"/>
                    <a:pt x="120" y="7838"/>
                    <a:pt x="100" y="8734"/>
                  </a:cubicBezTo>
                  <a:lnTo>
                    <a:pt x="856" y="8714"/>
                  </a:lnTo>
                  <a:lnTo>
                    <a:pt x="100" y="9251"/>
                  </a:lnTo>
                  <a:cubicBezTo>
                    <a:pt x="60" y="11777"/>
                    <a:pt x="1" y="13687"/>
                    <a:pt x="1254" y="14085"/>
                  </a:cubicBezTo>
                  <a:lnTo>
                    <a:pt x="2806" y="1"/>
                  </a:ln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4283425" y="655850"/>
              <a:ext cx="159650" cy="284500"/>
            </a:xfrm>
            <a:custGeom>
              <a:avLst/>
              <a:gdLst/>
              <a:ahLst/>
              <a:cxnLst/>
              <a:rect l="l" t="t" r="r" b="b"/>
              <a:pathLst>
                <a:path w="6386" h="11380" extrusionOk="0">
                  <a:moveTo>
                    <a:pt x="40" y="1"/>
                  </a:moveTo>
                  <a:cubicBezTo>
                    <a:pt x="0" y="1692"/>
                    <a:pt x="319" y="3204"/>
                    <a:pt x="816" y="4536"/>
                  </a:cubicBezTo>
                  <a:lnTo>
                    <a:pt x="1830" y="4019"/>
                  </a:lnTo>
                  <a:lnTo>
                    <a:pt x="1035" y="5093"/>
                  </a:lnTo>
                  <a:cubicBezTo>
                    <a:pt x="1711" y="6585"/>
                    <a:pt x="2606" y="7839"/>
                    <a:pt x="3482" y="8833"/>
                  </a:cubicBezTo>
                  <a:lnTo>
                    <a:pt x="3800" y="7580"/>
                  </a:lnTo>
                  <a:lnTo>
                    <a:pt x="3800" y="9171"/>
                  </a:lnTo>
                  <a:cubicBezTo>
                    <a:pt x="5172" y="10624"/>
                    <a:pt x="6386" y="11380"/>
                    <a:pt x="6386" y="11380"/>
                  </a:cubicBezTo>
                  <a:cubicBezTo>
                    <a:pt x="5133" y="3562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5B7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4428150" y="899550"/>
              <a:ext cx="84050" cy="497350"/>
            </a:xfrm>
            <a:custGeom>
              <a:avLst/>
              <a:gdLst/>
              <a:ahLst/>
              <a:cxnLst/>
              <a:rect l="l" t="t" r="r" b="b"/>
              <a:pathLst>
                <a:path w="3362" h="19894" fill="none" extrusionOk="0">
                  <a:moveTo>
                    <a:pt x="0" y="0"/>
                  </a:moveTo>
                  <a:cubicBezTo>
                    <a:pt x="0" y="0"/>
                    <a:pt x="3362" y="8534"/>
                    <a:pt x="1890" y="19893"/>
                  </a:cubicBezTo>
                </a:path>
              </a:pathLst>
            </a:custGeom>
            <a:noFill/>
            <a:ln w="5475" cap="flat" cmpd="sng">
              <a:solidFill>
                <a:srgbClr val="5B7C5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4382375" y="1315300"/>
              <a:ext cx="203450" cy="159675"/>
            </a:xfrm>
            <a:custGeom>
              <a:avLst/>
              <a:gdLst/>
              <a:ahLst/>
              <a:cxnLst/>
              <a:rect l="l" t="t" r="r" b="b"/>
              <a:pathLst>
                <a:path w="8138" h="6387" extrusionOk="0">
                  <a:moveTo>
                    <a:pt x="8137" y="1"/>
                  </a:moveTo>
                  <a:lnTo>
                    <a:pt x="8134" y="13"/>
                  </a:lnTo>
                  <a:lnTo>
                    <a:pt x="8134" y="13"/>
                  </a:lnTo>
                  <a:cubicBezTo>
                    <a:pt x="8136" y="9"/>
                    <a:pt x="8137" y="5"/>
                    <a:pt x="8137" y="1"/>
                  </a:cubicBezTo>
                  <a:close/>
                  <a:moveTo>
                    <a:pt x="1" y="1"/>
                  </a:moveTo>
                  <a:cubicBezTo>
                    <a:pt x="1" y="5"/>
                    <a:pt x="2" y="9"/>
                    <a:pt x="4" y="14"/>
                  </a:cubicBezTo>
                  <a:lnTo>
                    <a:pt x="4" y="14"/>
                  </a:lnTo>
                  <a:lnTo>
                    <a:pt x="1" y="1"/>
                  </a:lnTo>
                  <a:close/>
                  <a:moveTo>
                    <a:pt x="8134" y="13"/>
                  </a:moveTo>
                  <a:lnTo>
                    <a:pt x="8134" y="13"/>
                  </a:lnTo>
                  <a:cubicBezTo>
                    <a:pt x="8055" y="187"/>
                    <a:pt x="6256" y="339"/>
                    <a:pt x="4059" y="339"/>
                  </a:cubicBezTo>
                  <a:cubicBezTo>
                    <a:pt x="1866" y="339"/>
                    <a:pt x="90" y="187"/>
                    <a:pt x="4" y="14"/>
                  </a:cubicBezTo>
                  <a:lnTo>
                    <a:pt x="4" y="14"/>
                  </a:lnTo>
                  <a:lnTo>
                    <a:pt x="1473" y="5988"/>
                  </a:lnTo>
                  <a:cubicBezTo>
                    <a:pt x="1473" y="5988"/>
                    <a:pt x="2348" y="6386"/>
                    <a:pt x="4119" y="6386"/>
                  </a:cubicBezTo>
                  <a:cubicBezTo>
                    <a:pt x="5909" y="6386"/>
                    <a:pt x="6765" y="5988"/>
                    <a:pt x="6765" y="5988"/>
                  </a:cubicBezTo>
                  <a:lnTo>
                    <a:pt x="8134" y="13"/>
                  </a:lnTo>
                  <a:close/>
                </a:path>
              </a:pathLst>
            </a:custGeom>
            <a:solidFill>
              <a:srgbClr val="F1C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3" name="Google Shape;383;p29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2245475" y="996325"/>
            <a:ext cx="4653050" cy="37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9"/>
          <p:cNvSpPr txBox="1"/>
          <p:nvPr/>
        </p:nvSpPr>
        <p:spPr>
          <a:xfrm>
            <a:off x="3891275" y="3527750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8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29"/>
          <p:cNvSpPr txBox="1"/>
          <p:nvPr/>
        </p:nvSpPr>
        <p:spPr>
          <a:xfrm>
            <a:off x="4824650" y="3357000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29"/>
          <p:cNvSpPr txBox="1"/>
          <p:nvPr/>
        </p:nvSpPr>
        <p:spPr>
          <a:xfrm>
            <a:off x="4376075" y="2782275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29"/>
          <p:cNvSpPr txBox="1"/>
          <p:nvPr/>
        </p:nvSpPr>
        <p:spPr>
          <a:xfrm>
            <a:off x="3316650" y="2840425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29"/>
          <p:cNvSpPr txBox="1"/>
          <p:nvPr/>
        </p:nvSpPr>
        <p:spPr>
          <a:xfrm>
            <a:off x="5004025" y="2697450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9"/>
          <p:cNvSpPr txBox="1"/>
          <p:nvPr/>
        </p:nvSpPr>
        <p:spPr>
          <a:xfrm>
            <a:off x="4092725" y="2283500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29"/>
          <p:cNvSpPr txBox="1"/>
          <p:nvPr/>
        </p:nvSpPr>
        <p:spPr>
          <a:xfrm>
            <a:off x="5605025" y="1708800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8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29"/>
          <p:cNvSpPr txBox="1"/>
          <p:nvPr/>
        </p:nvSpPr>
        <p:spPr>
          <a:xfrm>
            <a:off x="3801450" y="1847725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29"/>
          <p:cNvSpPr txBox="1"/>
          <p:nvPr/>
        </p:nvSpPr>
        <p:spPr>
          <a:xfrm>
            <a:off x="4429950" y="1259575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29"/>
          <p:cNvSpPr txBox="1"/>
          <p:nvPr/>
        </p:nvSpPr>
        <p:spPr>
          <a:xfrm>
            <a:off x="5004025" y="1847725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2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29"/>
          <p:cNvSpPr txBox="1"/>
          <p:nvPr/>
        </p:nvSpPr>
        <p:spPr>
          <a:xfrm>
            <a:off x="2831850" y="1259575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29"/>
          <p:cNvSpPr txBox="1"/>
          <p:nvPr/>
        </p:nvSpPr>
        <p:spPr>
          <a:xfrm>
            <a:off x="5815000" y="4153875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4092725" y="1195925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p29"/>
          <p:cNvSpPr txBox="1"/>
          <p:nvPr/>
        </p:nvSpPr>
        <p:spPr>
          <a:xfrm>
            <a:off x="6224475" y="2606600"/>
            <a:ext cx="4848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29"/>
          <p:cNvSpPr txBox="1"/>
          <p:nvPr/>
        </p:nvSpPr>
        <p:spPr>
          <a:xfrm>
            <a:off x="969450" y="140425"/>
            <a:ext cx="7782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Amatic SC"/>
                <a:ea typeface="Amatic SC"/>
                <a:cs typeface="Amatic SC"/>
                <a:sym typeface="Amatic SC"/>
              </a:rPr>
              <a:t>Grados de Ciencias de la Actividad Física y del Deporte en España</a:t>
            </a:r>
            <a:endParaRPr sz="32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837850" y="2170825"/>
            <a:ext cx="1168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Roboto"/>
                <a:ea typeface="Roboto"/>
                <a:cs typeface="Roboto"/>
                <a:sym typeface="Roboto"/>
              </a:rPr>
              <a:t>48</a:t>
            </a:r>
            <a:endParaRPr sz="3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4"/>
          <p:cNvSpPr txBox="1">
            <a:spLocks noGrp="1"/>
          </p:cNvSpPr>
          <p:nvPr>
            <p:ph type="sldNum" idx="12"/>
          </p:nvPr>
        </p:nvSpPr>
        <p:spPr>
          <a:xfrm>
            <a:off x="8556784" y="41543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625" name="Google Shape;625;p44"/>
          <p:cNvSpPr txBox="1"/>
          <p:nvPr/>
        </p:nvSpPr>
        <p:spPr>
          <a:xfrm>
            <a:off x="505650" y="1817725"/>
            <a:ext cx="8132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Continuaremos…...</a:t>
            </a:r>
            <a:endParaRPr dirty="0"/>
          </a:p>
        </p:txBody>
      </p:sp>
      <p:sp>
        <p:nvSpPr>
          <p:cNvPr id="626" name="Google Shape;626;p44"/>
          <p:cNvSpPr txBox="1"/>
          <p:nvPr/>
        </p:nvSpPr>
        <p:spPr>
          <a:xfrm>
            <a:off x="-201875" y="4817725"/>
            <a:ext cx="93846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&lt;a href='https://www.freepik.es/vectores/madera'&gt;Vector de Madera creado por macrovector -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www.freepik.es</a:t>
            </a:r>
            <a:r>
              <a:rPr lang="en"/>
              <a:t>&lt;/a&gt;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0"/>
          <p:cNvPicPr preferRelativeResize="0"/>
          <p:nvPr/>
        </p:nvPicPr>
        <p:blipFill rotWithShape="1">
          <a:blip r:embed="rId3">
            <a:alphaModFix/>
          </a:blip>
          <a:srcRect l="6147" t="4551" b="1595"/>
          <a:stretch/>
        </p:blipFill>
        <p:spPr>
          <a:xfrm>
            <a:off x="1044600" y="699330"/>
            <a:ext cx="2478575" cy="371802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3958625" y="2408550"/>
            <a:ext cx="6530400" cy="13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none"/>
              <a:t>Planes de Estudio </a:t>
            </a:r>
            <a:endParaRPr u="non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non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none">
                <a:solidFill>
                  <a:srgbClr val="000000"/>
                </a:solidFill>
              </a:rPr>
              <a:t>Módulo:</a:t>
            </a:r>
            <a:r>
              <a:rPr lang="en" u="none">
                <a:solidFill>
                  <a:schemeClr val="accent1"/>
                </a:solidFill>
              </a:rPr>
              <a:t> Gestión y </a:t>
            </a:r>
            <a:endParaRPr u="none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none">
                <a:solidFill>
                  <a:schemeClr val="accent1"/>
                </a:solidFill>
              </a:rPr>
              <a:t>Recreación Deportiva</a:t>
            </a:r>
            <a:endParaRPr u="none"/>
          </a:p>
        </p:txBody>
      </p:sp>
      <p:sp>
        <p:nvSpPr>
          <p:cNvPr id="407" name="Google Shape;407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"/>
          <p:cNvSpPr txBox="1">
            <a:spLocks noGrp="1"/>
          </p:cNvSpPr>
          <p:nvPr>
            <p:ph type="body" idx="1"/>
          </p:nvPr>
        </p:nvSpPr>
        <p:spPr>
          <a:xfrm>
            <a:off x="1085400" y="1709900"/>
            <a:ext cx="3344400" cy="35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/>
              <a:t>Universidad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Pública o privada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Localización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Adscripción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Créditos de la titulación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Créditos ofertados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Módulos, nombres, créditos, cursos, semestres y tipo de asignaturas.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Guías docentes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3" name="Google Shape;413;p31"/>
          <p:cNvSpPr txBox="1"/>
          <p:nvPr/>
        </p:nvSpPr>
        <p:spPr>
          <a:xfrm>
            <a:off x="785100" y="750175"/>
            <a:ext cx="3945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Datos:</a:t>
            </a:r>
            <a:r>
              <a:rPr lang="en" sz="36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 Descriptivos</a:t>
            </a:r>
            <a:endParaRPr/>
          </a:p>
        </p:txBody>
      </p:sp>
      <p:sp>
        <p:nvSpPr>
          <p:cNvPr id="414" name="Google Shape;414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415" name="Google Shape;415;p31"/>
          <p:cNvPicPr preferRelativeResize="0"/>
          <p:nvPr/>
        </p:nvPicPr>
        <p:blipFill rotWithShape="1">
          <a:blip r:embed="rId3">
            <a:alphaModFix/>
          </a:blip>
          <a:srcRect l="2317" t="3479" r="2716" b="3479"/>
          <a:stretch/>
        </p:blipFill>
        <p:spPr>
          <a:xfrm>
            <a:off x="5116575" y="363550"/>
            <a:ext cx="3344400" cy="4227899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2"/>
          <p:cNvSpPr/>
          <p:nvPr/>
        </p:nvSpPr>
        <p:spPr>
          <a:xfrm>
            <a:off x="4862600" y="3479995"/>
            <a:ext cx="1965600" cy="997800"/>
          </a:xfrm>
          <a:prstGeom prst="wedgeRectCallout">
            <a:avLst>
              <a:gd name="adj1" fmla="val 8450"/>
              <a:gd name="adj2" fmla="val -728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>
            <a:off x="2823525" y="3479995"/>
            <a:ext cx="1965600" cy="997800"/>
          </a:xfrm>
          <a:prstGeom prst="wedgeRectCallout">
            <a:avLst>
              <a:gd name="adj1" fmla="val 8450"/>
              <a:gd name="adj2" fmla="val -728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>
            <a:off x="784450" y="3479995"/>
            <a:ext cx="1965600" cy="997800"/>
          </a:xfrm>
          <a:prstGeom prst="wedgeRectCallout">
            <a:avLst>
              <a:gd name="adj1" fmla="val 8450"/>
              <a:gd name="adj2" fmla="val -728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>
            <a:off x="6517700" y="1783925"/>
            <a:ext cx="1965600" cy="997800"/>
          </a:xfrm>
          <a:prstGeom prst="wedgeRectCallout">
            <a:avLst>
              <a:gd name="adj1" fmla="val 8450"/>
              <a:gd name="adj2" fmla="val -728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>
            <a:off x="4009175" y="1783925"/>
            <a:ext cx="1965600" cy="997800"/>
          </a:xfrm>
          <a:prstGeom prst="wedgeRectCallout">
            <a:avLst>
              <a:gd name="adj1" fmla="val 8450"/>
              <a:gd name="adj2" fmla="val -728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>
            <a:off x="1500650" y="1783925"/>
            <a:ext cx="1965600" cy="997800"/>
          </a:xfrm>
          <a:prstGeom prst="wedgeRectCallout">
            <a:avLst>
              <a:gd name="adj1" fmla="val 8450"/>
              <a:gd name="adj2" fmla="val -728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"/>
          <p:cNvSpPr txBox="1">
            <a:spLocks noGrp="1"/>
          </p:cNvSpPr>
          <p:nvPr>
            <p:ph type="title"/>
          </p:nvPr>
        </p:nvSpPr>
        <p:spPr>
          <a:xfrm>
            <a:off x="2465450" y="380975"/>
            <a:ext cx="42132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</a:t>
            </a:r>
            <a:endParaRPr u="sng">
              <a:solidFill>
                <a:schemeClr val="accent1"/>
              </a:solidFill>
            </a:endParaRPr>
          </a:p>
        </p:txBody>
      </p:sp>
      <p:sp>
        <p:nvSpPr>
          <p:cNvPr id="427" name="Google Shape;427;p32"/>
          <p:cNvSpPr txBox="1">
            <a:spLocks noGrp="1"/>
          </p:cNvSpPr>
          <p:nvPr>
            <p:ph type="subTitle" idx="1"/>
          </p:nvPr>
        </p:nvSpPr>
        <p:spPr>
          <a:xfrm>
            <a:off x="822000" y="2908928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% CR Básicos </a:t>
            </a:r>
            <a:endParaRPr/>
          </a:p>
        </p:txBody>
      </p:sp>
      <p:sp>
        <p:nvSpPr>
          <p:cNvPr id="428" name="Google Shape;428;p32"/>
          <p:cNvSpPr txBox="1">
            <a:spLocks noGrp="1"/>
          </p:cNvSpPr>
          <p:nvPr>
            <p:ph type="subTitle" idx="2"/>
          </p:nvPr>
        </p:nvSpPr>
        <p:spPr>
          <a:xfrm>
            <a:off x="2842300" y="2908928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% CR Obligatorios</a:t>
            </a:r>
            <a:endParaRPr/>
          </a:p>
        </p:txBody>
      </p:sp>
      <p:sp>
        <p:nvSpPr>
          <p:cNvPr id="429" name="Google Shape;429;p32"/>
          <p:cNvSpPr txBox="1">
            <a:spLocks noGrp="1"/>
          </p:cNvSpPr>
          <p:nvPr>
            <p:ph type="subTitle" idx="3"/>
          </p:nvPr>
        </p:nvSpPr>
        <p:spPr>
          <a:xfrm>
            <a:off x="4789125" y="2896850"/>
            <a:ext cx="30078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% CR Optativos: Tit.</a:t>
            </a:r>
            <a:endParaRPr/>
          </a:p>
        </p:txBody>
      </p:sp>
      <p:sp>
        <p:nvSpPr>
          <p:cNvPr id="430" name="Google Shape;430;p32"/>
          <p:cNvSpPr txBox="1">
            <a:spLocks noGrp="1"/>
          </p:cNvSpPr>
          <p:nvPr>
            <p:ph type="subTitle" idx="4"/>
          </p:nvPr>
        </p:nvSpPr>
        <p:spPr>
          <a:xfrm>
            <a:off x="1500650" y="1204088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 Módulo</a:t>
            </a:r>
            <a:endParaRPr/>
          </a:p>
        </p:txBody>
      </p:sp>
      <p:sp>
        <p:nvSpPr>
          <p:cNvPr id="431" name="Google Shape;431;p32"/>
          <p:cNvSpPr txBox="1">
            <a:spLocks noGrp="1"/>
          </p:cNvSpPr>
          <p:nvPr>
            <p:ph type="subTitle" idx="5"/>
          </p:nvPr>
        </p:nvSpPr>
        <p:spPr>
          <a:xfrm>
            <a:off x="4009175" y="1204088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% CR Titulación</a:t>
            </a:r>
            <a:endParaRPr/>
          </a:p>
        </p:txBody>
      </p:sp>
      <p:sp>
        <p:nvSpPr>
          <p:cNvPr id="432" name="Google Shape;432;p32"/>
          <p:cNvSpPr txBox="1">
            <a:spLocks noGrp="1"/>
          </p:cNvSpPr>
          <p:nvPr>
            <p:ph type="subTitle" idx="6"/>
          </p:nvPr>
        </p:nvSpPr>
        <p:spPr>
          <a:xfrm>
            <a:off x="6517700" y="1204088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% CR Ofertados</a:t>
            </a:r>
            <a:endParaRPr/>
          </a:p>
        </p:txBody>
      </p:sp>
      <p:sp>
        <p:nvSpPr>
          <p:cNvPr id="433" name="Google Shape;433;p32"/>
          <p:cNvSpPr txBox="1">
            <a:spLocks noGrp="1"/>
          </p:cNvSpPr>
          <p:nvPr>
            <p:ph type="subTitle" idx="7"/>
          </p:nvPr>
        </p:nvSpPr>
        <p:spPr>
          <a:xfrm>
            <a:off x="1588950" y="1881142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Suma de créditos de cada asignatura</a:t>
            </a:r>
            <a:endParaRPr/>
          </a:p>
        </p:txBody>
      </p:sp>
      <p:sp>
        <p:nvSpPr>
          <p:cNvPr id="434" name="Google Shape;434;p32"/>
          <p:cNvSpPr txBox="1">
            <a:spLocks noGrp="1"/>
          </p:cNvSpPr>
          <p:nvPr>
            <p:ph type="subTitle" idx="8"/>
          </p:nvPr>
        </p:nvSpPr>
        <p:spPr>
          <a:xfrm>
            <a:off x="4097375" y="1881142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% Respecto a todos los CR necesarios para obtener la titulación</a:t>
            </a:r>
            <a:endParaRPr/>
          </a:p>
        </p:txBody>
      </p:sp>
      <p:sp>
        <p:nvSpPr>
          <p:cNvPr id="435" name="Google Shape;435;p32"/>
          <p:cNvSpPr txBox="1">
            <a:spLocks noGrp="1"/>
          </p:cNvSpPr>
          <p:nvPr>
            <p:ph type="subTitle" idx="9"/>
          </p:nvPr>
        </p:nvSpPr>
        <p:spPr>
          <a:xfrm>
            <a:off x="6605800" y="1881142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 tienen en cuenta todos los créditos optativos</a:t>
            </a:r>
            <a:endParaRPr/>
          </a:p>
        </p:txBody>
      </p:sp>
      <p:sp>
        <p:nvSpPr>
          <p:cNvPr id="436" name="Google Shape;436;p32"/>
          <p:cNvSpPr txBox="1">
            <a:spLocks noGrp="1"/>
          </p:cNvSpPr>
          <p:nvPr>
            <p:ph type="subTitle" idx="13"/>
          </p:nvPr>
        </p:nvSpPr>
        <p:spPr>
          <a:xfrm>
            <a:off x="872750" y="3583520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Asignaturas básicas del módulo respecto a la titulación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"/>
          <p:cNvSpPr txBox="1">
            <a:spLocks noGrp="1"/>
          </p:cNvSpPr>
          <p:nvPr>
            <p:ph type="subTitle" idx="14"/>
          </p:nvPr>
        </p:nvSpPr>
        <p:spPr>
          <a:xfrm>
            <a:off x="2911725" y="3583520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Asignaturas obligatorias del módulo respecto a la titulación</a:t>
            </a:r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subTitle" idx="15"/>
          </p:nvPr>
        </p:nvSpPr>
        <p:spPr>
          <a:xfrm>
            <a:off x="4950700" y="3583520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Asignaturas optativas del módulo respecto a la titulación</a:t>
            </a:r>
            <a:endParaRPr/>
          </a:p>
        </p:txBody>
      </p:sp>
      <p:sp>
        <p:nvSpPr>
          <p:cNvPr id="439" name="Google Shape;439;p32"/>
          <p:cNvSpPr txBox="1">
            <a:spLocks noGrp="1"/>
          </p:cNvSpPr>
          <p:nvPr>
            <p:ph type="sldNum" idx="12"/>
          </p:nvPr>
        </p:nvSpPr>
        <p:spPr>
          <a:xfrm>
            <a:off x="84833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440" name="Google Shape;440;p32"/>
          <p:cNvSpPr/>
          <p:nvPr/>
        </p:nvSpPr>
        <p:spPr>
          <a:xfrm>
            <a:off x="6882075" y="3492120"/>
            <a:ext cx="1965600" cy="997800"/>
          </a:xfrm>
          <a:prstGeom prst="wedgeRectCallout">
            <a:avLst>
              <a:gd name="adj1" fmla="val 8450"/>
              <a:gd name="adj2" fmla="val -728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 txBox="1">
            <a:spLocks noGrp="1"/>
          </p:cNvSpPr>
          <p:nvPr>
            <p:ph type="subTitle" idx="3"/>
          </p:nvPr>
        </p:nvSpPr>
        <p:spPr>
          <a:xfrm>
            <a:off x="6882075" y="2921050"/>
            <a:ext cx="30078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% CR Optativos: Ofer.</a:t>
            </a:r>
            <a:endParaRPr/>
          </a:p>
        </p:txBody>
      </p:sp>
      <p:sp>
        <p:nvSpPr>
          <p:cNvPr id="442" name="Google Shape;442;p32"/>
          <p:cNvSpPr txBox="1">
            <a:spLocks noGrp="1"/>
          </p:cNvSpPr>
          <p:nvPr>
            <p:ph type="subTitle" idx="15"/>
          </p:nvPr>
        </p:nvSpPr>
        <p:spPr>
          <a:xfrm>
            <a:off x="6970175" y="3595645"/>
            <a:ext cx="17892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Asignaturas optativas del módulo respecto a las ofertadas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555" name="Google Shape;555;p34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pic>
        <p:nvPicPr>
          <p:cNvPr id="556" name="Google Shape;5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300" y="1326113"/>
            <a:ext cx="761047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562" name="Google Shape;562;p35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pic>
        <p:nvPicPr>
          <p:cNvPr id="563" name="Google Shape;5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350" y="1102775"/>
            <a:ext cx="5758652" cy="37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569" name="Google Shape;569;p36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pic>
        <p:nvPicPr>
          <p:cNvPr id="570" name="Google Shape;5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25" y="1102775"/>
            <a:ext cx="6750136" cy="37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576" name="Google Shape;576;p37"/>
          <p:cNvSpPr txBox="1">
            <a:spLocks noGrp="1"/>
          </p:cNvSpPr>
          <p:nvPr>
            <p:ph type="title"/>
          </p:nvPr>
        </p:nvSpPr>
        <p:spPr>
          <a:xfrm>
            <a:off x="2326175" y="394775"/>
            <a:ext cx="464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</a:t>
            </a:r>
            <a:r>
              <a:rPr lang="en">
                <a:solidFill>
                  <a:schemeClr val="accent1"/>
                </a:solidFill>
              </a:rPr>
              <a:t>de Datos UGR</a:t>
            </a:r>
            <a:endParaRPr u="sng">
              <a:solidFill>
                <a:schemeClr val="accent1"/>
              </a:solidFill>
            </a:endParaRPr>
          </a:p>
        </p:txBody>
      </p:sp>
      <p:pic>
        <p:nvPicPr>
          <p:cNvPr id="577" name="Google Shape;5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213" y="1368975"/>
            <a:ext cx="7572375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ist Pitch Deck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1C232"/>
      </a:accent1>
      <a:accent2>
        <a:srgbClr val="BF9000"/>
      </a:accent2>
      <a:accent3>
        <a:srgbClr val="7F6000"/>
      </a:accent3>
      <a:accent4>
        <a:srgbClr val="FFD966"/>
      </a:accent4>
      <a:accent5>
        <a:srgbClr val="FFE599"/>
      </a:accent5>
      <a:accent6>
        <a:srgbClr val="D9D9D9"/>
      </a:accent6>
      <a:hlink>
        <a:srgbClr val="7F6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611</Words>
  <Application>Microsoft Office PowerPoint</Application>
  <PresentationFormat>Presentación en pantalla (16:9)</PresentationFormat>
  <Paragraphs>352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Roboto Light</vt:lpstr>
      <vt:lpstr>Calibri</vt:lpstr>
      <vt:lpstr>Proxima Nova Semibold</vt:lpstr>
      <vt:lpstr>Amatic SC</vt:lpstr>
      <vt:lpstr>Proxima Nova</vt:lpstr>
      <vt:lpstr>Muli</vt:lpstr>
      <vt:lpstr>Roboto</vt:lpstr>
      <vt:lpstr>Oswald</vt:lpstr>
      <vt:lpstr>Minimalist Pitch Deck by Slidesgo</vt:lpstr>
      <vt:lpstr>Slidesgo Final Pages</vt:lpstr>
      <vt:lpstr>LABORATORIO DE INNOVACIÓN DOCENTE EN EL DEPORTE. APRENDIZAJE COLABORATIVO EN LA PLANIFICACIÓN Y ORGANIZACIÓN DE ACTIVIDADES DEPORTIVAS</vt:lpstr>
      <vt:lpstr>Presentación de PowerPoint</vt:lpstr>
      <vt:lpstr>Planes de Estudio   Módulo: Gestión y  Recreación Deportiva</vt:lpstr>
      <vt:lpstr>Presentación de PowerPoint</vt:lpstr>
      <vt:lpstr>Análisis de Datos</vt:lpstr>
      <vt:lpstr>Análisis de Datos UGR</vt:lpstr>
      <vt:lpstr>Análisis de Datos UGR</vt:lpstr>
      <vt:lpstr>Análisis de Datos UGR</vt:lpstr>
      <vt:lpstr>Análisis de Datos UGR</vt:lpstr>
      <vt:lpstr>Análisis de Datos UGR</vt:lpstr>
      <vt:lpstr>Análisis de Datos UGR</vt:lpstr>
      <vt:lpstr>Análisis de Datos UGR</vt:lpstr>
      <vt:lpstr>Análisis de Datos UGR</vt:lpstr>
      <vt:lpstr>Análisis de Datos UGR</vt:lpstr>
      <vt:lpstr>Análisis de Datos UGR</vt:lpstr>
      <vt:lpstr>Análisis de Datos UGR</vt:lpstr>
      <vt:lpstr>Análisis de Datos UGR</vt:lpstr>
      <vt:lpstr>Análisis de Datos UGR</vt:lpstr>
      <vt:lpstr>Análisis de Datos UGR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DE INNOVACIÓN DOCENTE EN EL DEPORTE. APRENDIZAJE COLABORATIVO EN LA PLANIFICACIÓN Y ORGANIZACIÓN DE ACTIVIDADES DEPORTIVAS</dc:title>
  <dc:creator>Pc</dc:creator>
  <cp:lastModifiedBy>Antonio Aznar Ballesta</cp:lastModifiedBy>
  <cp:revision>12</cp:revision>
  <dcterms:modified xsi:type="dcterms:W3CDTF">2021-05-24T09:51:09Z</dcterms:modified>
</cp:coreProperties>
</file>