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98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91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64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9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84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69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34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89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88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4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9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B68B-CEAB-4221-96AD-08C9D3277539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126E-7351-49E0-B20E-0565CF63B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70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4851" y="692696"/>
            <a:ext cx="8447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920000"/>
                </a:solidFill>
                <a:latin typeface="Bookman Old Style" panose="02050604050505020204" pitchFamily="18" charset="0"/>
              </a:rPr>
              <a:t>GESTIÓN DE PUESTO DE ESTUDIO EN SALA</a:t>
            </a:r>
            <a:endParaRPr lang="es-ES" dirty="0">
              <a:solidFill>
                <a:srgbClr val="92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60221" y="3284984"/>
            <a:ext cx="4920427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 smtClean="0">
                <a:solidFill>
                  <a:srgbClr val="920000"/>
                </a:solidFill>
              </a:rPr>
              <a:t>Biblioteca de la Facultad de Ciencias de la Educación</a:t>
            </a:r>
            <a:endParaRPr lang="es-ES" sz="2400" b="1" dirty="0">
              <a:solidFill>
                <a:srgbClr val="92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03376"/>
            <a:ext cx="2736304" cy="41044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" t="4977" r="4976" b="4977"/>
          <a:stretch/>
        </p:blipFill>
        <p:spPr bwMode="auto">
          <a:xfrm>
            <a:off x="7668344" y="5344977"/>
            <a:ext cx="889373" cy="88937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6" t="4249" r="15346" b="4249"/>
          <a:stretch/>
        </p:blipFill>
        <p:spPr bwMode="auto">
          <a:xfrm>
            <a:off x="6660232" y="5332649"/>
            <a:ext cx="893605" cy="88482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97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11743" y="5157192"/>
            <a:ext cx="7456044" cy="86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>
                <a:solidFill>
                  <a:srgbClr val="920000"/>
                </a:solidFill>
              </a:rPr>
              <a:t>Distribución de la biblioteca por zonas.</a:t>
            </a:r>
            <a:endParaRPr lang="es-ES" dirty="0">
              <a:solidFill>
                <a:srgbClr val="92000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5792" y="692696"/>
            <a:ext cx="6696744" cy="44372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2 Rectángulo"/>
          <p:cNvSpPr/>
          <p:nvPr/>
        </p:nvSpPr>
        <p:spPr>
          <a:xfrm>
            <a:off x="1187624" y="6097725"/>
            <a:ext cx="93610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627784" y="6093296"/>
            <a:ext cx="936104" cy="4320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067944" y="6093296"/>
            <a:ext cx="936104" cy="4320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508104" y="6097725"/>
            <a:ext cx="936104" cy="4320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6948264" y="6093296"/>
            <a:ext cx="93610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>
                <a:solidFill>
                  <a:srgbClr val="920000"/>
                </a:solidFill>
              </a:rPr>
              <a:t>Biblioteca de la Facultad de Ciencias de la Educación</a:t>
            </a:r>
            <a:endParaRPr lang="es-ES" sz="1400" b="1" u="sng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6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48478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dirty="0" smtClean="0">
                <a:solidFill>
                  <a:srgbClr val="920000"/>
                </a:solidFill>
              </a:rPr>
              <a:t>Control de Acceso</a:t>
            </a:r>
            <a:endParaRPr lang="es-ES" sz="6000" dirty="0">
              <a:solidFill>
                <a:srgbClr val="920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7904" y="475685"/>
            <a:ext cx="5131676" cy="6121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>
                <a:solidFill>
                  <a:srgbClr val="920000"/>
                </a:solidFill>
              </a:rPr>
              <a:t>Biblioteca de la Facultad de Ciencias de la Educación</a:t>
            </a:r>
            <a:endParaRPr lang="es-ES" sz="1400" b="1" u="sng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5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019" y="665776"/>
            <a:ext cx="7596336" cy="5139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27584" y="5877272"/>
            <a:ext cx="7596336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smtClean="0">
                <a:solidFill>
                  <a:srgbClr val="920000"/>
                </a:solidFill>
              </a:rPr>
              <a:t>Registro de usuarios y adjudicación de puesto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>
                <a:solidFill>
                  <a:srgbClr val="920000"/>
                </a:solidFill>
              </a:rPr>
              <a:t>Biblioteca de la Facultad de Ciencias de la Educación</a:t>
            </a:r>
            <a:endParaRPr lang="es-ES" sz="1400" b="1" u="sng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1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27584" y="5589240"/>
            <a:ext cx="759633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>
                <a:solidFill>
                  <a:srgbClr val="920000"/>
                </a:solidFill>
              </a:rPr>
              <a:t>Zonas Amarilla (1-15) y Zona Roja (16-24)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572" y="457232"/>
            <a:ext cx="7812360" cy="5132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2411760" y="6178741"/>
            <a:ext cx="93610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940152" y="6178741"/>
            <a:ext cx="936104" cy="4320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>
                <a:solidFill>
                  <a:srgbClr val="920000"/>
                </a:solidFill>
              </a:rPr>
              <a:t>Biblioteca de la Facultad de Ciencias de la Educación</a:t>
            </a:r>
            <a:endParaRPr lang="es-ES" sz="1400" b="1" u="sng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7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55576" y="1628800"/>
            <a:ext cx="2808312" cy="2646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>
                <a:solidFill>
                  <a:srgbClr val="920000"/>
                </a:solidFill>
              </a:rPr>
              <a:t>Puesto 18 en la sala infantil (zona roja)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79912" y="422564"/>
            <a:ext cx="5131676" cy="6246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1619672" y="4221088"/>
            <a:ext cx="936104" cy="4320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>
                <a:solidFill>
                  <a:srgbClr val="920000"/>
                </a:solidFill>
              </a:rPr>
              <a:t>Biblioteca de la Facultad de Ciencias de la Educación</a:t>
            </a:r>
            <a:endParaRPr lang="es-ES" sz="1400" b="1" u="sng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7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7017734" y="2950345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rgbClr val="920000"/>
                </a:solidFill>
              </a:ln>
              <a:solidFill>
                <a:srgbClr val="92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56176" y="1916832"/>
            <a:ext cx="280831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Distribución de ordenadores en área </a:t>
            </a:r>
            <a:r>
              <a:rPr lang="es-ES" dirty="0" smtClean="0">
                <a:solidFill>
                  <a:schemeClr val="bg1"/>
                </a:solidFill>
              </a:rPr>
              <a:t>tic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528" y="364813"/>
            <a:ext cx="5131676" cy="6304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/>
              <a:t>Biblioteca de la Facultad de Ciencias de la Educación</a:t>
            </a:r>
            <a:endParaRPr lang="es-ES" sz="1400" b="1" u="sng" dirty="0"/>
          </a:p>
        </p:txBody>
      </p:sp>
    </p:spTree>
    <p:extLst>
      <p:ext uri="{BB962C8B-B14F-4D97-AF65-F5344CB8AC3E}">
        <p14:creationId xmlns:p14="http://schemas.microsoft.com/office/powerpoint/2010/main" val="261911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4945135" y="5782713"/>
            <a:ext cx="43125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681130" y="5776785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rgbClr val="920000"/>
                </a:solidFill>
              </a:ln>
              <a:solidFill>
                <a:srgbClr val="92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331640" y="5706202"/>
            <a:ext cx="6552728" cy="67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Puesto de ordenador </a:t>
            </a:r>
            <a:r>
              <a:rPr lang="es-ES" dirty="0" smtClean="0">
                <a:latin typeface="Arial Black" panose="020B0A04020102020204" pitchFamily="34" charset="0"/>
              </a:rPr>
              <a:t>G</a:t>
            </a:r>
            <a:r>
              <a:rPr lang="es-ES" dirty="0" smtClean="0"/>
              <a:t> en área </a:t>
            </a:r>
            <a:r>
              <a:rPr lang="es-ES" dirty="0" smtClean="0">
                <a:solidFill>
                  <a:schemeClr val="bg1"/>
                </a:solidFill>
              </a:rPr>
              <a:t>tic</a:t>
            </a:r>
            <a:endParaRPr lang="es-ES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7261" y="504631"/>
            <a:ext cx="6804248" cy="5012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5004048" y="0"/>
            <a:ext cx="4139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dirty="0"/>
              <a:t>Biblioteca de la Facultad de Ciencias de la Educación</a:t>
            </a:r>
            <a:endParaRPr lang="es-ES" sz="1400" b="1" u="sng" dirty="0"/>
          </a:p>
        </p:txBody>
      </p:sp>
    </p:spTree>
    <p:extLst>
      <p:ext uri="{BB962C8B-B14F-4D97-AF65-F5344CB8AC3E}">
        <p14:creationId xmlns:p14="http://schemas.microsoft.com/office/powerpoint/2010/main" val="241103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130</Words>
  <Application>Microsoft Office PowerPoint</Application>
  <PresentationFormat>Presentación en pantalla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Univerisidad de Granada</dc:creator>
  <cp:lastModifiedBy>Univerisidad de Granada</cp:lastModifiedBy>
  <cp:revision>8</cp:revision>
  <dcterms:created xsi:type="dcterms:W3CDTF">2021-01-21T14:24:48Z</dcterms:created>
  <dcterms:modified xsi:type="dcterms:W3CDTF">2021-01-21T15:58:39Z</dcterms:modified>
</cp:coreProperties>
</file>