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2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2" d="100"/>
          <a:sy n="112" d="100"/>
        </p:scale>
        <p:origin x="-158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7998429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8691899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5064090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649959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7384924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569654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0334653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1989240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1488807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89496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0609402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7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98B68B-CEAB-4221-96AD-08C9D3277539}" type="datetimeFigureOut">
              <a:rPr lang="es-ES" smtClean="0"/>
              <a:t>21/01/2021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8C126E-7351-49E0-B20E-0565CF63BD8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4177057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324851" y="692696"/>
            <a:ext cx="8447496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dirty="0" smtClean="0">
                <a:solidFill>
                  <a:srgbClr val="920000"/>
                </a:solidFill>
                <a:latin typeface="Bookman Old Style" panose="02050604050505020204" pitchFamily="18" charset="0"/>
              </a:rPr>
              <a:t>GESTIÓN DE PUESTO DE ESTUDIO EN SALA</a:t>
            </a:r>
            <a:endParaRPr lang="es-ES" dirty="0">
              <a:solidFill>
                <a:srgbClr val="920000"/>
              </a:solidFill>
              <a:latin typeface="Bookman Old Style" panose="02050604050505020204" pitchFamily="18" charset="0"/>
            </a:endParaRPr>
          </a:p>
        </p:txBody>
      </p:sp>
      <p:sp>
        <p:nvSpPr>
          <p:cNvPr id="5" name="Subtitle 2"/>
          <p:cNvSpPr txBox="1">
            <a:spLocks/>
          </p:cNvSpPr>
          <p:nvPr>
            <p:custDataLst>
              <p:tags r:id="rId2"/>
            </p:custDataLst>
          </p:nvPr>
        </p:nvSpPr>
        <p:spPr>
          <a:xfrm>
            <a:off x="3860221" y="3284984"/>
            <a:ext cx="4920427" cy="99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2400" b="1" dirty="0" smtClean="0">
                <a:solidFill>
                  <a:srgbClr val="920000"/>
                </a:solidFill>
              </a:rPr>
              <a:t>Biblioteca de la Facultad de Ciencias de la Educación</a:t>
            </a:r>
            <a:endParaRPr lang="es-ES" sz="2400" b="1" dirty="0">
              <a:solidFill>
                <a:srgbClr val="920000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403376"/>
            <a:ext cx="2736304" cy="4104456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76" t="4977" r="4976" b="4977"/>
          <a:stretch/>
        </p:blipFill>
        <p:spPr bwMode="auto">
          <a:xfrm>
            <a:off x="7668344" y="5344977"/>
            <a:ext cx="889373" cy="889373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346" t="4249" r="15346" b="4249"/>
          <a:stretch/>
        </p:blipFill>
        <p:spPr bwMode="auto">
          <a:xfrm>
            <a:off x="6660232" y="5332649"/>
            <a:ext cx="893605" cy="884826"/>
          </a:xfrm>
          <a:prstGeom prst="ellipse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4497153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111743" y="5157192"/>
            <a:ext cx="7456044" cy="863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 smtClean="0">
                <a:solidFill>
                  <a:srgbClr val="920000"/>
                </a:solidFill>
              </a:rPr>
              <a:t>Distribución de la biblioteca por zonas.</a:t>
            </a:r>
            <a:endParaRPr lang="es-ES" dirty="0">
              <a:solidFill>
                <a:srgbClr val="920000"/>
              </a:solidFill>
            </a:endParaRP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175792" y="692696"/>
            <a:ext cx="6696744" cy="4437246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</p:pic>
      <p:sp>
        <p:nvSpPr>
          <p:cNvPr id="3" name="2 Rectángulo"/>
          <p:cNvSpPr/>
          <p:nvPr/>
        </p:nvSpPr>
        <p:spPr>
          <a:xfrm>
            <a:off x="1187624" y="6097725"/>
            <a:ext cx="93610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Rectángulo"/>
          <p:cNvSpPr/>
          <p:nvPr/>
        </p:nvSpPr>
        <p:spPr>
          <a:xfrm>
            <a:off x="2627784" y="6093296"/>
            <a:ext cx="936104" cy="43204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Rectángulo"/>
          <p:cNvSpPr/>
          <p:nvPr/>
        </p:nvSpPr>
        <p:spPr>
          <a:xfrm>
            <a:off x="4067944" y="6093296"/>
            <a:ext cx="936104" cy="432048"/>
          </a:xfrm>
          <a:prstGeom prst="rect">
            <a:avLst/>
          </a:prstGeom>
          <a:solidFill>
            <a:srgbClr val="0070C0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5508104" y="6097725"/>
            <a:ext cx="936104" cy="432048"/>
          </a:xfrm>
          <a:prstGeom prst="rect">
            <a:avLst/>
          </a:prstGeom>
          <a:solidFill>
            <a:srgbClr val="00B050"/>
          </a:solidFill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Rectángulo"/>
          <p:cNvSpPr/>
          <p:nvPr/>
        </p:nvSpPr>
        <p:spPr>
          <a:xfrm>
            <a:off x="6948264" y="6093296"/>
            <a:ext cx="936104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2" name="1 Rectángulo"/>
          <p:cNvSpPr/>
          <p:nvPr/>
        </p:nvSpPr>
        <p:spPr>
          <a:xfrm>
            <a:off x="5004048" y="0"/>
            <a:ext cx="4139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dirty="0">
                <a:solidFill>
                  <a:srgbClr val="920000"/>
                </a:solidFill>
              </a:rPr>
              <a:t>Biblioteca de la Facultad de Ciencias de la Educación</a:t>
            </a:r>
            <a:endParaRPr lang="es-ES" sz="1400" b="1" u="sng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80689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539552" y="1484784"/>
            <a:ext cx="2736304" cy="30963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ES" sz="6000" dirty="0" smtClean="0">
                <a:solidFill>
                  <a:srgbClr val="920000"/>
                </a:solidFill>
              </a:rPr>
              <a:t>Control de Acceso</a:t>
            </a:r>
            <a:endParaRPr lang="es-ES" sz="6000" dirty="0">
              <a:solidFill>
                <a:srgbClr val="920000"/>
              </a:solidFill>
            </a:endParaRP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07904" y="475685"/>
            <a:ext cx="5131676" cy="612166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5 Rectángulo"/>
          <p:cNvSpPr/>
          <p:nvPr/>
        </p:nvSpPr>
        <p:spPr>
          <a:xfrm>
            <a:off x="5004048" y="0"/>
            <a:ext cx="4139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dirty="0">
                <a:solidFill>
                  <a:srgbClr val="920000"/>
                </a:solidFill>
              </a:rPr>
              <a:t>Biblioteca de la Facultad de Ciencias de la Educación</a:t>
            </a:r>
            <a:endParaRPr lang="es-ES" sz="1400" b="1" u="sng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045413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5 Image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802019" y="665776"/>
            <a:ext cx="7596336" cy="51394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7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27584" y="5877272"/>
            <a:ext cx="7596336" cy="864096"/>
          </a:xfrm>
          <a:prstGeom prst="rect">
            <a:avLst/>
          </a:prstGeom>
        </p:spPr>
        <p:txBody>
          <a:bodyPr vert="horz" lIns="91440" tIns="45720" rIns="91440" bIns="45720" rtlCol="0">
            <a:normAutofit fontScale="925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b="1" dirty="0" smtClean="0">
                <a:solidFill>
                  <a:srgbClr val="920000"/>
                </a:solidFill>
              </a:rPr>
              <a:t>Registro de usuarios y adjudicación de puesto</a:t>
            </a:r>
          </a:p>
        </p:txBody>
      </p:sp>
      <p:sp>
        <p:nvSpPr>
          <p:cNvPr id="4" name="3 Rectángulo"/>
          <p:cNvSpPr/>
          <p:nvPr/>
        </p:nvSpPr>
        <p:spPr>
          <a:xfrm>
            <a:off x="5004048" y="0"/>
            <a:ext cx="4139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dirty="0">
                <a:solidFill>
                  <a:srgbClr val="920000"/>
                </a:solidFill>
              </a:rPr>
              <a:t>Biblioteca de la Facultad de Ciencias de la Educación</a:t>
            </a:r>
            <a:endParaRPr lang="es-ES" sz="1400" b="1" u="sng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9331505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827584" y="5589240"/>
            <a:ext cx="7596336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>
                <a:solidFill>
                  <a:srgbClr val="920000"/>
                </a:solidFill>
              </a:rPr>
              <a:t>Zonas Amarilla (1-15) y Zona Roja (16-24)</a:t>
            </a:r>
          </a:p>
        </p:txBody>
      </p:sp>
      <p:pic>
        <p:nvPicPr>
          <p:cNvPr id="9" name="8 Image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719572" y="457232"/>
            <a:ext cx="7812360" cy="513200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0" name="9 Rectángulo"/>
          <p:cNvSpPr/>
          <p:nvPr/>
        </p:nvSpPr>
        <p:spPr>
          <a:xfrm>
            <a:off x="2411760" y="6178741"/>
            <a:ext cx="936104" cy="432048"/>
          </a:xfrm>
          <a:prstGeom prst="rect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Rectángulo"/>
          <p:cNvSpPr/>
          <p:nvPr/>
        </p:nvSpPr>
        <p:spPr>
          <a:xfrm>
            <a:off x="5940152" y="6178741"/>
            <a:ext cx="936104" cy="43204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6" name="5 Rectángulo"/>
          <p:cNvSpPr/>
          <p:nvPr/>
        </p:nvSpPr>
        <p:spPr>
          <a:xfrm>
            <a:off x="5004048" y="0"/>
            <a:ext cx="4139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dirty="0">
                <a:solidFill>
                  <a:srgbClr val="920000"/>
                </a:solidFill>
              </a:rPr>
              <a:t>Biblioteca de la Facultad de Ciencias de la Educación</a:t>
            </a:r>
            <a:endParaRPr lang="es-ES" sz="1400" b="1" u="sng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72784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755576" y="1628800"/>
            <a:ext cx="2808312" cy="26463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es-ES" dirty="0" smtClean="0">
                <a:solidFill>
                  <a:srgbClr val="920000"/>
                </a:solidFill>
              </a:rPr>
              <a:t>Puesto 18 en la sala infantil (zona roja)</a:t>
            </a:r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779912" y="422564"/>
            <a:ext cx="5131676" cy="624679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5 Rectángulo"/>
          <p:cNvSpPr/>
          <p:nvPr/>
        </p:nvSpPr>
        <p:spPr>
          <a:xfrm>
            <a:off x="1619672" y="4221088"/>
            <a:ext cx="936104" cy="432048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Rectángulo"/>
          <p:cNvSpPr/>
          <p:nvPr/>
        </p:nvSpPr>
        <p:spPr>
          <a:xfrm>
            <a:off x="5004048" y="0"/>
            <a:ext cx="4139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dirty="0">
                <a:solidFill>
                  <a:srgbClr val="920000"/>
                </a:solidFill>
              </a:rPr>
              <a:t>Biblioteca de la Facultad de Ciencias de la Educación</a:t>
            </a:r>
            <a:endParaRPr lang="es-ES" sz="1400" b="1" u="sng" dirty="0">
              <a:solidFill>
                <a:srgbClr val="92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077560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Elipse"/>
          <p:cNvSpPr/>
          <p:nvPr/>
        </p:nvSpPr>
        <p:spPr>
          <a:xfrm>
            <a:off x="7017734" y="2950345"/>
            <a:ext cx="504056" cy="50405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 dirty="0">
              <a:ln>
                <a:solidFill>
                  <a:srgbClr val="920000"/>
                </a:solidFill>
              </a:ln>
              <a:solidFill>
                <a:srgbClr val="92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6156176" y="1916832"/>
            <a:ext cx="2808312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 smtClean="0"/>
              <a:t>Distribución de ordenadores en área </a:t>
            </a:r>
            <a:r>
              <a:rPr lang="es-ES" dirty="0" smtClean="0">
                <a:solidFill>
                  <a:schemeClr val="bg1"/>
                </a:solidFill>
              </a:rPr>
              <a:t>tic</a:t>
            </a:r>
          </a:p>
        </p:txBody>
      </p:sp>
      <p:pic>
        <p:nvPicPr>
          <p:cNvPr id="7" name="6 Image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323528" y="364813"/>
            <a:ext cx="5131676" cy="630454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4 Rectángulo"/>
          <p:cNvSpPr/>
          <p:nvPr/>
        </p:nvSpPr>
        <p:spPr>
          <a:xfrm>
            <a:off x="5004048" y="0"/>
            <a:ext cx="4139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dirty="0"/>
              <a:t>Biblioteca de la Facultad de Ciencias de la Educación</a:t>
            </a:r>
            <a:endParaRPr lang="es-ES" sz="1400" b="1" u="sng" dirty="0"/>
          </a:p>
        </p:txBody>
      </p:sp>
    </p:spTree>
    <p:extLst>
      <p:ext uri="{BB962C8B-B14F-4D97-AF65-F5344CB8AC3E}">
        <p14:creationId xmlns:p14="http://schemas.microsoft.com/office/powerpoint/2010/main" val="261911505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Rectángulo"/>
          <p:cNvSpPr/>
          <p:nvPr/>
        </p:nvSpPr>
        <p:spPr>
          <a:xfrm>
            <a:off x="4945135" y="5782713"/>
            <a:ext cx="431257" cy="432048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8" name="7 Elipse"/>
          <p:cNvSpPr/>
          <p:nvPr/>
        </p:nvSpPr>
        <p:spPr>
          <a:xfrm>
            <a:off x="6681130" y="5776785"/>
            <a:ext cx="504056" cy="504056"/>
          </a:xfrm>
          <a:prstGeom prst="ellipse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ln>
                <a:solidFill>
                  <a:srgbClr val="920000"/>
                </a:solidFill>
              </a:ln>
              <a:solidFill>
                <a:srgbClr val="920000"/>
              </a:solidFill>
            </a:endParaRPr>
          </a:p>
        </p:txBody>
      </p:sp>
      <p:sp>
        <p:nvSpPr>
          <p:cNvPr id="4" name="Content Placeholder 2"/>
          <p:cNvSpPr txBox="1">
            <a:spLocks/>
          </p:cNvSpPr>
          <p:nvPr>
            <p:custDataLst>
              <p:tags r:id="rId1"/>
            </p:custDataLst>
          </p:nvPr>
        </p:nvSpPr>
        <p:spPr>
          <a:xfrm>
            <a:off x="1331640" y="5706202"/>
            <a:ext cx="6552728" cy="67512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kumimoji="0" lang="es-ES"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kumimoji="0" lang="es-ES"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s-ES" dirty="0" smtClean="0"/>
              <a:t>Puesto de ordenador </a:t>
            </a:r>
            <a:r>
              <a:rPr lang="es-ES" dirty="0" smtClean="0">
                <a:latin typeface="Arial Black" panose="020B0A04020102020204" pitchFamily="34" charset="0"/>
              </a:rPr>
              <a:t>G</a:t>
            </a:r>
            <a:r>
              <a:rPr lang="es-ES" dirty="0" smtClean="0"/>
              <a:t> en área </a:t>
            </a:r>
            <a:r>
              <a:rPr lang="es-ES" dirty="0" smtClean="0">
                <a:solidFill>
                  <a:schemeClr val="bg1"/>
                </a:solidFill>
              </a:rPr>
              <a:t>tic</a:t>
            </a:r>
            <a:endParaRPr lang="es-ES" dirty="0" smtClean="0"/>
          </a:p>
        </p:txBody>
      </p:sp>
      <p:pic>
        <p:nvPicPr>
          <p:cNvPr id="5" name="4 Imagen"/>
          <p:cNvPicPr>
            <a:picLocks noChangeAspect="1"/>
          </p:cNvPicPr>
          <p:nvPr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1207261" y="504631"/>
            <a:ext cx="6804248" cy="50126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5 Rectángulo"/>
          <p:cNvSpPr/>
          <p:nvPr/>
        </p:nvSpPr>
        <p:spPr>
          <a:xfrm>
            <a:off x="5004048" y="0"/>
            <a:ext cx="4139952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ES" sz="1400" b="1" u="sng" dirty="0"/>
              <a:t>Biblioteca de la Facultad de Ciencias de la Educación</a:t>
            </a:r>
            <a:endParaRPr lang="es-ES" sz="1400" b="1" u="sng" dirty="0"/>
          </a:p>
        </p:txBody>
      </p:sp>
    </p:spTree>
    <p:extLst>
      <p:ext uri="{BB962C8B-B14F-4D97-AF65-F5344CB8AC3E}">
        <p14:creationId xmlns:p14="http://schemas.microsoft.com/office/powerpoint/2010/main" val="241103098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14:gallery dir="l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HAGzTPKJNXuuOK4v20iPS7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0uhWvCQomImT50qU5y4Zn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DVSHAPEID" val="Nt3NLyN5bG9MX84Ywq40Qo"/>
</p:tagLst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</TotalTime>
  <Words>130</Words>
  <Application>Microsoft Office PowerPoint</Application>
  <PresentationFormat>Presentación en pantalla (4:3)</PresentationFormat>
  <Paragraphs>16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8</vt:i4>
      </vt:variant>
    </vt:vector>
  </HeadingPairs>
  <TitlesOfParts>
    <vt:vector size="9" baseType="lpstr"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Univerisidad de Granada</dc:creator>
  <cp:lastModifiedBy>Univerisidad de Granada</cp:lastModifiedBy>
  <cp:revision>8</cp:revision>
  <dcterms:created xsi:type="dcterms:W3CDTF">2021-01-21T14:24:48Z</dcterms:created>
  <dcterms:modified xsi:type="dcterms:W3CDTF">2021-01-21T15:58:39Z</dcterms:modified>
</cp:coreProperties>
</file>