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5" r:id="rId2"/>
    <p:sldId id="288" r:id="rId3"/>
    <p:sldId id="292" r:id="rId4"/>
    <p:sldId id="275" r:id="rId5"/>
    <p:sldId id="295" r:id="rId6"/>
    <p:sldId id="293" r:id="rId7"/>
    <p:sldId id="294" r:id="rId8"/>
    <p:sldId id="287" r:id="rId9"/>
    <p:sldId id="279" r:id="rId10"/>
    <p:sldId id="271" r:id="rId11"/>
    <p:sldId id="278" r:id="rId12"/>
    <p:sldId id="286" r:id="rId13"/>
    <p:sldId id="272" r:id="rId14"/>
    <p:sldId id="290" r:id="rId15"/>
    <p:sldId id="296" r:id="rId16"/>
    <p:sldId id="282" r:id="rId17"/>
    <p:sldId id="283" r:id="rId18"/>
    <p:sldId id="280" r:id="rId19"/>
    <p:sldId id="297" r:id="rId20"/>
    <p:sldId id="298" r:id="rId21"/>
    <p:sldId id="289" r:id="rId2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95" autoAdjust="0"/>
    <p:restoredTop sz="94660" autoAdjust="0"/>
  </p:normalViewPr>
  <p:slideViewPr>
    <p:cSldViewPr snapToGrid="0">
      <p:cViewPr>
        <p:scale>
          <a:sx n="66" d="100"/>
          <a:sy n="66" d="100"/>
        </p:scale>
        <p:origin x="-2142" y="-112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86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5823C4-989D-9842-AA71-4329EABC02AF}" type="doc">
      <dgm:prSet loTypeId="urn:microsoft.com/office/officeart/2005/8/layout/hierarchy5" loCatId="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E7697BB-E2C2-874C-8825-29BA01F5D434}">
      <dgm:prSet/>
      <dgm:spPr/>
      <dgm:t>
        <a:bodyPr/>
        <a:lstStyle/>
        <a:p>
          <a:pPr rtl="0"/>
          <a:r>
            <a:rPr lang="es-ES"/>
            <a:t>Impresión de diademas</a:t>
          </a:r>
          <a:endParaRPr lang="es-ES" dirty="0"/>
        </a:p>
      </dgm:t>
    </dgm:pt>
    <dgm:pt modelId="{845C13BE-A060-CF43-B608-2A4C70E4D3D8}" type="parTrans" cxnId="{D8962BF7-AFD3-4447-877A-9FEAB71C673C}">
      <dgm:prSet/>
      <dgm:spPr/>
      <dgm:t>
        <a:bodyPr/>
        <a:lstStyle/>
        <a:p>
          <a:endParaRPr lang="es-ES">
            <a:solidFill>
              <a:srgbClr val="FFFFFF"/>
            </a:solidFill>
          </a:endParaRPr>
        </a:p>
      </dgm:t>
    </dgm:pt>
    <dgm:pt modelId="{226347BD-1EE7-DC43-9425-F80578E65233}" type="sibTrans" cxnId="{D8962BF7-AFD3-4447-877A-9FEAB71C673C}">
      <dgm:prSet/>
      <dgm:spPr/>
      <dgm:t>
        <a:bodyPr/>
        <a:lstStyle/>
        <a:p>
          <a:endParaRPr lang="es-ES"/>
        </a:p>
      </dgm:t>
    </dgm:pt>
    <dgm:pt modelId="{C1D9FB06-FFB2-F240-945F-D92B1FD6EEDC}">
      <dgm:prSet/>
      <dgm:spPr/>
      <dgm:t>
        <a:bodyPr/>
        <a:lstStyle/>
        <a:p>
          <a:pPr rtl="0"/>
          <a:r>
            <a:rPr lang="es-ES"/>
            <a:t>Corte de acetatos</a:t>
          </a:r>
          <a:endParaRPr lang="es-ES" dirty="0"/>
        </a:p>
      </dgm:t>
    </dgm:pt>
    <dgm:pt modelId="{05D581D6-3C49-154B-8FBD-86DC9A6175F4}" type="parTrans" cxnId="{EF07CA80-A001-EB4A-A0C5-FF43C4F0708D}">
      <dgm:prSet/>
      <dgm:spPr/>
      <dgm:t>
        <a:bodyPr/>
        <a:lstStyle/>
        <a:p>
          <a:endParaRPr lang="es-ES">
            <a:solidFill>
              <a:srgbClr val="FFFFFF"/>
            </a:solidFill>
          </a:endParaRPr>
        </a:p>
      </dgm:t>
    </dgm:pt>
    <dgm:pt modelId="{A0317155-ACF4-EB46-90E7-25496DDD15DE}" type="sibTrans" cxnId="{EF07CA80-A001-EB4A-A0C5-FF43C4F0708D}">
      <dgm:prSet/>
      <dgm:spPr/>
      <dgm:t>
        <a:bodyPr/>
        <a:lstStyle/>
        <a:p>
          <a:endParaRPr lang="es-ES"/>
        </a:p>
      </dgm:t>
    </dgm:pt>
    <dgm:pt modelId="{60D173EC-4435-F94D-BAC2-C60C093B3995}">
      <dgm:prSet/>
      <dgm:spPr/>
      <dgm:t>
        <a:bodyPr/>
        <a:lstStyle/>
        <a:p>
          <a:pPr rtl="0"/>
          <a:r>
            <a:rPr lang="es-ES"/>
            <a:t>Gomas</a:t>
          </a:r>
          <a:endParaRPr lang="es-ES" dirty="0"/>
        </a:p>
      </dgm:t>
    </dgm:pt>
    <dgm:pt modelId="{22CF7415-FA3C-1C4C-B8B2-5DAEFB9FE6E5}" type="parTrans" cxnId="{2C178604-9E6F-A945-AA97-DFD2E11DED62}">
      <dgm:prSet/>
      <dgm:spPr/>
      <dgm:t>
        <a:bodyPr/>
        <a:lstStyle/>
        <a:p>
          <a:endParaRPr lang="es-ES">
            <a:solidFill>
              <a:srgbClr val="FFFFFF"/>
            </a:solidFill>
          </a:endParaRPr>
        </a:p>
      </dgm:t>
    </dgm:pt>
    <dgm:pt modelId="{A38D1CDE-BAE7-3447-AC24-BB74BC21A39A}" type="sibTrans" cxnId="{2C178604-9E6F-A945-AA97-DFD2E11DED62}">
      <dgm:prSet/>
      <dgm:spPr/>
      <dgm:t>
        <a:bodyPr/>
        <a:lstStyle/>
        <a:p>
          <a:endParaRPr lang="es-ES"/>
        </a:p>
      </dgm:t>
    </dgm:pt>
    <dgm:pt modelId="{86850C58-27A9-DA4B-8532-8426AA3125A2}">
      <dgm:prSet/>
      <dgm:spPr/>
      <dgm:t>
        <a:bodyPr/>
        <a:lstStyle/>
        <a:p>
          <a:pPr rtl="0"/>
          <a:r>
            <a:rPr lang="es-ES"/>
            <a:t>Fabricación </a:t>
          </a:r>
          <a:endParaRPr lang="es-ES" dirty="0"/>
        </a:p>
      </dgm:t>
    </dgm:pt>
    <dgm:pt modelId="{63677659-F0A9-E04E-B456-A02DD80A7043}" type="sibTrans" cxnId="{BC0708E0-440D-4440-910E-5D109FF14DA5}">
      <dgm:prSet/>
      <dgm:spPr/>
      <dgm:t>
        <a:bodyPr/>
        <a:lstStyle/>
        <a:p>
          <a:endParaRPr lang="es-ES"/>
        </a:p>
      </dgm:t>
    </dgm:pt>
    <dgm:pt modelId="{931244FD-C7FB-944A-99EA-E1F1B34C0A62}" type="parTrans" cxnId="{BC0708E0-440D-4440-910E-5D109FF14DA5}">
      <dgm:prSet/>
      <dgm:spPr/>
      <dgm:t>
        <a:bodyPr/>
        <a:lstStyle/>
        <a:p>
          <a:endParaRPr lang="es-ES">
            <a:solidFill>
              <a:srgbClr val="FFFFFF"/>
            </a:solidFill>
          </a:endParaRPr>
        </a:p>
      </dgm:t>
    </dgm:pt>
    <dgm:pt modelId="{82AC0F99-76E5-FE4A-8983-09AE5CA3A7BF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sz="2400" dirty="0"/>
        </a:p>
        <a:p>
          <a:endParaRPr lang="es-ES" sz="2400" dirty="0"/>
        </a:p>
        <a:p>
          <a:r>
            <a:rPr lang="es-ES" sz="2400" dirty="0" err="1"/>
            <a:t>Makers</a:t>
          </a:r>
          <a:r>
            <a:rPr lang="es-ES" sz="2400" dirty="0"/>
            <a:t> contra COVID19-GR</a:t>
          </a:r>
        </a:p>
      </dgm:t>
    </dgm:pt>
    <dgm:pt modelId="{43FCF4FB-CE74-E14D-8CD7-38BF1F53BF54}" type="parTrans" cxnId="{2581EF86-76F4-914A-A04C-B0C70BBC5E0B}">
      <dgm:prSet/>
      <dgm:spPr/>
      <dgm:t>
        <a:bodyPr/>
        <a:lstStyle/>
        <a:p>
          <a:endParaRPr lang="es-ES"/>
        </a:p>
      </dgm:t>
    </dgm:pt>
    <dgm:pt modelId="{B3FA071B-34E0-6E4E-B696-D4C543707240}" type="sibTrans" cxnId="{2581EF86-76F4-914A-A04C-B0C70BBC5E0B}">
      <dgm:prSet/>
      <dgm:spPr/>
      <dgm:t>
        <a:bodyPr/>
        <a:lstStyle/>
        <a:p>
          <a:endParaRPr lang="es-ES"/>
        </a:p>
      </dgm:t>
    </dgm:pt>
    <dgm:pt modelId="{2AC9EE3C-A0EB-CC40-952C-E4A6AB141212}">
      <dgm:prSet/>
      <dgm:spPr/>
      <dgm:t>
        <a:bodyPr/>
        <a:lstStyle/>
        <a:p>
          <a:pPr rtl="0"/>
          <a:r>
            <a:rPr lang="es-ES"/>
            <a:t>Distribución </a:t>
          </a:r>
          <a:endParaRPr lang="es-ES" dirty="0"/>
        </a:p>
      </dgm:t>
    </dgm:pt>
    <dgm:pt modelId="{9F5C37EC-D378-0E43-9294-6E99CAD5935B}" type="parTrans" cxnId="{2722EF75-AA32-734C-B0CD-5091A61FFAEF}">
      <dgm:prSet/>
      <dgm:spPr/>
      <dgm:t>
        <a:bodyPr/>
        <a:lstStyle/>
        <a:p>
          <a:endParaRPr lang="es-ES">
            <a:solidFill>
              <a:srgbClr val="FFFFFF"/>
            </a:solidFill>
          </a:endParaRPr>
        </a:p>
      </dgm:t>
    </dgm:pt>
    <dgm:pt modelId="{B2CCCEDB-742E-0044-A426-1AC08161F10E}" type="sibTrans" cxnId="{2722EF75-AA32-734C-B0CD-5091A61FFAEF}">
      <dgm:prSet/>
      <dgm:spPr/>
      <dgm:t>
        <a:bodyPr/>
        <a:lstStyle/>
        <a:p>
          <a:endParaRPr lang="es-ES"/>
        </a:p>
      </dgm:t>
    </dgm:pt>
    <dgm:pt modelId="{FD7590C3-6544-4849-89FF-2970F4AA2E55}">
      <dgm:prSet/>
      <dgm:spPr/>
      <dgm:t>
        <a:bodyPr/>
        <a:lstStyle/>
        <a:p>
          <a:pPr rtl="0"/>
          <a:r>
            <a:rPr lang="es-ES"/>
            <a:t>Suministro de material</a:t>
          </a:r>
          <a:endParaRPr lang="es-ES" dirty="0"/>
        </a:p>
      </dgm:t>
    </dgm:pt>
    <dgm:pt modelId="{3F1A081B-A872-5B45-ABD9-8AD9D13DE4BE}" type="parTrans" cxnId="{E1B51F6A-80BD-8D42-99BD-EE390C9F0698}">
      <dgm:prSet/>
      <dgm:spPr/>
      <dgm:t>
        <a:bodyPr/>
        <a:lstStyle/>
        <a:p>
          <a:endParaRPr lang="es-ES">
            <a:solidFill>
              <a:srgbClr val="FFFFFF"/>
            </a:solidFill>
          </a:endParaRPr>
        </a:p>
      </dgm:t>
    </dgm:pt>
    <dgm:pt modelId="{621E203E-B40D-3B42-854C-8D90AF694A0B}" type="sibTrans" cxnId="{E1B51F6A-80BD-8D42-99BD-EE390C9F0698}">
      <dgm:prSet/>
      <dgm:spPr/>
      <dgm:t>
        <a:bodyPr/>
        <a:lstStyle/>
        <a:p>
          <a:endParaRPr lang="es-ES"/>
        </a:p>
      </dgm:t>
    </dgm:pt>
    <dgm:pt modelId="{B771D99E-4A51-E74F-8FC6-63AB0F12B09E}">
      <dgm:prSet/>
      <dgm:spPr/>
      <dgm:t>
        <a:bodyPr/>
        <a:lstStyle/>
        <a:p>
          <a:pPr rtl="0"/>
          <a:r>
            <a:rPr lang="es-ES"/>
            <a:t>Encontrar transportistas</a:t>
          </a:r>
          <a:endParaRPr lang="es-ES" dirty="0"/>
        </a:p>
      </dgm:t>
    </dgm:pt>
    <dgm:pt modelId="{ABB9D80C-F388-1644-8491-A939C4FAEB93}" type="parTrans" cxnId="{F019C9DD-E23F-ED48-8E4F-6AE12D3F507E}">
      <dgm:prSet/>
      <dgm:spPr/>
      <dgm:t>
        <a:bodyPr/>
        <a:lstStyle/>
        <a:p>
          <a:endParaRPr lang="es-ES">
            <a:solidFill>
              <a:srgbClr val="FFFFFF"/>
            </a:solidFill>
          </a:endParaRPr>
        </a:p>
      </dgm:t>
    </dgm:pt>
    <dgm:pt modelId="{6499D3F4-CC49-B847-8539-CFEFF0605A1E}" type="sibTrans" cxnId="{F019C9DD-E23F-ED48-8E4F-6AE12D3F507E}">
      <dgm:prSet/>
      <dgm:spPr/>
      <dgm:t>
        <a:bodyPr/>
        <a:lstStyle/>
        <a:p>
          <a:endParaRPr lang="es-ES"/>
        </a:p>
      </dgm:t>
    </dgm:pt>
    <dgm:pt modelId="{DFB05DAE-13F9-2741-82BB-E62E57F13E2D}">
      <dgm:prSet/>
      <dgm:spPr/>
      <dgm:t>
        <a:bodyPr/>
        <a:lstStyle/>
        <a:p>
          <a:pPr rtl="0"/>
          <a:r>
            <a:rPr lang="es-ES"/>
            <a:t>Diseñar las rutas</a:t>
          </a:r>
          <a:endParaRPr lang="es-ES" dirty="0"/>
        </a:p>
      </dgm:t>
    </dgm:pt>
    <dgm:pt modelId="{1D5B13EC-0433-1F45-889A-A735C448E7FE}" type="parTrans" cxnId="{41BC2AED-1962-CA46-9666-E5393A0A4F66}">
      <dgm:prSet/>
      <dgm:spPr/>
      <dgm:t>
        <a:bodyPr/>
        <a:lstStyle/>
        <a:p>
          <a:endParaRPr lang="es-ES">
            <a:solidFill>
              <a:srgbClr val="FFFFFF"/>
            </a:solidFill>
          </a:endParaRPr>
        </a:p>
      </dgm:t>
    </dgm:pt>
    <dgm:pt modelId="{415D472A-3FDF-F64E-86D5-94EAAE0B6F70}" type="sibTrans" cxnId="{41BC2AED-1962-CA46-9666-E5393A0A4F66}">
      <dgm:prSet/>
      <dgm:spPr/>
      <dgm:t>
        <a:bodyPr/>
        <a:lstStyle/>
        <a:p>
          <a:endParaRPr lang="es-ES"/>
        </a:p>
      </dgm:t>
    </dgm:pt>
    <dgm:pt modelId="{E168EFDF-A677-6449-B82F-99D7D279276C}">
      <dgm:prSet/>
      <dgm:spPr/>
      <dgm:t>
        <a:bodyPr/>
        <a:lstStyle/>
        <a:p>
          <a:pPr rtl="0"/>
          <a:r>
            <a:rPr lang="es-ES"/>
            <a:t>Compra</a:t>
          </a:r>
          <a:endParaRPr lang="es-ES" dirty="0"/>
        </a:p>
      </dgm:t>
    </dgm:pt>
    <dgm:pt modelId="{25F7CA43-4661-D940-ADBA-6F9516DF50EA}" type="parTrans" cxnId="{FF6EE257-B759-FE4F-90CC-70D0C0ADFD7C}">
      <dgm:prSet/>
      <dgm:spPr/>
      <dgm:t>
        <a:bodyPr/>
        <a:lstStyle/>
        <a:p>
          <a:endParaRPr lang="es-ES">
            <a:solidFill>
              <a:srgbClr val="FFFFFF"/>
            </a:solidFill>
          </a:endParaRPr>
        </a:p>
      </dgm:t>
    </dgm:pt>
    <dgm:pt modelId="{F39EC62B-1DEE-F941-993F-72E9312DCAF7}" type="sibTrans" cxnId="{FF6EE257-B759-FE4F-90CC-70D0C0ADFD7C}">
      <dgm:prSet/>
      <dgm:spPr/>
      <dgm:t>
        <a:bodyPr/>
        <a:lstStyle/>
        <a:p>
          <a:endParaRPr lang="es-ES"/>
        </a:p>
      </dgm:t>
    </dgm:pt>
    <dgm:pt modelId="{5C475630-4566-AB46-B9A5-A7719D7619B9}">
      <dgm:prSet/>
      <dgm:spPr/>
      <dgm:t>
        <a:bodyPr/>
        <a:lstStyle/>
        <a:p>
          <a:pPr rtl="0"/>
          <a:r>
            <a:rPr lang="es-ES"/>
            <a:t>Reparto</a:t>
          </a:r>
          <a:endParaRPr lang="es-ES" dirty="0"/>
        </a:p>
      </dgm:t>
    </dgm:pt>
    <dgm:pt modelId="{B86475FE-A3C8-C64F-81DF-D4B5132B4663}" type="parTrans" cxnId="{2199209B-7F43-7B4A-A085-1EC961F6220F}">
      <dgm:prSet/>
      <dgm:spPr/>
      <dgm:t>
        <a:bodyPr/>
        <a:lstStyle/>
        <a:p>
          <a:endParaRPr lang="es-ES">
            <a:solidFill>
              <a:srgbClr val="FFFFFF"/>
            </a:solidFill>
          </a:endParaRPr>
        </a:p>
      </dgm:t>
    </dgm:pt>
    <dgm:pt modelId="{55D6E864-1B51-BD48-B317-205B498A38F7}" type="sibTrans" cxnId="{2199209B-7F43-7B4A-A085-1EC961F6220F}">
      <dgm:prSet/>
      <dgm:spPr/>
      <dgm:t>
        <a:bodyPr/>
        <a:lstStyle/>
        <a:p>
          <a:endParaRPr lang="es-ES"/>
        </a:p>
      </dgm:t>
    </dgm:pt>
    <dgm:pt modelId="{E2AD4D1F-4B12-694D-9986-2460BB801ADB}" type="pres">
      <dgm:prSet presAssocID="{7C5823C4-989D-9842-AA71-4329EABC02AF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7B6F869-60BA-F642-8815-27BE9BEA0606}" type="pres">
      <dgm:prSet presAssocID="{7C5823C4-989D-9842-AA71-4329EABC02AF}" presName="hierFlow" presStyleCnt="0"/>
      <dgm:spPr/>
    </dgm:pt>
    <dgm:pt modelId="{9E5977DE-97B7-004B-9FA3-AB38FD558792}" type="pres">
      <dgm:prSet presAssocID="{7C5823C4-989D-9842-AA71-4329EABC02AF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0BB0A8C9-AF0C-CD42-B391-BFAD6AE55DA7}" type="pres">
      <dgm:prSet presAssocID="{82AC0F99-76E5-FE4A-8983-09AE5CA3A7BF}" presName="Name17" presStyleCnt="0"/>
      <dgm:spPr/>
    </dgm:pt>
    <dgm:pt modelId="{F82E1C60-9D8B-EE4D-BE52-1A47E42846CD}" type="pres">
      <dgm:prSet presAssocID="{82AC0F99-76E5-FE4A-8983-09AE5CA3A7BF}" presName="level1Shape" presStyleLbl="node0" presStyleIdx="0" presStyleCnt="1" custScaleX="297102" custScaleY="263890" custLinFactX="-33566" custLinFactNeighborX="-100000" custLinFactNeighborY="-95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9071567-1790-2A4C-9067-CC07FF7AF166}" type="pres">
      <dgm:prSet presAssocID="{82AC0F99-76E5-FE4A-8983-09AE5CA3A7BF}" presName="hierChild2" presStyleCnt="0"/>
      <dgm:spPr/>
    </dgm:pt>
    <dgm:pt modelId="{0871BFF5-F0EB-BB4F-8395-E5299A967F2C}" type="pres">
      <dgm:prSet presAssocID="{931244FD-C7FB-944A-99EA-E1F1B34C0A62}" presName="Name25" presStyleLbl="parChTrans1D2" presStyleIdx="0" presStyleCnt="3"/>
      <dgm:spPr/>
      <dgm:t>
        <a:bodyPr/>
        <a:lstStyle/>
        <a:p>
          <a:endParaRPr lang="en-US"/>
        </a:p>
      </dgm:t>
    </dgm:pt>
    <dgm:pt modelId="{25E8C747-A3A4-6C4F-AEF9-44EE91F01614}" type="pres">
      <dgm:prSet presAssocID="{931244FD-C7FB-944A-99EA-E1F1B34C0A62}" presName="connTx" presStyleLbl="parChTrans1D2" presStyleIdx="0" presStyleCnt="3"/>
      <dgm:spPr/>
      <dgm:t>
        <a:bodyPr/>
        <a:lstStyle/>
        <a:p>
          <a:endParaRPr lang="en-US"/>
        </a:p>
      </dgm:t>
    </dgm:pt>
    <dgm:pt modelId="{DD7069C7-621E-0741-BDC6-97A52A948895}" type="pres">
      <dgm:prSet presAssocID="{86850C58-27A9-DA4B-8532-8426AA3125A2}" presName="Name30" presStyleCnt="0"/>
      <dgm:spPr/>
    </dgm:pt>
    <dgm:pt modelId="{BF38D52D-9042-5E46-8A3A-720807DC7017}" type="pres">
      <dgm:prSet presAssocID="{86850C58-27A9-DA4B-8532-8426AA3125A2}" presName="level2Shape" presStyleLbl="node2" presStyleIdx="0" presStyleCnt="3" custScaleX="144961" custScaleY="187684" custLinFactNeighborX="-79592" custLinFactNeighborY="-2436"/>
      <dgm:spPr/>
      <dgm:t>
        <a:bodyPr/>
        <a:lstStyle/>
        <a:p>
          <a:endParaRPr lang="en-US"/>
        </a:p>
      </dgm:t>
    </dgm:pt>
    <dgm:pt modelId="{84344ADC-6040-2445-977C-233C510238B0}" type="pres">
      <dgm:prSet presAssocID="{86850C58-27A9-DA4B-8532-8426AA3125A2}" presName="hierChild3" presStyleCnt="0"/>
      <dgm:spPr/>
    </dgm:pt>
    <dgm:pt modelId="{F08B0D10-9799-334D-B488-03BAD3576E55}" type="pres">
      <dgm:prSet presAssocID="{22CF7415-FA3C-1C4C-B8B2-5DAEFB9FE6E5}" presName="Name25" presStyleLbl="parChTrans1D3" presStyleIdx="0" presStyleCnt="7"/>
      <dgm:spPr/>
      <dgm:t>
        <a:bodyPr/>
        <a:lstStyle/>
        <a:p>
          <a:endParaRPr lang="en-US"/>
        </a:p>
      </dgm:t>
    </dgm:pt>
    <dgm:pt modelId="{4A6CFE5E-BCEC-F94D-BADC-96B70E70A253}" type="pres">
      <dgm:prSet presAssocID="{22CF7415-FA3C-1C4C-B8B2-5DAEFB9FE6E5}" presName="connTx" presStyleLbl="parChTrans1D3" presStyleIdx="0" presStyleCnt="7"/>
      <dgm:spPr/>
      <dgm:t>
        <a:bodyPr/>
        <a:lstStyle/>
        <a:p>
          <a:endParaRPr lang="en-US"/>
        </a:p>
      </dgm:t>
    </dgm:pt>
    <dgm:pt modelId="{086382B3-6448-D14C-BAC3-01566CC92C37}" type="pres">
      <dgm:prSet presAssocID="{60D173EC-4435-F94D-BAC2-C60C093B3995}" presName="Name30" presStyleCnt="0"/>
      <dgm:spPr/>
    </dgm:pt>
    <dgm:pt modelId="{60DB9836-7874-D44A-B6DB-093297F78721}" type="pres">
      <dgm:prSet presAssocID="{60D173EC-4435-F94D-BAC2-C60C093B3995}" presName="level2Shape" presStyleLbl="node3" presStyleIdx="0" presStyleCnt="7"/>
      <dgm:spPr/>
      <dgm:t>
        <a:bodyPr/>
        <a:lstStyle/>
        <a:p>
          <a:endParaRPr lang="en-US"/>
        </a:p>
      </dgm:t>
    </dgm:pt>
    <dgm:pt modelId="{BBEB1027-2C37-614B-8739-8B1F2DAE9734}" type="pres">
      <dgm:prSet presAssocID="{60D173EC-4435-F94D-BAC2-C60C093B3995}" presName="hierChild3" presStyleCnt="0"/>
      <dgm:spPr/>
    </dgm:pt>
    <dgm:pt modelId="{1DA4CF0D-EF47-9E45-81E3-ECECC96EAA2C}" type="pres">
      <dgm:prSet presAssocID="{05D581D6-3C49-154B-8FBD-86DC9A6175F4}" presName="Name25" presStyleLbl="parChTrans1D3" presStyleIdx="1" presStyleCnt="7"/>
      <dgm:spPr/>
      <dgm:t>
        <a:bodyPr/>
        <a:lstStyle/>
        <a:p>
          <a:endParaRPr lang="en-US"/>
        </a:p>
      </dgm:t>
    </dgm:pt>
    <dgm:pt modelId="{6B3EA5C5-7776-D840-A4B2-BCC450FF52BE}" type="pres">
      <dgm:prSet presAssocID="{05D581D6-3C49-154B-8FBD-86DC9A6175F4}" presName="connTx" presStyleLbl="parChTrans1D3" presStyleIdx="1" presStyleCnt="7"/>
      <dgm:spPr/>
      <dgm:t>
        <a:bodyPr/>
        <a:lstStyle/>
        <a:p>
          <a:endParaRPr lang="en-US"/>
        </a:p>
      </dgm:t>
    </dgm:pt>
    <dgm:pt modelId="{29CDBE9C-4518-624F-8EBD-F9DEDCC011AB}" type="pres">
      <dgm:prSet presAssocID="{C1D9FB06-FFB2-F240-945F-D92B1FD6EEDC}" presName="Name30" presStyleCnt="0"/>
      <dgm:spPr/>
    </dgm:pt>
    <dgm:pt modelId="{A5E8FBC4-4119-BA4B-8BA8-209FA3570D2A}" type="pres">
      <dgm:prSet presAssocID="{C1D9FB06-FFB2-F240-945F-D92B1FD6EEDC}" presName="level2Shape" presStyleLbl="node3" presStyleIdx="1" presStyleCnt="7"/>
      <dgm:spPr/>
      <dgm:t>
        <a:bodyPr/>
        <a:lstStyle/>
        <a:p>
          <a:endParaRPr lang="en-US"/>
        </a:p>
      </dgm:t>
    </dgm:pt>
    <dgm:pt modelId="{71D57478-4E5B-7044-B22A-0C47B58B2118}" type="pres">
      <dgm:prSet presAssocID="{C1D9FB06-FFB2-F240-945F-D92B1FD6EEDC}" presName="hierChild3" presStyleCnt="0"/>
      <dgm:spPr/>
    </dgm:pt>
    <dgm:pt modelId="{DBF57FCB-C058-1E4E-B43D-EEED05281106}" type="pres">
      <dgm:prSet presAssocID="{845C13BE-A060-CF43-B608-2A4C70E4D3D8}" presName="Name25" presStyleLbl="parChTrans1D3" presStyleIdx="2" presStyleCnt="7"/>
      <dgm:spPr/>
      <dgm:t>
        <a:bodyPr/>
        <a:lstStyle/>
        <a:p>
          <a:endParaRPr lang="en-US"/>
        </a:p>
      </dgm:t>
    </dgm:pt>
    <dgm:pt modelId="{BE71662D-03CB-2D49-AFC5-B7619D2603B8}" type="pres">
      <dgm:prSet presAssocID="{845C13BE-A060-CF43-B608-2A4C70E4D3D8}" presName="connTx" presStyleLbl="parChTrans1D3" presStyleIdx="2" presStyleCnt="7"/>
      <dgm:spPr/>
      <dgm:t>
        <a:bodyPr/>
        <a:lstStyle/>
        <a:p>
          <a:endParaRPr lang="en-US"/>
        </a:p>
      </dgm:t>
    </dgm:pt>
    <dgm:pt modelId="{C2C0BA80-0D63-9A4A-8AE3-8AD2830EEEA7}" type="pres">
      <dgm:prSet presAssocID="{CE7697BB-E2C2-874C-8825-29BA01F5D434}" presName="Name30" presStyleCnt="0"/>
      <dgm:spPr/>
    </dgm:pt>
    <dgm:pt modelId="{DFC6C848-987D-5249-83AE-529D517EB769}" type="pres">
      <dgm:prSet presAssocID="{CE7697BB-E2C2-874C-8825-29BA01F5D434}" presName="level2Shape" presStyleLbl="node3" presStyleIdx="2" presStyleCnt="7"/>
      <dgm:spPr/>
      <dgm:t>
        <a:bodyPr/>
        <a:lstStyle/>
        <a:p>
          <a:endParaRPr lang="en-US"/>
        </a:p>
      </dgm:t>
    </dgm:pt>
    <dgm:pt modelId="{A320A299-5706-1840-986E-0C227DB5178E}" type="pres">
      <dgm:prSet presAssocID="{CE7697BB-E2C2-874C-8825-29BA01F5D434}" presName="hierChild3" presStyleCnt="0"/>
      <dgm:spPr/>
    </dgm:pt>
    <dgm:pt modelId="{F6734798-A6A4-2042-904F-3218047E2B94}" type="pres">
      <dgm:prSet presAssocID="{9F5C37EC-D378-0E43-9294-6E99CAD5935B}" presName="Name25" presStyleLbl="parChTrans1D2" presStyleIdx="1" presStyleCnt="3"/>
      <dgm:spPr/>
      <dgm:t>
        <a:bodyPr/>
        <a:lstStyle/>
        <a:p>
          <a:endParaRPr lang="en-US"/>
        </a:p>
      </dgm:t>
    </dgm:pt>
    <dgm:pt modelId="{A0FAE8B2-A210-474C-B80E-12D8796365D7}" type="pres">
      <dgm:prSet presAssocID="{9F5C37EC-D378-0E43-9294-6E99CAD5935B}" presName="connTx" presStyleLbl="parChTrans1D2" presStyleIdx="1" presStyleCnt="3"/>
      <dgm:spPr/>
      <dgm:t>
        <a:bodyPr/>
        <a:lstStyle/>
        <a:p>
          <a:endParaRPr lang="en-US"/>
        </a:p>
      </dgm:t>
    </dgm:pt>
    <dgm:pt modelId="{5B53F72C-AA65-ED4A-828F-8D2075D7F4CA}" type="pres">
      <dgm:prSet presAssocID="{2AC9EE3C-A0EB-CC40-952C-E4A6AB141212}" presName="Name30" presStyleCnt="0"/>
      <dgm:spPr/>
    </dgm:pt>
    <dgm:pt modelId="{2AF1F817-C181-DA4D-BD48-0CE9B46B1CBC}" type="pres">
      <dgm:prSet presAssocID="{2AC9EE3C-A0EB-CC40-952C-E4A6AB141212}" presName="level2Shape" presStyleLbl="node2" presStyleIdx="1" presStyleCnt="3" custScaleX="146020" custScaleY="193659" custLinFactNeighborX="-77251" custLinFactNeighborY="-51504"/>
      <dgm:spPr/>
      <dgm:t>
        <a:bodyPr/>
        <a:lstStyle/>
        <a:p>
          <a:endParaRPr lang="en-US"/>
        </a:p>
      </dgm:t>
    </dgm:pt>
    <dgm:pt modelId="{B37F1AAD-6496-604B-B573-E4AA04048EA8}" type="pres">
      <dgm:prSet presAssocID="{2AC9EE3C-A0EB-CC40-952C-E4A6AB141212}" presName="hierChild3" presStyleCnt="0"/>
      <dgm:spPr/>
    </dgm:pt>
    <dgm:pt modelId="{3D5561F5-6D6B-A742-AEDA-237BC2D204A4}" type="pres">
      <dgm:prSet presAssocID="{ABB9D80C-F388-1644-8491-A939C4FAEB93}" presName="Name25" presStyleLbl="parChTrans1D3" presStyleIdx="3" presStyleCnt="7"/>
      <dgm:spPr/>
      <dgm:t>
        <a:bodyPr/>
        <a:lstStyle/>
        <a:p>
          <a:endParaRPr lang="en-US"/>
        </a:p>
      </dgm:t>
    </dgm:pt>
    <dgm:pt modelId="{CD11FBF4-5C8B-824F-9BB3-7EF2EF2E0EBB}" type="pres">
      <dgm:prSet presAssocID="{ABB9D80C-F388-1644-8491-A939C4FAEB93}" presName="connTx" presStyleLbl="parChTrans1D3" presStyleIdx="3" presStyleCnt="7"/>
      <dgm:spPr/>
      <dgm:t>
        <a:bodyPr/>
        <a:lstStyle/>
        <a:p>
          <a:endParaRPr lang="en-US"/>
        </a:p>
      </dgm:t>
    </dgm:pt>
    <dgm:pt modelId="{944EF2EA-0ACD-9E44-97F2-02DEE678595D}" type="pres">
      <dgm:prSet presAssocID="{B771D99E-4A51-E74F-8FC6-63AB0F12B09E}" presName="Name30" presStyleCnt="0"/>
      <dgm:spPr/>
    </dgm:pt>
    <dgm:pt modelId="{5060CD40-D3F1-CD47-A2C9-A510624401D8}" type="pres">
      <dgm:prSet presAssocID="{B771D99E-4A51-E74F-8FC6-63AB0F12B09E}" presName="level2Shape" presStyleLbl="node3" presStyleIdx="3" presStyleCnt="7"/>
      <dgm:spPr/>
      <dgm:t>
        <a:bodyPr/>
        <a:lstStyle/>
        <a:p>
          <a:endParaRPr lang="en-US"/>
        </a:p>
      </dgm:t>
    </dgm:pt>
    <dgm:pt modelId="{F96EE87B-48E7-DB4D-949A-F37C82793C25}" type="pres">
      <dgm:prSet presAssocID="{B771D99E-4A51-E74F-8FC6-63AB0F12B09E}" presName="hierChild3" presStyleCnt="0"/>
      <dgm:spPr/>
    </dgm:pt>
    <dgm:pt modelId="{95403CA5-0B48-EF4A-8EB0-3E949E0E6FC9}" type="pres">
      <dgm:prSet presAssocID="{1D5B13EC-0433-1F45-889A-A735C448E7FE}" presName="Name25" presStyleLbl="parChTrans1D3" presStyleIdx="4" presStyleCnt="7"/>
      <dgm:spPr/>
      <dgm:t>
        <a:bodyPr/>
        <a:lstStyle/>
        <a:p>
          <a:endParaRPr lang="en-US"/>
        </a:p>
      </dgm:t>
    </dgm:pt>
    <dgm:pt modelId="{1A2CD88A-E5AE-F64F-A438-015AD7FEA4E2}" type="pres">
      <dgm:prSet presAssocID="{1D5B13EC-0433-1F45-889A-A735C448E7FE}" presName="connTx" presStyleLbl="parChTrans1D3" presStyleIdx="4" presStyleCnt="7"/>
      <dgm:spPr/>
      <dgm:t>
        <a:bodyPr/>
        <a:lstStyle/>
        <a:p>
          <a:endParaRPr lang="en-US"/>
        </a:p>
      </dgm:t>
    </dgm:pt>
    <dgm:pt modelId="{F7A5787B-FC34-DE4B-8AFC-FCAD2C4B027D}" type="pres">
      <dgm:prSet presAssocID="{DFB05DAE-13F9-2741-82BB-E62E57F13E2D}" presName="Name30" presStyleCnt="0"/>
      <dgm:spPr/>
    </dgm:pt>
    <dgm:pt modelId="{269E2E49-931C-334F-9E0E-AD80C140EF37}" type="pres">
      <dgm:prSet presAssocID="{DFB05DAE-13F9-2741-82BB-E62E57F13E2D}" presName="level2Shape" presStyleLbl="node3" presStyleIdx="4" presStyleCnt="7"/>
      <dgm:spPr/>
      <dgm:t>
        <a:bodyPr/>
        <a:lstStyle/>
        <a:p>
          <a:endParaRPr lang="en-US"/>
        </a:p>
      </dgm:t>
    </dgm:pt>
    <dgm:pt modelId="{E04F0D8C-993C-5C45-BE9A-09764FBEED5A}" type="pres">
      <dgm:prSet presAssocID="{DFB05DAE-13F9-2741-82BB-E62E57F13E2D}" presName="hierChild3" presStyleCnt="0"/>
      <dgm:spPr/>
    </dgm:pt>
    <dgm:pt modelId="{D578B6EE-7A05-5340-B335-1723D987BDDB}" type="pres">
      <dgm:prSet presAssocID="{3F1A081B-A872-5B45-ABD9-8AD9D13DE4BE}" presName="Name25" presStyleLbl="parChTrans1D2" presStyleIdx="2" presStyleCnt="3"/>
      <dgm:spPr/>
      <dgm:t>
        <a:bodyPr/>
        <a:lstStyle/>
        <a:p>
          <a:endParaRPr lang="en-US"/>
        </a:p>
      </dgm:t>
    </dgm:pt>
    <dgm:pt modelId="{C6CB4840-F31F-E04E-B77E-3D50848F1F84}" type="pres">
      <dgm:prSet presAssocID="{3F1A081B-A872-5B45-ABD9-8AD9D13DE4BE}" presName="connTx" presStyleLbl="parChTrans1D2" presStyleIdx="2" presStyleCnt="3"/>
      <dgm:spPr/>
      <dgm:t>
        <a:bodyPr/>
        <a:lstStyle/>
        <a:p>
          <a:endParaRPr lang="en-US"/>
        </a:p>
      </dgm:t>
    </dgm:pt>
    <dgm:pt modelId="{8CE85CC2-31C6-5347-802F-5AD0E4D14940}" type="pres">
      <dgm:prSet presAssocID="{FD7590C3-6544-4849-89FF-2970F4AA2E55}" presName="Name30" presStyleCnt="0"/>
      <dgm:spPr/>
    </dgm:pt>
    <dgm:pt modelId="{3B80BC22-C038-F54F-863C-9D6CB1229787}" type="pres">
      <dgm:prSet presAssocID="{FD7590C3-6544-4849-89FF-2970F4AA2E55}" presName="level2Shape" presStyleLbl="node2" presStyleIdx="2" presStyleCnt="3" custScaleX="146627" custScaleY="183940" custLinFactNeighborX="-70041" custLinFactNeighborY="-14421"/>
      <dgm:spPr/>
      <dgm:t>
        <a:bodyPr/>
        <a:lstStyle/>
        <a:p>
          <a:endParaRPr lang="en-US"/>
        </a:p>
      </dgm:t>
    </dgm:pt>
    <dgm:pt modelId="{CA787D19-46BC-9A4D-B48E-ECE7BC2A7440}" type="pres">
      <dgm:prSet presAssocID="{FD7590C3-6544-4849-89FF-2970F4AA2E55}" presName="hierChild3" presStyleCnt="0"/>
      <dgm:spPr/>
    </dgm:pt>
    <dgm:pt modelId="{09AC9D4F-249B-7E46-959E-FB0784887FF4}" type="pres">
      <dgm:prSet presAssocID="{25F7CA43-4661-D940-ADBA-6F9516DF50EA}" presName="Name25" presStyleLbl="parChTrans1D3" presStyleIdx="5" presStyleCnt="7"/>
      <dgm:spPr/>
      <dgm:t>
        <a:bodyPr/>
        <a:lstStyle/>
        <a:p>
          <a:endParaRPr lang="en-US"/>
        </a:p>
      </dgm:t>
    </dgm:pt>
    <dgm:pt modelId="{E2768038-3FBE-E341-A4EE-E21FCEE829A9}" type="pres">
      <dgm:prSet presAssocID="{25F7CA43-4661-D940-ADBA-6F9516DF50EA}" presName="connTx" presStyleLbl="parChTrans1D3" presStyleIdx="5" presStyleCnt="7"/>
      <dgm:spPr/>
      <dgm:t>
        <a:bodyPr/>
        <a:lstStyle/>
        <a:p>
          <a:endParaRPr lang="en-US"/>
        </a:p>
      </dgm:t>
    </dgm:pt>
    <dgm:pt modelId="{6FA3D001-D406-8B4F-8B85-01A4A15EA3C4}" type="pres">
      <dgm:prSet presAssocID="{E168EFDF-A677-6449-B82F-99D7D279276C}" presName="Name30" presStyleCnt="0"/>
      <dgm:spPr/>
    </dgm:pt>
    <dgm:pt modelId="{48780896-D583-F149-95BF-90339F362790}" type="pres">
      <dgm:prSet presAssocID="{E168EFDF-A677-6449-B82F-99D7D279276C}" presName="level2Shape" presStyleLbl="node3" presStyleIdx="5" presStyleCnt="7"/>
      <dgm:spPr/>
      <dgm:t>
        <a:bodyPr/>
        <a:lstStyle/>
        <a:p>
          <a:endParaRPr lang="en-US"/>
        </a:p>
      </dgm:t>
    </dgm:pt>
    <dgm:pt modelId="{0EF1ACDD-F8E7-E04D-844B-5342C347A3F1}" type="pres">
      <dgm:prSet presAssocID="{E168EFDF-A677-6449-B82F-99D7D279276C}" presName="hierChild3" presStyleCnt="0"/>
      <dgm:spPr/>
    </dgm:pt>
    <dgm:pt modelId="{8ED54DCF-0544-BA4B-B4C5-011CF08159B2}" type="pres">
      <dgm:prSet presAssocID="{B86475FE-A3C8-C64F-81DF-D4B5132B4663}" presName="Name25" presStyleLbl="parChTrans1D3" presStyleIdx="6" presStyleCnt="7"/>
      <dgm:spPr/>
      <dgm:t>
        <a:bodyPr/>
        <a:lstStyle/>
        <a:p>
          <a:endParaRPr lang="en-US"/>
        </a:p>
      </dgm:t>
    </dgm:pt>
    <dgm:pt modelId="{7177C246-A5CC-6D4E-B9D2-EF5879923A00}" type="pres">
      <dgm:prSet presAssocID="{B86475FE-A3C8-C64F-81DF-D4B5132B4663}" presName="connTx" presStyleLbl="parChTrans1D3" presStyleIdx="6" presStyleCnt="7"/>
      <dgm:spPr/>
      <dgm:t>
        <a:bodyPr/>
        <a:lstStyle/>
        <a:p>
          <a:endParaRPr lang="en-US"/>
        </a:p>
      </dgm:t>
    </dgm:pt>
    <dgm:pt modelId="{36C4E4CE-034C-5545-86BE-17C8C0E0B712}" type="pres">
      <dgm:prSet presAssocID="{5C475630-4566-AB46-B9A5-A7719D7619B9}" presName="Name30" presStyleCnt="0"/>
      <dgm:spPr/>
    </dgm:pt>
    <dgm:pt modelId="{6C450E4B-A987-7F42-AF19-F5CF278D5ADE}" type="pres">
      <dgm:prSet presAssocID="{5C475630-4566-AB46-B9A5-A7719D7619B9}" presName="level2Shape" presStyleLbl="node3" presStyleIdx="6" presStyleCnt="7"/>
      <dgm:spPr/>
      <dgm:t>
        <a:bodyPr/>
        <a:lstStyle/>
        <a:p>
          <a:endParaRPr lang="en-US"/>
        </a:p>
      </dgm:t>
    </dgm:pt>
    <dgm:pt modelId="{83567944-46ED-B84C-A6F8-5FE7228A4987}" type="pres">
      <dgm:prSet presAssocID="{5C475630-4566-AB46-B9A5-A7719D7619B9}" presName="hierChild3" presStyleCnt="0"/>
      <dgm:spPr/>
    </dgm:pt>
    <dgm:pt modelId="{B6FC50FF-3D45-A24B-9D54-5732CD920B90}" type="pres">
      <dgm:prSet presAssocID="{7C5823C4-989D-9842-AA71-4329EABC02AF}" presName="bgShapesFlow" presStyleCnt="0"/>
      <dgm:spPr/>
    </dgm:pt>
  </dgm:ptLst>
  <dgm:cxnLst>
    <dgm:cxn modelId="{3D56D4F6-128F-564F-9412-3DFE2489A03F}" type="presOf" srcId="{931244FD-C7FB-944A-99EA-E1F1B34C0A62}" destId="{25E8C747-A3A4-6C4F-AEF9-44EE91F01614}" srcOrd="1" destOrd="0" presId="urn:microsoft.com/office/officeart/2005/8/layout/hierarchy5"/>
    <dgm:cxn modelId="{49E63C71-89FD-3146-A8CA-246A8BF77821}" type="presOf" srcId="{845C13BE-A060-CF43-B608-2A4C70E4D3D8}" destId="{DBF57FCB-C058-1E4E-B43D-EEED05281106}" srcOrd="0" destOrd="0" presId="urn:microsoft.com/office/officeart/2005/8/layout/hierarchy5"/>
    <dgm:cxn modelId="{7128309B-C65F-E54F-8CDD-D2F423AA6779}" type="presOf" srcId="{C1D9FB06-FFB2-F240-945F-D92B1FD6EEDC}" destId="{A5E8FBC4-4119-BA4B-8BA8-209FA3570D2A}" srcOrd="0" destOrd="0" presId="urn:microsoft.com/office/officeart/2005/8/layout/hierarchy5"/>
    <dgm:cxn modelId="{FBE4EA32-9C46-5549-AE82-65532E3631D2}" type="presOf" srcId="{05D581D6-3C49-154B-8FBD-86DC9A6175F4}" destId="{1DA4CF0D-EF47-9E45-81E3-ECECC96EAA2C}" srcOrd="0" destOrd="0" presId="urn:microsoft.com/office/officeart/2005/8/layout/hierarchy5"/>
    <dgm:cxn modelId="{8D9E3D52-2EFF-E041-A486-154D0861049A}" type="presOf" srcId="{9F5C37EC-D378-0E43-9294-6E99CAD5935B}" destId="{A0FAE8B2-A210-474C-B80E-12D8796365D7}" srcOrd="1" destOrd="0" presId="urn:microsoft.com/office/officeart/2005/8/layout/hierarchy5"/>
    <dgm:cxn modelId="{291DAB83-6E2C-B64A-B4E4-01B85FABA209}" type="presOf" srcId="{ABB9D80C-F388-1644-8491-A939C4FAEB93}" destId="{CD11FBF4-5C8B-824F-9BB3-7EF2EF2E0EBB}" srcOrd="1" destOrd="0" presId="urn:microsoft.com/office/officeart/2005/8/layout/hierarchy5"/>
    <dgm:cxn modelId="{2199209B-7F43-7B4A-A085-1EC961F6220F}" srcId="{FD7590C3-6544-4849-89FF-2970F4AA2E55}" destId="{5C475630-4566-AB46-B9A5-A7719D7619B9}" srcOrd="1" destOrd="0" parTransId="{B86475FE-A3C8-C64F-81DF-D4B5132B4663}" sibTransId="{55D6E864-1B51-BD48-B317-205B498A38F7}"/>
    <dgm:cxn modelId="{2B4928F7-1715-7049-A7B3-E76E7EE68C51}" type="presOf" srcId="{82AC0F99-76E5-FE4A-8983-09AE5CA3A7BF}" destId="{F82E1C60-9D8B-EE4D-BE52-1A47E42846CD}" srcOrd="0" destOrd="0" presId="urn:microsoft.com/office/officeart/2005/8/layout/hierarchy5"/>
    <dgm:cxn modelId="{27F95A12-DC6D-9A4F-BE01-DE12CE860605}" type="presOf" srcId="{05D581D6-3C49-154B-8FBD-86DC9A6175F4}" destId="{6B3EA5C5-7776-D840-A4B2-BCC450FF52BE}" srcOrd="1" destOrd="0" presId="urn:microsoft.com/office/officeart/2005/8/layout/hierarchy5"/>
    <dgm:cxn modelId="{2581EF86-76F4-914A-A04C-B0C70BBC5E0B}" srcId="{7C5823C4-989D-9842-AA71-4329EABC02AF}" destId="{82AC0F99-76E5-FE4A-8983-09AE5CA3A7BF}" srcOrd="0" destOrd="0" parTransId="{43FCF4FB-CE74-E14D-8CD7-38BF1F53BF54}" sibTransId="{B3FA071B-34E0-6E4E-B696-D4C543707240}"/>
    <dgm:cxn modelId="{3514873D-4649-5C42-B2D3-F12736225F23}" type="presOf" srcId="{25F7CA43-4661-D940-ADBA-6F9516DF50EA}" destId="{E2768038-3FBE-E341-A4EE-E21FCEE829A9}" srcOrd="1" destOrd="0" presId="urn:microsoft.com/office/officeart/2005/8/layout/hierarchy5"/>
    <dgm:cxn modelId="{DE9F13BB-81C6-A34A-8B60-F995C3CC2F24}" type="presOf" srcId="{5C475630-4566-AB46-B9A5-A7719D7619B9}" destId="{6C450E4B-A987-7F42-AF19-F5CF278D5ADE}" srcOrd="0" destOrd="0" presId="urn:microsoft.com/office/officeart/2005/8/layout/hierarchy5"/>
    <dgm:cxn modelId="{F019C9DD-E23F-ED48-8E4F-6AE12D3F507E}" srcId="{2AC9EE3C-A0EB-CC40-952C-E4A6AB141212}" destId="{B771D99E-4A51-E74F-8FC6-63AB0F12B09E}" srcOrd="0" destOrd="0" parTransId="{ABB9D80C-F388-1644-8491-A939C4FAEB93}" sibTransId="{6499D3F4-CC49-B847-8539-CFEFF0605A1E}"/>
    <dgm:cxn modelId="{9CFF3646-5616-BA4C-A9C5-ED5A20F86083}" type="presOf" srcId="{22CF7415-FA3C-1C4C-B8B2-5DAEFB9FE6E5}" destId="{F08B0D10-9799-334D-B488-03BAD3576E55}" srcOrd="0" destOrd="0" presId="urn:microsoft.com/office/officeart/2005/8/layout/hierarchy5"/>
    <dgm:cxn modelId="{7E101C48-05AC-EE49-893A-D164769CA740}" type="presOf" srcId="{60D173EC-4435-F94D-BAC2-C60C093B3995}" destId="{60DB9836-7874-D44A-B6DB-093297F78721}" srcOrd="0" destOrd="0" presId="urn:microsoft.com/office/officeart/2005/8/layout/hierarchy5"/>
    <dgm:cxn modelId="{5D542943-77A4-2041-9607-BD64B543D600}" type="presOf" srcId="{25F7CA43-4661-D940-ADBA-6F9516DF50EA}" destId="{09AC9D4F-249B-7E46-959E-FB0784887FF4}" srcOrd="0" destOrd="0" presId="urn:microsoft.com/office/officeart/2005/8/layout/hierarchy5"/>
    <dgm:cxn modelId="{535BCEF2-80A0-C346-898C-3F78F0CC94ED}" type="presOf" srcId="{845C13BE-A060-CF43-B608-2A4C70E4D3D8}" destId="{BE71662D-03CB-2D49-AFC5-B7619D2603B8}" srcOrd="1" destOrd="0" presId="urn:microsoft.com/office/officeart/2005/8/layout/hierarchy5"/>
    <dgm:cxn modelId="{B1F759B2-77E3-AE4F-B83E-9FCEAADA926F}" type="presOf" srcId="{B86475FE-A3C8-C64F-81DF-D4B5132B4663}" destId="{8ED54DCF-0544-BA4B-B4C5-011CF08159B2}" srcOrd="0" destOrd="0" presId="urn:microsoft.com/office/officeart/2005/8/layout/hierarchy5"/>
    <dgm:cxn modelId="{2F7B23B0-8ECE-FD41-A982-5AFF7351F31F}" type="presOf" srcId="{FD7590C3-6544-4849-89FF-2970F4AA2E55}" destId="{3B80BC22-C038-F54F-863C-9D6CB1229787}" srcOrd="0" destOrd="0" presId="urn:microsoft.com/office/officeart/2005/8/layout/hierarchy5"/>
    <dgm:cxn modelId="{01684C89-59E6-EE42-8049-6B1667E060E2}" type="presOf" srcId="{E168EFDF-A677-6449-B82F-99D7D279276C}" destId="{48780896-D583-F149-95BF-90339F362790}" srcOrd="0" destOrd="0" presId="urn:microsoft.com/office/officeart/2005/8/layout/hierarchy5"/>
    <dgm:cxn modelId="{0085A765-FE33-694B-BC4A-9F9C56B13708}" type="presOf" srcId="{3F1A081B-A872-5B45-ABD9-8AD9D13DE4BE}" destId="{D578B6EE-7A05-5340-B335-1723D987BDDB}" srcOrd="0" destOrd="0" presId="urn:microsoft.com/office/officeart/2005/8/layout/hierarchy5"/>
    <dgm:cxn modelId="{A822E101-2420-2C4D-992F-837326344981}" type="presOf" srcId="{2AC9EE3C-A0EB-CC40-952C-E4A6AB141212}" destId="{2AF1F817-C181-DA4D-BD48-0CE9B46B1CBC}" srcOrd="0" destOrd="0" presId="urn:microsoft.com/office/officeart/2005/8/layout/hierarchy5"/>
    <dgm:cxn modelId="{352CFAD9-8B54-5E4D-8428-9698CB2006F7}" type="presOf" srcId="{3F1A081B-A872-5B45-ABD9-8AD9D13DE4BE}" destId="{C6CB4840-F31F-E04E-B77E-3D50848F1F84}" srcOrd="1" destOrd="0" presId="urn:microsoft.com/office/officeart/2005/8/layout/hierarchy5"/>
    <dgm:cxn modelId="{E1B51F6A-80BD-8D42-99BD-EE390C9F0698}" srcId="{82AC0F99-76E5-FE4A-8983-09AE5CA3A7BF}" destId="{FD7590C3-6544-4849-89FF-2970F4AA2E55}" srcOrd="2" destOrd="0" parTransId="{3F1A081B-A872-5B45-ABD9-8AD9D13DE4BE}" sibTransId="{621E203E-B40D-3B42-854C-8D90AF694A0B}"/>
    <dgm:cxn modelId="{20BF4262-E775-224B-A617-5BAEC13C88A5}" type="presOf" srcId="{DFB05DAE-13F9-2741-82BB-E62E57F13E2D}" destId="{269E2E49-931C-334F-9E0E-AD80C140EF37}" srcOrd="0" destOrd="0" presId="urn:microsoft.com/office/officeart/2005/8/layout/hierarchy5"/>
    <dgm:cxn modelId="{BC0708E0-440D-4440-910E-5D109FF14DA5}" srcId="{82AC0F99-76E5-FE4A-8983-09AE5CA3A7BF}" destId="{86850C58-27A9-DA4B-8532-8426AA3125A2}" srcOrd="0" destOrd="0" parTransId="{931244FD-C7FB-944A-99EA-E1F1B34C0A62}" sibTransId="{63677659-F0A9-E04E-B456-A02DD80A7043}"/>
    <dgm:cxn modelId="{D84C069C-5448-2148-B552-419EDE5A241C}" type="presOf" srcId="{86850C58-27A9-DA4B-8532-8426AA3125A2}" destId="{BF38D52D-9042-5E46-8A3A-720807DC7017}" srcOrd="0" destOrd="0" presId="urn:microsoft.com/office/officeart/2005/8/layout/hierarchy5"/>
    <dgm:cxn modelId="{D6EB8084-EF30-6B4E-8510-CE38B0E4DF00}" type="presOf" srcId="{1D5B13EC-0433-1F45-889A-A735C448E7FE}" destId="{1A2CD88A-E5AE-F64F-A438-015AD7FEA4E2}" srcOrd="1" destOrd="0" presId="urn:microsoft.com/office/officeart/2005/8/layout/hierarchy5"/>
    <dgm:cxn modelId="{BBEED366-E8AB-274F-BBDA-F2F35911C4DC}" type="presOf" srcId="{B86475FE-A3C8-C64F-81DF-D4B5132B4663}" destId="{7177C246-A5CC-6D4E-B9D2-EF5879923A00}" srcOrd="1" destOrd="0" presId="urn:microsoft.com/office/officeart/2005/8/layout/hierarchy5"/>
    <dgm:cxn modelId="{427C67EE-574A-4845-A0CC-7468A7BD2D51}" type="presOf" srcId="{CE7697BB-E2C2-874C-8825-29BA01F5D434}" destId="{DFC6C848-987D-5249-83AE-529D517EB769}" srcOrd="0" destOrd="0" presId="urn:microsoft.com/office/officeart/2005/8/layout/hierarchy5"/>
    <dgm:cxn modelId="{1FB7D62E-C3EA-FC4A-BFC8-D91C749048BD}" type="presOf" srcId="{22CF7415-FA3C-1C4C-B8B2-5DAEFB9FE6E5}" destId="{4A6CFE5E-BCEC-F94D-BADC-96B70E70A253}" srcOrd="1" destOrd="0" presId="urn:microsoft.com/office/officeart/2005/8/layout/hierarchy5"/>
    <dgm:cxn modelId="{2722EF75-AA32-734C-B0CD-5091A61FFAEF}" srcId="{82AC0F99-76E5-FE4A-8983-09AE5CA3A7BF}" destId="{2AC9EE3C-A0EB-CC40-952C-E4A6AB141212}" srcOrd="1" destOrd="0" parTransId="{9F5C37EC-D378-0E43-9294-6E99CAD5935B}" sibTransId="{B2CCCEDB-742E-0044-A426-1AC08161F10E}"/>
    <dgm:cxn modelId="{41BC2AED-1962-CA46-9666-E5393A0A4F66}" srcId="{2AC9EE3C-A0EB-CC40-952C-E4A6AB141212}" destId="{DFB05DAE-13F9-2741-82BB-E62E57F13E2D}" srcOrd="1" destOrd="0" parTransId="{1D5B13EC-0433-1F45-889A-A735C448E7FE}" sibTransId="{415D472A-3FDF-F64E-86D5-94EAAE0B6F70}"/>
    <dgm:cxn modelId="{C6B41BAE-0D97-BB47-A2F1-CDBFACC283F6}" type="presOf" srcId="{931244FD-C7FB-944A-99EA-E1F1B34C0A62}" destId="{0871BFF5-F0EB-BB4F-8395-E5299A967F2C}" srcOrd="0" destOrd="0" presId="urn:microsoft.com/office/officeart/2005/8/layout/hierarchy5"/>
    <dgm:cxn modelId="{2C178604-9E6F-A945-AA97-DFD2E11DED62}" srcId="{86850C58-27A9-DA4B-8532-8426AA3125A2}" destId="{60D173EC-4435-F94D-BAC2-C60C093B3995}" srcOrd="0" destOrd="0" parTransId="{22CF7415-FA3C-1C4C-B8B2-5DAEFB9FE6E5}" sibTransId="{A38D1CDE-BAE7-3447-AC24-BB74BC21A39A}"/>
    <dgm:cxn modelId="{2F21AB9A-22B0-8645-9D2E-65062A41CACB}" type="presOf" srcId="{B771D99E-4A51-E74F-8FC6-63AB0F12B09E}" destId="{5060CD40-D3F1-CD47-A2C9-A510624401D8}" srcOrd="0" destOrd="0" presId="urn:microsoft.com/office/officeart/2005/8/layout/hierarchy5"/>
    <dgm:cxn modelId="{EF07CA80-A001-EB4A-A0C5-FF43C4F0708D}" srcId="{86850C58-27A9-DA4B-8532-8426AA3125A2}" destId="{C1D9FB06-FFB2-F240-945F-D92B1FD6EEDC}" srcOrd="1" destOrd="0" parTransId="{05D581D6-3C49-154B-8FBD-86DC9A6175F4}" sibTransId="{A0317155-ACF4-EB46-90E7-25496DDD15DE}"/>
    <dgm:cxn modelId="{DFE28DF6-0CBC-F84B-ADC3-E02F23D8EFEC}" type="presOf" srcId="{9F5C37EC-D378-0E43-9294-6E99CAD5935B}" destId="{F6734798-A6A4-2042-904F-3218047E2B94}" srcOrd="0" destOrd="0" presId="urn:microsoft.com/office/officeart/2005/8/layout/hierarchy5"/>
    <dgm:cxn modelId="{2B48970A-2F0F-694A-847C-69EE171963FA}" type="presOf" srcId="{1D5B13EC-0433-1F45-889A-A735C448E7FE}" destId="{95403CA5-0B48-EF4A-8EB0-3E949E0E6FC9}" srcOrd="0" destOrd="0" presId="urn:microsoft.com/office/officeart/2005/8/layout/hierarchy5"/>
    <dgm:cxn modelId="{FF6EE257-B759-FE4F-90CC-70D0C0ADFD7C}" srcId="{FD7590C3-6544-4849-89FF-2970F4AA2E55}" destId="{E168EFDF-A677-6449-B82F-99D7D279276C}" srcOrd="0" destOrd="0" parTransId="{25F7CA43-4661-D940-ADBA-6F9516DF50EA}" sibTransId="{F39EC62B-1DEE-F941-993F-72E9312DCAF7}"/>
    <dgm:cxn modelId="{269526F4-109A-4948-B333-78E76000DDFC}" type="presOf" srcId="{ABB9D80C-F388-1644-8491-A939C4FAEB93}" destId="{3D5561F5-6D6B-A742-AEDA-237BC2D204A4}" srcOrd="0" destOrd="0" presId="urn:microsoft.com/office/officeart/2005/8/layout/hierarchy5"/>
    <dgm:cxn modelId="{D8962BF7-AFD3-4447-877A-9FEAB71C673C}" srcId="{86850C58-27A9-DA4B-8532-8426AA3125A2}" destId="{CE7697BB-E2C2-874C-8825-29BA01F5D434}" srcOrd="2" destOrd="0" parTransId="{845C13BE-A060-CF43-B608-2A4C70E4D3D8}" sibTransId="{226347BD-1EE7-DC43-9425-F80578E65233}"/>
    <dgm:cxn modelId="{D1228537-D806-374C-B437-AB93D8B081EB}" type="presOf" srcId="{7C5823C4-989D-9842-AA71-4329EABC02AF}" destId="{E2AD4D1F-4B12-694D-9986-2460BB801ADB}" srcOrd="0" destOrd="0" presId="urn:microsoft.com/office/officeart/2005/8/layout/hierarchy5"/>
    <dgm:cxn modelId="{C41BB3DF-BD76-374D-8247-115EC854F2E3}" type="presParOf" srcId="{E2AD4D1F-4B12-694D-9986-2460BB801ADB}" destId="{37B6F869-60BA-F642-8815-27BE9BEA0606}" srcOrd="0" destOrd="0" presId="urn:microsoft.com/office/officeart/2005/8/layout/hierarchy5"/>
    <dgm:cxn modelId="{9F147326-0B17-104C-8057-46638DA0E084}" type="presParOf" srcId="{37B6F869-60BA-F642-8815-27BE9BEA0606}" destId="{9E5977DE-97B7-004B-9FA3-AB38FD558792}" srcOrd="0" destOrd="0" presId="urn:microsoft.com/office/officeart/2005/8/layout/hierarchy5"/>
    <dgm:cxn modelId="{E525D7BE-7219-4542-8FF5-10B4FD768267}" type="presParOf" srcId="{9E5977DE-97B7-004B-9FA3-AB38FD558792}" destId="{0BB0A8C9-AF0C-CD42-B391-BFAD6AE55DA7}" srcOrd="0" destOrd="0" presId="urn:microsoft.com/office/officeart/2005/8/layout/hierarchy5"/>
    <dgm:cxn modelId="{D82990BA-91B2-9947-87DF-A3964799B894}" type="presParOf" srcId="{0BB0A8C9-AF0C-CD42-B391-BFAD6AE55DA7}" destId="{F82E1C60-9D8B-EE4D-BE52-1A47E42846CD}" srcOrd="0" destOrd="0" presId="urn:microsoft.com/office/officeart/2005/8/layout/hierarchy5"/>
    <dgm:cxn modelId="{7F148BAD-00B9-5A44-AF75-7F53E6E4E2D2}" type="presParOf" srcId="{0BB0A8C9-AF0C-CD42-B391-BFAD6AE55DA7}" destId="{B9071567-1790-2A4C-9067-CC07FF7AF166}" srcOrd="1" destOrd="0" presId="urn:microsoft.com/office/officeart/2005/8/layout/hierarchy5"/>
    <dgm:cxn modelId="{C1ACBA82-881E-E74B-BA45-E8E739C543F3}" type="presParOf" srcId="{B9071567-1790-2A4C-9067-CC07FF7AF166}" destId="{0871BFF5-F0EB-BB4F-8395-E5299A967F2C}" srcOrd="0" destOrd="0" presId="urn:microsoft.com/office/officeart/2005/8/layout/hierarchy5"/>
    <dgm:cxn modelId="{DA8EA8AB-8A9C-0C4A-A3EF-43C0FE814A96}" type="presParOf" srcId="{0871BFF5-F0EB-BB4F-8395-E5299A967F2C}" destId="{25E8C747-A3A4-6C4F-AEF9-44EE91F01614}" srcOrd="0" destOrd="0" presId="urn:microsoft.com/office/officeart/2005/8/layout/hierarchy5"/>
    <dgm:cxn modelId="{ED3100A1-071F-D94F-9F33-7D53B0C7E270}" type="presParOf" srcId="{B9071567-1790-2A4C-9067-CC07FF7AF166}" destId="{DD7069C7-621E-0741-BDC6-97A52A948895}" srcOrd="1" destOrd="0" presId="urn:microsoft.com/office/officeart/2005/8/layout/hierarchy5"/>
    <dgm:cxn modelId="{E904D637-B7C1-6945-A5D6-DD42A1157FDE}" type="presParOf" srcId="{DD7069C7-621E-0741-BDC6-97A52A948895}" destId="{BF38D52D-9042-5E46-8A3A-720807DC7017}" srcOrd="0" destOrd="0" presId="urn:microsoft.com/office/officeart/2005/8/layout/hierarchy5"/>
    <dgm:cxn modelId="{2B8E93FA-3B2D-7A4A-A1F0-1EACEFCD4DA7}" type="presParOf" srcId="{DD7069C7-621E-0741-BDC6-97A52A948895}" destId="{84344ADC-6040-2445-977C-233C510238B0}" srcOrd="1" destOrd="0" presId="urn:microsoft.com/office/officeart/2005/8/layout/hierarchy5"/>
    <dgm:cxn modelId="{A446897A-3800-A243-AE41-9AC1A51C4692}" type="presParOf" srcId="{84344ADC-6040-2445-977C-233C510238B0}" destId="{F08B0D10-9799-334D-B488-03BAD3576E55}" srcOrd="0" destOrd="0" presId="urn:microsoft.com/office/officeart/2005/8/layout/hierarchy5"/>
    <dgm:cxn modelId="{82E45FC0-8BAF-BA4B-9F54-E8370AAC92FB}" type="presParOf" srcId="{F08B0D10-9799-334D-B488-03BAD3576E55}" destId="{4A6CFE5E-BCEC-F94D-BADC-96B70E70A253}" srcOrd="0" destOrd="0" presId="urn:microsoft.com/office/officeart/2005/8/layout/hierarchy5"/>
    <dgm:cxn modelId="{99751B9C-1F19-0546-A77F-79D92B262BB3}" type="presParOf" srcId="{84344ADC-6040-2445-977C-233C510238B0}" destId="{086382B3-6448-D14C-BAC3-01566CC92C37}" srcOrd="1" destOrd="0" presId="urn:microsoft.com/office/officeart/2005/8/layout/hierarchy5"/>
    <dgm:cxn modelId="{1E6FBB7D-11A5-5F44-A9BD-4FC4123281E9}" type="presParOf" srcId="{086382B3-6448-D14C-BAC3-01566CC92C37}" destId="{60DB9836-7874-D44A-B6DB-093297F78721}" srcOrd="0" destOrd="0" presId="urn:microsoft.com/office/officeart/2005/8/layout/hierarchy5"/>
    <dgm:cxn modelId="{6EF646C3-F116-CD4D-9EFE-A874FC5A7542}" type="presParOf" srcId="{086382B3-6448-D14C-BAC3-01566CC92C37}" destId="{BBEB1027-2C37-614B-8739-8B1F2DAE9734}" srcOrd="1" destOrd="0" presId="urn:microsoft.com/office/officeart/2005/8/layout/hierarchy5"/>
    <dgm:cxn modelId="{5FBE8FE5-5735-4347-8D56-D46EF8FB126F}" type="presParOf" srcId="{84344ADC-6040-2445-977C-233C510238B0}" destId="{1DA4CF0D-EF47-9E45-81E3-ECECC96EAA2C}" srcOrd="2" destOrd="0" presId="urn:microsoft.com/office/officeart/2005/8/layout/hierarchy5"/>
    <dgm:cxn modelId="{C7F77D4D-3507-EB4E-8634-CB97948ACC0D}" type="presParOf" srcId="{1DA4CF0D-EF47-9E45-81E3-ECECC96EAA2C}" destId="{6B3EA5C5-7776-D840-A4B2-BCC450FF52BE}" srcOrd="0" destOrd="0" presId="urn:microsoft.com/office/officeart/2005/8/layout/hierarchy5"/>
    <dgm:cxn modelId="{A142A4F1-D110-C640-BF36-2B68DEE0FBEA}" type="presParOf" srcId="{84344ADC-6040-2445-977C-233C510238B0}" destId="{29CDBE9C-4518-624F-8EBD-F9DEDCC011AB}" srcOrd="3" destOrd="0" presId="urn:microsoft.com/office/officeart/2005/8/layout/hierarchy5"/>
    <dgm:cxn modelId="{807467ED-CF9C-9B40-99E1-53CD87C90E4A}" type="presParOf" srcId="{29CDBE9C-4518-624F-8EBD-F9DEDCC011AB}" destId="{A5E8FBC4-4119-BA4B-8BA8-209FA3570D2A}" srcOrd="0" destOrd="0" presId="urn:microsoft.com/office/officeart/2005/8/layout/hierarchy5"/>
    <dgm:cxn modelId="{AD62869C-8682-B745-8214-C086AA610C91}" type="presParOf" srcId="{29CDBE9C-4518-624F-8EBD-F9DEDCC011AB}" destId="{71D57478-4E5B-7044-B22A-0C47B58B2118}" srcOrd="1" destOrd="0" presId="urn:microsoft.com/office/officeart/2005/8/layout/hierarchy5"/>
    <dgm:cxn modelId="{91A3D085-9597-7B4B-BD84-24A8322AE406}" type="presParOf" srcId="{84344ADC-6040-2445-977C-233C510238B0}" destId="{DBF57FCB-C058-1E4E-B43D-EEED05281106}" srcOrd="4" destOrd="0" presId="urn:microsoft.com/office/officeart/2005/8/layout/hierarchy5"/>
    <dgm:cxn modelId="{D6AD4649-DCB1-384F-AECC-79A738CDAB8D}" type="presParOf" srcId="{DBF57FCB-C058-1E4E-B43D-EEED05281106}" destId="{BE71662D-03CB-2D49-AFC5-B7619D2603B8}" srcOrd="0" destOrd="0" presId="urn:microsoft.com/office/officeart/2005/8/layout/hierarchy5"/>
    <dgm:cxn modelId="{BE98AFD8-EA3F-CE43-AF21-1DD073E159EF}" type="presParOf" srcId="{84344ADC-6040-2445-977C-233C510238B0}" destId="{C2C0BA80-0D63-9A4A-8AE3-8AD2830EEEA7}" srcOrd="5" destOrd="0" presId="urn:microsoft.com/office/officeart/2005/8/layout/hierarchy5"/>
    <dgm:cxn modelId="{735A4BD8-AA6D-8C43-A275-6C6DAE690A2D}" type="presParOf" srcId="{C2C0BA80-0D63-9A4A-8AE3-8AD2830EEEA7}" destId="{DFC6C848-987D-5249-83AE-529D517EB769}" srcOrd="0" destOrd="0" presId="urn:microsoft.com/office/officeart/2005/8/layout/hierarchy5"/>
    <dgm:cxn modelId="{0271DA80-CE3B-C24E-8B70-2EBB1EFE96C5}" type="presParOf" srcId="{C2C0BA80-0D63-9A4A-8AE3-8AD2830EEEA7}" destId="{A320A299-5706-1840-986E-0C227DB5178E}" srcOrd="1" destOrd="0" presId="urn:microsoft.com/office/officeart/2005/8/layout/hierarchy5"/>
    <dgm:cxn modelId="{02340112-6CB0-CC47-8D92-0D53B350A0C6}" type="presParOf" srcId="{B9071567-1790-2A4C-9067-CC07FF7AF166}" destId="{F6734798-A6A4-2042-904F-3218047E2B94}" srcOrd="2" destOrd="0" presId="urn:microsoft.com/office/officeart/2005/8/layout/hierarchy5"/>
    <dgm:cxn modelId="{A5E95E6F-FDC3-FC4E-845A-2D54172B690B}" type="presParOf" srcId="{F6734798-A6A4-2042-904F-3218047E2B94}" destId="{A0FAE8B2-A210-474C-B80E-12D8796365D7}" srcOrd="0" destOrd="0" presId="urn:microsoft.com/office/officeart/2005/8/layout/hierarchy5"/>
    <dgm:cxn modelId="{54FF4D66-BC22-6145-9893-330D2B743868}" type="presParOf" srcId="{B9071567-1790-2A4C-9067-CC07FF7AF166}" destId="{5B53F72C-AA65-ED4A-828F-8D2075D7F4CA}" srcOrd="3" destOrd="0" presId="urn:microsoft.com/office/officeart/2005/8/layout/hierarchy5"/>
    <dgm:cxn modelId="{FE30020E-DFE5-7741-97A2-1C25D9C2E904}" type="presParOf" srcId="{5B53F72C-AA65-ED4A-828F-8D2075D7F4CA}" destId="{2AF1F817-C181-DA4D-BD48-0CE9B46B1CBC}" srcOrd="0" destOrd="0" presId="urn:microsoft.com/office/officeart/2005/8/layout/hierarchy5"/>
    <dgm:cxn modelId="{516D23E1-1ABD-FC43-A211-FA1F8050FFB3}" type="presParOf" srcId="{5B53F72C-AA65-ED4A-828F-8D2075D7F4CA}" destId="{B37F1AAD-6496-604B-B573-E4AA04048EA8}" srcOrd="1" destOrd="0" presId="urn:microsoft.com/office/officeart/2005/8/layout/hierarchy5"/>
    <dgm:cxn modelId="{22BA9614-6055-D74D-A5AC-F923BEC3A25E}" type="presParOf" srcId="{B37F1AAD-6496-604B-B573-E4AA04048EA8}" destId="{3D5561F5-6D6B-A742-AEDA-237BC2D204A4}" srcOrd="0" destOrd="0" presId="urn:microsoft.com/office/officeart/2005/8/layout/hierarchy5"/>
    <dgm:cxn modelId="{4E649786-F437-124B-8622-CDB5C219A37E}" type="presParOf" srcId="{3D5561F5-6D6B-A742-AEDA-237BC2D204A4}" destId="{CD11FBF4-5C8B-824F-9BB3-7EF2EF2E0EBB}" srcOrd="0" destOrd="0" presId="urn:microsoft.com/office/officeart/2005/8/layout/hierarchy5"/>
    <dgm:cxn modelId="{1BA1CDD9-3F6C-654E-A74F-8C1917F4038D}" type="presParOf" srcId="{B37F1AAD-6496-604B-B573-E4AA04048EA8}" destId="{944EF2EA-0ACD-9E44-97F2-02DEE678595D}" srcOrd="1" destOrd="0" presId="urn:microsoft.com/office/officeart/2005/8/layout/hierarchy5"/>
    <dgm:cxn modelId="{306EA539-65B0-A242-9282-8F1613F07840}" type="presParOf" srcId="{944EF2EA-0ACD-9E44-97F2-02DEE678595D}" destId="{5060CD40-D3F1-CD47-A2C9-A510624401D8}" srcOrd="0" destOrd="0" presId="urn:microsoft.com/office/officeart/2005/8/layout/hierarchy5"/>
    <dgm:cxn modelId="{9959448C-4BDC-CA40-8ACB-0C67EBFD97BF}" type="presParOf" srcId="{944EF2EA-0ACD-9E44-97F2-02DEE678595D}" destId="{F96EE87B-48E7-DB4D-949A-F37C82793C25}" srcOrd="1" destOrd="0" presId="urn:microsoft.com/office/officeart/2005/8/layout/hierarchy5"/>
    <dgm:cxn modelId="{F098083F-1852-8A41-8705-7C8EC2A6C740}" type="presParOf" srcId="{B37F1AAD-6496-604B-B573-E4AA04048EA8}" destId="{95403CA5-0B48-EF4A-8EB0-3E949E0E6FC9}" srcOrd="2" destOrd="0" presId="urn:microsoft.com/office/officeart/2005/8/layout/hierarchy5"/>
    <dgm:cxn modelId="{65628C38-B180-8F4A-9078-A7081C0564BB}" type="presParOf" srcId="{95403CA5-0B48-EF4A-8EB0-3E949E0E6FC9}" destId="{1A2CD88A-E5AE-F64F-A438-015AD7FEA4E2}" srcOrd="0" destOrd="0" presId="urn:microsoft.com/office/officeart/2005/8/layout/hierarchy5"/>
    <dgm:cxn modelId="{C9B0A118-F9BA-E04A-A7B8-8C19C9000B30}" type="presParOf" srcId="{B37F1AAD-6496-604B-B573-E4AA04048EA8}" destId="{F7A5787B-FC34-DE4B-8AFC-FCAD2C4B027D}" srcOrd="3" destOrd="0" presId="urn:microsoft.com/office/officeart/2005/8/layout/hierarchy5"/>
    <dgm:cxn modelId="{53F2A268-6FAD-E641-B420-9E95129096E0}" type="presParOf" srcId="{F7A5787B-FC34-DE4B-8AFC-FCAD2C4B027D}" destId="{269E2E49-931C-334F-9E0E-AD80C140EF37}" srcOrd="0" destOrd="0" presId="urn:microsoft.com/office/officeart/2005/8/layout/hierarchy5"/>
    <dgm:cxn modelId="{738DFF73-AAE9-5347-A072-60CB280A6D61}" type="presParOf" srcId="{F7A5787B-FC34-DE4B-8AFC-FCAD2C4B027D}" destId="{E04F0D8C-993C-5C45-BE9A-09764FBEED5A}" srcOrd="1" destOrd="0" presId="urn:microsoft.com/office/officeart/2005/8/layout/hierarchy5"/>
    <dgm:cxn modelId="{16C2E3D2-8183-BE46-BCA3-5E75ED63B7C5}" type="presParOf" srcId="{B9071567-1790-2A4C-9067-CC07FF7AF166}" destId="{D578B6EE-7A05-5340-B335-1723D987BDDB}" srcOrd="4" destOrd="0" presId="urn:microsoft.com/office/officeart/2005/8/layout/hierarchy5"/>
    <dgm:cxn modelId="{A59F4990-0541-484C-AE65-0A707DDB362A}" type="presParOf" srcId="{D578B6EE-7A05-5340-B335-1723D987BDDB}" destId="{C6CB4840-F31F-E04E-B77E-3D50848F1F84}" srcOrd="0" destOrd="0" presId="urn:microsoft.com/office/officeart/2005/8/layout/hierarchy5"/>
    <dgm:cxn modelId="{F5B1C028-3401-6A4A-98C3-84F4581AFA09}" type="presParOf" srcId="{B9071567-1790-2A4C-9067-CC07FF7AF166}" destId="{8CE85CC2-31C6-5347-802F-5AD0E4D14940}" srcOrd="5" destOrd="0" presId="urn:microsoft.com/office/officeart/2005/8/layout/hierarchy5"/>
    <dgm:cxn modelId="{55537355-BB4B-9449-A4A0-8E671F2B7EC3}" type="presParOf" srcId="{8CE85CC2-31C6-5347-802F-5AD0E4D14940}" destId="{3B80BC22-C038-F54F-863C-9D6CB1229787}" srcOrd="0" destOrd="0" presId="urn:microsoft.com/office/officeart/2005/8/layout/hierarchy5"/>
    <dgm:cxn modelId="{020986FE-6446-9B4D-AEC2-B503893AC507}" type="presParOf" srcId="{8CE85CC2-31C6-5347-802F-5AD0E4D14940}" destId="{CA787D19-46BC-9A4D-B48E-ECE7BC2A7440}" srcOrd="1" destOrd="0" presId="urn:microsoft.com/office/officeart/2005/8/layout/hierarchy5"/>
    <dgm:cxn modelId="{9C1B2176-D359-A244-B74B-FB050FE9741B}" type="presParOf" srcId="{CA787D19-46BC-9A4D-B48E-ECE7BC2A7440}" destId="{09AC9D4F-249B-7E46-959E-FB0784887FF4}" srcOrd="0" destOrd="0" presId="urn:microsoft.com/office/officeart/2005/8/layout/hierarchy5"/>
    <dgm:cxn modelId="{5D07135F-0DCC-4944-BDCE-2DF2FDDBDF91}" type="presParOf" srcId="{09AC9D4F-249B-7E46-959E-FB0784887FF4}" destId="{E2768038-3FBE-E341-A4EE-E21FCEE829A9}" srcOrd="0" destOrd="0" presId="urn:microsoft.com/office/officeart/2005/8/layout/hierarchy5"/>
    <dgm:cxn modelId="{E0CF9D10-4FE8-3A49-A4BB-3CDB0A768161}" type="presParOf" srcId="{CA787D19-46BC-9A4D-B48E-ECE7BC2A7440}" destId="{6FA3D001-D406-8B4F-8B85-01A4A15EA3C4}" srcOrd="1" destOrd="0" presId="urn:microsoft.com/office/officeart/2005/8/layout/hierarchy5"/>
    <dgm:cxn modelId="{67000DF7-F23B-544B-AAE1-5D57067A5DD3}" type="presParOf" srcId="{6FA3D001-D406-8B4F-8B85-01A4A15EA3C4}" destId="{48780896-D583-F149-95BF-90339F362790}" srcOrd="0" destOrd="0" presId="urn:microsoft.com/office/officeart/2005/8/layout/hierarchy5"/>
    <dgm:cxn modelId="{F6B947FF-F503-3447-B081-FE97C7774DA0}" type="presParOf" srcId="{6FA3D001-D406-8B4F-8B85-01A4A15EA3C4}" destId="{0EF1ACDD-F8E7-E04D-844B-5342C347A3F1}" srcOrd="1" destOrd="0" presId="urn:microsoft.com/office/officeart/2005/8/layout/hierarchy5"/>
    <dgm:cxn modelId="{FEF8B5E1-2722-554D-9C4E-274CFF916E4F}" type="presParOf" srcId="{CA787D19-46BC-9A4D-B48E-ECE7BC2A7440}" destId="{8ED54DCF-0544-BA4B-B4C5-011CF08159B2}" srcOrd="2" destOrd="0" presId="urn:microsoft.com/office/officeart/2005/8/layout/hierarchy5"/>
    <dgm:cxn modelId="{251BA1BD-4E4A-7441-84CE-FEF1F3869122}" type="presParOf" srcId="{8ED54DCF-0544-BA4B-B4C5-011CF08159B2}" destId="{7177C246-A5CC-6D4E-B9D2-EF5879923A00}" srcOrd="0" destOrd="0" presId="urn:microsoft.com/office/officeart/2005/8/layout/hierarchy5"/>
    <dgm:cxn modelId="{443E0690-9A15-554E-AA42-7F7320A896F0}" type="presParOf" srcId="{CA787D19-46BC-9A4D-B48E-ECE7BC2A7440}" destId="{36C4E4CE-034C-5545-86BE-17C8C0E0B712}" srcOrd="3" destOrd="0" presId="urn:microsoft.com/office/officeart/2005/8/layout/hierarchy5"/>
    <dgm:cxn modelId="{686BB389-19A0-934D-8E3D-E6A0D9486E73}" type="presParOf" srcId="{36C4E4CE-034C-5545-86BE-17C8C0E0B712}" destId="{6C450E4B-A987-7F42-AF19-F5CF278D5ADE}" srcOrd="0" destOrd="0" presId="urn:microsoft.com/office/officeart/2005/8/layout/hierarchy5"/>
    <dgm:cxn modelId="{731C2F5B-6991-9B49-80CA-07FA94264ADE}" type="presParOf" srcId="{36C4E4CE-034C-5545-86BE-17C8C0E0B712}" destId="{83567944-46ED-B84C-A6F8-5FE7228A4987}" srcOrd="1" destOrd="0" presId="urn:microsoft.com/office/officeart/2005/8/layout/hierarchy5"/>
    <dgm:cxn modelId="{EDBA7517-33D8-D24A-9688-ACEC912DCEE3}" type="presParOf" srcId="{E2AD4D1F-4B12-694D-9986-2460BB801ADB}" destId="{B6FC50FF-3D45-A24B-9D54-5732CD920B90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2E1C60-9D8B-EE4D-BE52-1A47E42846CD}">
      <dsp:nvSpPr>
        <dsp:cNvPr id="0" name=""/>
        <dsp:cNvSpPr/>
      </dsp:nvSpPr>
      <dsp:spPr>
        <a:xfrm>
          <a:off x="239282" y="1719121"/>
          <a:ext cx="3626889" cy="161072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err="1"/>
            <a:t>Makers</a:t>
          </a:r>
          <a:r>
            <a:rPr lang="es-ES" sz="2400" kern="1200" dirty="0"/>
            <a:t> contra COVID19-GR</a:t>
          </a:r>
        </a:p>
      </dsp:txBody>
      <dsp:txXfrm>
        <a:off x="286459" y="1766298"/>
        <a:ext cx="3532535" cy="1516371"/>
      </dsp:txXfrm>
    </dsp:sp>
    <dsp:sp modelId="{0871BFF5-F0EB-BB4F-8395-E5299A967F2C}">
      <dsp:nvSpPr>
        <dsp:cNvPr id="0" name=""/>
        <dsp:cNvSpPr/>
      </dsp:nvSpPr>
      <dsp:spPr>
        <a:xfrm rot="18411762">
          <a:off x="3483613" y="1748107"/>
          <a:ext cx="1912308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912308" y="11381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>
            <a:solidFill>
              <a:srgbClr val="FFFFFF"/>
            </a:solidFill>
          </a:endParaRPr>
        </a:p>
      </dsp:txBody>
      <dsp:txXfrm>
        <a:off x="4391960" y="1711681"/>
        <a:ext cx="95615" cy="95615"/>
      </dsp:txXfrm>
    </dsp:sp>
    <dsp:sp modelId="{BF38D52D-9042-5E46-8A3A-720807DC7017}">
      <dsp:nvSpPr>
        <dsp:cNvPr id="0" name=""/>
        <dsp:cNvSpPr/>
      </dsp:nvSpPr>
      <dsp:spPr>
        <a:xfrm>
          <a:off x="5013364" y="421702"/>
          <a:ext cx="1769619" cy="114558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/>
            <a:t>Fabricación </a:t>
          </a:r>
          <a:endParaRPr lang="es-ES" sz="1600" kern="1200" dirty="0"/>
        </a:p>
      </dsp:txBody>
      <dsp:txXfrm>
        <a:off x="5046917" y="455255"/>
        <a:ext cx="1702513" cy="1078475"/>
      </dsp:txXfrm>
    </dsp:sp>
    <dsp:sp modelId="{F08B0D10-9799-334D-B488-03BAD3576E55}">
      <dsp:nvSpPr>
        <dsp:cNvPr id="0" name=""/>
        <dsp:cNvSpPr/>
      </dsp:nvSpPr>
      <dsp:spPr>
        <a:xfrm rot="20087852">
          <a:off x="6706187" y="639578"/>
          <a:ext cx="1613518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613518" y="11381"/>
              </a:lnTo>
            </a:path>
          </a:pathLst>
        </a:custGeom>
        <a:noFill/>
        <a:ln w="127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rgbClr val="FFFFFF"/>
            </a:solidFill>
          </a:endParaRPr>
        </a:p>
      </dsp:txBody>
      <dsp:txXfrm>
        <a:off x="7472608" y="610622"/>
        <a:ext cx="80675" cy="80675"/>
      </dsp:txXfrm>
    </dsp:sp>
    <dsp:sp modelId="{60DB9836-7874-D44A-B6DB-093297F78721}">
      <dsp:nvSpPr>
        <dsp:cNvPr id="0" name=""/>
        <dsp:cNvSpPr/>
      </dsp:nvSpPr>
      <dsp:spPr>
        <a:xfrm>
          <a:off x="8242909" y="2238"/>
          <a:ext cx="1220755" cy="610377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/>
            <a:t>Gomas</a:t>
          </a:r>
          <a:endParaRPr lang="es-ES" sz="1600" kern="1200" dirty="0"/>
        </a:p>
      </dsp:txBody>
      <dsp:txXfrm>
        <a:off x="8260786" y="20115"/>
        <a:ext cx="1185001" cy="574623"/>
      </dsp:txXfrm>
    </dsp:sp>
    <dsp:sp modelId="{1DA4CF0D-EF47-9E45-81E3-ECECC96EAA2C}">
      <dsp:nvSpPr>
        <dsp:cNvPr id="0" name=""/>
        <dsp:cNvSpPr/>
      </dsp:nvSpPr>
      <dsp:spPr>
        <a:xfrm rot="35011">
          <a:off x="6782945" y="990545"/>
          <a:ext cx="1460001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460001" y="11381"/>
              </a:lnTo>
            </a:path>
          </a:pathLst>
        </a:custGeom>
        <a:noFill/>
        <a:ln w="127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rgbClr val="FFFFFF"/>
            </a:solidFill>
          </a:endParaRPr>
        </a:p>
      </dsp:txBody>
      <dsp:txXfrm>
        <a:off x="7476446" y="965427"/>
        <a:ext cx="73000" cy="73000"/>
      </dsp:txXfrm>
    </dsp:sp>
    <dsp:sp modelId="{A5E8FBC4-4119-BA4B-8BA8-209FA3570D2A}">
      <dsp:nvSpPr>
        <dsp:cNvPr id="0" name=""/>
        <dsp:cNvSpPr/>
      </dsp:nvSpPr>
      <dsp:spPr>
        <a:xfrm>
          <a:off x="8242909" y="704173"/>
          <a:ext cx="1220755" cy="610377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/>
            <a:t>Corte de acetatos</a:t>
          </a:r>
          <a:endParaRPr lang="es-ES" sz="1600" kern="1200" dirty="0"/>
        </a:p>
      </dsp:txBody>
      <dsp:txXfrm>
        <a:off x="8260786" y="722050"/>
        <a:ext cx="1185001" cy="574623"/>
      </dsp:txXfrm>
    </dsp:sp>
    <dsp:sp modelId="{DBF57FCB-C058-1E4E-B43D-EEED05281106}">
      <dsp:nvSpPr>
        <dsp:cNvPr id="0" name=""/>
        <dsp:cNvSpPr/>
      </dsp:nvSpPr>
      <dsp:spPr>
        <a:xfrm rot="1569024">
          <a:off x="6699744" y="1341513"/>
          <a:ext cx="1626404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626404" y="11381"/>
              </a:lnTo>
            </a:path>
          </a:pathLst>
        </a:custGeom>
        <a:noFill/>
        <a:ln w="127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rgbClr val="FFFFFF"/>
            </a:solidFill>
          </a:endParaRPr>
        </a:p>
      </dsp:txBody>
      <dsp:txXfrm>
        <a:off x="7472286" y="1312234"/>
        <a:ext cx="81320" cy="81320"/>
      </dsp:txXfrm>
    </dsp:sp>
    <dsp:sp modelId="{DFC6C848-987D-5249-83AE-529D517EB769}">
      <dsp:nvSpPr>
        <dsp:cNvPr id="0" name=""/>
        <dsp:cNvSpPr/>
      </dsp:nvSpPr>
      <dsp:spPr>
        <a:xfrm>
          <a:off x="8242909" y="1406107"/>
          <a:ext cx="1220755" cy="610377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/>
            <a:t>Impresión de diademas</a:t>
          </a:r>
          <a:endParaRPr lang="es-ES" sz="1600" kern="1200" dirty="0"/>
        </a:p>
      </dsp:txBody>
      <dsp:txXfrm>
        <a:off x="8260786" y="1423984"/>
        <a:ext cx="1185001" cy="574623"/>
      </dsp:txXfrm>
    </dsp:sp>
    <dsp:sp modelId="{F6734798-A6A4-2042-904F-3218047E2B94}">
      <dsp:nvSpPr>
        <dsp:cNvPr id="0" name=""/>
        <dsp:cNvSpPr/>
      </dsp:nvSpPr>
      <dsp:spPr>
        <a:xfrm rot="21382014">
          <a:off x="3864987" y="2475775"/>
          <a:ext cx="1178138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178138" y="11381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rgbClr val="FFFFFF"/>
            </a:solidFill>
          </a:endParaRPr>
        </a:p>
      </dsp:txBody>
      <dsp:txXfrm>
        <a:off x="4424603" y="2457703"/>
        <a:ext cx="58906" cy="58906"/>
      </dsp:txXfrm>
    </dsp:sp>
    <dsp:sp modelId="{2AF1F817-C181-DA4D-BD48-0CE9B46B1CBC}">
      <dsp:nvSpPr>
        <dsp:cNvPr id="0" name=""/>
        <dsp:cNvSpPr/>
      </dsp:nvSpPr>
      <dsp:spPr>
        <a:xfrm>
          <a:off x="5041942" y="1858803"/>
          <a:ext cx="1782547" cy="118205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/>
            <a:t>Distribución </a:t>
          </a:r>
          <a:endParaRPr lang="es-ES" sz="1600" kern="1200" dirty="0"/>
        </a:p>
      </dsp:txBody>
      <dsp:txXfrm>
        <a:off x="5076563" y="1893424"/>
        <a:ext cx="1713305" cy="1112809"/>
      </dsp:txXfrm>
    </dsp:sp>
    <dsp:sp modelId="{3D5561F5-6D6B-A742-AEDA-237BC2D204A4}">
      <dsp:nvSpPr>
        <dsp:cNvPr id="0" name=""/>
        <dsp:cNvSpPr/>
      </dsp:nvSpPr>
      <dsp:spPr>
        <a:xfrm rot="21512119">
          <a:off x="6824255" y="2420148"/>
          <a:ext cx="1431815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431815" y="11381"/>
              </a:lnTo>
            </a:path>
          </a:pathLst>
        </a:custGeom>
        <a:noFill/>
        <a:ln w="127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rgbClr val="FFFFFF"/>
            </a:solidFill>
          </a:endParaRPr>
        </a:p>
      </dsp:txBody>
      <dsp:txXfrm>
        <a:off x="7504368" y="2395734"/>
        <a:ext cx="71590" cy="71590"/>
      </dsp:txXfrm>
    </dsp:sp>
    <dsp:sp modelId="{5060CD40-D3F1-CD47-A2C9-A510624401D8}">
      <dsp:nvSpPr>
        <dsp:cNvPr id="0" name=""/>
        <dsp:cNvSpPr/>
      </dsp:nvSpPr>
      <dsp:spPr>
        <a:xfrm>
          <a:off x="8255837" y="2108042"/>
          <a:ext cx="1220755" cy="610377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/>
            <a:t>Encontrar transportistas</a:t>
          </a:r>
          <a:endParaRPr lang="es-ES" sz="1600" kern="1200" dirty="0"/>
        </a:p>
      </dsp:txBody>
      <dsp:txXfrm>
        <a:off x="8273714" y="2125919"/>
        <a:ext cx="1185001" cy="574623"/>
      </dsp:txXfrm>
    </dsp:sp>
    <dsp:sp modelId="{95403CA5-0B48-EF4A-8EB0-3E949E0E6FC9}">
      <dsp:nvSpPr>
        <dsp:cNvPr id="0" name=""/>
        <dsp:cNvSpPr/>
      </dsp:nvSpPr>
      <dsp:spPr>
        <a:xfrm rot="1495830">
          <a:off x="6750950" y="2771115"/>
          <a:ext cx="1578426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578426" y="11381"/>
              </a:lnTo>
            </a:path>
          </a:pathLst>
        </a:custGeom>
        <a:noFill/>
        <a:ln w="127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rgbClr val="FFFFFF"/>
            </a:solidFill>
          </a:endParaRPr>
        </a:p>
      </dsp:txBody>
      <dsp:txXfrm>
        <a:off x="7500702" y="2743036"/>
        <a:ext cx="78921" cy="78921"/>
      </dsp:txXfrm>
    </dsp:sp>
    <dsp:sp modelId="{269E2E49-931C-334F-9E0E-AD80C140EF37}">
      <dsp:nvSpPr>
        <dsp:cNvPr id="0" name=""/>
        <dsp:cNvSpPr/>
      </dsp:nvSpPr>
      <dsp:spPr>
        <a:xfrm>
          <a:off x="8255837" y="2809976"/>
          <a:ext cx="1220755" cy="610377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/>
            <a:t>Diseñar las rutas</a:t>
          </a:r>
          <a:endParaRPr lang="es-ES" sz="1600" kern="1200" dirty="0"/>
        </a:p>
      </dsp:txBody>
      <dsp:txXfrm>
        <a:off x="8273714" y="2827853"/>
        <a:ext cx="1185001" cy="574623"/>
      </dsp:txXfrm>
    </dsp:sp>
    <dsp:sp modelId="{D578B6EE-7A05-5340-B335-1723D987BDDB}">
      <dsp:nvSpPr>
        <dsp:cNvPr id="0" name=""/>
        <dsp:cNvSpPr/>
      </dsp:nvSpPr>
      <dsp:spPr>
        <a:xfrm rot="3054509">
          <a:off x="3495951" y="3290882"/>
          <a:ext cx="2004226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2004226" y="11381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>
            <a:solidFill>
              <a:srgbClr val="FFFFFF"/>
            </a:solidFill>
          </a:endParaRPr>
        </a:p>
      </dsp:txBody>
      <dsp:txXfrm>
        <a:off x="4447959" y="3252158"/>
        <a:ext cx="100211" cy="100211"/>
      </dsp:txXfrm>
    </dsp:sp>
    <dsp:sp modelId="{3B80BC22-C038-F54F-863C-9D6CB1229787}">
      <dsp:nvSpPr>
        <dsp:cNvPr id="0" name=""/>
        <dsp:cNvSpPr/>
      </dsp:nvSpPr>
      <dsp:spPr>
        <a:xfrm>
          <a:off x="5129958" y="3518680"/>
          <a:ext cx="1789957" cy="1122728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/>
            <a:t>Suministro de material</a:t>
          </a:r>
          <a:endParaRPr lang="es-ES" sz="1600" kern="1200" dirty="0"/>
        </a:p>
      </dsp:txBody>
      <dsp:txXfrm>
        <a:off x="5162842" y="3551564"/>
        <a:ext cx="1724189" cy="1056960"/>
      </dsp:txXfrm>
    </dsp:sp>
    <dsp:sp modelId="{09AC9D4F-249B-7E46-959E-FB0784887FF4}">
      <dsp:nvSpPr>
        <dsp:cNvPr id="0" name=""/>
        <dsp:cNvSpPr/>
      </dsp:nvSpPr>
      <dsp:spPr>
        <a:xfrm rot="20935495">
          <a:off x="6907169" y="3937190"/>
          <a:ext cx="1368824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368824" y="11381"/>
              </a:lnTo>
            </a:path>
          </a:pathLst>
        </a:custGeom>
        <a:noFill/>
        <a:ln w="127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rgbClr val="FFFFFF"/>
            </a:solidFill>
          </a:endParaRPr>
        </a:p>
      </dsp:txBody>
      <dsp:txXfrm>
        <a:off x="7557361" y="3914351"/>
        <a:ext cx="68441" cy="68441"/>
      </dsp:txXfrm>
    </dsp:sp>
    <dsp:sp modelId="{48780896-D583-F149-95BF-90339F362790}">
      <dsp:nvSpPr>
        <dsp:cNvPr id="0" name=""/>
        <dsp:cNvSpPr/>
      </dsp:nvSpPr>
      <dsp:spPr>
        <a:xfrm>
          <a:off x="8263247" y="3511910"/>
          <a:ext cx="1220755" cy="610377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/>
            <a:t>Compra</a:t>
          </a:r>
          <a:endParaRPr lang="es-ES" sz="1600" kern="1200" dirty="0"/>
        </a:p>
      </dsp:txBody>
      <dsp:txXfrm>
        <a:off x="8281124" y="3529787"/>
        <a:ext cx="1185001" cy="574623"/>
      </dsp:txXfrm>
    </dsp:sp>
    <dsp:sp modelId="{8ED54DCF-0544-BA4B-B4C5-011CF08159B2}">
      <dsp:nvSpPr>
        <dsp:cNvPr id="0" name=""/>
        <dsp:cNvSpPr/>
      </dsp:nvSpPr>
      <dsp:spPr>
        <a:xfrm rot="1085818">
          <a:off x="6884961" y="4288157"/>
          <a:ext cx="1413241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413241" y="11381"/>
              </a:lnTo>
            </a:path>
          </a:pathLst>
        </a:custGeom>
        <a:noFill/>
        <a:ln w="127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rgbClr val="FFFFFF"/>
            </a:solidFill>
          </a:endParaRPr>
        </a:p>
      </dsp:txBody>
      <dsp:txXfrm>
        <a:off x="7556250" y="4264208"/>
        <a:ext cx="70662" cy="70662"/>
      </dsp:txXfrm>
    </dsp:sp>
    <dsp:sp modelId="{6C450E4B-A987-7F42-AF19-F5CF278D5ADE}">
      <dsp:nvSpPr>
        <dsp:cNvPr id="0" name=""/>
        <dsp:cNvSpPr/>
      </dsp:nvSpPr>
      <dsp:spPr>
        <a:xfrm>
          <a:off x="8263247" y="4213845"/>
          <a:ext cx="1220755" cy="610377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/>
            <a:t>Reparto</a:t>
          </a:r>
          <a:endParaRPr lang="es-ES" sz="1600" kern="1200" dirty="0"/>
        </a:p>
      </dsp:txBody>
      <dsp:txXfrm>
        <a:off x="8281124" y="4231722"/>
        <a:ext cx="1185001" cy="5746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47D19-96EB-41E9-887E-C9542E12B093}" type="datetimeFigureOut">
              <a:rPr lang="es-ES" smtClean="0"/>
              <a:t>28/01/2021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F8F3E-8B41-42FC-B654-CFC6863A7C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0046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F8F3E-8B41-42FC-B654-CFC6863A7CA6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3261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56AA1-9243-4A4E-B1A8-51836BB22205}" type="datetimeFigureOut">
              <a:rPr lang="es-ES" smtClean="0"/>
              <a:t>28/01/2021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EF6F-A808-46F6-901D-26C71CE05A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167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56AA1-9243-4A4E-B1A8-51836BB22205}" type="datetimeFigureOut">
              <a:rPr lang="es-ES" smtClean="0"/>
              <a:t>28/01/2021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EF6F-A808-46F6-901D-26C71CE05A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773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56AA1-9243-4A4E-B1A8-51836BB22205}" type="datetimeFigureOut">
              <a:rPr lang="es-ES" smtClean="0"/>
              <a:t>28/01/2021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EF6F-A808-46F6-901D-26C71CE05A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576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56AA1-9243-4A4E-B1A8-51836BB22205}" type="datetimeFigureOut">
              <a:rPr lang="es-ES" smtClean="0"/>
              <a:t>28/01/2021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EF6F-A808-46F6-901D-26C71CE05A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778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56AA1-9243-4A4E-B1A8-51836BB22205}" type="datetimeFigureOut">
              <a:rPr lang="es-ES" smtClean="0"/>
              <a:t>28/01/2021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EF6F-A808-46F6-901D-26C71CE05A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062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56AA1-9243-4A4E-B1A8-51836BB22205}" type="datetimeFigureOut">
              <a:rPr lang="es-ES" smtClean="0"/>
              <a:t>28/01/2021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EF6F-A808-46F6-901D-26C71CE05A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367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56AA1-9243-4A4E-B1A8-51836BB22205}" type="datetimeFigureOut">
              <a:rPr lang="es-ES" smtClean="0"/>
              <a:t>28/01/2021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EF6F-A808-46F6-901D-26C71CE05A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504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56AA1-9243-4A4E-B1A8-51836BB22205}" type="datetimeFigureOut">
              <a:rPr lang="es-ES" smtClean="0"/>
              <a:t>28/01/2021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EF6F-A808-46F6-901D-26C71CE05A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098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56AA1-9243-4A4E-B1A8-51836BB22205}" type="datetimeFigureOut">
              <a:rPr lang="es-ES" smtClean="0"/>
              <a:t>28/01/2021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EF6F-A808-46F6-901D-26C71CE05A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32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56AA1-9243-4A4E-B1A8-51836BB22205}" type="datetimeFigureOut">
              <a:rPr lang="es-ES" smtClean="0"/>
              <a:t>28/01/2021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EF6F-A808-46F6-901D-26C71CE05A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485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56AA1-9243-4A4E-B1A8-51836BB22205}" type="datetimeFigureOut">
              <a:rPr lang="es-ES" smtClean="0"/>
              <a:t>28/01/2021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EF6F-A808-46F6-901D-26C71CE05A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842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56AA1-9243-4A4E-B1A8-51836BB22205}" type="datetimeFigureOut">
              <a:rPr lang="es-ES" smtClean="0"/>
              <a:t>28/01/2021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0EF6F-A808-46F6-901D-26C71CE05A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706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wmf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freepik.es/vector-gratis/gente-aplaudiendo-balcones_7560064.htm#page=1&amp;query=aplauso balcon&amp;position=2" TargetMode="External"/><Relationship Id="rId5" Type="http://schemas.openxmlformats.org/officeDocument/2006/relationships/image" Target="../media/image7.png"/><Relationship Id="rId4" Type="http://schemas.openxmlformats.org/officeDocument/2006/relationships/hyperlink" Target="https://es.vecteezy.com/arte-vectorial/1237596-cuatro-trabajadores-esenciales-en-paisaje-urban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235765" y="404882"/>
            <a:ext cx="10515600" cy="1325563"/>
          </a:xfrm>
        </p:spPr>
        <p:txBody>
          <a:bodyPr/>
          <a:lstStyle/>
          <a:p>
            <a:endParaRPr lang="es-ES" b="1" dirty="0">
              <a:latin typeface="BankGothic Lt BT" panose="020B0607020203060204" pitchFamily="34" charset="0"/>
            </a:endParaRPr>
          </a:p>
        </p:txBody>
      </p:sp>
      <p:sp>
        <p:nvSpPr>
          <p:cNvPr id="8" name="Marcador de contenido 7"/>
          <p:cNvSpPr>
            <a:spLocks noGrp="1"/>
          </p:cNvSpPr>
          <p:nvPr>
            <p:ph sz="half" idx="2"/>
          </p:nvPr>
        </p:nvSpPr>
        <p:spPr>
          <a:xfrm>
            <a:off x="114773" y="2385391"/>
            <a:ext cx="9108740" cy="447260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s-ES" sz="7200" b="1" dirty="0">
              <a:latin typeface="BankGothic Lt BT" panose="020B0607020203060204" pitchFamily="34" charset="0"/>
            </a:endParaRPr>
          </a:p>
          <a:p>
            <a:pPr marL="0" indent="0">
              <a:buNone/>
            </a:pPr>
            <a:r>
              <a:rPr lang="es-ES" sz="7200" b="1" dirty="0">
                <a:latin typeface="BankGothic Lt BT" panose="020B0607020203060204" pitchFamily="34" charset="0"/>
              </a:rPr>
              <a:t>El aplauso de la </a:t>
            </a:r>
          </a:p>
          <a:p>
            <a:pPr marL="0" indent="0">
              <a:buNone/>
            </a:pPr>
            <a:r>
              <a:rPr lang="es-ES" sz="7200" b="1" dirty="0">
                <a:latin typeface="BankGothic Lt BT" panose="020B0607020203060204" pitchFamily="34" charset="0"/>
              </a:rPr>
              <a:t>Biblioteca</a:t>
            </a:r>
          </a:p>
          <a:p>
            <a:pPr marL="0" indent="0">
              <a:buNone/>
            </a:pPr>
            <a:endParaRPr lang="es-ES" sz="4800" b="1" dirty="0">
              <a:latin typeface="BankGothic Lt BT" panose="020B0607020203060204" pitchFamily="34" charset="0"/>
            </a:endParaRPr>
          </a:p>
          <a:p>
            <a:pPr marL="0" indent="0">
              <a:buNone/>
            </a:pPr>
            <a:endParaRPr lang="es-ES" sz="4800" dirty="0">
              <a:latin typeface="BankGothic Lt BT" panose="020B0607020203060204" pitchFamily="34" charset="0"/>
            </a:endParaRPr>
          </a:p>
          <a:p>
            <a:pPr marL="0" indent="0">
              <a:buNone/>
            </a:pPr>
            <a:r>
              <a:rPr lang="es-ES" sz="4800" dirty="0">
                <a:latin typeface="BankGothic Lt BT" panose="020B0607020203060204" pitchFamily="34" charset="0"/>
              </a:rPr>
              <a:t>Contra el </a:t>
            </a:r>
            <a:r>
              <a:rPr lang="es-ES" sz="4800" dirty="0" smtClean="0">
                <a:latin typeface="BankGothic Lt BT" panose="020B0607020203060204" pitchFamily="34" charset="0"/>
              </a:rPr>
              <a:t>COVID-</a:t>
            </a:r>
            <a:r>
              <a:rPr lang="es-ES" sz="4800" dirty="0">
                <a:latin typeface="BankGothic Lt BT" panose="020B0607020203060204" pitchFamily="34" charset="0"/>
              </a:rPr>
              <a:t>19</a:t>
            </a:r>
            <a:endParaRPr lang="es-ES" sz="8800" dirty="0">
              <a:latin typeface="BankGothic Lt BT" panose="020B0607020203060204" pitchFamily="34" charset="0"/>
            </a:endParaRPr>
          </a:p>
          <a:p>
            <a:pPr marL="0" indent="0">
              <a:buNone/>
            </a:pPr>
            <a:r>
              <a:rPr lang="es-ES" sz="2100" b="1" dirty="0">
                <a:latin typeface="BankGothic Lt BT" panose="020B0607020203060204" pitchFamily="34" charset="0"/>
              </a:rPr>
              <a:t>V JORNADA DE BUENAS PRÁCTICAS DE LA BUG, 28/01/2021</a:t>
            </a:r>
          </a:p>
          <a:p>
            <a:pPr marL="0" indent="0">
              <a:buNone/>
            </a:pPr>
            <a:endParaRPr lang="es-ES" sz="4800" dirty="0">
              <a:latin typeface="BankGothic Lt BT" panose="020B0607020203060204" pitchFamily="34" charset="0"/>
            </a:endParaRPr>
          </a:p>
          <a:p>
            <a:pPr marL="0" indent="0">
              <a:buNone/>
            </a:pPr>
            <a:endParaRPr lang="es-ES" sz="48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1" y="4836505"/>
            <a:ext cx="5192723" cy="106618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721" y="5604733"/>
            <a:ext cx="2663687" cy="1245086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5746750" y="2831082"/>
            <a:ext cx="67468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/>
              <a:t>Imagen descargada de </a:t>
            </a:r>
            <a:r>
              <a:rPr lang="es-ES" sz="1200" dirty="0" err="1"/>
              <a:t>https</a:t>
            </a:r>
            <a:r>
              <a:rPr lang="es-ES" sz="1200" dirty="0"/>
              <a:t>://</a:t>
            </a:r>
            <a:r>
              <a:rPr lang="es-ES" sz="1200" dirty="0" err="1"/>
              <a:t>www.enriquedans.com</a:t>
            </a:r>
            <a:r>
              <a:rPr lang="es-ES" sz="1200" dirty="0"/>
              <a:t>/2020/08/pandemias-y-falsas-</a:t>
            </a:r>
            <a:r>
              <a:rPr lang="es-ES" sz="1200" dirty="0" err="1"/>
              <a:t>dicotomias.html</a:t>
            </a:r>
            <a:endParaRPr lang="es-ES" sz="1200" dirty="0"/>
          </a:p>
          <a:p>
            <a:endParaRPr lang="es-ES" dirty="0"/>
          </a:p>
        </p:txBody>
      </p:sp>
      <p:sp>
        <p:nvSpPr>
          <p:cNvPr id="2" name="Marcador de contenido 1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endParaRPr lang="es-ES" dirty="0"/>
          </a:p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2" name="Picture 2" descr="IMAGE: Fernando Zhiminaicela - Pixabay (CC0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283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369741"/>
            <a:ext cx="4352925" cy="3264693"/>
          </a:xfr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7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6" y="0"/>
            <a:ext cx="2663687" cy="124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4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9" name="Marcador de contenido 3"/>
          <p:cNvPicPr>
            <a:picLocks noChangeAspect="1"/>
          </p:cNvPicPr>
          <p:nvPr/>
        </p:nvPicPr>
        <p:blipFill rotWithShape="1">
          <a:blip r:embed="rId2"/>
          <a:srcRect l="10709" t="5989" r="9838" b="8399"/>
          <a:stretch/>
        </p:blipFill>
        <p:spPr>
          <a:xfrm>
            <a:off x="1923812" y="1219758"/>
            <a:ext cx="8713736" cy="528143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14" y="0"/>
            <a:ext cx="2663687" cy="1245086"/>
          </a:xfrm>
          <a:prstGeom prst="rect">
            <a:avLst/>
          </a:prstGeom>
        </p:spPr>
      </p:pic>
      <p:pic>
        <p:nvPicPr>
          <p:cNvPr id="3079" name="Picture 7" descr="Bases I Campaña de donación de material informático con software libre  (2018) | Oficina de Software Lib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57" y="3066844"/>
            <a:ext cx="2822293" cy="112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25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3" t="22266" r="31451" b="20493"/>
          <a:stretch/>
        </p:blipFill>
        <p:spPr bwMode="auto">
          <a:xfrm>
            <a:off x="1100136" y="4743450"/>
            <a:ext cx="2428875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0033663"/>
              </p:ext>
            </p:extLst>
          </p:nvPr>
        </p:nvGraphicFramePr>
        <p:xfrm>
          <a:off x="460375" y="1245086"/>
          <a:ext cx="11353800" cy="4826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6" y="0"/>
            <a:ext cx="2663687" cy="1245086"/>
          </a:xfrm>
          <a:prstGeom prst="rect">
            <a:avLst/>
          </a:prstGeom>
        </p:spPr>
      </p:pic>
      <p:sp>
        <p:nvSpPr>
          <p:cNvPr id="3" name="AutoShape 2" descr="blob:https://web.telegram.org/d3d708e7-2b8f-4326-9b56-2058f4fc99a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9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Marcador de contenid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2070" y="1424291"/>
            <a:ext cx="5650091" cy="4237568"/>
          </a:xfrm>
          <a:prstGeom prst="rect">
            <a:avLst/>
          </a:prstGeom>
        </p:spPr>
      </p:pic>
      <p:pic>
        <p:nvPicPr>
          <p:cNvPr id="8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44" y="93133"/>
            <a:ext cx="2663687" cy="1245086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224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44" y="93133"/>
            <a:ext cx="2663687" cy="124508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9" t="6957" r="28125" b="5954"/>
          <a:stretch/>
        </p:blipFill>
        <p:spPr bwMode="auto">
          <a:xfrm>
            <a:off x="3562349" y="586516"/>
            <a:ext cx="5467351" cy="6100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08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44" y="93133"/>
            <a:ext cx="2663687" cy="1245086"/>
          </a:xfrm>
          <a:prstGeom prst="rect">
            <a:avLst/>
          </a:prstGeom>
        </p:spPr>
      </p:pic>
      <p:pic>
        <p:nvPicPr>
          <p:cNvPr id="6" name="Marcador de contenido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9" b="18509"/>
          <a:stretch>
            <a:fillRect/>
          </a:stretch>
        </p:blipFill>
        <p:spPr>
          <a:xfrm>
            <a:off x="3302000" y="1485649"/>
            <a:ext cx="51816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9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                      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8668" t="19698" r="14683" b="12346"/>
          <a:stretch/>
        </p:blipFill>
        <p:spPr>
          <a:xfrm>
            <a:off x="2768600" y="1016913"/>
            <a:ext cx="7150100" cy="5469478"/>
          </a:xfrm>
          <a:prstGeom prst="rect">
            <a:avLst/>
          </a:prstGeom>
        </p:spPr>
      </p:pic>
      <p:pic>
        <p:nvPicPr>
          <p:cNvPr id="7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6" y="0"/>
            <a:ext cx="2663687" cy="1245086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717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                      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090" y="1825625"/>
            <a:ext cx="2491820" cy="4351338"/>
          </a:xfrm>
        </p:spPr>
      </p:pic>
      <p:pic>
        <p:nvPicPr>
          <p:cNvPr id="7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6" y="0"/>
            <a:ext cx="2663687" cy="124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6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379" t="14863" r="6657"/>
          <a:stretch/>
        </p:blipFill>
        <p:spPr>
          <a:xfrm>
            <a:off x="602172" y="1854273"/>
            <a:ext cx="5556788" cy="4304160"/>
          </a:xfrm>
          <a:prstGeom prst="rect">
            <a:avLst/>
          </a:prstGeom>
        </p:spPr>
      </p:pic>
      <p:pic>
        <p:nvPicPr>
          <p:cNvPr id="6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" r="5369"/>
          <a:stretch>
            <a:fillRect/>
          </a:stretch>
        </p:blipFill>
        <p:spPr/>
      </p:pic>
      <p:pic>
        <p:nvPicPr>
          <p:cNvPr id="7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6" y="0"/>
            <a:ext cx="2663687" cy="124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4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490200" cy="4351338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                     </a:t>
            </a:r>
            <a:r>
              <a:rPr lang="es-ES" dirty="0" smtClean="0"/>
              <a:t> 119 </a:t>
            </a:r>
            <a:r>
              <a:rPr lang="es-ES" dirty="0" err="1"/>
              <a:t>makers</a:t>
            </a: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                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                4247 </a:t>
            </a:r>
            <a:r>
              <a:rPr lang="es-ES" dirty="0"/>
              <a:t>máscaras entregadas</a:t>
            </a:r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                    </a:t>
            </a:r>
            <a:endParaRPr lang="es-ES" dirty="0"/>
          </a:p>
          <a:p>
            <a:pPr marL="0" indent="0">
              <a:buNone/>
            </a:pPr>
            <a:r>
              <a:rPr lang="es-ES" dirty="0" smtClean="0"/>
              <a:t>                     </a:t>
            </a:r>
            <a:r>
              <a:rPr lang="es-ES" dirty="0"/>
              <a:t>84 centros y hospitales atendidos entre Granada y Ceuta</a:t>
            </a:r>
          </a:p>
          <a:p>
            <a:pPr marL="0" indent="0">
              <a:buNone/>
            </a:pPr>
            <a:r>
              <a:rPr lang="es-ES" dirty="0"/>
              <a:t>                     </a:t>
            </a:r>
          </a:p>
          <a:p>
            <a:endParaRPr lang="es-ES" dirty="0"/>
          </a:p>
        </p:txBody>
      </p:sp>
      <p:pic>
        <p:nvPicPr>
          <p:cNvPr id="5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6" y="152400"/>
            <a:ext cx="2663687" cy="1245086"/>
          </a:xfrm>
          <a:prstGeom prst="rect">
            <a:avLst/>
          </a:prstGeom>
        </p:spPr>
      </p:pic>
      <p:pic>
        <p:nvPicPr>
          <p:cNvPr id="1026" name="Picture 2" descr="C:\Program Files (x86)\Microsoft Office\MEDIA\CAGCAT10\j0199549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100" y="1692761"/>
            <a:ext cx="971549" cy="104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935" y="3004287"/>
            <a:ext cx="896869" cy="1195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Program Files (x86)\Microsoft Office\MEDIA\CAGCAT10\j0235319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21" y="4370296"/>
            <a:ext cx="1425855" cy="145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25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78B5099-DBF0-467F-9070-A1328E423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6CA1615-DB7F-4AC9-BCC8-AF0137F0E1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DFB7020D-C5D7-4055-9D2E-B7A22231B3E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1915B4F-2E93-4DF2-BA3A-283394675E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14" y="167780"/>
            <a:ext cx="2663687" cy="124508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0" r="3444" b="23700"/>
          <a:stretch/>
        </p:blipFill>
        <p:spPr bwMode="auto">
          <a:xfrm>
            <a:off x="1109134" y="1557868"/>
            <a:ext cx="5655733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0" r="-1607" b="14379"/>
          <a:stretch/>
        </p:blipFill>
        <p:spPr bwMode="auto">
          <a:xfrm>
            <a:off x="6907276" y="1557867"/>
            <a:ext cx="4895257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496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6" y="152400"/>
            <a:ext cx="2663687" cy="1245086"/>
          </a:xfrm>
          <a:prstGeom prst="rect">
            <a:avLst/>
          </a:prstGeom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t="6540" r="16869" b="3817"/>
          <a:stretch/>
        </p:blipFill>
        <p:spPr bwMode="auto">
          <a:xfrm>
            <a:off x="2641600" y="1175656"/>
            <a:ext cx="7141028" cy="537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09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arcador de contenido 4" descr="Máscaras-osl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3" r="18183"/>
          <a:stretch>
            <a:fillRect/>
          </a:stretch>
        </p:blipFill>
        <p:spPr>
          <a:xfrm>
            <a:off x="2540000" y="1346200"/>
            <a:ext cx="6804254" cy="5110164"/>
          </a:xfrm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44" y="93133"/>
            <a:ext cx="2663687" cy="124508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151174" y="5024735"/>
            <a:ext cx="3635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_tradnl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¡¡GRACIAS!!</a:t>
            </a:r>
            <a:endParaRPr lang="es-ES_tradnl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133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19150" y="1819001"/>
            <a:ext cx="5181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21" y="1933574"/>
            <a:ext cx="5132704" cy="403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4">
            <a:extLst>
              <a:ext uri="{FF2B5EF4-FFF2-40B4-BE49-F238E27FC236}">
                <a16:creationId xmlns="" xmlns:a16="http://schemas.microsoft.com/office/drawing/2014/main" id="{11915B4F-2E93-4DF2-BA3A-283394675E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14" y="364389"/>
            <a:ext cx="2663687" cy="1245086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631193" y="6065564"/>
            <a:ext cx="5562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 smtClean="0"/>
              <a:t>Imagen</a:t>
            </a:r>
            <a:r>
              <a:rPr lang="en-US" sz="1100" dirty="0" smtClean="0"/>
              <a:t> de </a:t>
            </a:r>
            <a:r>
              <a:rPr lang="en-US" sz="1100" dirty="0" smtClean="0">
                <a:hlinkClick r:id="rId4"/>
              </a:rPr>
              <a:t>https</a:t>
            </a:r>
            <a:r>
              <a:rPr lang="en-US" sz="1100" dirty="0">
                <a:hlinkClick r:id="rId4"/>
              </a:rPr>
              <a:t>://</a:t>
            </a:r>
            <a:r>
              <a:rPr lang="en-US" sz="1100" dirty="0" smtClean="0">
                <a:hlinkClick r:id="rId4"/>
              </a:rPr>
              <a:t>es.vecteezy.com/arte-vectorial/1237596-cuatro-trabajadores-esenciales-en-paisaje-urbano</a:t>
            </a:r>
            <a:r>
              <a:rPr lang="en-US" sz="1100" dirty="0" smtClean="0"/>
              <a:t>, </a:t>
            </a:r>
            <a:r>
              <a:rPr lang="en-US" sz="1100" dirty="0" err="1" smtClean="0"/>
              <a:t>descargada</a:t>
            </a:r>
            <a:r>
              <a:rPr lang="en-US" sz="1100" dirty="0" smtClean="0"/>
              <a:t> el 19/01/2021</a:t>
            </a:r>
            <a:endParaRPr lang="en-US" sz="1100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33574"/>
            <a:ext cx="5690003" cy="403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6096000" y="606556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dirty="0" err="1" smtClean="0">
                <a:solidFill>
                  <a:prstClr val="black"/>
                </a:solidFill>
              </a:rPr>
              <a:t>Imagen</a:t>
            </a:r>
            <a:r>
              <a:rPr lang="en-US" sz="1100" dirty="0" smtClean="0">
                <a:solidFill>
                  <a:prstClr val="black"/>
                </a:solidFill>
              </a:rPr>
              <a:t> de </a:t>
            </a:r>
            <a:r>
              <a:rPr lang="en-US" sz="1100" dirty="0" smtClean="0">
                <a:solidFill>
                  <a:prstClr val="black"/>
                </a:solidFill>
                <a:hlinkClick r:id="rId6"/>
              </a:rPr>
              <a:t>https://www.freepik.es/vector-gratis/gente-aplaudiendo-balcones_7560064.htm#page=1&amp;query=aplauso%20balcon&amp;position=2</a:t>
            </a:r>
            <a:r>
              <a:rPr lang="en-US" sz="1100" dirty="0" smtClean="0">
                <a:solidFill>
                  <a:prstClr val="black"/>
                </a:solidFill>
              </a:rPr>
              <a:t>, </a:t>
            </a:r>
            <a:r>
              <a:rPr lang="en-US" sz="1100" dirty="0" err="1" smtClean="0">
                <a:solidFill>
                  <a:prstClr val="black"/>
                </a:solidFill>
              </a:rPr>
              <a:t>descargada</a:t>
            </a:r>
            <a:r>
              <a:rPr lang="en-US" sz="1100" dirty="0" smtClean="0">
                <a:solidFill>
                  <a:prstClr val="black"/>
                </a:solidFill>
              </a:rPr>
              <a:t> el 25/01/2021</a:t>
            </a:r>
            <a:endParaRPr lang="en-US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32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800" b="1" dirty="0"/>
              <a:t>     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22" y="1460500"/>
            <a:ext cx="3346347" cy="4778375"/>
          </a:xfrm>
        </p:spPr>
      </p:pic>
      <p:pic>
        <p:nvPicPr>
          <p:cNvPr id="8" name="Picture 2" descr="Una vecina de Montefrío tejiendo mascarillas de tel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493" y="1444625"/>
            <a:ext cx="3369259" cy="250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678" y="1371416"/>
            <a:ext cx="4325322" cy="432532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43" y="3952876"/>
            <a:ext cx="3254381" cy="2272964"/>
          </a:xfrm>
          <a:prstGeom prst="rect">
            <a:avLst/>
          </a:prstGeom>
        </p:spPr>
      </p:pic>
      <p:pic>
        <p:nvPicPr>
          <p:cNvPr id="10" name="Picture 4" descr="Un hospital italiano está conectando máscaras de buceo de Decathlon a los respiradores de los pacientes críticos de coronaviru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" t="4948" r="16692" b="8827"/>
          <a:stretch/>
        </p:blipFill>
        <p:spPr bwMode="auto">
          <a:xfrm>
            <a:off x="6944495" y="3774781"/>
            <a:ext cx="4453755" cy="248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14" y="0"/>
            <a:ext cx="2663687" cy="124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9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736600" y="6032500"/>
            <a:ext cx="39717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Foto de Anna </a:t>
            </a:r>
            <a:r>
              <a:rPr lang="es-ES" sz="1100" dirty="0" err="1" smtClean="0"/>
              <a:t>Shvets</a:t>
            </a:r>
            <a:r>
              <a:rPr lang="es-ES" sz="1100" dirty="0" smtClean="0"/>
              <a:t>, descargada de </a:t>
            </a:r>
            <a:r>
              <a:rPr lang="es-ES" sz="1100" dirty="0" err="1" smtClean="0"/>
              <a:t>pexels.com</a:t>
            </a:r>
            <a:r>
              <a:rPr lang="es-ES" sz="1100" dirty="0" smtClean="0"/>
              <a:t> el 23/01/2021      Foto de Gustavo H, descargada de </a:t>
            </a:r>
            <a:r>
              <a:rPr lang="es-ES" sz="1100" smtClean="0"/>
              <a:t>pexels.com el 23/01/2021                                                                                    </a:t>
            </a:r>
            <a:endParaRPr lang="es-ES" sz="11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700" y="1841501"/>
            <a:ext cx="5816600" cy="3877733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rcRect t="18965" b="18965"/>
          <a:stretch>
            <a:fillRect/>
          </a:stretch>
        </p:blipFill>
        <p:spPr>
          <a:xfrm>
            <a:off x="675690" y="1879600"/>
            <a:ext cx="6731753" cy="3924298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14" y="279400"/>
            <a:ext cx="2663687" cy="124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71" y="1378436"/>
            <a:ext cx="8708514" cy="489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13" y="133350"/>
            <a:ext cx="2663687" cy="124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48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14" y="241300"/>
            <a:ext cx="2663687" cy="1245086"/>
          </a:xfrm>
          <a:prstGeom prst="rect">
            <a:avLst/>
          </a:prstGeom>
        </p:spPr>
      </p:pic>
      <p:sp>
        <p:nvSpPr>
          <p:cNvPr id="6" name="AutoShape 2" descr="https://webmail.ugr.es/?_task=mail&amp;_mbox=INBOX&amp;_uid=112991&amp;_part=2&amp;_action=get&amp;_extwin=1&amp;_framed=1&amp;_mimewarning=1&amp;_embed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452" y="1171575"/>
            <a:ext cx="5341874" cy="5341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928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21" y="181450"/>
            <a:ext cx="2663687" cy="1245086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68182"/>
            <a:ext cx="3691466" cy="632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08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3" name="Imagen 2" descr="IMG_309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1183" y="2080687"/>
            <a:ext cx="4995333" cy="37465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0" y="113173"/>
            <a:ext cx="2663687" cy="1245086"/>
          </a:xfrm>
          <a:prstGeom prst="rect">
            <a:avLst/>
          </a:prstGeom>
        </p:spPr>
      </p:pic>
      <p:sp>
        <p:nvSpPr>
          <p:cNvPr id="7" name="Marcador de conteni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9" name="Marcador de contenido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r="5359"/>
          <a:stretch>
            <a:fillRect/>
          </a:stretch>
        </p:blipFill>
        <p:spPr>
          <a:xfrm rot="5400000">
            <a:off x="5928498" y="1870846"/>
            <a:ext cx="4963316" cy="416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8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1973</TotalTime>
  <Words>111</Words>
  <Application>Microsoft Office PowerPoint</Application>
  <PresentationFormat>Personalizado</PresentationFormat>
  <Paragraphs>37</Paragraphs>
  <Slides>21</Slides>
  <Notes>1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Tema de Office</vt:lpstr>
      <vt:lpstr>Presentación de PowerPoint</vt:lpstr>
      <vt:lpstr>Presentación de PowerPoint</vt:lpstr>
      <vt:lpstr>Presentación de PowerPoint</vt:lpstr>
      <vt:lpstr>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                     </vt:lpstr>
      <vt:lpstr>                         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Bibliomaker</cp:lastModifiedBy>
  <cp:revision>87</cp:revision>
  <dcterms:created xsi:type="dcterms:W3CDTF">2021-01-19T08:39:36Z</dcterms:created>
  <dcterms:modified xsi:type="dcterms:W3CDTF">2021-01-28T08:57:02Z</dcterms:modified>
</cp:coreProperties>
</file>