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4" r:id="rId2"/>
  </p:sldMasterIdLst>
  <p:notesMasterIdLst>
    <p:notesMasterId r:id="rId31"/>
  </p:notesMasterIdLst>
  <p:sldIdLst>
    <p:sldId id="256" r:id="rId3"/>
    <p:sldId id="271" r:id="rId4"/>
    <p:sldId id="293" r:id="rId5"/>
    <p:sldId id="270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1" r:id="rId22"/>
    <p:sldId id="292" r:id="rId23"/>
    <p:sldId id="294" r:id="rId24"/>
    <p:sldId id="300" r:id="rId25"/>
    <p:sldId id="295" r:id="rId26"/>
    <p:sldId id="296" r:id="rId27"/>
    <p:sldId id="297" r:id="rId28"/>
    <p:sldId id="298" r:id="rId29"/>
    <p:sldId id="299" r:id="rId3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343" autoAdjust="0"/>
  </p:normalViewPr>
  <p:slideViewPr>
    <p:cSldViewPr>
      <p:cViewPr varScale="1">
        <p:scale>
          <a:sx n="69" d="100"/>
          <a:sy n="69" d="100"/>
        </p:scale>
        <p:origin x="144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0FE194-4AAD-4064-B8CC-920B0BC31138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ES"/>
        </a:p>
      </dgm:t>
    </dgm:pt>
    <dgm:pt modelId="{4561178D-0C04-47A5-88EA-BBA8F4F72691}">
      <dgm:prSet/>
      <dgm:spPr/>
      <dgm:t>
        <a:bodyPr/>
        <a:lstStyle/>
        <a:p>
          <a:pPr rtl="0"/>
          <a:r>
            <a:rPr lang="es-ES" smtClean="0"/>
            <a:t>El Trabajador Social tiene el primer contacto con el paciente, a través de esta primera entrevista de acogida, que incluye una triple dimensión como:</a:t>
          </a:r>
          <a:endParaRPr lang="es-ES"/>
        </a:p>
      </dgm:t>
    </dgm:pt>
    <dgm:pt modelId="{5E367C7D-DA6A-4FBC-9C15-27D58B603C0E}" type="parTrans" cxnId="{D97ED14D-A0CA-4B4F-8436-39E487A191F9}">
      <dgm:prSet/>
      <dgm:spPr/>
      <dgm:t>
        <a:bodyPr/>
        <a:lstStyle/>
        <a:p>
          <a:endParaRPr lang="es-ES"/>
        </a:p>
      </dgm:t>
    </dgm:pt>
    <dgm:pt modelId="{5A89E574-6594-4552-88AD-A889F21EEA5A}" type="sibTrans" cxnId="{D97ED14D-A0CA-4B4F-8436-39E487A191F9}">
      <dgm:prSet/>
      <dgm:spPr/>
      <dgm:t>
        <a:bodyPr/>
        <a:lstStyle/>
        <a:p>
          <a:endParaRPr lang="es-ES"/>
        </a:p>
      </dgm:t>
    </dgm:pt>
    <dgm:pt modelId="{73DD4534-0C4B-4AB4-A971-63312EEA27FF}">
      <dgm:prSet/>
      <dgm:spPr/>
      <dgm:t>
        <a:bodyPr/>
        <a:lstStyle/>
        <a:p>
          <a:pPr rtl="0"/>
          <a:r>
            <a:rPr lang="es-ES" smtClean="0"/>
            <a:t>Relación</a:t>
          </a:r>
          <a:endParaRPr lang="es-ES"/>
        </a:p>
      </dgm:t>
    </dgm:pt>
    <dgm:pt modelId="{B7EE039B-A4E3-4394-A44E-267190FE2AF2}" type="parTrans" cxnId="{197EDA76-5E20-47E8-83D3-E84C0CF2063A}">
      <dgm:prSet/>
      <dgm:spPr/>
      <dgm:t>
        <a:bodyPr/>
        <a:lstStyle/>
        <a:p>
          <a:endParaRPr lang="es-ES"/>
        </a:p>
      </dgm:t>
    </dgm:pt>
    <dgm:pt modelId="{AE91C0C5-0C3F-48C6-81FB-45F389C73584}" type="sibTrans" cxnId="{197EDA76-5E20-47E8-83D3-E84C0CF2063A}">
      <dgm:prSet/>
      <dgm:spPr/>
      <dgm:t>
        <a:bodyPr/>
        <a:lstStyle/>
        <a:p>
          <a:endParaRPr lang="es-ES"/>
        </a:p>
      </dgm:t>
    </dgm:pt>
    <dgm:pt modelId="{52C8FBE3-34F0-4618-BD03-63008ED52461}">
      <dgm:prSet/>
      <dgm:spPr/>
      <dgm:t>
        <a:bodyPr/>
        <a:lstStyle/>
        <a:p>
          <a:pPr rtl="0"/>
          <a:r>
            <a:rPr lang="es-ES" smtClean="0"/>
            <a:t>Técnica </a:t>
          </a:r>
          <a:endParaRPr lang="es-ES"/>
        </a:p>
      </dgm:t>
    </dgm:pt>
    <dgm:pt modelId="{4795BDA8-F57F-4BFB-8FF2-E82A4041549A}" type="parTrans" cxnId="{75B72E0D-21AB-4803-8FC2-38196121D7D1}">
      <dgm:prSet/>
      <dgm:spPr/>
      <dgm:t>
        <a:bodyPr/>
        <a:lstStyle/>
        <a:p>
          <a:endParaRPr lang="es-ES"/>
        </a:p>
      </dgm:t>
    </dgm:pt>
    <dgm:pt modelId="{246EF395-F742-44C5-BC55-894A77068903}" type="sibTrans" cxnId="{75B72E0D-21AB-4803-8FC2-38196121D7D1}">
      <dgm:prSet/>
      <dgm:spPr/>
      <dgm:t>
        <a:bodyPr/>
        <a:lstStyle/>
        <a:p>
          <a:endParaRPr lang="es-ES"/>
        </a:p>
      </dgm:t>
    </dgm:pt>
    <dgm:pt modelId="{F475B7E1-8489-4A71-982C-14AE9E9D8788}">
      <dgm:prSet/>
      <dgm:spPr/>
      <dgm:t>
        <a:bodyPr/>
        <a:lstStyle/>
        <a:p>
          <a:pPr rtl="0"/>
          <a:r>
            <a:rPr lang="es-ES" smtClean="0"/>
            <a:t>Proceso. </a:t>
          </a:r>
          <a:endParaRPr lang="es-ES"/>
        </a:p>
      </dgm:t>
    </dgm:pt>
    <dgm:pt modelId="{7CCC0C24-DE9C-4E38-9169-688056A1A7E2}" type="parTrans" cxnId="{44F7C338-257A-47AF-8530-03EF8936A4F3}">
      <dgm:prSet/>
      <dgm:spPr/>
      <dgm:t>
        <a:bodyPr/>
        <a:lstStyle/>
        <a:p>
          <a:endParaRPr lang="es-ES"/>
        </a:p>
      </dgm:t>
    </dgm:pt>
    <dgm:pt modelId="{14312DF5-32B5-4ADA-A9BD-8478ACCDE3CA}" type="sibTrans" cxnId="{44F7C338-257A-47AF-8530-03EF8936A4F3}">
      <dgm:prSet/>
      <dgm:spPr/>
      <dgm:t>
        <a:bodyPr/>
        <a:lstStyle/>
        <a:p>
          <a:endParaRPr lang="es-ES"/>
        </a:p>
      </dgm:t>
    </dgm:pt>
    <dgm:pt modelId="{408A50C7-5428-48E8-995D-B8724B6ECADD}" type="pres">
      <dgm:prSet presAssocID="{0D0FE194-4AAD-4064-B8CC-920B0BC31138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56FB9EAA-5349-4EFB-8681-E484DB935DA2}" type="pres">
      <dgm:prSet presAssocID="{4561178D-0C04-47A5-88EA-BBA8F4F72691}" presName="circle1" presStyleLbl="node1" presStyleIdx="0" presStyleCnt="4"/>
      <dgm:spPr/>
    </dgm:pt>
    <dgm:pt modelId="{F4690433-5773-4DD9-AC2E-8018BDC06DAA}" type="pres">
      <dgm:prSet presAssocID="{4561178D-0C04-47A5-88EA-BBA8F4F72691}" presName="space" presStyleCnt="0"/>
      <dgm:spPr/>
    </dgm:pt>
    <dgm:pt modelId="{3ADF97C0-1919-418C-B802-A25CE45F36D6}" type="pres">
      <dgm:prSet presAssocID="{4561178D-0C04-47A5-88EA-BBA8F4F72691}" presName="rect1" presStyleLbl="alignAcc1" presStyleIdx="0" presStyleCnt="4"/>
      <dgm:spPr/>
      <dgm:t>
        <a:bodyPr/>
        <a:lstStyle/>
        <a:p>
          <a:endParaRPr lang="es-ES"/>
        </a:p>
      </dgm:t>
    </dgm:pt>
    <dgm:pt modelId="{187840AB-261A-4E2E-A6B2-DE2576864F3D}" type="pres">
      <dgm:prSet presAssocID="{73DD4534-0C4B-4AB4-A971-63312EEA27FF}" presName="vertSpace2" presStyleLbl="node1" presStyleIdx="0" presStyleCnt="4"/>
      <dgm:spPr/>
    </dgm:pt>
    <dgm:pt modelId="{1113DE19-D9E4-4629-AE78-DEE2A942EF3E}" type="pres">
      <dgm:prSet presAssocID="{73DD4534-0C4B-4AB4-A971-63312EEA27FF}" presName="circle2" presStyleLbl="node1" presStyleIdx="1" presStyleCnt="4"/>
      <dgm:spPr/>
    </dgm:pt>
    <dgm:pt modelId="{9F66218D-B766-425A-A394-1F9C62345E26}" type="pres">
      <dgm:prSet presAssocID="{73DD4534-0C4B-4AB4-A971-63312EEA27FF}" presName="rect2" presStyleLbl="alignAcc1" presStyleIdx="1" presStyleCnt="4"/>
      <dgm:spPr/>
      <dgm:t>
        <a:bodyPr/>
        <a:lstStyle/>
        <a:p>
          <a:endParaRPr lang="es-ES"/>
        </a:p>
      </dgm:t>
    </dgm:pt>
    <dgm:pt modelId="{9826690C-6B1F-480F-8B5F-E4AF4A3C6244}" type="pres">
      <dgm:prSet presAssocID="{52C8FBE3-34F0-4618-BD03-63008ED52461}" presName="vertSpace3" presStyleLbl="node1" presStyleIdx="1" presStyleCnt="4"/>
      <dgm:spPr/>
    </dgm:pt>
    <dgm:pt modelId="{F9299057-22EA-4EBC-89B8-8CB62BA89234}" type="pres">
      <dgm:prSet presAssocID="{52C8FBE3-34F0-4618-BD03-63008ED52461}" presName="circle3" presStyleLbl="node1" presStyleIdx="2" presStyleCnt="4"/>
      <dgm:spPr/>
    </dgm:pt>
    <dgm:pt modelId="{D56443A1-B85C-47C2-84EF-EA0C95FCDE26}" type="pres">
      <dgm:prSet presAssocID="{52C8FBE3-34F0-4618-BD03-63008ED52461}" presName="rect3" presStyleLbl="alignAcc1" presStyleIdx="2" presStyleCnt="4"/>
      <dgm:spPr/>
      <dgm:t>
        <a:bodyPr/>
        <a:lstStyle/>
        <a:p>
          <a:endParaRPr lang="es-ES"/>
        </a:p>
      </dgm:t>
    </dgm:pt>
    <dgm:pt modelId="{1464E7A0-C4F7-4A6A-B9A4-073297ED65F1}" type="pres">
      <dgm:prSet presAssocID="{F475B7E1-8489-4A71-982C-14AE9E9D8788}" presName="vertSpace4" presStyleLbl="node1" presStyleIdx="2" presStyleCnt="4"/>
      <dgm:spPr/>
    </dgm:pt>
    <dgm:pt modelId="{F3395021-FCE3-46DE-BBFF-1585F9C22AA6}" type="pres">
      <dgm:prSet presAssocID="{F475B7E1-8489-4A71-982C-14AE9E9D8788}" presName="circle4" presStyleLbl="node1" presStyleIdx="3" presStyleCnt="4"/>
      <dgm:spPr/>
    </dgm:pt>
    <dgm:pt modelId="{B7F0358F-144C-41BC-A793-733BB8190571}" type="pres">
      <dgm:prSet presAssocID="{F475B7E1-8489-4A71-982C-14AE9E9D8788}" presName="rect4" presStyleLbl="alignAcc1" presStyleIdx="3" presStyleCnt="4"/>
      <dgm:spPr/>
      <dgm:t>
        <a:bodyPr/>
        <a:lstStyle/>
        <a:p>
          <a:endParaRPr lang="es-ES"/>
        </a:p>
      </dgm:t>
    </dgm:pt>
    <dgm:pt modelId="{B2EEC581-5D32-4951-80F5-AE16D3C75EE0}" type="pres">
      <dgm:prSet presAssocID="{4561178D-0C04-47A5-88EA-BBA8F4F72691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3A8A6B3-7C86-4BB1-9601-E9D4EA1FBC61}" type="pres">
      <dgm:prSet presAssocID="{73DD4534-0C4B-4AB4-A971-63312EEA27FF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695DE49-E163-492A-96BB-B78C0561A7B0}" type="pres">
      <dgm:prSet presAssocID="{52C8FBE3-34F0-4618-BD03-63008ED52461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AE1B635-C67D-4EF0-8E70-50D964DA5D54}" type="pres">
      <dgm:prSet presAssocID="{F475B7E1-8489-4A71-982C-14AE9E9D8788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B30922DC-9ABF-436A-87FB-0D044557E449}" type="presOf" srcId="{52C8FBE3-34F0-4618-BD03-63008ED52461}" destId="{9695DE49-E163-492A-96BB-B78C0561A7B0}" srcOrd="1" destOrd="0" presId="urn:microsoft.com/office/officeart/2005/8/layout/target3"/>
    <dgm:cxn modelId="{56C860DE-9DFF-4E18-A2D0-1678E0EBFADB}" type="presOf" srcId="{F475B7E1-8489-4A71-982C-14AE9E9D8788}" destId="{7AE1B635-C67D-4EF0-8E70-50D964DA5D54}" srcOrd="1" destOrd="0" presId="urn:microsoft.com/office/officeart/2005/8/layout/target3"/>
    <dgm:cxn modelId="{8E042129-75BE-4B39-9B4B-A20368DB21EF}" type="presOf" srcId="{F475B7E1-8489-4A71-982C-14AE9E9D8788}" destId="{B7F0358F-144C-41BC-A793-733BB8190571}" srcOrd="0" destOrd="0" presId="urn:microsoft.com/office/officeart/2005/8/layout/target3"/>
    <dgm:cxn modelId="{D97ED14D-A0CA-4B4F-8436-39E487A191F9}" srcId="{0D0FE194-4AAD-4064-B8CC-920B0BC31138}" destId="{4561178D-0C04-47A5-88EA-BBA8F4F72691}" srcOrd="0" destOrd="0" parTransId="{5E367C7D-DA6A-4FBC-9C15-27D58B603C0E}" sibTransId="{5A89E574-6594-4552-88AD-A889F21EEA5A}"/>
    <dgm:cxn modelId="{75B72E0D-21AB-4803-8FC2-38196121D7D1}" srcId="{0D0FE194-4AAD-4064-B8CC-920B0BC31138}" destId="{52C8FBE3-34F0-4618-BD03-63008ED52461}" srcOrd="2" destOrd="0" parTransId="{4795BDA8-F57F-4BFB-8FF2-E82A4041549A}" sibTransId="{246EF395-F742-44C5-BC55-894A77068903}"/>
    <dgm:cxn modelId="{44F7C338-257A-47AF-8530-03EF8936A4F3}" srcId="{0D0FE194-4AAD-4064-B8CC-920B0BC31138}" destId="{F475B7E1-8489-4A71-982C-14AE9E9D8788}" srcOrd="3" destOrd="0" parTransId="{7CCC0C24-DE9C-4E38-9169-688056A1A7E2}" sibTransId="{14312DF5-32B5-4ADA-A9BD-8478ACCDE3CA}"/>
    <dgm:cxn modelId="{DC3FAA19-8D2F-448E-94BD-758140928199}" type="presOf" srcId="{73DD4534-0C4B-4AB4-A971-63312EEA27FF}" destId="{63A8A6B3-7C86-4BB1-9601-E9D4EA1FBC61}" srcOrd="1" destOrd="0" presId="urn:microsoft.com/office/officeart/2005/8/layout/target3"/>
    <dgm:cxn modelId="{A663D83B-6C75-4F58-981E-A0E2A77DF35A}" type="presOf" srcId="{4561178D-0C04-47A5-88EA-BBA8F4F72691}" destId="{3ADF97C0-1919-418C-B802-A25CE45F36D6}" srcOrd="0" destOrd="0" presId="urn:microsoft.com/office/officeart/2005/8/layout/target3"/>
    <dgm:cxn modelId="{EDBA5CCB-41E6-438A-9FB8-BD2BF5D27460}" type="presOf" srcId="{52C8FBE3-34F0-4618-BD03-63008ED52461}" destId="{D56443A1-B85C-47C2-84EF-EA0C95FCDE26}" srcOrd="0" destOrd="0" presId="urn:microsoft.com/office/officeart/2005/8/layout/target3"/>
    <dgm:cxn modelId="{E6BC172D-9A9C-420E-A361-D31AFBAB4C2E}" type="presOf" srcId="{0D0FE194-4AAD-4064-B8CC-920B0BC31138}" destId="{408A50C7-5428-48E8-995D-B8724B6ECADD}" srcOrd="0" destOrd="0" presId="urn:microsoft.com/office/officeart/2005/8/layout/target3"/>
    <dgm:cxn modelId="{197EDA76-5E20-47E8-83D3-E84C0CF2063A}" srcId="{0D0FE194-4AAD-4064-B8CC-920B0BC31138}" destId="{73DD4534-0C4B-4AB4-A971-63312EEA27FF}" srcOrd="1" destOrd="0" parTransId="{B7EE039B-A4E3-4394-A44E-267190FE2AF2}" sibTransId="{AE91C0C5-0C3F-48C6-81FB-45F389C73584}"/>
    <dgm:cxn modelId="{6AF2B38E-AE1D-4EA2-BF82-4427B135CD05}" type="presOf" srcId="{73DD4534-0C4B-4AB4-A971-63312EEA27FF}" destId="{9F66218D-B766-425A-A394-1F9C62345E26}" srcOrd="0" destOrd="0" presId="urn:microsoft.com/office/officeart/2005/8/layout/target3"/>
    <dgm:cxn modelId="{13ABAF1F-A7A5-4162-93C3-E9EB4F03C1DC}" type="presOf" srcId="{4561178D-0C04-47A5-88EA-BBA8F4F72691}" destId="{B2EEC581-5D32-4951-80F5-AE16D3C75EE0}" srcOrd="1" destOrd="0" presId="urn:microsoft.com/office/officeart/2005/8/layout/target3"/>
    <dgm:cxn modelId="{8980AF8B-F640-4B0B-A3D1-240CD608639B}" type="presParOf" srcId="{408A50C7-5428-48E8-995D-B8724B6ECADD}" destId="{56FB9EAA-5349-4EFB-8681-E484DB935DA2}" srcOrd="0" destOrd="0" presId="urn:microsoft.com/office/officeart/2005/8/layout/target3"/>
    <dgm:cxn modelId="{6FCF8527-C0DD-4B0F-893A-405FEA3A1CB1}" type="presParOf" srcId="{408A50C7-5428-48E8-995D-B8724B6ECADD}" destId="{F4690433-5773-4DD9-AC2E-8018BDC06DAA}" srcOrd="1" destOrd="0" presId="urn:microsoft.com/office/officeart/2005/8/layout/target3"/>
    <dgm:cxn modelId="{AA89671F-E41D-4B73-906A-396CF19A08ED}" type="presParOf" srcId="{408A50C7-5428-48E8-995D-B8724B6ECADD}" destId="{3ADF97C0-1919-418C-B802-A25CE45F36D6}" srcOrd="2" destOrd="0" presId="urn:microsoft.com/office/officeart/2005/8/layout/target3"/>
    <dgm:cxn modelId="{67064EA2-97EA-4DE8-A0AC-B430E39DD32D}" type="presParOf" srcId="{408A50C7-5428-48E8-995D-B8724B6ECADD}" destId="{187840AB-261A-4E2E-A6B2-DE2576864F3D}" srcOrd="3" destOrd="0" presId="urn:microsoft.com/office/officeart/2005/8/layout/target3"/>
    <dgm:cxn modelId="{D4C64824-050C-4CB8-A5A2-D32B1D8CB581}" type="presParOf" srcId="{408A50C7-5428-48E8-995D-B8724B6ECADD}" destId="{1113DE19-D9E4-4629-AE78-DEE2A942EF3E}" srcOrd="4" destOrd="0" presId="urn:microsoft.com/office/officeart/2005/8/layout/target3"/>
    <dgm:cxn modelId="{599D8C76-738C-4861-A677-F4404B315D99}" type="presParOf" srcId="{408A50C7-5428-48E8-995D-B8724B6ECADD}" destId="{9F66218D-B766-425A-A394-1F9C62345E26}" srcOrd="5" destOrd="0" presId="urn:microsoft.com/office/officeart/2005/8/layout/target3"/>
    <dgm:cxn modelId="{F86BD689-12DE-4591-ABBD-0E153F1BAF9C}" type="presParOf" srcId="{408A50C7-5428-48E8-995D-B8724B6ECADD}" destId="{9826690C-6B1F-480F-8B5F-E4AF4A3C6244}" srcOrd="6" destOrd="0" presId="urn:microsoft.com/office/officeart/2005/8/layout/target3"/>
    <dgm:cxn modelId="{44347E28-D848-4066-B681-389FB1441654}" type="presParOf" srcId="{408A50C7-5428-48E8-995D-B8724B6ECADD}" destId="{F9299057-22EA-4EBC-89B8-8CB62BA89234}" srcOrd="7" destOrd="0" presId="urn:microsoft.com/office/officeart/2005/8/layout/target3"/>
    <dgm:cxn modelId="{BC638B5A-DD81-407F-8B85-D29C0202F39A}" type="presParOf" srcId="{408A50C7-5428-48E8-995D-B8724B6ECADD}" destId="{D56443A1-B85C-47C2-84EF-EA0C95FCDE26}" srcOrd="8" destOrd="0" presId="urn:microsoft.com/office/officeart/2005/8/layout/target3"/>
    <dgm:cxn modelId="{4BB791C3-4FA8-4D1E-A70A-71E4AEC8401E}" type="presParOf" srcId="{408A50C7-5428-48E8-995D-B8724B6ECADD}" destId="{1464E7A0-C4F7-4A6A-B9A4-073297ED65F1}" srcOrd="9" destOrd="0" presId="urn:microsoft.com/office/officeart/2005/8/layout/target3"/>
    <dgm:cxn modelId="{7A74C27C-DD33-4DD9-B87A-8387158BE33B}" type="presParOf" srcId="{408A50C7-5428-48E8-995D-B8724B6ECADD}" destId="{F3395021-FCE3-46DE-BBFF-1585F9C22AA6}" srcOrd="10" destOrd="0" presId="urn:microsoft.com/office/officeart/2005/8/layout/target3"/>
    <dgm:cxn modelId="{233EE5A3-A2BC-4EB6-ADF9-8CE174FA3881}" type="presParOf" srcId="{408A50C7-5428-48E8-995D-B8724B6ECADD}" destId="{B7F0358F-144C-41BC-A793-733BB8190571}" srcOrd="11" destOrd="0" presId="urn:microsoft.com/office/officeart/2005/8/layout/target3"/>
    <dgm:cxn modelId="{6EDA2C9A-3232-43FB-A35D-182C466F3C5F}" type="presParOf" srcId="{408A50C7-5428-48E8-995D-B8724B6ECADD}" destId="{B2EEC581-5D32-4951-80F5-AE16D3C75EE0}" srcOrd="12" destOrd="0" presId="urn:microsoft.com/office/officeart/2005/8/layout/target3"/>
    <dgm:cxn modelId="{6A08EC14-E50F-488D-831C-BD6F0A25D602}" type="presParOf" srcId="{408A50C7-5428-48E8-995D-B8724B6ECADD}" destId="{63A8A6B3-7C86-4BB1-9601-E9D4EA1FBC61}" srcOrd="13" destOrd="0" presId="urn:microsoft.com/office/officeart/2005/8/layout/target3"/>
    <dgm:cxn modelId="{7572A0C3-A537-453D-8FA8-756CB4C718F4}" type="presParOf" srcId="{408A50C7-5428-48E8-995D-B8724B6ECADD}" destId="{9695DE49-E163-492A-96BB-B78C0561A7B0}" srcOrd="14" destOrd="0" presId="urn:microsoft.com/office/officeart/2005/8/layout/target3"/>
    <dgm:cxn modelId="{BCB5DB87-5BCD-43A5-8073-F89719BAC2E3}" type="presParOf" srcId="{408A50C7-5428-48E8-995D-B8724B6ECADD}" destId="{7AE1B635-C67D-4EF0-8E70-50D964DA5D54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3AEFBB0-7DBF-42F4-BD69-F3743F05C073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ES"/>
        </a:p>
      </dgm:t>
    </dgm:pt>
    <dgm:pt modelId="{41DA6687-2717-447F-AE89-5D840406C060}">
      <dgm:prSet custT="1"/>
      <dgm:spPr/>
      <dgm:t>
        <a:bodyPr/>
        <a:lstStyle/>
        <a:p>
          <a:pPr rtl="0"/>
          <a:endParaRPr lang="es-ES" sz="2400"/>
        </a:p>
      </dgm:t>
    </dgm:pt>
    <dgm:pt modelId="{9B04DC68-04CF-4036-A023-24EC3143E80E}" type="parTrans" cxnId="{66164B50-C176-4A37-AB05-79B803F21DCD}">
      <dgm:prSet/>
      <dgm:spPr/>
      <dgm:t>
        <a:bodyPr/>
        <a:lstStyle/>
        <a:p>
          <a:endParaRPr lang="es-ES" sz="2400"/>
        </a:p>
      </dgm:t>
    </dgm:pt>
    <dgm:pt modelId="{5A8BBA76-C070-4717-9C5B-3DDD2BC7C5D4}" type="sibTrans" cxnId="{66164B50-C176-4A37-AB05-79B803F21DCD}">
      <dgm:prSet/>
      <dgm:spPr/>
      <dgm:t>
        <a:bodyPr/>
        <a:lstStyle/>
        <a:p>
          <a:endParaRPr lang="es-ES" sz="2400"/>
        </a:p>
      </dgm:t>
    </dgm:pt>
    <dgm:pt modelId="{39F1695A-FA95-4AE5-8628-C599F48E6E01}">
      <dgm:prSet custT="1"/>
      <dgm:spPr/>
      <dgm:t>
        <a:bodyPr/>
        <a:lstStyle/>
        <a:p>
          <a:pPr rtl="0"/>
          <a:r>
            <a:rPr lang="es-ES" sz="2400" smtClean="0"/>
            <a:t>Motivación al paciente para su implicación en el tratamiento y  para el cambio. </a:t>
          </a:r>
          <a:endParaRPr lang="es-ES" sz="2400"/>
        </a:p>
      </dgm:t>
    </dgm:pt>
    <dgm:pt modelId="{C33AF6D8-EA0C-407B-8F60-32A9A4B6AD60}" type="parTrans" cxnId="{EE5A2F44-75C2-46B1-B809-A9C290384EFE}">
      <dgm:prSet/>
      <dgm:spPr/>
      <dgm:t>
        <a:bodyPr/>
        <a:lstStyle/>
        <a:p>
          <a:endParaRPr lang="es-ES" sz="2400"/>
        </a:p>
      </dgm:t>
    </dgm:pt>
    <dgm:pt modelId="{A66EEBC3-51BA-437F-9E19-93C26BD5453C}" type="sibTrans" cxnId="{EE5A2F44-75C2-46B1-B809-A9C290384EFE}">
      <dgm:prSet/>
      <dgm:spPr/>
      <dgm:t>
        <a:bodyPr/>
        <a:lstStyle/>
        <a:p>
          <a:endParaRPr lang="es-ES" sz="2400"/>
        </a:p>
      </dgm:t>
    </dgm:pt>
    <dgm:pt modelId="{74167AC9-33D9-4F38-9926-2BDF1B7E1615}">
      <dgm:prSet custT="1"/>
      <dgm:spPr/>
      <dgm:t>
        <a:bodyPr/>
        <a:lstStyle/>
        <a:p>
          <a:pPr rtl="0"/>
          <a:r>
            <a:rPr lang="es-ES" sz="2400" dirty="0" smtClean="0"/>
            <a:t>Seguimiento y refuerzo de resultados positivos en controles toxicológicos. </a:t>
          </a:r>
          <a:endParaRPr lang="es-ES" sz="2400" dirty="0"/>
        </a:p>
      </dgm:t>
    </dgm:pt>
    <dgm:pt modelId="{DA88C119-DF27-4983-A661-0BD79B6C1238}" type="parTrans" cxnId="{FB3281CF-DFEE-498F-BC7F-D1CC879106C2}">
      <dgm:prSet/>
      <dgm:spPr/>
      <dgm:t>
        <a:bodyPr/>
        <a:lstStyle/>
        <a:p>
          <a:endParaRPr lang="es-ES" sz="2400"/>
        </a:p>
      </dgm:t>
    </dgm:pt>
    <dgm:pt modelId="{3EAEADEE-BCD4-4977-AD45-E99BCD6ECD06}" type="sibTrans" cxnId="{FB3281CF-DFEE-498F-BC7F-D1CC879106C2}">
      <dgm:prSet/>
      <dgm:spPr/>
      <dgm:t>
        <a:bodyPr/>
        <a:lstStyle/>
        <a:p>
          <a:endParaRPr lang="es-ES" sz="2400"/>
        </a:p>
      </dgm:t>
    </dgm:pt>
    <dgm:pt modelId="{B7AD5420-D3BB-44BA-A24E-0DF1D92219F6}">
      <dgm:prSet custT="1"/>
      <dgm:spPr/>
      <dgm:t>
        <a:bodyPr/>
        <a:lstStyle/>
        <a:p>
          <a:pPr rtl="0"/>
          <a:r>
            <a:rPr lang="es-ES" sz="2400" smtClean="0"/>
            <a:t>Detección de situaciones o estresores sociales facilitadores de recaída y   darlos a conocer al equipo técnico. </a:t>
          </a:r>
          <a:endParaRPr lang="es-ES" sz="2400"/>
        </a:p>
      </dgm:t>
    </dgm:pt>
    <dgm:pt modelId="{AABDCF8B-73DB-48B7-A717-CE5CF4231D43}" type="parTrans" cxnId="{9AAF873E-83C4-4605-8D2B-CAA55E322332}">
      <dgm:prSet/>
      <dgm:spPr/>
      <dgm:t>
        <a:bodyPr/>
        <a:lstStyle/>
        <a:p>
          <a:endParaRPr lang="es-ES" sz="2400"/>
        </a:p>
      </dgm:t>
    </dgm:pt>
    <dgm:pt modelId="{DBDCB063-5268-4041-ACC5-3A194EBB2183}" type="sibTrans" cxnId="{9AAF873E-83C4-4605-8D2B-CAA55E322332}">
      <dgm:prSet/>
      <dgm:spPr/>
      <dgm:t>
        <a:bodyPr/>
        <a:lstStyle/>
        <a:p>
          <a:endParaRPr lang="es-ES" sz="2400"/>
        </a:p>
      </dgm:t>
    </dgm:pt>
    <dgm:pt modelId="{31911363-DBAB-4574-9BEE-B6BF7F628557}">
      <dgm:prSet custT="1"/>
      <dgm:spPr/>
      <dgm:t>
        <a:bodyPr/>
        <a:lstStyle/>
        <a:p>
          <a:pPr rtl="0"/>
          <a:r>
            <a:rPr lang="es-ES" sz="2400" smtClean="0"/>
            <a:t>Dar pautas para el cambio de hábitos de relación social. </a:t>
          </a:r>
          <a:endParaRPr lang="es-ES" sz="2400"/>
        </a:p>
      </dgm:t>
    </dgm:pt>
    <dgm:pt modelId="{9310DBF5-9A1F-44A6-BCA3-6E31D88FC97D}" type="parTrans" cxnId="{B0DA31BD-38A5-479A-99DB-7BF15B43B38C}">
      <dgm:prSet/>
      <dgm:spPr/>
      <dgm:t>
        <a:bodyPr/>
        <a:lstStyle/>
        <a:p>
          <a:endParaRPr lang="es-ES" sz="2400"/>
        </a:p>
      </dgm:t>
    </dgm:pt>
    <dgm:pt modelId="{A16254C8-B25C-48E8-9E04-31F732F7B625}" type="sibTrans" cxnId="{B0DA31BD-38A5-479A-99DB-7BF15B43B38C}">
      <dgm:prSet/>
      <dgm:spPr/>
      <dgm:t>
        <a:bodyPr/>
        <a:lstStyle/>
        <a:p>
          <a:endParaRPr lang="es-ES" sz="2400"/>
        </a:p>
      </dgm:t>
    </dgm:pt>
    <dgm:pt modelId="{AB5C1D4C-CD96-4CD9-9C8F-9E914DDEBEE9}">
      <dgm:prSet custT="1"/>
      <dgm:spPr/>
      <dgm:t>
        <a:bodyPr/>
        <a:lstStyle/>
        <a:p>
          <a:pPr rtl="0"/>
          <a:r>
            <a:rPr lang="es-ES" sz="2400" smtClean="0"/>
            <a:t>Orientación y asesoramiento acerca de los recursos. </a:t>
          </a:r>
          <a:endParaRPr lang="es-ES" sz="2400"/>
        </a:p>
      </dgm:t>
    </dgm:pt>
    <dgm:pt modelId="{D19D1C92-76CC-4498-87FC-B6C8BB8102A9}" type="parTrans" cxnId="{EB59A43F-FE95-436B-A162-AE7E1E439CDC}">
      <dgm:prSet/>
      <dgm:spPr/>
      <dgm:t>
        <a:bodyPr/>
        <a:lstStyle/>
        <a:p>
          <a:endParaRPr lang="es-ES" sz="2400"/>
        </a:p>
      </dgm:t>
    </dgm:pt>
    <dgm:pt modelId="{C1536F8B-9996-4B14-A7A4-F6FEB5D09240}" type="sibTrans" cxnId="{EB59A43F-FE95-436B-A162-AE7E1E439CDC}">
      <dgm:prSet/>
      <dgm:spPr/>
      <dgm:t>
        <a:bodyPr/>
        <a:lstStyle/>
        <a:p>
          <a:endParaRPr lang="es-ES" sz="2400"/>
        </a:p>
      </dgm:t>
    </dgm:pt>
    <dgm:pt modelId="{D8A1A55C-D843-46C5-8DC8-52950093D5A4}" type="pres">
      <dgm:prSet presAssocID="{03AEFBB0-7DBF-42F4-BD69-F3743F05C073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s-ES"/>
        </a:p>
      </dgm:t>
    </dgm:pt>
    <dgm:pt modelId="{200A236C-A0C2-4C4E-BD45-2719D256438E}" type="pres">
      <dgm:prSet presAssocID="{41DA6687-2717-447F-AE89-5D840406C060}" presName="thickLine" presStyleLbl="alignNode1" presStyleIdx="0" presStyleCnt="1"/>
      <dgm:spPr/>
    </dgm:pt>
    <dgm:pt modelId="{8EF60E9A-1236-47D3-9D55-7DB24BE9C5EF}" type="pres">
      <dgm:prSet presAssocID="{41DA6687-2717-447F-AE89-5D840406C060}" presName="horz1" presStyleCnt="0"/>
      <dgm:spPr/>
    </dgm:pt>
    <dgm:pt modelId="{F02D9842-64A6-42D1-BA5E-DC2D14DE11F3}" type="pres">
      <dgm:prSet presAssocID="{41DA6687-2717-447F-AE89-5D840406C060}" presName="tx1" presStyleLbl="revTx" presStyleIdx="0" presStyleCnt="6"/>
      <dgm:spPr/>
      <dgm:t>
        <a:bodyPr/>
        <a:lstStyle/>
        <a:p>
          <a:endParaRPr lang="es-ES"/>
        </a:p>
      </dgm:t>
    </dgm:pt>
    <dgm:pt modelId="{214AB8A1-C477-4441-B7C3-57F3681044AB}" type="pres">
      <dgm:prSet presAssocID="{41DA6687-2717-447F-AE89-5D840406C060}" presName="vert1" presStyleCnt="0"/>
      <dgm:spPr/>
    </dgm:pt>
    <dgm:pt modelId="{63A400D4-534E-4015-A630-A96BF6F34C2E}" type="pres">
      <dgm:prSet presAssocID="{39F1695A-FA95-4AE5-8628-C599F48E6E01}" presName="vertSpace2a" presStyleCnt="0"/>
      <dgm:spPr/>
    </dgm:pt>
    <dgm:pt modelId="{C477F27A-2E94-464D-AD9A-E9788A749ADB}" type="pres">
      <dgm:prSet presAssocID="{39F1695A-FA95-4AE5-8628-C599F48E6E01}" presName="horz2" presStyleCnt="0"/>
      <dgm:spPr/>
    </dgm:pt>
    <dgm:pt modelId="{A19DD71F-6BCE-4F7A-BC67-E58CD64415B5}" type="pres">
      <dgm:prSet presAssocID="{39F1695A-FA95-4AE5-8628-C599F48E6E01}" presName="horzSpace2" presStyleCnt="0"/>
      <dgm:spPr/>
    </dgm:pt>
    <dgm:pt modelId="{959975A9-81F9-4E3C-BCE2-6087A38D506A}" type="pres">
      <dgm:prSet presAssocID="{39F1695A-FA95-4AE5-8628-C599F48E6E01}" presName="tx2" presStyleLbl="revTx" presStyleIdx="1" presStyleCnt="6"/>
      <dgm:spPr/>
      <dgm:t>
        <a:bodyPr/>
        <a:lstStyle/>
        <a:p>
          <a:endParaRPr lang="es-ES"/>
        </a:p>
      </dgm:t>
    </dgm:pt>
    <dgm:pt modelId="{F28714EF-137D-4921-952A-1A3C50950EB2}" type="pres">
      <dgm:prSet presAssocID="{39F1695A-FA95-4AE5-8628-C599F48E6E01}" presName="vert2" presStyleCnt="0"/>
      <dgm:spPr/>
    </dgm:pt>
    <dgm:pt modelId="{0CB65CAA-5ADE-4F32-A327-04911DD0F7AA}" type="pres">
      <dgm:prSet presAssocID="{39F1695A-FA95-4AE5-8628-C599F48E6E01}" presName="thinLine2b" presStyleLbl="callout" presStyleIdx="0" presStyleCnt="5"/>
      <dgm:spPr/>
    </dgm:pt>
    <dgm:pt modelId="{4B8ECFBC-CDBE-4B65-B9C0-AE5EAEB533AA}" type="pres">
      <dgm:prSet presAssocID="{39F1695A-FA95-4AE5-8628-C599F48E6E01}" presName="vertSpace2b" presStyleCnt="0"/>
      <dgm:spPr/>
    </dgm:pt>
    <dgm:pt modelId="{68F39FD4-4A52-4EC4-8B31-C59ED9EAD233}" type="pres">
      <dgm:prSet presAssocID="{74167AC9-33D9-4F38-9926-2BDF1B7E1615}" presName="horz2" presStyleCnt="0"/>
      <dgm:spPr/>
    </dgm:pt>
    <dgm:pt modelId="{7F407792-97DB-4652-8CD6-CD92C76D1DD3}" type="pres">
      <dgm:prSet presAssocID="{74167AC9-33D9-4F38-9926-2BDF1B7E1615}" presName="horzSpace2" presStyleCnt="0"/>
      <dgm:spPr/>
    </dgm:pt>
    <dgm:pt modelId="{DE0187F2-BFA6-4A6E-A763-19230D3CC7CC}" type="pres">
      <dgm:prSet presAssocID="{74167AC9-33D9-4F38-9926-2BDF1B7E1615}" presName="tx2" presStyleLbl="revTx" presStyleIdx="2" presStyleCnt="6"/>
      <dgm:spPr/>
      <dgm:t>
        <a:bodyPr/>
        <a:lstStyle/>
        <a:p>
          <a:endParaRPr lang="es-ES"/>
        </a:p>
      </dgm:t>
    </dgm:pt>
    <dgm:pt modelId="{A19FB258-0521-45FD-9524-D8405DCAF153}" type="pres">
      <dgm:prSet presAssocID="{74167AC9-33D9-4F38-9926-2BDF1B7E1615}" presName="vert2" presStyleCnt="0"/>
      <dgm:spPr/>
    </dgm:pt>
    <dgm:pt modelId="{4DE5E1B3-4C4E-46B9-ACCD-C264BC65A273}" type="pres">
      <dgm:prSet presAssocID="{74167AC9-33D9-4F38-9926-2BDF1B7E1615}" presName="thinLine2b" presStyleLbl="callout" presStyleIdx="1" presStyleCnt="5"/>
      <dgm:spPr/>
    </dgm:pt>
    <dgm:pt modelId="{5171E5C9-7A3A-4397-973A-F9AFCCBA3C6F}" type="pres">
      <dgm:prSet presAssocID="{74167AC9-33D9-4F38-9926-2BDF1B7E1615}" presName="vertSpace2b" presStyleCnt="0"/>
      <dgm:spPr/>
    </dgm:pt>
    <dgm:pt modelId="{FEEE6CB6-92D1-4CA1-961D-5C494FD6188F}" type="pres">
      <dgm:prSet presAssocID="{B7AD5420-D3BB-44BA-A24E-0DF1D92219F6}" presName="horz2" presStyleCnt="0"/>
      <dgm:spPr/>
    </dgm:pt>
    <dgm:pt modelId="{50690B19-F1A6-419F-BE8D-0D75EB991DB6}" type="pres">
      <dgm:prSet presAssocID="{B7AD5420-D3BB-44BA-A24E-0DF1D92219F6}" presName="horzSpace2" presStyleCnt="0"/>
      <dgm:spPr/>
    </dgm:pt>
    <dgm:pt modelId="{FF270057-D4B8-46FA-8105-F7131B210AA6}" type="pres">
      <dgm:prSet presAssocID="{B7AD5420-D3BB-44BA-A24E-0DF1D92219F6}" presName="tx2" presStyleLbl="revTx" presStyleIdx="3" presStyleCnt="6"/>
      <dgm:spPr/>
      <dgm:t>
        <a:bodyPr/>
        <a:lstStyle/>
        <a:p>
          <a:endParaRPr lang="es-ES"/>
        </a:p>
      </dgm:t>
    </dgm:pt>
    <dgm:pt modelId="{F126C5AB-9AC7-48BA-8AA6-579A94F0BBE6}" type="pres">
      <dgm:prSet presAssocID="{B7AD5420-D3BB-44BA-A24E-0DF1D92219F6}" presName="vert2" presStyleCnt="0"/>
      <dgm:spPr/>
    </dgm:pt>
    <dgm:pt modelId="{242C8864-796D-4892-83E8-330CA297C6D1}" type="pres">
      <dgm:prSet presAssocID="{B7AD5420-D3BB-44BA-A24E-0DF1D92219F6}" presName="thinLine2b" presStyleLbl="callout" presStyleIdx="2" presStyleCnt="5"/>
      <dgm:spPr/>
    </dgm:pt>
    <dgm:pt modelId="{C739D4D7-180D-403A-8EE3-29DD3D096590}" type="pres">
      <dgm:prSet presAssocID="{B7AD5420-D3BB-44BA-A24E-0DF1D92219F6}" presName="vertSpace2b" presStyleCnt="0"/>
      <dgm:spPr/>
    </dgm:pt>
    <dgm:pt modelId="{1707757A-2817-4E5B-BD49-6AAF448B80E8}" type="pres">
      <dgm:prSet presAssocID="{31911363-DBAB-4574-9BEE-B6BF7F628557}" presName="horz2" presStyleCnt="0"/>
      <dgm:spPr/>
    </dgm:pt>
    <dgm:pt modelId="{D2DB927F-D099-4018-A4DE-C6437CF30C7B}" type="pres">
      <dgm:prSet presAssocID="{31911363-DBAB-4574-9BEE-B6BF7F628557}" presName="horzSpace2" presStyleCnt="0"/>
      <dgm:spPr/>
    </dgm:pt>
    <dgm:pt modelId="{B6167AB0-E708-4F97-A74A-433F580AC9D1}" type="pres">
      <dgm:prSet presAssocID="{31911363-DBAB-4574-9BEE-B6BF7F628557}" presName="tx2" presStyleLbl="revTx" presStyleIdx="4" presStyleCnt="6"/>
      <dgm:spPr/>
      <dgm:t>
        <a:bodyPr/>
        <a:lstStyle/>
        <a:p>
          <a:endParaRPr lang="es-ES"/>
        </a:p>
      </dgm:t>
    </dgm:pt>
    <dgm:pt modelId="{392DBD5D-361F-4EB3-9708-BA4376C3E233}" type="pres">
      <dgm:prSet presAssocID="{31911363-DBAB-4574-9BEE-B6BF7F628557}" presName="vert2" presStyleCnt="0"/>
      <dgm:spPr/>
    </dgm:pt>
    <dgm:pt modelId="{7708356B-7EBD-4E7A-AA12-1BA8F570FE39}" type="pres">
      <dgm:prSet presAssocID="{31911363-DBAB-4574-9BEE-B6BF7F628557}" presName="thinLine2b" presStyleLbl="callout" presStyleIdx="3" presStyleCnt="5"/>
      <dgm:spPr/>
    </dgm:pt>
    <dgm:pt modelId="{23706C17-4383-4DC3-8D54-B97F8952D299}" type="pres">
      <dgm:prSet presAssocID="{31911363-DBAB-4574-9BEE-B6BF7F628557}" presName="vertSpace2b" presStyleCnt="0"/>
      <dgm:spPr/>
    </dgm:pt>
    <dgm:pt modelId="{810CC9CA-C140-4877-B46B-7C43FB036E22}" type="pres">
      <dgm:prSet presAssocID="{AB5C1D4C-CD96-4CD9-9C8F-9E914DDEBEE9}" presName="horz2" presStyleCnt="0"/>
      <dgm:spPr/>
    </dgm:pt>
    <dgm:pt modelId="{DD3F6816-73ED-42AA-AEB1-A1311100ECDA}" type="pres">
      <dgm:prSet presAssocID="{AB5C1D4C-CD96-4CD9-9C8F-9E914DDEBEE9}" presName="horzSpace2" presStyleCnt="0"/>
      <dgm:spPr/>
    </dgm:pt>
    <dgm:pt modelId="{65FEC234-151A-4757-A06B-510082147D74}" type="pres">
      <dgm:prSet presAssocID="{AB5C1D4C-CD96-4CD9-9C8F-9E914DDEBEE9}" presName="tx2" presStyleLbl="revTx" presStyleIdx="5" presStyleCnt="6"/>
      <dgm:spPr/>
      <dgm:t>
        <a:bodyPr/>
        <a:lstStyle/>
        <a:p>
          <a:endParaRPr lang="es-ES"/>
        </a:p>
      </dgm:t>
    </dgm:pt>
    <dgm:pt modelId="{E4D57122-43CC-4108-8F94-EC4F1410A73C}" type="pres">
      <dgm:prSet presAssocID="{AB5C1D4C-CD96-4CD9-9C8F-9E914DDEBEE9}" presName="vert2" presStyleCnt="0"/>
      <dgm:spPr/>
    </dgm:pt>
    <dgm:pt modelId="{9E93882E-23AC-43CF-8A06-27766374ED0C}" type="pres">
      <dgm:prSet presAssocID="{AB5C1D4C-CD96-4CD9-9C8F-9E914DDEBEE9}" presName="thinLine2b" presStyleLbl="callout" presStyleIdx="4" presStyleCnt="5"/>
      <dgm:spPr/>
    </dgm:pt>
    <dgm:pt modelId="{66F10F72-BD9B-49DB-A913-17ABDCE30145}" type="pres">
      <dgm:prSet presAssocID="{AB5C1D4C-CD96-4CD9-9C8F-9E914DDEBEE9}" presName="vertSpace2b" presStyleCnt="0"/>
      <dgm:spPr/>
    </dgm:pt>
  </dgm:ptLst>
  <dgm:cxnLst>
    <dgm:cxn modelId="{A0803ECE-78B4-47C6-B37E-89FED3D6A9DC}" type="presOf" srcId="{31911363-DBAB-4574-9BEE-B6BF7F628557}" destId="{B6167AB0-E708-4F97-A74A-433F580AC9D1}" srcOrd="0" destOrd="0" presId="urn:microsoft.com/office/officeart/2008/layout/LinedList"/>
    <dgm:cxn modelId="{37AF74B7-B1D7-43FB-A0A7-691D8887572F}" type="presOf" srcId="{AB5C1D4C-CD96-4CD9-9C8F-9E914DDEBEE9}" destId="{65FEC234-151A-4757-A06B-510082147D74}" srcOrd="0" destOrd="0" presId="urn:microsoft.com/office/officeart/2008/layout/LinedList"/>
    <dgm:cxn modelId="{B0DA31BD-38A5-479A-99DB-7BF15B43B38C}" srcId="{41DA6687-2717-447F-AE89-5D840406C060}" destId="{31911363-DBAB-4574-9BEE-B6BF7F628557}" srcOrd="3" destOrd="0" parTransId="{9310DBF5-9A1F-44A6-BCA3-6E31D88FC97D}" sibTransId="{A16254C8-B25C-48E8-9E04-31F732F7B625}"/>
    <dgm:cxn modelId="{1CADCF92-48D1-4F16-AB36-6FA221EAF667}" type="presOf" srcId="{B7AD5420-D3BB-44BA-A24E-0DF1D92219F6}" destId="{FF270057-D4B8-46FA-8105-F7131B210AA6}" srcOrd="0" destOrd="0" presId="urn:microsoft.com/office/officeart/2008/layout/LinedList"/>
    <dgm:cxn modelId="{6DDB45AF-B797-4B8D-824C-76CE2564D203}" type="presOf" srcId="{39F1695A-FA95-4AE5-8628-C599F48E6E01}" destId="{959975A9-81F9-4E3C-BCE2-6087A38D506A}" srcOrd="0" destOrd="0" presId="urn:microsoft.com/office/officeart/2008/layout/LinedList"/>
    <dgm:cxn modelId="{EE5A2F44-75C2-46B1-B809-A9C290384EFE}" srcId="{41DA6687-2717-447F-AE89-5D840406C060}" destId="{39F1695A-FA95-4AE5-8628-C599F48E6E01}" srcOrd="0" destOrd="0" parTransId="{C33AF6D8-EA0C-407B-8F60-32A9A4B6AD60}" sibTransId="{A66EEBC3-51BA-437F-9E19-93C26BD5453C}"/>
    <dgm:cxn modelId="{EB59A43F-FE95-436B-A162-AE7E1E439CDC}" srcId="{41DA6687-2717-447F-AE89-5D840406C060}" destId="{AB5C1D4C-CD96-4CD9-9C8F-9E914DDEBEE9}" srcOrd="4" destOrd="0" parTransId="{D19D1C92-76CC-4498-87FC-B6C8BB8102A9}" sibTransId="{C1536F8B-9996-4B14-A7A4-F6FEB5D09240}"/>
    <dgm:cxn modelId="{66164B50-C176-4A37-AB05-79B803F21DCD}" srcId="{03AEFBB0-7DBF-42F4-BD69-F3743F05C073}" destId="{41DA6687-2717-447F-AE89-5D840406C060}" srcOrd="0" destOrd="0" parTransId="{9B04DC68-04CF-4036-A023-24EC3143E80E}" sibTransId="{5A8BBA76-C070-4717-9C5B-3DDD2BC7C5D4}"/>
    <dgm:cxn modelId="{9AAF873E-83C4-4605-8D2B-CAA55E322332}" srcId="{41DA6687-2717-447F-AE89-5D840406C060}" destId="{B7AD5420-D3BB-44BA-A24E-0DF1D92219F6}" srcOrd="2" destOrd="0" parTransId="{AABDCF8B-73DB-48B7-A717-CE5CF4231D43}" sibTransId="{DBDCB063-5268-4041-ACC5-3A194EBB2183}"/>
    <dgm:cxn modelId="{FB3281CF-DFEE-498F-BC7F-D1CC879106C2}" srcId="{41DA6687-2717-447F-AE89-5D840406C060}" destId="{74167AC9-33D9-4F38-9926-2BDF1B7E1615}" srcOrd="1" destOrd="0" parTransId="{DA88C119-DF27-4983-A661-0BD79B6C1238}" sibTransId="{3EAEADEE-BCD4-4977-AD45-E99BCD6ECD06}"/>
    <dgm:cxn modelId="{F3563FD5-C8FE-41B2-8DA7-63A4DA103088}" type="presOf" srcId="{41DA6687-2717-447F-AE89-5D840406C060}" destId="{F02D9842-64A6-42D1-BA5E-DC2D14DE11F3}" srcOrd="0" destOrd="0" presId="urn:microsoft.com/office/officeart/2008/layout/LinedList"/>
    <dgm:cxn modelId="{46614EFA-CA26-4D26-8A53-8A19E2FF45E6}" type="presOf" srcId="{74167AC9-33D9-4F38-9926-2BDF1B7E1615}" destId="{DE0187F2-BFA6-4A6E-A763-19230D3CC7CC}" srcOrd="0" destOrd="0" presId="urn:microsoft.com/office/officeart/2008/layout/LinedList"/>
    <dgm:cxn modelId="{60C30490-1834-4EE2-ADFF-24E57CD15823}" type="presOf" srcId="{03AEFBB0-7DBF-42F4-BD69-F3743F05C073}" destId="{D8A1A55C-D843-46C5-8DC8-52950093D5A4}" srcOrd="0" destOrd="0" presId="urn:microsoft.com/office/officeart/2008/layout/LinedList"/>
    <dgm:cxn modelId="{C39A5CBB-B4F3-464C-916F-7B42733FE950}" type="presParOf" srcId="{D8A1A55C-D843-46C5-8DC8-52950093D5A4}" destId="{200A236C-A0C2-4C4E-BD45-2719D256438E}" srcOrd="0" destOrd="0" presId="urn:microsoft.com/office/officeart/2008/layout/LinedList"/>
    <dgm:cxn modelId="{9CDF0D05-E301-4488-AA49-FE3EF3A56DB2}" type="presParOf" srcId="{D8A1A55C-D843-46C5-8DC8-52950093D5A4}" destId="{8EF60E9A-1236-47D3-9D55-7DB24BE9C5EF}" srcOrd="1" destOrd="0" presId="urn:microsoft.com/office/officeart/2008/layout/LinedList"/>
    <dgm:cxn modelId="{AAF86D23-AAD3-4A69-823E-16E4317649B1}" type="presParOf" srcId="{8EF60E9A-1236-47D3-9D55-7DB24BE9C5EF}" destId="{F02D9842-64A6-42D1-BA5E-DC2D14DE11F3}" srcOrd="0" destOrd="0" presId="urn:microsoft.com/office/officeart/2008/layout/LinedList"/>
    <dgm:cxn modelId="{4F69C7A0-C167-4F75-A7A0-5FAF6CD5565C}" type="presParOf" srcId="{8EF60E9A-1236-47D3-9D55-7DB24BE9C5EF}" destId="{214AB8A1-C477-4441-B7C3-57F3681044AB}" srcOrd="1" destOrd="0" presId="urn:microsoft.com/office/officeart/2008/layout/LinedList"/>
    <dgm:cxn modelId="{21A616FB-E91D-4046-B615-BA9A151A3E54}" type="presParOf" srcId="{214AB8A1-C477-4441-B7C3-57F3681044AB}" destId="{63A400D4-534E-4015-A630-A96BF6F34C2E}" srcOrd="0" destOrd="0" presId="urn:microsoft.com/office/officeart/2008/layout/LinedList"/>
    <dgm:cxn modelId="{54DC7683-7336-416A-924E-6E99F24A23AA}" type="presParOf" srcId="{214AB8A1-C477-4441-B7C3-57F3681044AB}" destId="{C477F27A-2E94-464D-AD9A-E9788A749ADB}" srcOrd="1" destOrd="0" presId="urn:microsoft.com/office/officeart/2008/layout/LinedList"/>
    <dgm:cxn modelId="{E2E66E6F-C500-49D3-9D72-9FADC98FEFC4}" type="presParOf" srcId="{C477F27A-2E94-464D-AD9A-E9788A749ADB}" destId="{A19DD71F-6BCE-4F7A-BC67-E58CD64415B5}" srcOrd="0" destOrd="0" presId="urn:microsoft.com/office/officeart/2008/layout/LinedList"/>
    <dgm:cxn modelId="{DCE55F4B-A8AF-4DD3-8388-677BAA95110F}" type="presParOf" srcId="{C477F27A-2E94-464D-AD9A-E9788A749ADB}" destId="{959975A9-81F9-4E3C-BCE2-6087A38D506A}" srcOrd="1" destOrd="0" presId="urn:microsoft.com/office/officeart/2008/layout/LinedList"/>
    <dgm:cxn modelId="{0E7F414F-9712-42AF-BBA2-1FE19020CF00}" type="presParOf" srcId="{C477F27A-2E94-464D-AD9A-E9788A749ADB}" destId="{F28714EF-137D-4921-952A-1A3C50950EB2}" srcOrd="2" destOrd="0" presId="urn:microsoft.com/office/officeart/2008/layout/LinedList"/>
    <dgm:cxn modelId="{A6DC6924-E157-416E-B584-6CD65553800E}" type="presParOf" srcId="{214AB8A1-C477-4441-B7C3-57F3681044AB}" destId="{0CB65CAA-5ADE-4F32-A327-04911DD0F7AA}" srcOrd="2" destOrd="0" presId="urn:microsoft.com/office/officeart/2008/layout/LinedList"/>
    <dgm:cxn modelId="{B324EE1D-26DD-4F18-BBAB-4EFCC2A409DF}" type="presParOf" srcId="{214AB8A1-C477-4441-B7C3-57F3681044AB}" destId="{4B8ECFBC-CDBE-4B65-B9C0-AE5EAEB533AA}" srcOrd="3" destOrd="0" presId="urn:microsoft.com/office/officeart/2008/layout/LinedList"/>
    <dgm:cxn modelId="{DDDDE896-C301-44CA-9F59-9231E7E32D0C}" type="presParOf" srcId="{214AB8A1-C477-4441-B7C3-57F3681044AB}" destId="{68F39FD4-4A52-4EC4-8B31-C59ED9EAD233}" srcOrd="4" destOrd="0" presId="urn:microsoft.com/office/officeart/2008/layout/LinedList"/>
    <dgm:cxn modelId="{9449EB48-309D-4302-899A-21374A2534F0}" type="presParOf" srcId="{68F39FD4-4A52-4EC4-8B31-C59ED9EAD233}" destId="{7F407792-97DB-4652-8CD6-CD92C76D1DD3}" srcOrd="0" destOrd="0" presId="urn:microsoft.com/office/officeart/2008/layout/LinedList"/>
    <dgm:cxn modelId="{CBD02A82-A9C1-4E4D-87BB-75BE7A69FCC6}" type="presParOf" srcId="{68F39FD4-4A52-4EC4-8B31-C59ED9EAD233}" destId="{DE0187F2-BFA6-4A6E-A763-19230D3CC7CC}" srcOrd="1" destOrd="0" presId="urn:microsoft.com/office/officeart/2008/layout/LinedList"/>
    <dgm:cxn modelId="{F8413940-59ED-4287-966B-B90FA2189A38}" type="presParOf" srcId="{68F39FD4-4A52-4EC4-8B31-C59ED9EAD233}" destId="{A19FB258-0521-45FD-9524-D8405DCAF153}" srcOrd="2" destOrd="0" presId="urn:microsoft.com/office/officeart/2008/layout/LinedList"/>
    <dgm:cxn modelId="{7FE3B7EC-F917-42D3-A5CA-4944946FE8DB}" type="presParOf" srcId="{214AB8A1-C477-4441-B7C3-57F3681044AB}" destId="{4DE5E1B3-4C4E-46B9-ACCD-C264BC65A273}" srcOrd="5" destOrd="0" presId="urn:microsoft.com/office/officeart/2008/layout/LinedList"/>
    <dgm:cxn modelId="{8E8CD893-4EB9-442D-8265-914395CC2541}" type="presParOf" srcId="{214AB8A1-C477-4441-B7C3-57F3681044AB}" destId="{5171E5C9-7A3A-4397-973A-F9AFCCBA3C6F}" srcOrd="6" destOrd="0" presId="urn:microsoft.com/office/officeart/2008/layout/LinedList"/>
    <dgm:cxn modelId="{2B12DDBE-CB18-44D4-BD4D-8A68B913A706}" type="presParOf" srcId="{214AB8A1-C477-4441-B7C3-57F3681044AB}" destId="{FEEE6CB6-92D1-4CA1-961D-5C494FD6188F}" srcOrd="7" destOrd="0" presId="urn:microsoft.com/office/officeart/2008/layout/LinedList"/>
    <dgm:cxn modelId="{A4F3D866-F924-4966-92A5-526F1FFD6778}" type="presParOf" srcId="{FEEE6CB6-92D1-4CA1-961D-5C494FD6188F}" destId="{50690B19-F1A6-419F-BE8D-0D75EB991DB6}" srcOrd="0" destOrd="0" presId="urn:microsoft.com/office/officeart/2008/layout/LinedList"/>
    <dgm:cxn modelId="{632558CC-4097-44CD-8629-B89F1C51B7DE}" type="presParOf" srcId="{FEEE6CB6-92D1-4CA1-961D-5C494FD6188F}" destId="{FF270057-D4B8-46FA-8105-F7131B210AA6}" srcOrd="1" destOrd="0" presId="urn:microsoft.com/office/officeart/2008/layout/LinedList"/>
    <dgm:cxn modelId="{57B8BD46-66EF-4DCC-9DFC-8B7BDF23A1FB}" type="presParOf" srcId="{FEEE6CB6-92D1-4CA1-961D-5C494FD6188F}" destId="{F126C5AB-9AC7-48BA-8AA6-579A94F0BBE6}" srcOrd="2" destOrd="0" presId="urn:microsoft.com/office/officeart/2008/layout/LinedList"/>
    <dgm:cxn modelId="{7D9917E7-196D-4ACC-B0B0-94295F93BF65}" type="presParOf" srcId="{214AB8A1-C477-4441-B7C3-57F3681044AB}" destId="{242C8864-796D-4892-83E8-330CA297C6D1}" srcOrd="8" destOrd="0" presId="urn:microsoft.com/office/officeart/2008/layout/LinedList"/>
    <dgm:cxn modelId="{DA7C4722-D53C-4B28-A973-3640BD9D48E8}" type="presParOf" srcId="{214AB8A1-C477-4441-B7C3-57F3681044AB}" destId="{C739D4D7-180D-403A-8EE3-29DD3D096590}" srcOrd="9" destOrd="0" presId="urn:microsoft.com/office/officeart/2008/layout/LinedList"/>
    <dgm:cxn modelId="{2BB90B11-666B-4D3E-8BAE-848996A0D6A5}" type="presParOf" srcId="{214AB8A1-C477-4441-B7C3-57F3681044AB}" destId="{1707757A-2817-4E5B-BD49-6AAF448B80E8}" srcOrd="10" destOrd="0" presId="urn:microsoft.com/office/officeart/2008/layout/LinedList"/>
    <dgm:cxn modelId="{EB88A873-2154-42C9-9492-A55558EFAC7B}" type="presParOf" srcId="{1707757A-2817-4E5B-BD49-6AAF448B80E8}" destId="{D2DB927F-D099-4018-A4DE-C6437CF30C7B}" srcOrd="0" destOrd="0" presId="urn:microsoft.com/office/officeart/2008/layout/LinedList"/>
    <dgm:cxn modelId="{4B3543A1-AD0D-4872-9992-5036C04AB074}" type="presParOf" srcId="{1707757A-2817-4E5B-BD49-6AAF448B80E8}" destId="{B6167AB0-E708-4F97-A74A-433F580AC9D1}" srcOrd="1" destOrd="0" presId="urn:microsoft.com/office/officeart/2008/layout/LinedList"/>
    <dgm:cxn modelId="{E9563B2D-D168-4D4F-BCE9-8846AEF0A0DB}" type="presParOf" srcId="{1707757A-2817-4E5B-BD49-6AAF448B80E8}" destId="{392DBD5D-361F-4EB3-9708-BA4376C3E233}" srcOrd="2" destOrd="0" presId="urn:microsoft.com/office/officeart/2008/layout/LinedList"/>
    <dgm:cxn modelId="{C628B350-A611-476B-AFDE-D24D861F35C6}" type="presParOf" srcId="{214AB8A1-C477-4441-B7C3-57F3681044AB}" destId="{7708356B-7EBD-4E7A-AA12-1BA8F570FE39}" srcOrd="11" destOrd="0" presId="urn:microsoft.com/office/officeart/2008/layout/LinedList"/>
    <dgm:cxn modelId="{C219312A-2F21-4BDE-896C-06E09F3FF023}" type="presParOf" srcId="{214AB8A1-C477-4441-B7C3-57F3681044AB}" destId="{23706C17-4383-4DC3-8D54-B97F8952D299}" srcOrd="12" destOrd="0" presId="urn:microsoft.com/office/officeart/2008/layout/LinedList"/>
    <dgm:cxn modelId="{99F1EDB6-D1E8-4E0C-9250-76C3B219D8FF}" type="presParOf" srcId="{214AB8A1-C477-4441-B7C3-57F3681044AB}" destId="{810CC9CA-C140-4877-B46B-7C43FB036E22}" srcOrd="13" destOrd="0" presId="urn:microsoft.com/office/officeart/2008/layout/LinedList"/>
    <dgm:cxn modelId="{5E13D692-9AAC-4D69-8030-AAA2031F1AE4}" type="presParOf" srcId="{810CC9CA-C140-4877-B46B-7C43FB036E22}" destId="{DD3F6816-73ED-42AA-AEB1-A1311100ECDA}" srcOrd="0" destOrd="0" presId="urn:microsoft.com/office/officeart/2008/layout/LinedList"/>
    <dgm:cxn modelId="{CD65B3AD-73B4-40B0-B225-36C15434DB10}" type="presParOf" srcId="{810CC9CA-C140-4877-B46B-7C43FB036E22}" destId="{65FEC234-151A-4757-A06B-510082147D74}" srcOrd="1" destOrd="0" presId="urn:microsoft.com/office/officeart/2008/layout/LinedList"/>
    <dgm:cxn modelId="{4F182CF4-FDD7-4D75-A62B-37D944448346}" type="presParOf" srcId="{810CC9CA-C140-4877-B46B-7C43FB036E22}" destId="{E4D57122-43CC-4108-8F94-EC4F1410A73C}" srcOrd="2" destOrd="0" presId="urn:microsoft.com/office/officeart/2008/layout/LinedList"/>
    <dgm:cxn modelId="{3AB50AB4-FE15-404D-86B7-F352B3E62B4D}" type="presParOf" srcId="{214AB8A1-C477-4441-B7C3-57F3681044AB}" destId="{9E93882E-23AC-43CF-8A06-27766374ED0C}" srcOrd="14" destOrd="0" presId="urn:microsoft.com/office/officeart/2008/layout/LinedList"/>
    <dgm:cxn modelId="{880E31BB-4413-45DC-9DF8-DE51B55AC29B}" type="presParOf" srcId="{214AB8A1-C477-4441-B7C3-57F3681044AB}" destId="{66F10F72-BD9B-49DB-A913-17ABDCE30145}" srcOrd="15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8F9B801-520C-4EB9-8F90-47EBD2F43AA5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22E8021F-D35C-4C7D-AA6E-7F63F6C5C9E8}">
      <dgm:prSet custT="1"/>
      <dgm:spPr/>
      <dgm:t>
        <a:bodyPr/>
        <a:lstStyle/>
        <a:p>
          <a:pPr rtl="0"/>
          <a:endParaRPr lang="es-ES" sz="2400"/>
        </a:p>
      </dgm:t>
    </dgm:pt>
    <dgm:pt modelId="{43652B24-92FF-46DD-AD5A-604E553BD6B5}" type="parTrans" cxnId="{8F418925-AE54-415A-9C43-606CCA983A0F}">
      <dgm:prSet/>
      <dgm:spPr/>
      <dgm:t>
        <a:bodyPr/>
        <a:lstStyle/>
        <a:p>
          <a:endParaRPr lang="es-ES" sz="2400"/>
        </a:p>
      </dgm:t>
    </dgm:pt>
    <dgm:pt modelId="{B5361924-9D62-493F-AE47-85547A92C272}" type="sibTrans" cxnId="{8F418925-AE54-415A-9C43-606CCA983A0F}">
      <dgm:prSet/>
      <dgm:spPr/>
      <dgm:t>
        <a:bodyPr/>
        <a:lstStyle/>
        <a:p>
          <a:endParaRPr lang="es-ES" sz="2400"/>
        </a:p>
      </dgm:t>
    </dgm:pt>
    <dgm:pt modelId="{ED552347-842B-43C0-A514-843DEC453A87}">
      <dgm:prSet custT="1"/>
      <dgm:spPr/>
      <dgm:t>
        <a:bodyPr/>
        <a:lstStyle/>
        <a:p>
          <a:pPr rtl="0"/>
          <a:r>
            <a:rPr lang="es-ES" sz="2400" smtClean="0"/>
            <a:t>Favorecer las interacciones entre los miembros de la familia </a:t>
          </a:r>
          <a:endParaRPr lang="es-ES" sz="2400"/>
        </a:p>
      </dgm:t>
    </dgm:pt>
    <dgm:pt modelId="{F0D52824-B0E9-42E9-AA36-8A8837736844}" type="parTrans" cxnId="{037AFAAB-738E-4CE4-BED3-9B2B08A1B67A}">
      <dgm:prSet/>
      <dgm:spPr/>
      <dgm:t>
        <a:bodyPr/>
        <a:lstStyle/>
        <a:p>
          <a:endParaRPr lang="es-ES" sz="2400"/>
        </a:p>
      </dgm:t>
    </dgm:pt>
    <dgm:pt modelId="{2CEE19E4-5EA1-49CE-871C-717551B09F6F}" type="sibTrans" cxnId="{037AFAAB-738E-4CE4-BED3-9B2B08A1B67A}">
      <dgm:prSet/>
      <dgm:spPr/>
      <dgm:t>
        <a:bodyPr/>
        <a:lstStyle/>
        <a:p>
          <a:endParaRPr lang="es-ES" sz="2400"/>
        </a:p>
      </dgm:t>
    </dgm:pt>
    <dgm:pt modelId="{5CABFC7A-128E-4032-B88E-465E4F0FA9E3}">
      <dgm:prSet custT="1"/>
      <dgm:spPr/>
      <dgm:t>
        <a:bodyPr/>
        <a:lstStyle/>
        <a:p>
          <a:pPr rtl="0"/>
          <a:r>
            <a:rPr lang="es-ES" sz="2400" dirty="0" smtClean="0"/>
            <a:t>Apoyo a la familia para que pueda pensar en posibles respuestas alternativas que mejoren sus vidas partiendo de la capacidad </a:t>
          </a:r>
          <a:r>
            <a:rPr lang="es-ES" sz="2400" dirty="0" err="1" smtClean="0"/>
            <a:t>resiliente</a:t>
          </a:r>
          <a:r>
            <a:rPr lang="es-ES" sz="2400" dirty="0" smtClean="0"/>
            <a:t> del sistema familiar. </a:t>
          </a:r>
        </a:p>
        <a:p>
          <a:pPr rtl="0"/>
          <a:endParaRPr lang="es-ES" sz="2400" dirty="0"/>
        </a:p>
      </dgm:t>
    </dgm:pt>
    <dgm:pt modelId="{D29774B0-D4FF-4776-BECF-9AE1EBA52CDB}" type="parTrans" cxnId="{13A2C72E-0B9D-4C91-A0D3-893A2D7A305F}">
      <dgm:prSet/>
      <dgm:spPr/>
      <dgm:t>
        <a:bodyPr/>
        <a:lstStyle/>
        <a:p>
          <a:endParaRPr lang="es-ES" sz="2400"/>
        </a:p>
      </dgm:t>
    </dgm:pt>
    <dgm:pt modelId="{9176954E-722C-4A78-9C88-FB6BE42D4119}" type="sibTrans" cxnId="{13A2C72E-0B9D-4C91-A0D3-893A2D7A305F}">
      <dgm:prSet/>
      <dgm:spPr/>
      <dgm:t>
        <a:bodyPr/>
        <a:lstStyle/>
        <a:p>
          <a:endParaRPr lang="es-ES" sz="2400"/>
        </a:p>
      </dgm:t>
    </dgm:pt>
    <dgm:pt modelId="{998B76A1-BC3B-41FF-8D35-A00BDC2C85E4}">
      <dgm:prSet custT="1"/>
      <dgm:spPr/>
      <dgm:t>
        <a:bodyPr/>
        <a:lstStyle/>
        <a:p>
          <a:pPr rtl="0"/>
          <a:endParaRPr lang="es-ES" sz="2400" dirty="0" smtClean="0"/>
        </a:p>
        <a:p>
          <a:pPr rtl="0"/>
          <a:r>
            <a:rPr lang="es-ES" sz="2400" dirty="0" smtClean="0"/>
            <a:t>Facilitación del establecimiento de vías de comunicación.</a:t>
          </a:r>
          <a:endParaRPr lang="es-ES" sz="2400" dirty="0"/>
        </a:p>
      </dgm:t>
    </dgm:pt>
    <dgm:pt modelId="{732F1123-85E0-4952-B640-9AC87C86EC8B}" type="parTrans" cxnId="{256FAC7C-30D5-4987-89CE-3C9A4A0AE10C}">
      <dgm:prSet/>
      <dgm:spPr/>
      <dgm:t>
        <a:bodyPr/>
        <a:lstStyle/>
        <a:p>
          <a:endParaRPr lang="es-ES" sz="2400"/>
        </a:p>
      </dgm:t>
    </dgm:pt>
    <dgm:pt modelId="{0C27D7E1-B794-4715-800E-1F5AD6C6CD98}" type="sibTrans" cxnId="{256FAC7C-30D5-4987-89CE-3C9A4A0AE10C}">
      <dgm:prSet/>
      <dgm:spPr/>
      <dgm:t>
        <a:bodyPr/>
        <a:lstStyle/>
        <a:p>
          <a:endParaRPr lang="es-ES" sz="2400"/>
        </a:p>
      </dgm:t>
    </dgm:pt>
    <dgm:pt modelId="{B0EFFC22-5D78-4AB0-8846-C57ABC910B7B}">
      <dgm:prSet custT="1"/>
      <dgm:spPr/>
      <dgm:t>
        <a:bodyPr/>
        <a:lstStyle/>
        <a:p>
          <a:pPr rtl="0"/>
          <a:r>
            <a:rPr lang="es-ES" sz="2400" smtClean="0"/>
            <a:t>Clarificación del papel que juega el síntoma de la drogodependencia en la estructura familiar. </a:t>
          </a:r>
          <a:endParaRPr lang="es-ES" sz="2400"/>
        </a:p>
      </dgm:t>
    </dgm:pt>
    <dgm:pt modelId="{7D08C48F-D8C9-4656-893C-4C5811CA1235}" type="parTrans" cxnId="{BA5AAF23-4074-4975-86F5-FD05C5E68A2D}">
      <dgm:prSet/>
      <dgm:spPr/>
      <dgm:t>
        <a:bodyPr/>
        <a:lstStyle/>
        <a:p>
          <a:endParaRPr lang="es-ES" sz="2400"/>
        </a:p>
      </dgm:t>
    </dgm:pt>
    <dgm:pt modelId="{9735B12B-80C5-4A75-AD26-E759899DE50B}" type="sibTrans" cxnId="{BA5AAF23-4074-4975-86F5-FD05C5E68A2D}">
      <dgm:prSet/>
      <dgm:spPr/>
      <dgm:t>
        <a:bodyPr/>
        <a:lstStyle/>
        <a:p>
          <a:endParaRPr lang="es-ES" sz="2400"/>
        </a:p>
      </dgm:t>
    </dgm:pt>
    <dgm:pt modelId="{18157CA4-49B5-4DC5-9CC2-31ECED7AB830}">
      <dgm:prSet custT="1"/>
      <dgm:spPr/>
      <dgm:t>
        <a:bodyPr/>
        <a:lstStyle/>
        <a:p>
          <a:pPr rtl="0"/>
          <a:r>
            <a:rPr lang="es-ES" sz="2400" smtClean="0"/>
            <a:t>Identificación de los mitos y creencias en torno al proceso de drogodependencia. </a:t>
          </a:r>
          <a:endParaRPr lang="es-ES" sz="2400"/>
        </a:p>
      </dgm:t>
    </dgm:pt>
    <dgm:pt modelId="{FB43D6B9-3DD6-4949-995E-3DADC95C5BFA}" type="parTrans" cxnId="{1B9BFBAD-2A4D-4831-A904-481DFEC0C20A}">
      <dgm:prSet/>
      <dgm:spPr/>
      <dgm:t>
        <a:bodyPr/>
        <a:lstStyle/>
        <a:p>
          <a:endParaRPr lang="es-ES" sz="2400"/>
        </a:p>
      </dgm:t>
    </dgm:pt>
    <dgm:pt modelId="{603BCE7E-8C36-4FA0-B612-2A83B27E3802}" type="sibTrans" cxnId="{1B9BFBAD-2A4D-4831-A904-481DFEC0C20A}">
      <dgm:prSet/>
      <dgm:spPr/>
      <dgm:t>
        <a:bodyPr/>
        <a:lstStyle/>
        <a:p>
          <a:endParaRPr lang="es-ES" sz="2400"/>
        </a:p>
      </dgm:t>
    </dgm:pt>
    <dgm:pt modelId="{B2405CBA-497E-4F84-8252-205DA74B9CE3}" type="pres">
      <dgm:prSet presAssocID="{18F9B801-520C-4EB9-8F90-47EBD2F43AA5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s-ES"/>
        </a:p>
      </dgm:t>
    </dgm:pt>
    <dgm:pt modelId="{8BA9E463-754C-4C08-8A86-6EDDD35DA0BB}" type="pres">
      <dgm:prSet presAssocID="{22E8021F-D35C-4C7D-AA6E-7F63F6C5C9E8}" presName="thickLine" presStyleLbl="alignNode1" presStyleIdx="0" presStyleCnt="1"/>
      <dgm:spPr/>
    </dgm:pt>
    <dgm:pt modelId="{77D80D5D-7FF2-40D9-9EEE-A1CB2FD574C8}" type="pres">
      <dgm:prSet presAssocID="{22E8021F-D35C-4C7D-AA6E-7F63F6C5C9E8}" presName="horz1" presStyleCnt="0"/>
      <dgm:spPr/>
    </dgm:pt>
    <dgm:pt modelId="{81808C62-9E1F-449B-B790-2D3C2456B871}" type="pres">
      <dgm:prSet presAssocID="{22E8021F-D35C-4C7D-AA6E-7F63F6C5C9E8}" presName="tx1" presStyleLbl="revTx" presStyleIdx="0" presStyleCnt="6"/>
      <dgm:spPr/>
      <dgm:t>
        <a:bodyPr/>
        <a:lstStyle/>
        <a:p>
          <a:endParaRPr lang="es-ES"/>
        </a:p>
      </dgm:t>
    </dgm:pt>
    <dgm:pt modelId="{E5FE697F-10A2-419E-BD90-56607E4B460F}" type="pres">
      <dgm:prSet presAssocID="{22E8021F-D35C-4C7D-AA6E-7F63F6C5C9E8}" presName="vert1" presStyleCnt="0"/>
      <dgm:spPr/>
    </dgm:pt>
    <dgm:pt modelId="{16D15FD2-FEBD-4D21-BE99-E82618CD097D}" type="pres">
      <dgm:prSet presAssocID="{ED552347-842B-43C0-A514-843DEC453A87}" presName="vertSpace2a" presStyleCnt="0"/>
      <dgm:spPr/>
    </dgm:pt>
    <dgm:pt modelId="{20181EEF-7EA6-446C-AB48-A62391B4CD4E}" type="pres">
      <dgm:prSet presAssocID="{ED552347-842B-43C0-A514-843DEC453A87}" presName="horz2" presStyleCnt="0"/>
      <dgm:spPr/>
    </dgm:pt>
    <dgm:pt modelId="{80550BA8-ED00-43B7-BF12-108A4BF26A47}" type="pres">
      <dgm:prSet presAssocID="{ED552347-842B-43C0-A514-843DEC453A87}" presName="horzSpace2" presStyleCnt="0"/>
      <dgm:spPr/>
    </dgm:pt>
    <dgm:pt modelId="{23902BA4-CC68-460E-AC17-CB11EBEDD477}" type="pres">
      <dgm:prSet presAssocID="{ED552347-842B-43C0-A514-843DEC453A87}" presName="tx2" presStyleLbl="revTx" presStyleIdx="1" presStyleCnt="6"/>
      <dgm:spPr/>
      <dgm:t>
        <a:bodyPr/>
        <a:lstStyle/>
        <a:p>
          <a:endParaRPr lang="es-ES"/>
        </a:p>
      </dgm:t>
    </dgm:pt>
    <dgm:pt modelId="{99C49348-0CF1-4425-A41F-F5A52975F52E}" type="pres">
      <dgm:prSet presAssocID="{ED552347-842B-43C0-A514-843DEC453A87}" presName="vert2" presStyleCnt="0"/>
      <dgm:spPr/>
    </dgm:pt>
    <dgm:pt modelId="{EDAAC0BF-677A-409E-9E19-D4864B9AE350}" type="pres">
      <dgm:prSet presAssocID="{ED552347-842B-43C0-A514-843DEC453A87}" presName="thinLine2b" presStyleLbl="callout" presStyleIdx="0" presStyleCnt="5"/>
      <dgm:spPr/>
    </dgm:pt>
    <dgm:pt modelId="{1DDED581-7485-4A63-B768-F56ABCBD1C79}" type="pres">
      <dgm:prSet presAssocID="{ED552347-842B-43C0-A514-843DEC453A87}" presName="vertSpace2b" presStyleCnt="0"/>
      <dgm:spPr/>
    </dgm:pt>
    <dgm:pt modelId="{369B757E-CE63-4591-B849-67FB75884FD5}" type="pres">
      <dgm:prSet presAssocID="{5CABFC7A-128E-4032-B88E-465E4F0FA9E3}" presName="horz2" presStyleCnt="0"/>
      <dgm:spPr/>
    </dgm:pt>
    <dgm:pt modelId="{BD97FBF8-0172-4DD0-9432-C918AFE9CBC9}" type="pres">
      <dgm:prSet presAssocID="{5CABFC7A-128E-4032-B88E-465E4F0FA9E3}" presName="horzSpace2" presStyleCnt="0"/>
      <dgm:spPr/>
    </dgm:pt>
    <dgm:pt modelId="{8866E2EA-EC78-470F-B82E-AABF76C28293}" type="pres">
      <dgm:prSet presAssocID="{5CABFC7A-128E-4032-B88E-465E4F0FA9E3}" presName="tx2" presStyleLbl="revTx" presStyleIdx="2" presStyleCnt="6"/>
      <dgm:spPr/>
      <dgm:t>
        <a:bodyPr/>
        <a:lstStyle/>
        <a:p>
          <a:endParaRPr lang="es-ES"/>
        </a:p>
      </dgm:t>
    </dgm:pt>
    <dgm:pt modelId="{11718CB4-06B6-4C2F-9DF3-4DFBB2C58E18}" type="pres">
      <dgm:prSet presAssocID="{5CABFC7A-128E-4032-B88E-465E4F0FA9E3}" presName="vert2" presStyleCnt="0"/>
      <dgm:spPr/>
    </dgm:pt>
    <dgm:pt modelId="{3E3F2D67-6923-4271-AAAF-456B896E9AFC}" type="pres">
      <dgm:prSet presAssocID="{5CABFC7A-128E-4032-B88E-465E4F0FA9E3}" presName="thinLine2b" presStyleLbl="callout" presStyleIdx="1" presStyleCnt="5"/>
      <dgm:spPr/>
    </dgm:pt>
    <dgm:pt modelId="{F28A1B44-6316-4CFC-AA84-9CBB050D7B2D}" type="pres">
      <dgm:prSet presAssocID="{5CABFC7A-128E-4032-B88E-465E4F0FA9E3}" presName="vertSpace2b" presStyleCnt="0"/>
      <dgm:spPr/>
    </dgm:pt>
    <dgm:pt modelId="{C2DEE6D7-BF9E-4259-AE31-98FA6C27900E}" type="pres">
      <dgm:prSet presAssocID="{998B76A1-BC3B-41FF-8D35-A00BDC2C85E4}" presName="horz2" presStyleCnt="0"/>
      <dgm:spPr/>
    </dgm:pt>
    <dgm:pt modelId="{967E6A96-124A-49B5-95E8-9402D69E9472}" type="pres">
      <dgm:prSet presAssocID="{998B76A1-BC3B-41FF-8D35-A00BDC2C85E4}" presName="horzSpace2" presStyleCnt="0"/>
      <dgm:spPr/>
    </dgm:pt>
    <dgm:pt modelId="{C20C8A6C-555F-4C31-84BF-9B7D067F674F}" type="pres">
      <dgm:prSet presAssocID="{998B76A1-BC3B-41FF-8D35-A00BDC2C85E4}" presName="tx2" presStyleLbl="revTx" presStyleIdx="3" presStyleCnt="6"/>
      <dgm:spPr/>
      <dgm:t>
        <a:bodyPr/>
        <a:lstStyle/>
        <a:p>
          <a:endParaRPr lang="es-ES"/>
        </a:p>
      </dgm:t>
    </dgm:pt>
    <dgm:pt modelId="{D400CA2E-6DBC-4F7C-BADD-5716D56B39A4}" type="pres">
      <dgm:prSet presAssocID="{998B76A1-BC3B-41FF-8D35-A00BDC2C85E4}" presName="vert2" presStyleCnt="0"/>
      <dgm:spPr/>
    </dgm:pt>
    <dgm:pt modelId="{CC940DEC-A4D5-4328-994C-79A7134ACBF9}" type="pres">
      <dgm:prSet presAssocID="{998B76A1-BC3B-41FF-8D35-A00BDC2C85E4}" presName="thinLine2b" presStyleLbl="callout" presStyleIdx="2" presStyleCnt="5"/>
      <dgm:spPr/>
    </dgm:pt>
    <dgm:pt modelId="{C8266539-C524-4F5E-9EA3-ED8831C51790}" type="pres">
      <dgm:prSet presAssocID="{998B76A1-BC3B-41FF-8D35-A00BDC2C85E4}" presName="vertSpace2b" presStyleCnt="0"/>
      <dgm:spPr/>
    </dgm:pt>
    <dgm:pt modelId="{AB7A3128-0A9C-40A1-972E-49FB04544544}" type="pres">
      <dgm:prSet presAssocID="{B0EFFC22-5D78-4AB0-8846-C57ABC910B7B}" presName="horz2" presStyleCnt="0"/>
      <dgm:spPr/>
    </dgm:pt>
    <dgm:pt modelId="{2EA5D392-70FC-4021-92F4-0E9DF823B4C7}" type="pres">
      <dgm:prSet presAssocID="{B0EFFC22-5D78-4AB0-8846-C57ABC910B7B}" presName="horzSpace2" presStyleCnt="0"/>
      <dgm:spPr/>
    </dgm:pt>
    <dgm:pt modelId="{21DD6F1B-364E-4DF0-B60E-7F26AA76C3EB}" type="pres">
      <dgm:prSet presAssocID="{B0EFFC22-5D78-4AB0-8846-C57ABC910B7B}" presName="tx2" presStyleLbl="revTx" presStyleIdx="4" presStyleCnt="6"/>
      <dgm:spPr/>
      <dgm:t>
        <a:bodyPr/>
        <a:lstStyle/>
        <a:p>
          <a:endParaRPr lang="es-ES"/>
        </a:p>
      </dgm:t>
    </dgm:pt>
    <dgm:pt modelId="{E9AEA78D-F8EB-4148-B58A-695D88217175}" type="pres">
      <dgm:prSet presAssocID="{B0EFFC22-5D78-4AB0-8846-C57ABC910B7B}" presName="vert2" presStyleCnt="0"/>
      <dgm:spPr/>
    </dgm:pt>
    <dgm:pt modelId="{C8359923-687F-4D24-96E5-7B0A9F5E4DA9}" type="pres">
      <dgm:prSet presAssocID="{B0EFFC22-5D78-4AB0-8846-C57ABC910B7B}" presName="thinLine2b" presStyleLbl="callout" presStyleIdx="3" presStyleCnt="5"/>
      <dgm:spPr/>
    </dgm:pt>
    <dgm:pt modelId="{693D0727-D071-44A1-A8FA-73BE9F0DDDFD}" type="pres">
      <dgm:prSet presAssocID="{B0EFFC22-5D78-4AB0-8846-C57ABC910B7B}" presName="vertSpace2b" presStyleCnt="0"/>
      <dgm:spPr/>
    </dgm:pt>
    <dgm:pt modelId="{FBCEAC85-2CE7-470B-8801-C2F432D6F4EA}" type="pres">
      <dgm:prSet presAssocID="{18157CA4-49B5-4DC5-9CC2-31ECED7AB830}" presName="horz2" presStyleCnt="0"/>
      <dgm:spPr/>
    </dgm:pt>
    <dgm:pt modelId="{409049C5-D239-4F5D-A288-3DADA8CFC422}" type="pres">
      <dgm:prSet presAssocID="{18157CA4-49B5-4DC5-9CC2-31ECED7AB830}" presName="horzSpace2" presStyleCnt="0"/>
      <dgm:spPr/>
    </dgm:pt>
    <dgm:pt modelId="{BA0D0B26-5F26-4968-9A62-BA6913302CD2}" type="pres">
      <dgm:prSet presAssocID="{18157CA4-49B5-4DC5-9CC2-31ECED7AB830}" presName="tx2" presStyleLbl="revTx" presStyleIdx="5" presStyleCnt="6"/>
      <dgm:spPr/>
      <dgm:t>
        <a:bodyPr/>
        <a:lstStyle/>
        <a:p>
          <a:endParaRPr lang="es-ES"/>
        </a:p>
      </dgm:t>
    </dgm:pt>
    <dgm:pt modelId="{899DD036-3F5E-42BB-A58A-1EBBA949D1AF}" type="pres">
      <dgm:prSet presAssocID="{18157CA4-49B5-4DC5-9CC2-31ECED7AB830}" presName="vert2" presStyleCnt="0"/>
      <dgm:spPr/>
    </dgm:pt>
    <dgm:pt modelId="{1AE70B17-D9A8-4735-830F-5DA9371C5686}" type="pres">
      <dgm:prSet presAssocID="{18157CA4-49B5-4DC5-9CC2-31ECED7AB830}" presName="thinLine2b" presStyleLbl="callout" presStyleIdx="4" presStyleCnt="5"/>
      <dgm:spPr/>
    </dgm:pt>
    <dgm:pt modelId="{31CD0B7F-8C4E-4B9F-8927-5A1BD2AA42B1}" type="pres">
      <dgm:prSet presAssocID="{18157CA4-49B5-4DC5-9CC2-31ECED7AB830}" presName="vertSpace2b" presStyleCnt="0"/>
      <dgm:spPr/>
    </dgm:pt>
  </dgm:ptLst>
  <dgm:cxnLst>
    <dgm:cxn modelId="{2F712E8C-BEF0-4F1C-85E2-14305A396CDB}" type="presOf" srcId="{ED552347-842B-43C0-A514-843DEC453A87}" destId="{23902BA4-CC68-460E-AC17-CB11EBEDD477}" srcOrd="0" destOrd="0" presId="urn:microsoft.com/office/officeart/2008/layout/LinedList"/>
    <dgm:cxn modelId="{8D3AAC58-C5DB-483A-A7C1-960773160662}" type="presOf" srcId="{18157CA4-49B5-4DC5-9CC2-31ECED7AB830}" destId="{BA0D0B26-5F26-4968-9A62-BA6913302CD2}" srcOrd="0" destOrd="0" presId="urn:microsoft.com/office/officeart/2008/layout/LinedList"/>
    <dgm:cxn modelId="{1B9BFBAD-2A4D-4831-A904-481DFEC0C20A}" srcId="{22E8021F-D35C-4C7D-AA6E-7F63F6C5C9E8}" destId="{18157CA4-49B5-4DC5-9CC2-31ECED7AB830}" srcOrd="4" destOrd="0" parTransId="{FB43D6B9-3DD6-4949-995E-3DADC95C5BFA}" sibTransId="{603BCE7E-8C36-4FA0-B612-2A83B27E3802}"/>
    <dgm:cxn modelId="{8F418925-AE54-415A-9C43-606CCA983A0F}" srcId="{18F9B801-520C-4EB9-8F90-47EBD2F43AA5}" destId="{22E8021F-D35C-4C7D-AA6E-7F63F6C5C9E8}" srcOrd="0" destOrd="0" parTransId="{43652B24-92FF-46DD-AD5A-604E553BD6B5}" sibTransId="{B5361924-9D62-493F-AE47-85547A92C272}"/>
    <dgm:cxn modelId="{BA5AAF23-4074-4975-86F5-FD05C5E68A2D}" srcId="{22E8021F-D35C-4C7D-AA6E-7F63F6C5C9E8}" destId="{B0EFFC22-5D78-4AB0-8846-C57ABC910B7B}" srcOrd="3" destOrd="0" parTransId="{7D08C48F-D8C9-4656-893C-4C5811CA1235}" sibTransId="{9735B12B-80C5-4A75-AD26-E759899DE50B}"/>
    <dgm:cxn modelId="{7F56A42E-58A8-4D1D-89C1-52649CA91958}" type="presOf" srcId="{998B76A1-BC3B-41FF-8D35-A00BDC2C85E4}" destId="{C20C8A6C-555F-4C31-84BF-9B7D067F674F}" srcOrd="0" destOrd="0" presId="urn:microsoft.com/office/officeart/2008/layout/LinedList"/>
    <dgm:cxn modelId="{F8849238-953F-4639-89F5-CCB7DE82E2F3}" type="presOf" srcId="{5CABFC7A-128E-4032-B88E-465E4F0FA9E3}" destId="{8866E2EA-EC78-470F-B82E-AABF76C28293}" srcOrd="0" destOrd="0" presId="urn:microsoft.com/office/officeart/2008/layout/LinedList"/>
    <dgm:cxn modelId="{037AFAAB-738E-4CE4-BED3-9B2B08A1B67A}" srcId="{22E8021F-D35C-4C7D-AA6E-7F63F6C5C9E8}" destId="{ED552347-842B-43C0-A514-843DEC453A87}" srcOrd="0" destOrd="0" parTransId="{F0D52824-B0E9-42E9-AA36-8A8837736844}" sibTransId="{2CEE19E4-5EA1-49CE-871C-717551B09F6F}"/>
    <dgm:cxn modelId="{F91CA39C-B0CA-4340-9777-17D9926F4B52}" type="presOf" srcId="{B0EFFC22-5D78-4AB0-8846-C57ABC910B7B}" destId="{21DD6F1B-364E-4DF0-B60E-7F26AA76C3EB}" srcOrd="0" destOrd="0" presId="urn:microsoft.com/office/officeart/2008/layout/LinedList"/>
    <dgm:cxn modelId="{13A2C72E-0B9D-4C91-A0D3-893A2D7A305F}" srcId="{22E8021F-D35C-4C7D-AA6E-7F63F6C5C9E8}" destId="{5CABFC7A-128E-4032-B88E-465E4F0FA9E3}" srcOrd="1" destOrd="0" parTransId="{D29774B0-D4FF-4776-BECF-9AE1EBA52CDB}" sibTransId="{9176954E-722C-4A78-9C88-FB6BE42D4119}"/>
    <dgm:cxn modelId="{3E7D4EF8-3201-45A6-BA6B-65D1377BFF48}" type="presOf" srcId="{18F9B801-520C-4EB9-8F90-47EBD2F43AA5}" destId="{B2405CBA-497E-4F84-8252-205DA74B9CE3}" srcOrd="0" destOrd="0" presId="urn:microsoft.com/office/officeart/2008/layout/LinedList"/>
    <dgm:cxn modelId="{256FAC7C-30D5-4987-89CE-3C9A4A0AE10C}" srcId="{22E8021F-D35C-4C7D-AA6E-7F63F6C5C9E8}" destId="{998B76A1-BC3B-41FF-8D35-A00BDC2C85E4}" srcOrd="2" destOrd="0" parTransId="{732F1123-85E0-4952-B640-9AC87C86EC8B}" sibTransId="{0C27D7E1-B794-4715-800E-1F5AD6C6CD98}"/>
    <dgm:cxn modelId="{1B719D01-202E-4ED4-B581-F77D218491C2}" type="presOf" srcId="{22E8021F-D35C-4C7D-AA6E-7F63F6C5C9E8}" destId="{81808C62-9E1F-449B-B790-2D3C2456B871}" srcOrd="0" destOrd="0" presId="urn:microsoft.com/office/officeart/2008/layout/LinedList"/>
    <dgm:cxn modelId="{887C135F-CA71-4ECD-94D6-2D8549D4B6B0}" type="presParOf" srcId="{B2405CBA-497E-4F84-8252-205DA74B9CE3}" destId="{8BA9E463-754C-4C08-8A86-6EDDD35DA0BB}" srcOrd="0" destOrd="0" presId="urn:microsoft.com/office/officeart/2008/layout/LinedList"/>
    <dgm:cxn modelId="{23E5DC54-46E8-4F7E-AAF6-EE4005D55EE9}" type="presParOf" srcId="{B2405CBA-497E-4F84-8252-205DA74B9CE3}" destId="{77D80D5D-7FF2-40D9-9EEE-A1CB2FD574C8}" srcOrd="1" destOrd="0" presId="urn:microsoft.com/office/officeart/2008/layout/LinedList"/>
    <dgm:cxn modelId="{A9566CF1-1396-428F-990D-BC4F7C7A70DD}" type="presParOf" srcId="{77D80D5D-7FF2-40D9-9EEE-A1CB2FD574C8}" destId="{81808C62-9E1F-449B-B790-2D3C2456B871}" srcOrd="0" destOrd="0" presId="urn:microsoft.com/office/officeart/2008/layout/LinedList"/>
    <dgm:cxn modelId="{E8207734-56EC-44D5-878E-4B620F0AB8DF}" type="presParOf" srcId="{77D80D5D-7FF2-40D9-9EEE-A1CB2FD574C8}" destId="{E5FE697F-10A2-419E-BD90-56607E4B460F}" srcOrd="1" destOrd="0" presId="urn:microsoft.com/office/officeart/2008/layout/LinedList"/>
    <dgm:cxn modelId="{2DBD17AC-0E4F-495F-A4C5-10FDAADED36E}" type="presParOf" srcId="{E5FE697F-10A2-419E-BD90-56607E4B460F}" destId="{16D15FD2-FEBD-4D21-BE99-E82618CD097D}" srcOrd="0" destOrd="0" presId="urn:microsoft.com/office/officeart/2008/layout/LinedList"/>
    <dgm:cxn modelId="{2F56FDE7-FCB6-4985-ACFA-96C41110C2E3}" type="presParOf" srcId="{E5FE697F-10A2-419E-BD90-56607E4B460F}" destId="{20181EEF-7EA6-446C-AB48-A62391B4CD4E}" srcOrd="1" destOrd="0" presId="urn:microsoft.com/office/officeart/2008/layout/LinedList"/>
    <dgm:cxn modelId="{8D0B3AD3-EBBF-482B-BDD2-9AD4D920A826}" type="presParOf" srcId="{20181EEF-7EA6-446C-AB48-A62391B4CD4E}" destId="{80550BA8-ED00-43B7-BF12-108A4BF26A47}" srcOrd="0" destOrd="0" presId="urn:microsoft.com/office/officeart/2008/layout/LinedList"/>
    <dgm:cxn modelId="{12AC5474-70BE-48BF-8861-5C74A48F13A6}" type="presParOf" srcId="{20181EEF-7EA6-446C-AB48-A62391B4CD4E}" destId="{23902BA4-CC68-460E-AC17-CB11EBEDD477}" srcOrd="1" destOrd="0" presId="urn:microsoft.com/office/officeart/2008/layout/LinedList"/>
    <dgm:cxn modelId="{5FDB9076-8985-445D-A462-D0D2895C29E5}" type="presParOf" srcId="{20181EEF-7EA6-446C-AB48-A62391B4CD4E}" destId="{99C49348-0CF1-4425-A41F-F5A52975F52E}" srcOrd="2" destOrd="0" presId="urn:microsoft.com/office/officeart/2008/layout/LinedList"/>
    <dgm:cxn modelId="{98C001B7-7366-4900-B74E-0255A09761EB}" type="presParOf" srcId="{E5FE697F-10A2-419E-BD90-56607E4B460F}" destId="{EDAAC0BF-677A-409E-9E19-D4864B9AE350}" srcOrd="2" destOrd="0" presId="urn:microsoft.com/office/officeart/2008/layout/LinedList"/>
    <dgm:cxn modelId="{3D0FBA1D-3286-4F36-9267-0E954908912E}" type="presParOf" srcId="{E5FE697F-10A2-419E-BD90-56607E4B460F}" destId="{1DDED581-7485-4A63-B768-F56ABCBD1C79}" srcOrd="3" destOrd="0" presId="urn:microsoft.com/office/officeart/2008/layout/LinedList"/>
    <dgm:cxn modelId="{15D1779D-13B3-4368-B837-927394FCD488}" type="presParOf" srcId="{E5FE697F-10A2-419E-BD90-56607E4B460F}" destId="{369B757E-CE63-4591-B849-67FB75884FD5}" srcOrd="4" destOrd="0" presId="urn:microsoft.com/office/officeart/2008/layout/LinedList"/>
    <dgm:cxn modelId="{FAEA4D6A-F73D-4AAF-B5F5-DEEB9FC2C2BB}" type="presParOf" srcId="{369B757E-CE63-4591-B849-67FB75884FD5}" destId="{BD97FBF8-0172-4DD0-9432-C918AFE9CBC9}" srcOrd="0" destOrd="0" presId="urn:microsoft.com/office/officeart/2008/layout/LinedList"/>
    <dgm:cxn modelId="{0480E0F7-D8CA-4772-A1E2-8386AD9429FA}" type="presParOf" srcId="{369B757E-CE63-4591-B849-67FB75884FD5}" destId="{8866E2EA-EC78-470F-B82E-AABF76C28293}" srcOrd="1" destOrd="0" presId="urn:microsoft.com/office/officeart/2008/layout/LinedList"/>
    <dgm:cxn modelId="{48AD4AB1-E5CC-46D0-9EB4-A2A31AF24326}" type="presParOf" srcId="{369B757E-CE63-4591-B849-67FB75884FD5}" destId="{11718CB4-06B6-4C2F-9DF3-4DFBB2C58E18}" srcOrd="2" destOrd="0" presId="urn:microsoft.com/office/officeart/2008/layout/LinedList"/>
    <dgm:cxn modelId="{7E88907C-23D7-4DE9-AE14-C445865C1219}" type="presParOf" srcId="{E5FE697F-10A2-419E-BD90-56607E4B460F}" destId="{3E3F2D67-6923-4271-AAAF-456B896E9AFC}" srcOrd="5" destOrd="0" presId="urn:microsoft.com/office/officeart/2008/layout/LinedList"/>
    <dgm:cxn modelId="{168686C0-AE32-4414-9CDA-801FCB7ADDE9}" type="presParOf" srcId="{E5FE697F-10A2-419E-BD90-56607E4B460F}" destId="{F28A1B44-6316-4CFC-AA84-9CBB050D7B2D}" srcOrd="6" destOrd="0" presId="urn:microsoft.com/office/officeart/2008/layout/LinedList"/>
    <dgm:cxn modelId="{B0079AEF-1FE7-430E-9DAB-7487D599F5C7}" type="presParOf" srcId="{E5FE697F-10A2-419E-BD90-56607E4B460F}" destId="{C2DEE6D7-BF9E-4259-AE31-98FA6C27900E}" srcOrd="7" destOrd="0" presId="urn:microsoft.com/office/officeart/2008/layout/LinedList"/>
    <dgm:cxn modelId="{829BD6F4-582F-4423-B611-EC737691EC0B}" type="presParOf" srcId="{C2DEE6D7-BF9E-4259-AE31-98FA6C27900E}" destId="{967E6A96-124A-49B5-95E8-9402D69E9472}" srcOrd="0" destOrd="0" presId="urn:microsoft.com/office/officeart/2008/layout/LinedList"/>
    <dgm:cxn modelId="{16F30520-BE48-47AB-873E-CEEB26B46080}" type="presParOf" srcId="{C2DEE6D7-BF9E-4259-AE31-98FA6C27900E}" destId="{C20C8A6C-555F-4C31-84BF-9B7D067F674F}" srcOrd="1" destOrd="0" presId="urn:microsoft.com/office/officeart/2008/layout/LinedList"/>
    <dgm:cxn modelId="{1D6E34EB-5636-4F04-8164-D0B6F4B52AA8}" type="presParOf" srcId="{C2DEE6D7-BF9E-4259-AE31-98FA6C27900E}" destId="{D400CA2E-6DBC-4F7C-BADD-5716D56B39A4}" srcOrd="2" destOrd="0" presId="urn:microsoft.com/office/officeart/2008/layout/LinedList"/>
    <dgm:cxn modelId="{590078F1-7AA6-438A-9B65-14FA7EC9D029}" type="presParOf" srcId="{E5FE697F-10A2-419E-BD90-56607E4B460F}" destId="{CC940DEC-A4D5-4328-994C-79A7134ACBF9}" srcOrd="8" destOrd="0" presId="urn:microsoft.com/office/officeart/2008/layout/LinedList"/>
    <dgm:cxn modelId="{F19D435C-BD02-4CAD-9FC7-7DAF6F734012}" type="presParOf" srcId="{E5FE697F-10A2-419E-BD90-56607E4B460F}" destId="{C8266539-C524-4F5E-9EA3-ED8831C51790}" srcOrd="9" destOrd="0" presId="urn:microsoft.com/office/officeart/2008/layout/LinedList"/>
    <dgm:cxn modelId="{904259E5-BE75-45B0-B892-6678E65B7D48}" type="presParOf" srcId="{E5FE697F-10A2-419E-BD90-56607E4B460F}" destId="{AB7A3128-0A9C-40A1-972E-49FB04544544}" srcOrd="10" destOrd="0" presId="urn:microsoft.com/office/officeart/2008/layout/LinedList"/>
    <dgm:cxn modelId="{F1B7D1A7-0325-49FA-BC0A-141FFD7FDCDE}" type="presParOf" srcId="{AB7A3128-0A9C-40A1-972E-49FB04544544}" destId="{2EA5D392-70FC-4021-92F4-0E9DF823B4C7}" srcOrd="0" destOrd="0" presId="urn:microsoft.com/office/officeart/2008/layout/LinedList"/>
    <dgm:cxn modelId="{F4CE192E-CE33-4F36-AF9E-969EC691D356}" type="presParOf" srcId="{AB7A3128-0A9C-40A1-972E-49FB04544544}" destId="{21DD6F1B-364E-4DF0-B60E-7F26AA76C3EB}" srcOrd="1" destOrd="0" presId="urn:microsoft.com/office/officeart/2008/layout/LinedList"/>
    <dgm:cxn modelId="{0F142EB0-C5A2-44E1-A7A9-84FA8C56F05A}" type="presParOf" srcId="{AB7A3128-0A9C-40A1-972E-49FB04544544}" destId="{E9AEA78D-F8EB-4148-B58A-695D88217175}" srcOrd="2" destOrd="0" presId="urn:microsoft.com/office/officeart/2008/layout/LinedList"/>
    <dgm:cxn modelId="{96104880-FBC6-4B2B-B941-7E533FCD5793}" type="presParOf" srcId="{E5FE697F-10A2-419E-BD90-56607E4B460F}" destId="{C8359923-687F-4D24-96E5-7B0A9F5E4DA9}" srcOrd="11" destOrd="0" presId="urn:microsoft.com/office/officeart/2008/layout/LinedList"/>
    <dgm:cxn modelId="{97D10D6B-35BE-416B-80BC-42EA3BE676D3}" type="presParOf" srcId="{E5FE697F-10A2-419E-BD90-56607E4B460F}" destId="{693D0727-D071-44A1-A8FA-73BE9F0DDDFD}" srcOrd="12" destOrd="0" presId="urn:microsoft.com/office/officeart/2008/layout/LinedList"/>
    <dgm:cxn modelId="{EF95556F-B6B6-47E2-ACCD-4A14924DD61F}" type="presParOf" srcId="{E5FE697F-10A2-419E-BD90-56607E4B460F}" destId="{FBCEAC85-2CE7-470B-8801-C2F432D6F4EA}" srcOrd="13" destOrd="0" presId="urn:microsoft.com/office/officeart/2008/layout/LinedList"/>
    <dgm:cxn modelId="{210031DB-4354-461F-AB91-BE7C6E732BAF}" type="presParOf" srcId="{FBCEAC85-2CE7-470B-8801-C2F432D6F4EA}" destId="{409049C5-D239-4F5D-A288-3DADA8CFC422}" srcOrd="0" destOrd="0" presId="urn:microsoft.com/office/officeart/2008/layout/LinedList"/>
    <dgm:cxn modelId="{F4AC8C96-FF1A-45D2-B6E1-215631015929}" type="presParOf" srcId="{FBCEAC85-2CE7-470B-8801-C2F432D6F4EA}" destId="{BA0D0B26-5F26-4968-9A62-BA6913302CD2}" srcOrd="1" destOrd="0" presId="urn:microsoft.com/office/officeart/2008/layout/LinedList"/>
    <dgm:cxn modelId="{487031DF-EFE4-41BD-AB78-4C4406C95BC6}" type="presParOf" srcId="{FBCEAC85-2CE7-470B-8801-C2F432D6F4EA}" destId="{899DD036-3F5E-42BB-A58A-1EBBA949D1AF}" srcOrd="2" destOrd="0" presId="urn:microsoft.com/office/officeart/2008/layout/LinedList"/>
    <dgm:cxn modelId="{53FB0DFF-57D2-4E56-8DBE-6A5292304282}" type="presParOf" srcId="{E5FE697F-10A2-419E-BD90-56607E4B460F}" destId="{1AE70B17-D9A8-4735-830F-5DA9371C5686}" srcOrd="14" destOrd="0" presId="urn:microsoft.com/office/officeart/2008/layout/LinedList"/>
    <dgm:cxn modelId="{049B5B45-E3FB-44A8-B8AF-968C608A9756}" type="presParOf" srcId="{E5FE697F-10A2-419E-BD90-56607E4B460F}" destId="{31CD0B7F-8C4E-4B9F-8927-5A1BD2AA42B1}" srcOrd="15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75D3BFA9-F5F0-4430-906F-E84A7AE16D0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ES"/>
        </a:p>
      </dgm:t>
    </dgm:pt>
    <dgm:pt modelId="{A421AC7C-7A03-4345-9182-BE286A759367}">
      <dgm:prSet/>
      <dgm:spPr/>
      <dgm:t>
        <a:bodyPr/>
        <a:lstStyle/>
        <a:p>
          <a:pPr rtl="0"/>
          <a:r>
            <a:rPr lang="es-ES" smtClean="0"/>
            <a:t>Valoración junto con el usuario de su red social y de sus posibles riesgos o potencialidades.</a:t>
          </a:r>
          <a:endParaRPr lang="es-ES"/>
        </a:p>
      </dgm:t>
    </dgm:pt>
    <dgm:pt modelId="{AC6834E3-B5E4-490A-AAD4-F90400968F7A}" type="parTrans" cxnId="{823118B7-F969-45DE-A38A-3E6A8D243D0D}">
      <dgm:prSet/>
      <dgm:spPr/>
      <dgm:t>
        <a:bodyPr/>
        <a:lstStyle/>
        <a:p>
          <a:endParaRPr lang="es-ES"/>
        </a:p>
      </dgm:t>
    </dgm:pt>
    <dgm:pt modelId="{4FC94A44-8BA5-44B4-8538-41539896955B}" type="sibTrans" cxnId="{823118B7-F969-45DE-A38A-3E6A8D243D0D}">
      <dgm:prSet/>
      <dgm:spPr/>
      <dgm:t>
        <a:bodyPr/>
        <a:lstStyle/>
        <a:p>
          <a:endParaRPr lang="es-ES"/>
        </a:p>
      </dgm:t>
    </dgm:pt>
    <dgm:pt modelId="{CEEB5075-B3BD-40C8-AD54-45E264655938}">
      <dgm:prSet/>
      <dgm:spPr/>
      <dgm:t>
        <a:bodyPr/>
        <a:lstStyle/>
        <a:p>
          <a:pPr rtl="0"/>
          <a:r>
            <a:rPr lang="es-ES" smtClean="0"/>
            <a:t>Apoyo para el establecimiento y mantenimiento de vínculos sociales positivos y para las interacciones sociales sin drogas. </a:t>
          </a:r>
          <a:endParaRPr lang="es-ES"/>
        </a:p>
      </dgm:t>
    </dgm:pt>
    <dgm:pt modelId="{EE095589-1452-458D-8D4F-2E3F78981CE4}" type="parTrans" cxnId="{8F3B0CDE-0AF6-4425-A472-E26B3E276BAE}">
      <dgm:prSet/>
      <dgm:spPr/>
      <dgm:t>
        <a:bodyPr/>
        <a:lstStyle/>
        <a:p>
          <a:endParaRPr lang="es-ES"/>
        </a:p>
      </dgm:t>
    </dgm:pt>
    <dgm:pt modelId="{D2CFAF27-4FF5-4CB1-8B9E-EFAD4AD0A63E}" type="sibTrans" cxnId="{8F3B0CDE-0AF6-4425-A472-E26B3E276BAE}">
      <dgm:prSet/>
      <dgm:spPr/>
      <dgm:t>
        <a:bodyPr/>
        <a:lstStyle/>
        <a:p>
          <a:endParaRPr lang="es-ES"/>
        </a:p>
      </dgm:t>
    </dgm:pt>
    <dgm:pt modelId="{06A02E11-7C34-45D5-BF64-F6896FEA715A}">
      <dgm:prSet/>
      <dgm:spPr/>
      <dgm:t>
        <a:bodyPr/>
        <a:lstStyle/>
        <a:p>
          <a:pPr rtl="0"/>
          <a:r>
            <a:rPr lang="es-ES" smtClean="0"/>
            <a:t>Información, orientación y asesoramiento sobre actividades normalizadas facilitadoras de las relaciones sociales.</a:t>
          </a:r>
          <a:endParaRPr lang="es-ES"/>
        </a:p>
      </dgm:t>
    </dgm:pt>
    <dgm:pt modelId="{3CCE40DA-5257-4F30-833F-2318B986F6FF}" type="parTrans" cxnId="{A2361EDB-2ED6-48A2-9849-231BDC1ABF9C}">
      <dgm:prSet/>
      <dgm:spPr/>
      <dgm:t>
        <a:bodyPr/>
        <a:lstStyle/>
        <a:p>
          <a:endParaRPr lang="es-ES"/>
        </a:p>
      </dgm:t>
    </dgm:pt>
    <dgm:pt modelId="{E0EC3870-E462-4063-931C-ACF0640C8105}" type="sibTrans" cxnId="{A2361EDB-2ED6-48A2-9849-231BDC1ABF9C}">
      <dgm:prSet/>
      <dgm:spPr/>
      <dgm:t>
        <a:bodyPr/>
        <a:lstStyle/>
        <a:p>
          <a:endParaRPr lang="es-ES"/>
        </a:p>
      </dgm:t>
    </dgm:pt>
    <dgm:pt modelId="{3D722F28-C9BB-4275-B3CB-727C9336C663}">
      <dgm:prSet/>
      <dgm:spPr/>
      <dgm:t>
        <a:bodyPr/>
        <a:lstStyle/>
        <a:p>
          <a:pPr rtl="0"/>
          <a:r>
            <a:rPr lang="es-ES" smtClean="0"/>
            <a:t>Coordinación con los recursos comunitarios.</a:t>
          </a:r>
          <a:endParaRPr lang="es-ES"/>
        </a:p>
      </dgm:t>
    </dgm:pt>
    <dgm:pt modelId="{6846F3A2-F415-4583-9723-19E15D8F11AB}" type="parTrans" cxnId="{CCFBC7C4-A1F1-4406-A38A-6AE53F726D33}">
      <dgm:prSet/>
      <dgm:spPr/>
      <dgm:t>
        <a:bodyPr/>
        <a:lstStyle/>
        <a:p>
          <a:endParaRPr lang="es-ES"/>
        </a:p>
      </dgm:t>
    </dgm:pt>
    <dgm:pt modelId="{2DE9659B-AD6D-43BC-96D2-F8BDD5BCA16C}" type="sibTrans" cxnId="{CCFBC7C4-A1F1-4406-A38A-6AE53F726D33}">
      <dgm:prSet/>
      <dgm:spPr/>
      <dgm:t>
        <a:bodyPr/>
        <a:lstStyle/>
        <a:p>
          <a:endParaRPr lang="es-ES"/>
        </a:p>
      </dgm:t>
    </dgm:pt>
    <dgm:pt modelId="{6EBCA2A8-6213-4CA4-A83D-95FF55A65C89}">
      <dgm:prSet/>
      <dgm:spPr/>
      <dgm:t>
        <a:bodyPr/>
        <a:lstStyle/>
        <a:p>
          <a:pPr rtl="0"/>
          <a:r>
            <a:rPr lang="es-ES" smtClean="0"/>
            <a:t>Reflexión con el paciente para la identificación de las propias conductas como pro-sociales o como antisociales</a:t>
          </a:r>
          <a:endParaRPr lang="es-ES"/>
        </a:p>
      </dgm:t>
    </dgm:pt>
    <dgm:pt modelId="{31B9E8FA-1AB5-4EA1-B399-2C530232DCCA}" type="parTrans" cxnId="{7C223326-1248-4D1C-8CAC-86A9DA0DE763}">
      <dgm:prSet/>
      <dgm:spPr/>
      <dgm:t>
        <a:bodyPr/>
        <a:lstStyle/>
        <a:p>
          <a:endParaRPr lang="es-ES"/>
        </a:p>
      </dgm:t>
    </dgm:pt>
    <dgm:pt modelId="{B3E69972-3451-4BF8-BDAD-5CB7829910E7}" type="sibTrans" cxnId="{7C223326-1248-4D1C-8CAC-86A9DA0DE763}">
      <dgm:prSet/>
      <dgm:spPr/>
      <dgm:t>
        <a:bodyPr/>
        <a:lstStyle/>
        <a:p>
          <a:endParaRPr lang="es-ES"/>
        </a:p>
      </dgm:t>
    </dgm:pt>
    <dgm:pt modelId="{D17AC733-8BD1-415C-99CE-D449134A7BEA}" type="pres">
      <dgm:prSet presAssocID="{75D3BFA9-F5F0-4430-906F-E84A7AE16D0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59E36387-5D84-4F38-8BEF-6C38E0614571}" type="pres">
      <dgm:prSet presAssocID="{A421AC7C-7A03-4345-9182-BE286A759367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D939B35-0C04-492A-AEC6-D06BF04D0B55}" type="pres">
      <dgm:prSet presAssocID="{4FC94A44-8BA5-44B4-8538-41539896955B}" presName="spacer" presStyleCnt="0"/>
      <dgm:spPr/>
    </dgm:pt>
    <dgm:pt modelId="{B3624F8C-57A6-4F53-99BB-6109B096DDEB}" type="pres">
      <dgm:prSet presAssocID="{CEEB5075-B3BD-40C8-AD54-45E264655938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809939E-99DF-496B-AAC8-37736BB35F69}" type="pres">
      <dgm:prSet presAssocID="{D2CFAF27-4FF5-4CB1-8B9E-EFAD4AD0A63E}" presName="spacer" presStyleCnt="0"/>
      <dgm:spPr/>
    </dgm:pt>
    <dgm:pt modelId="{E3F14DF8-DE92-411C-B18F-52066BE392B8}" type="pres">
      <dgm:prSet presAssocID="{06A02E11-7C34-45D5-BF64-F6896FEA715A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F4ED60D-B0DE-4E06-A607-2F9653AC92AE}" type="pres">
      <dgm:prSet presAssocID="{E0EC3870-E462-4063-931C-ACF0640C8105}" presName="spacer" presStyleCnt="0"/>
      <dgm:spPr/>
    </dgm:pt>
    <dgm:pt modelId="{F9D93E2A-4B11-4853-9262-4AC5F94C2A0A}" type="pres">
      <dgm:prSet presAssocID="{3D722F28-C9BB-4275-B3CB-727C9336C663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E99D4E7-E488-4B01-BEC8-1BAF48C6CFC6}" type="pres">
      <dgm:prSet presAssocID="{2DE9659B-AD6D-43BC-96D2-F8BDD5BCA16C}" presName="spacer" presStyleCnt="0"/>
      <dgm:spPr/>
    </dgm:pt>
    <dgm:pt modelId="{40810666-0779-40E6-B116-F513E740AB9B}" type="pres">
      <dgm:prSet presAssocID="{6EBCA2A8-6213-4CA4-A83D-95FF55A65C89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823118B7-F969-45DE-A38A-3E6A8D243D0D}" srcId="{75D3BFA9-F5F0-4430-906F-E84A7AE16D00}" destId="{A421AC7C-7A03-4345-9182-BE286A759367}" srcOrd="0" destOrd="0" parTransId="{AC6834E3-B5E4-490A-AAD4-F90400968F7A}" sibTransId="{4FC94A44-8BA5-44B4-8538-41539896955B}"/>
    <dgm:cxn modelId="{8F3B0CDE-0AF6-4425-A472-E26B3E276BAE}" srcId="{75D3BFA9-F5F0-4430-906F-E84A7AE16D00}" destId="{CEEB5075-B3BD-40C8-AD54-45E264655938}" srcOrd="1" destOrd="0" parTransId="{EE095589-1452-458D-8D4F-2E3F78981CE4}" sibTransId="{D2CFAF27-4FF5-4CB1-8B9E-EFAD4AD0A63E}"/>
    <dgm:cxn modelId="{7C223326-1248-4D1C-8CAC-86A9DA0DE763}" srcId="{75D3BFA9-F5F0-4430-906F-E84A7AE16D00}" destId="{6EBCA2A8-6213-4CA4-A83D-95FF55A65C89}" srcOrd="4" destOrd="0" parTransId="{31B9E8FA-1AB5-4EA1-B399-2C530232DCCA}" sibTransId="{B3E69972-3451-4BF8-BDAD-5CB7829910E7}"/>
    <dgm:cxn modelId="{C5973D73-3083-4AC6-810A-DE4BAB3DFF30}" type="presOf" srcId="{A421AC7C-7A03-4345-9182-BE286A759367}" destId="{59E36387-5D84-4F38-8BEF-6C38E0614571}" srcOrd="0" destOrd="0" presId="urn:microsoft.com/office/officeart/2005/8/layout/vList2"/>
    <dgm:cxn modelId="{D6F3D8A4-BEB9-4DB9-9BBC-F380B3623F44}" type="presOf" srcId="{CEEB5075-B3BD-40C8-AD54-45E264655938}" destId="{B3624F8C-57A6-4F53-99BB-6109B096DDEB}" srcOrd="0" destOrd="0" presId="urn:microsoft.com/office/officeart/2005/8/layout/vList2"/>
    <dgm:cxn modelId="{CCFBC7C4-A1F1-4406-A38A-6AE53F726D33}" srcId="{75D3BFA9-F5F0-4430-906F-E84A7AE16D00}" destId="{3D722F28-C9BB-4275-B3CB-727C9336C663}" srcOrd="3" destOrd="0" parTransId="{6846F3A2-F415-4583-9723-19E15D8F11AB}" sibTransId="{2DE9659B-AD6D-43BC-96D2-F8BDD5BCA16C}"/>
    <dgm:cxn modelId="{71E4A9D0-8DD5-48A7-8493-581BBC246D8B}" type="presOf" srcId="{75D3BFA9-F5F0-4430-906F-E84A7AE16D00}" destId="{D17AC733-8BD1-415C-99CE-D449134A7BEA}" srcOrd="0" destOrd="0" presId="urn:microsoft.com/office/officeart/2005/8/layout/vList2"/>
    <dgm:cxn modelId="{7606C987-4CDE-4124-B8EA-35EDC112BDB5}" type="presOf" srcId="{3D722F28-C9BB-4275-B3CB-727C9336C663}" destId="{F9D93E2A-4B11-4853-9262-4AC5F94C2A0A}" srcOrd="0" destOrd="0" presId="urn:microsoft.com/office/officeart/2005/8/layout/vList2"/>
    <dgm:cxn modelId="{A2361EDB-2ED6-48A2-9849-231BDC1ABF9C}" srcId="{75D3BFA9-F5F0-4430-906F-E84A7AE16D00}" destId="{06A02E11-7C34-45D5-BF64-F6896FEA715A}" srcOrd="2" destOrd="0" parTransId="{3CCE40DA-5257-4F30-833F-2318B986F6FF}" sibTransId="{E0EC3870-E462-4063-931C-ACF0640C8105}"/>
    <dgm:cxn modelId="{9B4A94FE-0651-4953-99D1-FC127667C4BA}" type="presOf" srcId="{6EBCA2A8-6213-4CA4-A83D-95FF55A65C89}" destId="{40810666-0779-40E6-B116-F513E740AB9B}" srcOrd="0" destOrd="0" presId="urn:microsoft.com/office/officeart/2005/8/layout/vList2"/>
    <dgm:cxn modelId="{4B705F93-C465-4FCA-A319-04B4C5B7288F}" type="presOf" srcId="{06A02E11-7C34-45D5-BF64-F6896FEA715A}" destId="{E3F14DF8-DE92-411C-B18F-52066BE392B8}" srcOrd="0" destOrd="0" presId="urn:microsoft.com/office/officeart/2005/8/layout/vList2"/>
    <dgm:cxn modelId="{606F068B-5A52-43FA-9A13-D066E5E08B92}" type="presParOf" srcId="{D17AC733-8BD1-415C-99CE-D449134A7BEA}" destId="{59E36387-5D84-4F38-8BEF-6C38E0614571}" srcOrd="0" destOrd="0" presId="urn:microsoft.com/office/officeart/2005/8/layout/vList2"/>
    <dgm:cxn modelId="{A3025EE0-F624-4F1D-A027-7A7FDCDE3E67}" type="presParOf" srcId="{D17AC733-8BD1-415C-99CE-D449134A7BEA}" destId="{BD939B35-0C04-492A-AEC6-D06BF04D0B55}" srcOrd="1" destOrd="0" presId="urn:microsoft.com/office/officeart/2005/8/layout/vList2"/>
    <dgm:cxn modelId="{3942A8C4-8036-4D1A-A9A9-15B17581072C}" type="presParOf" srcId="{D17AC733-8BD1-415C-99CE-D449134A7BEA}" destId="{B3624F8C-57A6-4F53-99BB-6109B096DDEB}" srcOrd="2" destOrd="0" presId="urn:microsoft.com/office/officeart/2005/8/layout/vList2"/>
    <dgm:cxn modelId="{73AA9C8F-0E6B-45A5-B3AC-D189E59936C3}" type="presParOf" srcId="{D17AC733-8BD1-415C-99CE-D449134A7BEA}" destId="{8809939E-99DF-496B-AAC8-37736BB35F69}" srcOrd="3" destOrd="0" presId="urn:microsoft.com/office/officeart/2005/8/layout/vList2"/>
    <dgm:cxn modelId="{F60D5F8A-6C6F-46A7-8374-EC2DB930BA2E}" type="presParOf" srcId="{D17AC733-8BD1-415C-99CE-D449134A7BEA}" destId="{E3F14DF8-DE92-411C-B18F-52066BE392B8}" srcOrd="4" destOrd="0" presId="urn:microsoft.com/office/officeart/2005/8/layout/vList2"/>
    <dgm:cxn modelId="{A9BF7D98-0B29-4C66-B69F-AB697A79788C}" type="presParOf" srcId="{D17AC733-8BD1-415C-99CE-D449134A7BEA}" destId="{0F4ED60D-B0DE-4E06-A607-2F9653AC92AE}" srcOrd="5" destOrd="0" presId="urn:microsoft.com/office/officeart/2005/8/layout/vList2"/>
    <dgm:cxn modelId="{F0A48182-A2D7-4BB9-A39D-0D2C3136E900}" type="presParOf" srcId="{D17AC733-8BD1-415C-99CE-D449134A7BEA}" destId="{F9D93E2A-4B11-4853-9262-4AC5F94C2A0A}" srcOrd="6" destOrd="0" presId="urn:microsoft.com/office/officeart/2005/8/layout/vList2"/>
    <dgm:cxn modelId="{EC89F7F3-1301-4080-A5E7-B28B202AAAFD}" type="presParOf" srcId="{D17AC733-8BD1-415C-99CE-D449134A7BEA}" destId="{EE99D4E7-E488-4B01-BEC8-1BAF48C6CFC6}" srcOrd="7" destOrd="0" presId="urn:microsoft.com/office/officeart/2005/8/layout/vList2"/>
    <dgm:cxn modelId="{B88D721F-E77D-463A-BE14-902B6DDB1CF8}" type="presParOf" srcId="{D17AC733-8BD1-415C-99CE-D449134A7BEA}" destId="{40810666-0779-40E6-B116-F513E740AB9B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16F69825-A3B9-4C61-8C6C-5DF3028871B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ES"/>
        </a:p>
      </dgm:t>
    </dgm:pt>
    <dgm:pt modelId="{436F4AD6-988C-4CF2-B453-853CAF6020C2}">
      <dgm:prSet/>
      <dgm:spPr/>
      <dgm:t>
        <a:bodyPr/>
        <a:lstStyle/>
        <a:p>
          <a:pPr rtl="0"/>
          <a:r>
            <a:rPr lang="es-ES" smtClean="0"/>
            <a:t>Asesoramiento al usuario para que identifique y exprese sus intereses con un proyecto definido.</a:t>
          </a:r>
          <a:endParaRPr lang="es-ES"/>
        </a:p>
      </dgm:t>
    </dgm:pt>
    <dgm:pt modelId="{1326729F-3555-430C-B26D-7E7DC79249A8}" type="parTrans" cxnId="{8F65FEA8-E0A7-46B9-B470-3F41D5E27C6A}">
      <dgm:prSet/>
      <dgm:spPr/>
      <dgm:t>
        <a:bodyPr/>
        <a:lstStyle/>
        <a:p>
          <a:endParaRPr lang="es-ES"/>
        </a:p>
      </dgm:t>
    </dgm:pt>
    <dgm:pt modelId="{3281ACD0-48E8-4356-831E-8DCD1F1411F6}" type="sibTrans" cxnId="{8F65FEA8-E0A7-46B9-B470-3F41D5E27C6A}">
      <dgm:prSet/>
      <dgm:spPr/>
      <dgm:t>
        <a:bodyPr/>
        <a:lstStyle/>
        <a:p>
          <a:endParaRPr lang="es-ES"/>
        </a:p>
      </dgm:t>
    </dgm:pt>
    <dgm:pt modelId="{DD3319AB-E323-4E77-B38D-16AEFF0E5F93}">
      <dgm:prSet/>
      <dgm:spPr/>
      <dgm:t>
        <a:bodyPr/>
        <a:lstStyle/>
        <a:p>
          <a:pPr rtl="0"/>
          <a:r>
            <a:rPr lang="es-ES" smtClean="0"/>
            <a:t>Orientación y motivación del paciente para inicie acciones orientadas a la mejora de su empleabilidad y/o consecución de un empleo. </a:t>
          </a:r>
          <a:endParaRPr lang="es-ES"/>
        </a:p>
      </dgm:t>
    </dgm:pt>
    <dgm:pt modelId="{982F2C5F-F5A1-4A40-8A5F-6B7838BD2958}" type="parTrans" cxnId="{46A2C3F9-4B09-410C-B921-81005584D508}">
      <dgm:prSet/>
      <dgm:spPr/>
      <dgm:t>
        <a:bodyPr/>
        <a:lstStyle/>
        <a:p>
          <a:endParaRPr lang="es-ES"/>
        </a:p>
      </dgm:t>
    </dgm:pt>
    <dgm:pt modelId="{513997F0-A7E7-44CD-9906-FCC302A52C26}" type="sibTrans" cxnId="{46A2C3F9-4B09-410C-B921-81005584D508}">
      <dgm:prSet/>
      <dgm:spPr/>
      <dgm:t>
        <a:bodyPr/>
        <a:lstStyle/>
        <a:p>
          <a:endParaRPr lang="es-ES"/>
        </a:p>
      </dgm:t>
    </dgm:pt>
    <dgm:pt modelId="{B2332AF9-CA24-4C5A-BCDB-0B3556110DE3}">
      <dgm:prSet/>
      <dgm:spPr/>
      <dgm:t>
        <a:bodyPr/>
        <a:lstStyle/>
        <a:p>
          <a:pPr rtl="0"/>
          <a:r>
            <a:rPr lang="es-ES" smtClean="0"/>
            <a:t>Coordinación servicios de empleo.</a:t>
          </a:r>
          <a:endParaRPr lang="es-ES"/>
        </a:p>
      </dgm:t>
    </dgm:pt>
    <dgm:pt modelId="{F7FA8F4C-3D38-4213-B318-0D21EA103316}" type="parTrans" cxnId="{818B490A-F227-411C-BEC0-5BECED9850B9}">
      <dgm:prSet/>
      <dgm:spPr/>
      <dgm:t>
        <a:bodyPr/>
        <a:lstStyle/>
        <a:p>
          <a:endParaRPr lang="es-ES"/>
        </a:p>
      </dgm:t>
    </dgm:pt>
    <dgm:pt modelId="{D947741D-912A-4117-A963-8215753E18DA}" type="sibTrans" cxnId="{818B490A-F227-411C-BEC0-5BECED9850B9}">
      <dgm:prSet/>
      <dgm:spPr/>
      <dgm:t>
        <a:bodyPr/>
        <a:lstStyle/>
        <a:p>
          <a:endParaRPr lang="es-ES"/>
        </a:p>
      </dgm:t>
    </dgm:pt>
    <dgm:pt modelId="{B65DF84A-FB5A-4A05-A234-782A1D076280}">
      <dgm:prSet/>
      <dgm:spPr/>
      <dgm:t>
        <a:bodyPr/>
        <a:lstStyle/>
        <a:p>
          <a:pPr rtl="0"/>
          <a:r>
            <a:rPr lang="es-ES" smtClean="0"/>
            <a:t>Apoyo al paciente en el análisis de su nivel de empleabilidad y expectativas.</a:t>
          </a:r>
          <a:endParaRPr lang="es-ES"/>
        </a:p>
      </dgm:t>
    </dgm:pt>
    <dgm:pt modelId="{3DC52624-3C3D-4EA0-AA6C-208A38620464}" type="parTrans" cxnId="{BD1011D4-6E77-42F6-984C-955B65C564C9}">
      <dgm:prSet/>
      <dgm:spPr/>
      <dgm:t>
        <a:bodyPr/>
        <a:lstStyle/>
        <a:p>
          <a:endParaRPr lang="es-ES"/>
        </a:p>
      </dgm:t>
    </dgm:pt>
    <dgm:pt modelId="{6DCB0031-6288-44BF-A8F8-CD07E40271B4}" type="sibTrans" cxnId="{BD1011D4-6E77-42F6-984C-955B65C564C9}">
      <dgm:prSet/>
      <dgm:spPr/>
      <dgm:t>
        <a:bodyPr/>
        <a:lstStyle/>
        <a:p>
          <a:endParaRPr lang="es-ES"/>
        </a:p>
      </dgm:t>
    </dgm:pt>
    <dgm:pt modelId="{D728FCB0-D05E-4232-B410-E0685C143D70}" type="pres">
      <dgm:prSet presAssocID="{16F69825-A3B9-4C61-8C6C-5DF3028871B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8BDD1C87-8070-4995-96AA-7A85A367E05D}" type="pres">
      <dgm:prSet presAssocID="{436F4AD6-988C-4CF2-B453-853CAF6020C2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F16807C-2F37-456D-937F-9D9062AF78E2}" type="pres">
      <dgm:prSet presAssocID="{3281ACD0-48E8-4356-831E-8DCD1F1411F6}" presName="spacer" presStyleCnt="0"/>
      <dgm:spPr/>
    </dgm:pt>
    <dgm:pt modelId="{8EDB0575-E5BB-4188-8099-CF26F28C89B6}" type="pres">
      <dgm:prSet presAssocID="{DD3319AB-E323-4E77-B38D-16AEFF0E5F93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0A70FF5-FC4C-45BC-808E-17A0C47A8811}" type="pres">
      <dgm:prSet presAssocID="{513997F0-A7E7-44CD-9906-FCC302A52C26}" presName="spacer" presStyleCnt="0"/>
      <dgm:spPr/>
    </dgm:pt>
    <dgm:pt modelId="{192130E3-CE0F-4EE0-99E4-0B814988B391}" type="pres">
      <dgm:prSet presAssocID="{B2332AF9-CA24-4C5A-BCDB-0B3556110DE3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8B45343-12BD-440E-BDAC-8225AC3D0E9D}" type="pres">
      <dgm:prSet presAssocID="{D947741D-912A-4117-A963-8215753E18DA}" presName="spacer" presStyleCnt="0"/>
      <dgm:spPr/>
    </dgm:pt>
    <dgm:pt modelId="{401F44F5-7457-4237-8FC8-EB01E9670DD2}" type="pres">
      <dgm:prSet presAssocID="{B65DF84A-FB5A-4A05-A234-782A1D076280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11CCADE1-22DB-4298-9072-ABFEA95EE0C7}" type="presOf" srcId="{DD3319AB-E323-4E77-B38D-16AEFF0E5F93}" destId="{8EDB0575-E5BB-4188-8099-CF26F28C89B6}" srcOrd="0" destOrd="0" presId="urn:microsoft.com/office/officeart/2005/8/layout/vList2"/>
    <dgm:cxn modelId="{9DF19D3D-A5BE-4E43-A45E-FAB6407DD2B8}" type="presOf" srcId="{B2332AF9-CA24-4C5A-BCDB-0B3556110DE3}" destId="{192130E3-CE0F-4EE0-99E4-0B814988B391}" srcOrd="0" destOrd="0" presId="urn:microsoft.com/office/officeart/2005/8/layout/vList2"/>
    <dgm:cxn modelId="{50F77E5B-B29A-4382-BCC1-8DA08BFB5E91}" type="presOf" srcId="{B65DF84A-FB5A-4A05-A234-782A1D076280}" destId="{401F44F5-7457-4237-8FC8-EB01E9670DD2}" srcOrd="0" destOrd="0" presId="urn:microsoft.com/office/officeart/2005/8/layout/vList2"/>
    <dgm:cxn modelId="{3A7281EF-0D2F-488E-A688-F1F2F026749E}" type="presOf" srcId="{16F69825-A3B9-4C61-8C6C-5DF3028871B2}" destId="{D728FCB0-D05E-4232-B410-E0685C143D70}" srcOrd="0" destOrd="0" presId="urn:microsoft.com/office/officeart/2005/8/layout/vList2"/>
    <dgm:cxn modelId="{BD1011D4-6E77-42F6-984C-955B65C564C9}" srcId="{16F69825-A3B9-4C61-8C6C-5DF3028871B2}" destId="{B65DF84A-FB5A-4A05-A234-782A1D076280}" srcOrd="3" destOrd="0" parTransId="{3DC52624-3C3D-4EA0-AA6C-208A38620464}" sibTransId="{6DCB0031-6288-44BF-A8F8-CD07E40271B4}"/>
    <dgm:cxn modelId="{818B490A-F227-411C-BEC0-5BECED9850B9}" srcId="{16F69825-A3B9-4C61-8C6C-5DF3028871B2}" destId="{B2332AF9-CA24-4C5A-BCDB-0B3556110DE3}" srcOrd="2" destOrd="0" parTransId="{F7FA8F4C-3D38-4213-B318-0D21EA103316}" sibTransId="{D947741D-912A-4117-A963-8215753E18DA}"/>
    <dgm:cxn modelId="{46A2C3F9-4B09-410C-B921-81005584D508}" srcId="{16F69825-A3B9-4C61-8C6C-5DF3028871B2}" destId="{DD3319AB-E323-4E77-B38D-16AEFF0E5F93}" srcOrd="1" destOrd="0" parTransId="{982F2C5F-F5A1-4A40-8A5F-6B7838BD2958}" sibTransId="{513997F0-A7E7-44CD-9906-FCC302A52C26}"/>
    <dgm:cxn modelId="{8F65FEA8-E0A7-46B9-B470-3F41D5E27C6A}" srcId="{16F69825-A3B9-4C61-8C6C-5DF3028871B2}" destId="{436F4AD6-988C-4CF2-B453-853CAF6020C2}" srcOrd="0" destOrd="0" parTransId="{1326729F-3555-430C-B26D-7E7DC79249A8}" sibTransId="{3281ACD0-48E8-4356-831E-8DCD1F1411F6}"/>
    <dgm:cxn modelId="{266BB872-8269-4C41-90FC-C30F51D97512}" type="presOf" srcId="{436F4AD6-988C-4CF2-B453-853CAF6020C2}" destId="{8BDD1C87-8070-4995-96AA-7A85A367E05D}" srcOrd="0" destOrd="0" presId="urn:microsoft.com/office/officeart/2005/8/layout/vList2"/>
    <dgm:cxn modelId="{7EE10FE0-5244-4CF9-8C52-794A016BCF86}" type="presParOf" srcId="{D728FCB0-D05E-4232-B410-E0685C143D70}" destId="{8BDD1C87-8070-4995-96AA-7A85A367E05D}" srcOrd="0" destOrd="0" presId="urn:microsoft.com/office/officeart/2005/8/layout/vList2"/>
    <dgm:cxn modelId="{A1770222-B79C-4179-8E8E-D7F4898CEFD8}" type="presParOf" srcId="{D728FCB0-D05E-4232-B410-E0685C143D70}" destId="{BF16807C-2F37-456D-937F-9D9062AF78E2}" srcOrd="1" destOrd="0" presId="urn:microsoft.com/office/officeart/2005/8/layout/vList2"/>
    <dgm:cxn modelId="{75F881B7-5035-4439-A768-674C0C99B421}" type="presParOf" srcId="{D728FCB0-D05E-4232-B410-E0685C143D70}" destId="{8EDB0575-E5BB-4188-8099-CF26F28C89B6}" srcOrd="2" destOrd="0" presId="urn:microsoft.com/office/officeart/2005/8/layout/vList2"/>
    <dgm:cxn modelId="{49911302-C4E9-4CFA-8245-906CF79EF376}" type="presParOf" srcId="{D728FCB0-D05E-4232-B410-E0685C143D70}" destId="{20A70FF5-FC4C-45BC-808E-17A0C47A8811}" srcOrd="3" destOrd="0" presId="urn:microsoft.com/office/officeart/2005/8/layout/vList2"/>
    <dgm:cxn modelId="{6850F933-FB7B-4E54-8359-A79200EC9DB9}" type="presParOf" srcId="{D728FCB0-D05E-4232-B410-E0685C143D70}" destId="{192130E3-CE0F-4EE0-99E4-0B814988B391}" srcOrd="4" destOrd="0" presId="urn:microsoft.com/office/officeart/2005/8/layout/vList2"/>
    <dgm:cxn modelId="{28024B70-C830-4C5D-8714-C203A159E687}" type="presParOf" srcId="{D728FCB0-D05E-4232-B410-E0685C143D70}" destId="{28B45343-12BD-440E-BDAC-8225AC3D0E9D}" srcOrd="5" destOrd="0" presId="urn:microsoft.com/office/officeart/2005/8/layout/vList2"/>
    <dgm:cxn modelId="{9B761343-27BC-459E-B870-D145149CA031}" type="presParOf" srcId="{D728FCB0-D05E-4232-B410-E0685C143D70}" destId="{401F44F5-7457-4237-8FC8-EB01E9670DD2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8B5795D9-D731-4D60-9A29-9817038CF98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ES"/>
        </a:p>
      </dgm:t>
    </dgm:pt>
    <dgm:pt modelId="{C7E1D9D9-13AD-423E-9B9E-5F48EC3008F4}">
      <dgm:prSet/>
      <dgm:spPr/>
      <dgm:t>
        <a:bodyPr/>
        <a:lstStyle/>
        <a:p>
          <a:pPr rtl="0"/>
          <a:r>
            <a:rPr lang="es-ES" smtClean="0"/>
            <a:t>Valoración de la capacidad para desarrollar un ocio saludable.</a:t>
          </a:r>
          <a:endParaRPr lang="es-ES"/>
        </a:p>
      </dgm:t>
    </dgm:pt>
    <dgm:pt modelId="{E0E9A048-9707-4389-AE62-147FCCFDECA3}" type="parTrans" cxnId="{6FBA0AA3-F503-4C8E-83C1-AB429642F825}">
      <dgm:prSet/>
      <dgm:spPr/>
      <dgm:t>
        <a:bodyPr/>
        <a:lstStyle/>
        <a:p>
          <a:endParaRPr lang="es-ES"/>
        </a:p>
      </dgm:t>
    </dgm:pt>
    <dgm:pt modelId="{0B194C08-F5A5-470D-8F72-AAA6D85308FB}" type="sibTrans" cxnId="{6FBA0AA3-F503-4C8E-83C1-AB429642F825}">
      <dgm:prSet/>
      <dgm:spPr/>
      <dgm:t>
        <a:bodyPr/>
        <a:lstStyle/>
        <a:p>
          <a:endParaRPr lang="es-ES"/>
        </a:p>
      </dgm:t>
    </dgm:pt>
    <dgm:pt modelId="{C26EDFE9-C043-4E7E-9F28-2B17BFF6D028}">
      <dgm:prSet/>
      <dgm:spPr/>
      <dgm:t>
        <a:bodyPr/>
        <a:lstStyle/>
        <a:p>
          <a:pPr rtl="0"/>
          <a:r>
            <a:rPr lang="es-ES" smtClean="0"/>
            <a:t>Apoyo y orientación para identifique sus aficiones e intereses en el ámbito del ocio y tiempo libre. </a:t>
          </a:r>
          <a:endParaRPr lang="es-ES"/>
        </a:p>
      </dgm:t>
    </dgm:pt>
    <dgm:pt modelId="{46157A01-261F-4028-BDBF-9AC9F4A1BBE3}" type="parTrans" cxnId="{61EC6312-9ACE-40C3-9243-AC83A1061106}">
      <dgm:prSet/>
      <dgm:spPr/>
      <dgm:t>
        <a:bodyPr/>
        <a:lstStyle/>
        <a:p>
          <a:endParaRPr lang="es-ES"/>
        </a:p>
      </dgm:t>
    </dgm:pt>
    <dgm:pt modelId="{E0B479EF-B3BD-4C14-95CA-851F5B9D3344}" type="sibTrans" cxnId="{61EC6312-9ACE-40C3-9243-AC83A1061106}">
      <dgm:prSet/>
      <dgm:spPr/>
      <dgm:t>
        <a:bodyPr/>
        <a:lstStyle/>
        <a:p>
          <a:endParaRPr lang="es-ES"/>
        </a:p>
      </dgm:t>
    </dgm:pt>
    <dgm:pt modelId="{DF19C372-EAF4-453B-AC5E-E7A6DAEC76D7}">
      <dgm:prSet/>
      <dgm:spPr/>
      <dgm:t>
        <a:bodyPr/>
        <a:lstStyle/>
        <a:p>
          <a:pPr rtl="0"/>
          <a:r>
            <a:rPr lang="es-ES" smtClean="0"/>
            <a:t>Apoyo y orientación para que el paciente adecue estos intereses a sus necesidades. </a:t>
          </a:r>
          <a:endParaRPr lang="es-ES"/>
        </a:p>
      </dgm:t>
    </dgm:pt>
    <dgm:pt modelId="{B87C4384-38A3-41F9-9841-C69C414110B2}" type="parTrans" cxnId="{263724D8-637E-4188-A2E6-3BA2252C1697}">
      <dgm:prSet/>
      <dgm:spPr/>
      <dgm:t>
        <a:bodyPr/>
        <a:lstStyle/>
        <a:p>
          <a:endParaRPr lang="es-ES"/>
        </a:p>
      </dgm:t>
    </dgm:pt>
    <dgm:pt modelId="{A2214CE9-048C-46AB-892D-A6FE01481FB6}" type="sibTrans" cxnId="{263724D8-637E-4188-A2E6-3BA2252C1697}">
      <dgm:prSet/>
      <dgm:spPr/>
      <dgm:t>
        <a:bodyPr/>
        <a:lstStyle/>
        <a:p>
          <a:endParaRPr lang="es-ES"/>
        </a:p>
      </dgm:t>
    </dgm:pt>
    <dgm:pt modelId="{F2A2A794-119F-4069-8DCF-67638C55A763}">
      <dgm:prSet/>
      <dgm:spPr/>
      <dgm:t>
        <a:bodyPr/>
        <a:lstStyle/>
        <a:p>
          <a:pPr rtl="0"/>
          <a:r>
            <a:rPr lang="es-ES" smtClean="0"/>
            <a:t>Apoyo y orientación a las familias.</a:t>
          </a:r>
          <a:endParaRPr lang="es-ES"/>
        </a:p>
      </dgm:t>
    </dgm:pt>
    <dgm:pt modelId="{EAAE3995-8405-4DDD-AF7A-C375EBD54FBE}" type="parTrans" cxnId="{2B28A237-1809-463D-91C6-C61753F07D45}">
      <dgm:prSet/>
      <dgm:spPr/>
      <dgm:t>
        <a:bodyPr/>
        <a:lstStyle/>
        <a:p>
          <a:endParaRPr lang="es-ES"/>
        </a:p>
      </dgm:t>
    </dgm:pt>
    <dgm:pt modelId="{1F14616F-C22F-430C-949E-AD9F1CB2E85B}" type="sibTrans" cxnId="{2B28A237-1809-463D-91C6-C61753F07D45}">
      <dgm:prSet/>
      <dgm:spPr/>
      <dgm:t>
        <a:bodyPr/>
        <a:lstStyle/>
        <a:p>
          <a:endParaRPr lang="es-ES"/>
        </a:p>
      </dgm:t>
    </dgm:pt>
    <dgm:pt modelId="{FD339243-4A22-4BFD-8A55-8CB23171C945}">
      <dgm:prSet/>
      <dgm:spPr/>
      <dgm:t>
        <a:bodyPr/>
        <a:lstStyle/>
        <a:p>
          <a:pPr rtl="0"/>
          <a:r>
            <a:rPr lang="es-ES" smtClean="0"/>
            <a:t>Detección de los posibles obstáculos o dificultades para el desarrollo del ocio -tiempo libre .</a:t>
          </a:r>
          <a:endParaRPr lang="es-ES"/>
        </a:p>
      </dgm:t>
    </dgm:pt>
    <dgm:pt modelId="{0E28C661-663C-4D72-B0B7-00845ECFA7AB}" type="parTrans" cxnId="{3FF0E8B3-72EA-4019-9A68-FC9284AD5EA5}">
      <dgm:prSet/>
      <dgm:spPr/>
      <dgm:t>
        <a:bodyPr/>
        <a:lstStyle/>
        <a:p>
          <a:endParaRPr lang="es-ES"/>
        </a:p>
      </dgm:t>
    </dgm:pt>
    <dgm:pt modelId="{FB4CE9A9-A96A-4576-A1E6-B22957E9DFB1}" type="sibTrans" cxnId="{3FF0E8B3-72EA-4019-9A68-FC9284AD5EA5}">
      <dgm:prSet/>
      <dgm:spPr/>
      <dgm:t>
        <a:bodyPr/>
        <a:lstStyle/>
        <a:p>
          <a:endParaRPr lang="es-ES"/>
        </a:p>
      </dgm:t>
    </dgm:pt>
    <dgm:pt modelId="{6301A800-6332-4B1E-ABA9-E806C3203251}" type="pres">
      <dgm:prSet presAssocID="{8B5795D9-D731-4D60-9A29-9817038CF98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DDEB49DE-5DB2-4211-91AB-8FFFADCD3168}" type="pres">
      <dgm:prSet presAssocID="{C7E1D9D9-13AD-423E-9B9E-5F48EC3008F4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402C506-8F39-4309-9A63-B693F5D4B012}" type="pres">
      <dgm:prSet presAssocID="{0B194C08-F5A5-470D-8F72-AAA6D85308FB}" presName="spacer" presStyleCnt="0"/>
      <dgm:spPr/>
    </dgm:pt>
    <dgm:pt modelId="{F16E288A-EFB9-40AD-9C8D-47DBC3C37A2F}" type="pres">
      <dgm:prSet presAssocID="{C26EDFE9-C043-4E7E-9F28-2B17BFF6D028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BA31F61-7D41-47F3-B987-47EFBC678EED}" type="pres">
      <dgm:prSet presAssocID="{E0B479EF-B3BD-4C14-95CA-851F5B9D3344}" presName="spacer" presStyleCnt="0"/>
      <dgm:spPr/>
    </dgm:pt>
    <dgm:pt modelId="{D08C2607-8E74-4A1F-BD71-E025E2827C62}" type="pres">
      <dgm:prSet presAssocID="{DF19C372-EAF4-453B-AC5E-E7A6DAEC76D7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5FFA534-BD07-4367-B99C-671ABF74CA5D}" type="pres">
      <dgm:prSet presAssocID="{A2214CE9-048C-46AB-892D-A6FE01481FB6}" presName="spacer" presStyleCnt="0"/>
      <dgm:spPr/>
    </dgm:pt>
    <dgm:pt modelId="{E574B564-CD85-41A5-B2E0-7486CE084507}" type="pres">
      <dgm:prSet presAssocID="{F2A2A794-119F-4069-8DCF-67638C55A763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8FC8BA8-D8DA-43E2-9EE4-0AF77B437EC0}" type="pres">
      <dgm:prSet presAssocID="{1F14616F-C22F-430C-949E-AD9F1CB2E85B}" presName="spacer" presStyleCnt="0"/>
      <dgm:spPr/>
    </dgm:pt>
    <dgm:pt modelId="{CE99DAED-98F9-4F64-A1B1-F09D208215DA}" type="pres">
      <dgm:prSet presAssocID="{FD339243-4A22-4BFD-8A55-8CB23171C945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F695C65F-5AAC-43E9-B51F-632C07DBD3BE}" type="presOf" srcId="{8B5795D9-D731-4D60-9A29-9817038CF982}" destId="{6301A800-6332-4B1E-ABA9-E806C3203251}" srcOrd="0" destOrd="0" presId="urn:microsoft.com/office/officeart/2005/8/layout/vList2"/>
    <dgm:cxn modelId="{95904378-A96E-4763-BEC2-BE76C5CD5EA7}" type="presOf" srcId="{C26EDFE9-C043-4E7E-9F28-2B17BFF6D028}" destId="{F16E288A-EFB9-40AD-9C8D-47DBC3C37A2F}" srcOrd="0" destOrd="0" presId="urn:microsoft.com/office/officeart/2005/8/layout/vList2"/>
    <dgm:cxn modelId="{263724D8-637E-4188-A2E6-3BA2252C1697}" srcId="{8B5795D9-D731-4D60-9A29-9817038CF982}" destId="{DF19C372-EAF4-453B-AC5E-E7A6DAEC76D7}" srcOrd="2" destOrd="0" parTransId="{B87C4384-38A3-41F9-9841-C69C414110B2}" sibTransId="{A2214CE9-048C-46AB-892D-A6FE01481FB6}"/>
    <dgm:cxn modelId="{B25027D3-93BC-4EC3-9B5B-F5048B32D165}" type="presOf" srcId="{DF19C372-EAF4-453B-AC5E-E7A6DAEC76D7}" destId="{D08C2607-8E74-4A1F-BD71-E025E2827C62}" srcOrd="0" destOrd="0" presId="urn:microsoft.com/office/officeart/2005/8/layout/vList2"/>
    <dgm:cxn modelId="{2B28A237-1809-463D-91C6-C61753F07D45}" srcId="{8B5795D9-D731-4D60-9A29-9817038CF982}" destId="{F2A2A794-119F-4069-8DCF-67638C55A763}" srcOrd="3" destOrd="0" parTransId="{EAAE3995-8405-4DDD-AF7A-C375EBD54FBE}" sibTransId="{1F14616F-C22F-430C-949E-AD9F1CB2E85B}"/>
    <dgm:cxn modelId="{53817949-F780-4F47-B0DF-172B97C894F3}" type="presOf" srcId="{FD339243-4A22-4BFD-8A55-8CB23171C945}" destId="{CE99DAED-98F9-4F64-A1B1-F09D208215DA}" srcOrd="0" destOrd="0" presId="urn:microsoft.com/office/officeart/2005/8/layout/vList2"/>
    <dgm:cxn modelId="{61EC6312-9ACE-40C3-9243-AC83A1061106}" srcId="{8B5795D9-D731-4D60-9A29-9817038CF982}" destId="{C26EDFE9-C043-4E7E-9F28-2B17BFF6D028}" srcOrd="1" destOrd="0" parTransId="{46157A01-261F-4028-BDBF-9AC9F4A1BBE3}" sibTransId="{E0B479EF-B3BD-4C14-95CA-851F5B9D3344}"/>
    <dgm:cxn modelId="{6229135A-EA14-4C83-90A0-BBDFF4BE8B7B}" type="presOf" srcId="{C7E1D9D9-13AD-423E-9B9E-5F48EC3008F4}" destId="{DDEB49DE-5DB2-4211-91AB-8FFFADCD3168}" srcOrd="0" destOrd="0" presId="urn:microsoft.com/office/officeart/2005/8/layout/vList2"/>
    <dgm:cxn modelId="{A62001CF-0DD1-407D-A199-943C67D5362E}" type="presOf" srcId="{F2A2A794-119F-4069-8DCF-67638C55A763}" destId="{E574B564-CD85-41A5-B2E0-7486CE084507}" srcOrd="0" destOrd="0" presId="urn:microsoft.com/office/officeart/2005/8/layout/vList2"/>
    <dgm:cxn modelId="{3FF0E8B3-72EA-4019-9A68-FC9284AD5EA5}" srcId="{8B5795D9-D731-4D60-9A29-9817038CF982}" destId="{FD339243-4A22-4BFD-8A55-8CB23171C945}" srcOrd="4" destOrd="0" parTransId="{0E28C661-663C-4D72-B0B7-00845ECFA7AB}" sibTransId="{FB4CE9A9-A96A-4576-A1E6-B22957E9DFB1}"/>
    <dgm:cxn modelId="{6FBA0AA3-F503-4C8E-83C1-AB429642F825}" srcId="{8B5795D9-D731-4D60-9A29-9817038CF982}" destId="{C7E1D9D9-13AD-423E-9B9E-5F48EC3008F4}" srcOrd="0" destOrd="0" parTransId="{E0E9A048-9707-4389-AE62-147FCCFDECA3}" sibTransId="{0B194C08-F5A5-470D-8F72-AAA6D85308FB}"/>
    <dgm:cxn modelId="{9C050B2B-A2B9-4773-8556-3F725B6D54D2}" type="presParOf" srcId="{6301A800-6332-4B1E-ABA9-E806C3203251}" destId="{DDEB49DE-5DB2-4211-91AB-8FFFADCD3168}" srcOrd="0" destOrd="0" presId="urn:microsoft.com/office/officeart/2005/8/layout/vList2"/>
    <dgm:cxn modelId="{DB049ECE-4E79-41CD-8247-535D1CEB9532}" type="presParOf" srcId="{6301A800-6332-4B1E-ABA9-E806C3203251}" destId="{3402C506-8F39-4309-9A63-B693F5D4B012}" srcOrd="1" destOrd="0" presId="urn:microsoft.com/office/officeart/2005/8/layout/vList2"/>
    <dgm:cxn modelId="{1E156E08-62F6-4189-8FE3-7BAF0FDD9DF4}" type="presParOf" srcId="{6301A800-6332-4B1E-ABA9-E806C3203251}" destId="{F16E288A-EFB9-40AD-9C8D-47DBC3C37A2F}" srcOrd="2" destOrd="0" presId="urn:microsoft.com/office/officeart/2005/8/layout/vList2"/>
    <dgm:cxn modelId="{07FEB948-7735-409B-A3B2-B56220B4F097}" type="presParOf" srcId="{6301A800-6332-4B1E-ABA9-E806C3203251}" destId="{EBA31F61-7D41-47F3-B987-47EFBC678EED}" srcOrd="3" destOrd="0" presId="urn:microsoft.com/office/officeart/2005/8/layout/vList2"/>
    <dgm:cxn modelId="{3348E9FD-61F9-472D-82FD-D1E38B4AEB12}" type="presParOf" srcId="{6301A800-6332-4B1E-ABA9-E806C3203251}" destId="{D08C2607-8E74-4A1F-BD71-E025E2827C62}" srcOrd="4" destOrd="0" presId="urn:microsoft.com/office/officeart/2005/8/layout/vList2"/>
    <dgm:cxn modelId="{8D0BFE00-5C5F-41F3-AED2-6970BA356B30}" type="presParOf" srcId="{6301A800-6332-4B1E-ABA9-E806C3203251}" destId="{85FFA534-BD07-4367-B99C-671ABF74CA5D}" srcOrd="5" destOrd="0" presId="urn:microsoft.com/office/officeart/2005/8/layout/vList2"/>
    <dgm:cxn modelId="{01DACC16-1B9C-437C-A465-07696BC70E31}" type="presParOf" srcId="{6301A800-6332-4B1E-ABA9-E806C3203251}" destId="{E574B564-CD85-41A5-B2E0-7486CE084507}" srcOrd="6" destOrd="0" presId="urn:microsoft.com/office/officeart/2005/8/layout/vList2"/>
    <dgm:cxn modelId="{85C6859F-1ED7-4891-A6B0-BC8E81333C8E}" type="presParOf" srcId="{6301A800-6332-4B1E-ABA9-E806C3203251}" destId="{28FC8BA8-D8DA-43E2-9EE4-0AF77B437EC0}" srcOrd="7" destOrd="0" presId="urn:microsoft.com/office/officeart/2005/8/layout/vList2"/>
    <dgm:cxn modelId="{3E3BBAE9-3AAE-49D9-ACDF-9DB0EC5012B3}" type="presParOf" srcId="{6301A800-6332-4B1E-ABA9-E806C3203251}" destId="{CE99DAED-98F9-4F64-A1B1-F09D208215DA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DA8CB84A-6747-4349-BAC7-4827068D5A6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ES"/>
        </a:p>
      </dgm:t>
    </dgm:pt>
    <dgm:pt modelId="{DC1F45EA-DF0C-4924-8129-01FEB01DA1A6}">
      <dgm:prSet/>
      <dgm:spPr/>
      <dgm:t>
        <a:bodyPr/>
        <a:lstStyle/>
        <a:p>
          <a:pPr rtl="0"/>
          <a:r>
            <a:rPr lang="es-ES" smtClean="0"/>
            <a:t>La intervención del TS va siempre orientada a los objetivos fijados en cada uno de los siete ejes o dimensiones de la situación de drogodependencia: </a:t>
          </a:r>
          <a:endParaRPr lang="es-ES"/>
        </a:p>
      </dgm:t>
    </dgm:pt>
    <dgm:pt modelId="{5FBD5270-677A-450B-920E-F27677082DCF}" type="parTrans" cxnId="{7C6CF180-D650-4585-B586-0C0CE5196613}">
      <dgm:prSet/>
      <dgm:spPr/>
      <dgm:t>
        <a:bodyPr/>
        <a:lstStyle/>
        <a:p>
          <a:endParaRPr lang="es-ES"/>
        </a:p>
      </dgm:t>
    </dgm:pt>
    <dgm:pt modelId="{22D7B61E-3FBF-470A-8BB6-F4F4F4F555E5}" type="sibTrans" cxnId="{7C6CF180-D650-4585-B586-0C0CE5196613}">
      <dgm:prSet/>
      <dgm:spPr/>
      <dgm:t>
        <a:bodyPr/>
        <a:lstStyle/>
        <a:p>
          <a:endParaRPr lang="es-ES"/>
        </a:p>
      </dgm:t>
    </dgm:pt>
    <dgm:pt modelId="{E103072B-CFA6-4119-87B5-203092B3D92A}">
      <dgm:prSet/>
      <dgm:spPr/>
      <dgm:t>
        <a:bodyPr/>
        <a:lstStyle/>
        <a:p>
          <a:pPr rtl="0"/>
          <a:r>
            <a:rPr lang="es-ES" smtClean="0"/>
            <a:t>Salud y auto-cuidados </a:t>
          </a:r>
          <a:endParaRPr lang="es-ES"/>
        </a:p>
      </dgm:t>
    </dgm:pt>
    <dgm:pt modelId="{6BA67A86-01BC-4B59-BBFE-363C1290DB3D}" type="parTrans" cxnId="{03AE6D90-B48B-4EF3-8949-E8408A50A5AC}">
      <dgm:prSet/>
      <dgm:spPr/>
      <dgm:t>
        <a:bodyPr/>
        <a:lstStyle/>
        <a:p>
          <a:endParaRPr lang="es-ES"/>
        </a:p>
      </dgm:t>
    </dgm:pt>
    <dgm:pt modelId="{36DB314A-37BE-432A-B9B8-0BD776E90B92}" type="sibTrans" cxnId="{03AE6D90-B48B-4EF3-8949-E8408A50A5AC}">
      <dgm:prSet/>
      <dgm:spPr/>
      <dgm:t>
        <a:bodyPr/>
        <a:lstStyle/>
        <a:p>
          <a:endParaRPr lang="es-ES"/>
        </a:p>
      </dgm:t>
    </dgm:pt>
    <dgm:pt modelId="{2F2E41AD-762C-49E5-A28B-B2F2C533A04C}">
      <dgm:prSet/>
      <dgm:spPr/>
      <dgm:t>
        <a:bodyPr/>
        <a:lstStyle/>
        <a:p>
          <a:pPr rtl="0"/>
          <a:r>
            <a:rPr lang="es-ES" dirty="0" smtClean="0"/>
            <a:t>Psicopatología</a:t>
          </a:r>
          <a:endParaRPr lang="es-ES" dirty="0"/>
        </a:p>
      </dgm:t>
    </dgm:pt>
    <dgm:pt modelId="{1294F9AB-BDAF-454A-A1CC-9D45E66595A3}" type="parTrans" cxnId="{A5A68705-312A-4BBB-BA67-0F081E1801DB}">
      <dgm:prSet/>
      <dgm:spPr/>
      <dgm:t>
        <a:bodyPr/>
        <a:lstStyle/>
        <a:p>
          <a:endParaRPr lang="es-ES"/>
        </a:p>
      </dgm:t>
    </dgm:pt>
    <dgm:pt modelId="{B161E3A6-6363-4083-9CD1-8D0DF0E3794F}" type="sibTrans" cxnId="{A5A68705-312A-4BBB-BA67-0F081E1801DB}">
      <dgm:prSet/>
      <dgm:spPr/>
      <dgm:t>
        <a:bodyPr/>
        <a:lstStyle/>
        <a:p>
          <a:endParaRPr lang="es-ES"/>
        </a:p>
      </dgm:t>
    </dgm:pt>
    <dgm:pt modelId="{40BE663F-AD76-4539-B172-7451F09D2135}">
      <dgm:prSet/>
      <dgm:spPr/>
      <dgm:t>
        <a:bodyPr/>
        <a:lstStyle/>
        <a:p>
          <a:pPr rtl="0"/>
          <a:r>
            <a:rPr lang="es-ES" smtClean="0"/>
            <a:t>Consumo</a:t>
          </a:r>
          <a:endParaRPr lang="es-ES"/>
        </a:p>
      </dgm:t>
    </dgm:pt>
    <dgm:pt modelId="{BA2E8CA5-E2C0-440D-8FFB-8EE84756B5D4}" type="parTrans" cxnId="{37467684-7F2E-4488-9607-6C43C39A4133}">
      <dgm:prSet/>
      <dgm:spPr/>
      <dgm:t>
        <a:bodyPr/>
        <a:lstStyle/>
        <a:p>
          <a:endParaRPr lang="es-ES"/>
        </a:p>
      </dgm:t>
    </dgm:pt>
    <dgm:pt modelId="{D181B50A-6694-4714-A4A1-AFA10642FC6C}" type="sibTrans" cxnId="{37467684-7F2E-4488-9607-6C43C39A4133}">
      <dgm:prSet/>
      <dgm:spPr/>
      <dgm:t>
        <a:bodyPr/>
        <a:lstStyle/>
        <a:p>
          <a:endParaRPr lang="es-ES"/>
        </a:p>
      </dgm:t>
    </dgm:pt>
    <dgm:pt modelId="{ED71E560-DF2E-4F4A-B3D3-067C6C3D0F37}">
      <dgm:prSet/>
      <dgm:spPr/>
      <dgm:t>
        <a:bodyPr/>
        <a:lstStyle/>
        <a:p>
          <a:pPr rtl="0"/>
          <a:r>
            <a:rPr lang="es-ES" smtClean="0"/>
            <a:t>Familiar</a:t>
          </a:r>
          <a:endParaRPr lang="es-ES"/>
        </a:p>
      </dgm:t>
    </dgm:pt>
    <dgm:pt modelId="{AE1AB20A-41CF-4BD7-B292-4DED778AA2E0}" type="parTrans" cxnId="{5C892225-2B78-4331-8C03-4E3B80038823}">
      <dgm:prSet/>
      <dgm:spPr/>
      <dgm:t>
        <a:bodyPr/>
        <a:lstStyle/>
        <a:p>
          <a:endParaRPr lang="es-ES"/>
        </a:p>
      </dgm:t>
    </dgm:pt>
    <dgm:pt modelId="{C2BD9D80-5B65-40E9-A853-BA1A2A07DF7F}" type="sibTrans" cxnId="{5C892225-2B78-4331-8C03-4E3B80038823}">
      <dgm:prSet/>
      <dgm:spPr/>
      <dgm:t>
        <a:bodyPr/>
        <a:lstStyle/>
        <a:p>
          <a:endParaRPr lang="es-ES"/>
        </a:p>
      </dgm:t>
    </dgm:pt>
    <dgm:pt modelId="{C573FB21-3B5A-4B36-A8EB-CB85D1D26152}">
      <dgm:prSet/>
      <dgm:spPr/>
      <dgm:t>
        <a:bodyPr/>
        <a:lstStyle/>
        <a:p>
          <a:pPr rtl="0"/>
          <a:r>
            <a:rPr lang="es-ES" smtClean="0"/>
            <a:t>Socio-relacional</a:t>
          </a:r>
          <a:endParaRPr lang="es-ES"/>
        </a:p>
      </dgm:t>
    </dgm:pt>
    <dgm:pt modelId="{3B2AED9C-4D09-46F1-9547-6C93D82210C2}" type="parTrans" cxnId="{9C66E1EC-1657-4168-8782-E2494CA01BB5}">
      <dgm:prSet/>
      <dgm:spPr/>
      <dgm:t>
        <a:bodyPr/>
        <a:lstStyle/>
        <a:p>
          <a:endParaRPr lang="es-ES"/>
        </a:p>
      </dgm:t>
    </dgm:pt>
    <dgm:pt modelId="{58DA4149-984C-44F2-9D26-7A2E7FAE38A3}" type="sibTrans" cxnId="{9C66E1EC-1657-4168-8782-E2494CA01BB5}">
      <dgm:prSet/>
      <dgm:spPr/>
      <dgm:t>
        <a:bodyPr/>
        <a:lstStyle/>
        <a:p>
          <a:endParaRPr lang="es-ES"/>
        </a:p>
      </dgm:t>
    </dgm:pt>
    <dgm:pt modelId="{35C0445C-32B1-4FD8-A17E-5664B16AE9F4}">
      <dgm:prSet/>
      <dgm:spPr/>
      <dgm:t>
        <a:bodyPr/>
        <a:lstStyle/>
        <a:p>
          <a:pPr rtl="0"/>
          <a:r>
            <a:rPr lang="es-ES" smtClean="0"/>
            <a:t>Formativo-laboral</a:t>
          </a:r>
          <a:endParaRPr lang="es-ES"/>
        </a:p>
      </dgm:t>
    </dgm:pt>
    <dgm:pt modelId="{D56E0288-7503-4579-A14E-1D57F3FE9D7E}" type="parTrans" cxnId="{C2C57937-AF86-4EFE-8F4E-BF5AF89185E2}">
      <dgm:prSet/>
      <dgm:spPr/>
      <dgm:t>
        <a:bodyPr/>
        <a:lstStyle/>
        <a:p>
          <a:endParaRPr lang="es-ES"/>
        </a:p>
      </dgm:t>
    </dgm:pt>
    <dgm:pt modelId="{58F81305-E9A2-4330-9C69-DCF9F924D7A7}" type="sibTrans" cxnId="{C2C57937-AF86-4EFE-8F4E-BF5AF89185E2}">
      <dgm:prSet/>
      <dgm:spPr/>
      <dgm:t>
        <a:bodyPr/>
        <a:lstStyle/>
        <a:p>
          <a:endParaRPr lang="es-ES"/>
        </a:p>
      </dgm:t>
    </dgm:pt>
    <dgm:pt modelId="{5909F2CF-E78D-4F43-B8F5-55BA200C70AE}">
      <dgm:prSet/>
      <dgm:spPr/>
      <dgm:t>
        <a:bodyPr/>
        <a:lstStyle/>
        <a:p>
          <a:pPr rtl="0"/>
          <a:r>
            <a:rPr lang="es-ES" smtClean="0"/>
            <a:t>Ocio</a:t>
          </a:r>
          <a:endParaRPr lang="es-ES"/>
        </a:p>
      </dgm:t>
    </dgm:pt>
    <dgm:pt modelId="{844A82D1-E2EA-4FF0-A873-5396420DEB42}" type="parTrans" cxnId="{51E8FFDB-D681-4FA1-82AA-951415156FBE}">
      <dgm:prSet/>
      <dgm:spPr/>
      <dgm:t>
        <a:bodyPr/>
        <a:lstStyle/>
        <a:p>
          <a:endParaRPr lang="es-ES"/>
        </a:p>
      </dgm:t>
    </dgm:pt>
    <dgm:pt modelId="{64E0867C-667A-44D0-B1B7-556981DEBDD8}" type="sibTrans" cxnId="{51E8FFDB-D681-4FA1-82AA-951415156FBE}">
      <dgm:prSet/>
      <dgm:spPr/>
      <dgm:t>
        <a:bodyPr/>
        <a:lstStyle/>
        <a:p>
          <a:endParaRPr lang="es-ES"/>
        </a:p>
      </dgm:t>
    </dgm:pt>
    <dgm:pt modelId="{2B2B6B5B-7EDF-45FB-82DD-C73697C92897}" type="pres">
      <dgm:prSet presAssocID="{DA8CB84A-6747-4349-BAC7-4827068D5A6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3FFC75EC-D4CB-4B08-8747-FFF06FDD4D21}" type="pres">
      <dgm:prSet presAssocID="{DC1F45EA-DF0C-4924-8129-01FEB01DA1A6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E3A437E-540B-4322-BB20-3DF3777010F5}" type="pres">
      <dgm:prSet presAssocID="{DC1F45EA-DF0C-4924-8129-01FEB01DA1A6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D0475054-ADE2-4116-9638-9BD899765340}" type="presOf" srcId="{E103072B-CFA6-4119-87B5-203092B3D92A}" destId="{CE3A437E-540B-4322-BB20-3DF3777010F5}" srcOrd="0" destOrd="0" presId="urn:microsoft.com/office/officeart/2005/8/layout/vList2"/>
    <dgm:cxn modelId="{3E33C07C-2F76-4960-9BB7-A8ECEB427DF0}" type="presOf" srcId="{2F2E41AD-762C-49E5-A28B-B2F2C533A04C}" destId="{CE3A437E-540B-4322-BB20-3DF3777010F5}" srcOrd="0" destOrd="1" presId="urn:microsoft.com/office/officeart/2005/8/layout/vList2"/>
    <dgm:cxn modelId="{44AEA006-96DD-4A6A-98EF-0B91B24B9964}" type="presOf" srcId="{ED71E560-DF2E-4F4A-B3D3-067C6C3D0F37}" destId="{CE3A437E-540B-4322-BB20-3DF3777010F5}" srcOrd="0" destOrd="3" presId="urn:microsoft.com/office/officeart/2005/8/layout/vList2"/>
    <dgm:cxn modelId="{49BEB4CA-C33F-4C53-B7DC-E332964D4DCC}" type="presOf" srcId="{DA8CB84A-6747-4349-BAC7-4827068D5A62}" destId="{2B2B6B5B-7EDF-45FB-82DD-C73697C92897}" srcOrd="0" destOrd="0" presId="urn:microsoft.com/office/officeart/2005/8/layout/vList2"/>
    <dgm:cxn modelId="{9C66E1EC-1657-4168-8782-E2494CA01BB5}" srcId="{DC1F45EA-DF0C-4924-8129-01FEB01DA1A6}" destId="{C573FB21-3B5A-4B36-A8EB-CB85D1D26152}" srcOrd="4" destOrd="0" parTransId="{3B2AED9C-4D09-46F1-9547-6C93D82210C2}" sibTransId="{58DA4149-984C-44F2-9D26-7A2E7FAE38A3}"/>
    <dgm:cxn modelId="{820DBF66-890C-498B-8C62-11507FB671A0}" type="presOf" srcId="{5909F2CF-E78D-4F43-B8F5-55BA200C70AE}" destId="{CE3A437E-540B-4322-BB20-3DF3777010F5}" srcOrd="0" destOrd="6" presId="urn:microsoft.com/office/officeart/2005/8/layout/vList2"/>
    <dgm:cxn modelId="{A5A68705-312A-4BBB-BA67-0F081E1801DB}" srcId="{DC1F45EA-DF0C-4924-8129-01FEB01DA1A6}" destId="{2F2E41AD-762C-49E5-A28B-B2F2C533A04C}" srcOrd="1" destOrd="0" parTransId="{1294F9AB-BDAF-454A-A1CC-9D45E66595A3}" sibTransId="{B161E3A6-6363-4083-9CD1-8D0DF0E3794F}"/>
    <dgm:cxn modelId="{A5B8BE57-D885-4AE6-8FFF-BD458814834B}" type="presOf" srcId="{35C0445C-32B1-4FD8-A17E-5664B16AE9F4}" destId="{CE3A437E-540B-4322-BB20-3DF3777010F5}" srcOrd="0" destOrd="5" presId="urn:microsoft.com/office/officeart/2005/8/layout/vList2"/>
    <dgm:cxn modelId="{51E8FFDB-D681-4FA1-82AA-951415156FBE}" srcId="{DC1F45EA-DF0C-4924-8129-01FEB01DA1A6}" destId="{5909F2CF-E78D-4F43-B8F5-55BA200C70AE}" srcOrd="6" destOrd="0" parTransId="{844A82D1-E2EA-4FF0-A873-5396420DEB42}" sibTransId="{64E0867C-667A-44D0-B1B7-556981DEBDD8}"/>
    <dgm:cxn modelId="{7C6CF180-D650-4585-B586-0C0CE5196613}" srcId="{DA8CB84A-6747-4349-BAC7-4827068D5A62}" destId="{DC1F45EA-DF0C-4924-8129-01FEB01DA1A6}" srcOrd="0" destOrd="0" parTransId="{5FBD5270-677A-450B-920E-F27677082DCF}" sibTransId="{22D7B61E-3FBF-470A-8BB6-F4F4F4F555E5}"/>
    <dgm:cxn modelId="{40B1F648-003F-4CF6-BB3B-45670888317C}" type="presOf" srcId="{C573FB21-3B5A-4B36-A8EB-CB85D1D26152}" destId="{CE3A437E-540B-4322-BB20-3DF3777010F5}" srcOrd="0" destOrd="4" presId="urn:microsoft.com/office/officeart/2005/8/layout/vList2"/>
    <dgm:cxn modelId="{37467684-7F2E-4488-9607-6C43C39A4133}" srcId="{DC1F45EA-DF0C-4924-8129-01FEB01DA1A6}" destId="{40BE663F-AD76-4539-B172-7451F09D2135}" srcOrd="2" destOrd="0" parTransId="{BA2E8CA5-E2C0-440D-8FFB-8EE84756B5D4}" sibTransId="{D181B50A-6694-4714-A4A1-AFA10642FC6C}"/>
    <dgm:cxn modelId="{CA72C0F9-639A-4CD0-B761-9CA5F7CECBDC}" type="presOf" srcId="{DC1F45EA-DF0C-4924-8129-01FEB01DA1A6}" destId="{3FFC75EC-D4CB-4B08-8747-FFF06FDD4D21}" srcOrd="0" destOrd="0" presId="urn:microsoft.com/office/officeart/2005/8/layout/vList2"/>
    <dgm:cxn modelId="{C2C57937-AF86-4EFE-8F4E-BF5AF89185E2}" srcId="{DC1F45EA-DF0C-4924-8129-01FEB01DA1A6}" destId="{35C0445C-32B1-4FD8-A17E-5664B16AE9F4}" srcOrd="5" destOrd="0" parTransId="{D56E0288-7503-4579-A14E-1D57F3FE9D7E}" sibTransId="{58F81305-E9A2-4330-9C69-DCF9F924D7A7}"/>
    <dgm:cxn modelId="{03AE6D90-B48B-4EF3-8949-E8408A50A5AC}" srcId="{DC1F45EA-DF0C-4924-8129-01FEB01DA1A6}" destId="{E103072B-CFA6-4119-87B5-203092B3D92A}" srcOrd="0" destOrd="0" parTransId="{6BA67A86-01BC-4B59-BBFE-363C1290DB3D}" sibTransId="{36DB314A-37BE-432A-B9B8-0BD776E90B92}"/>
    <dgm:cxn modelId="{FCDFFF27-2B6B-4197-9E9A-458B1AA169CA}" type="presOf" srcId="{40BE663F-AD76-4539-B172-7451F09D2135}" destId="{CE3A437E-540B-4322-BB20-3DF3777010F5}" srcOrd="0" destOrd="2" presId="urn:microsoft.com/office/officeart/2005/8/layout/vList2"/>
    <dgm:cxn modelId="{5C892225-2B78-4331-8C03-4E3B80038823}" srcId="{DC1F45EA-DF0C-4924-8129-01FEB01DA1A6}" destId="{ED71E560-DF2E-4F4A-B3D3-067C6C3D0F37}" srcOrd="3" destOrd="0" parTransId="{AE1AB20A-41CF-4BD7-B292-4DED778AA2E0}" sibTransId="{C2BD9D80-5B65-40E9-A853-BA1A2A07DF7F}"/>
    <dgm:cxn modelId="{E3E65D45-1F25-4903-A094-0C707B012DC9}" type="presParOf" srcId="{2B2B6B5B-7EDF-45FB-82DD-C73697C92897}" destId="{3FFC75EC-D4CB-4B08-8747-FFF06FDD4D21}" srcOrd="0" destOrd="0" presId="urn:microsoft.com/office/officeart/2005/8/layout/vList2"/>
    <dgm:cxn modelId="{9AA379A2-12E2-4E34-AEEC-47D72E21F6A3}" type="presParOf" srcId="{2B2B6B5B-7EDF-45FB-82DD-C73697C92897}" destId="{CE3A437E-540B-4322-BB20-3DF3777010F5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217D3A58-F7E8-4F9C-9445-D7E84A5CECC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ES"/>
        </a:p>
      </dgm:t>
    </dgm:pt>
    <dgm:pt modelId="{A12891CE-0CCA-4F96-8E35-C1CE1F136B24}">
      <dgm:prSet/>
      <dgm:spPr/>
      <dgm:t>
        <a:bodyPr/>
        <a:lstStyle/>
        <a:p>
          <a:pPr rtl="0"/>
          <a:endParaRPr lang="es-ES"/>
        </a:p>
      </dgm:t>
    </dgm:pt>
    <dgm:pt modelId="{7F5C4FCD-4E70-4CA3-9DD1-871890E275BE}" type="parTrans" cxnId="{2888C22F-785A-4FBF-A570-8E7EFD7F5C0A}">
      <dgm:prSet/>
      <dgm:spPr/>
      <dgm:t>
        <a:bodyPr/>
        <a:lstStyle/>
        <a:p>
          <a:endParaRPr lang="es-ES"/>
        </a:p>
      </dgm:t>
    </dgm:pt>
    <dgm:pt modelId="{63A9D0D6-0B38-48A0-85D9-11A3249B165A}" type="sibTrans" cxnId="{2888C22F-785A-4FBF-A570-8E7EFD7F5C0A}">
      <dgm:prSet/>
      <dgm:spPr/>
      <dgm:t>
        <a:bodyPr/>
        <a:lstStyle/>
        <a:p>
          <a:endParaRPr lang="es-ES"/>
        </a:p>
      </dgm:t>
    </dgm:pt>
    <dgm:pt modelId="{6F23F49C-9FC0-431B-BFD5-4827FE70ACFA}">
      <dgm:prSet/>
      <dgm:spPr/>
      <dgm:t>
        <a:bodyPr/>
        <a:lstStyle/>
        <a:p>
          <a:pPr algn="just" rtl="0"/>
          <a:r>
            <a:rPr lang="es-ES" dirty="0" smtClean="0"/>
            <a:t>El TS apoyará  al paciente  para que ejecute las tareas a las que se ha comprometido para conseguir la solución de sus problemas, apoyándole para que incremente su motivación frente al tratamiento y asuma los compromisos derivados del mismo, comenzando con los más sencillos y gratificantes para  posteriormente comprometerse con actividades de mayor envergadura.</a:t>
          </a:r>
          <a:endParaRPr lang="es-ES" dirty="0"/>
        </a:p>
      </dgm:t>
    </dgm:pt>
    <dgm:pt modelId="{838BF5FF-153F-41E3-A39B-F4A714278C6E}" type="parTrans" cxnId="{9CF1AD78-6B93-47B3-A9A6-F651B5487479}">
      <dgm:prSet/>
      <dgm:spPr/>
      <dgm:t>
        <a:bodyPr/>
        <a:lstStyle/>
        <a:p>
          <a:endParaRPr lang="es-ES"/>
        </a:p>
      </dgm:t>
    </dgm:pt>
    <dgm:pt modelId="{9870A0EA-7C5B-4B3A-9449-320D34CB21E9}" type="sibTrans" cxnId="{9CF1AD78-6B93-47B3-A9A6-F651B5487479}">
      <dgm:prSet/>
      <dgm:spPr/>
      <dgm:t>
        <a:bodyPr/>
        <a:lstStyle/>
        <a:p>
          <a:endParaRPr lang="es-ES"/>
        </a:p>
      </dgm:t>
    </dgm:pt>
    <dgm:pt modelId="{3C1023B2-F295-41A7-93BD-F22B2A261D7E}">
      <dgm:prSet/>
      <dgm:spPr/>
      <dgm:t>
        <a:bodyPr/>
        <a:lstStyle/>
        <a:p>
          <a:pPr algn="just" rtl="0"/>
          <a:r>
            <a:rPr lang="es-ES" dirty="0" smtClean="0"/>
            <a:t>La reflexión propiciada y el vínculo positivo de aceptación y confianza, que se establece permite también desmotar las falsas imágenes y los mitos que suelen tener acerca de si mismos y de su capacidad para hacer cambios positivos.</a:t>
          </a:r>
          <a:endParaRPr lang="es-ES" dirty="0"/>
        </a:p>
      </dgm:t>
    </dgm:pt>
    <dgm:pt modelId="{ABBAC7C0-D8EF-4224-A7F2-0C3AB6B9890D}" type="parTrans" cxnId="{FDB4AC5A-B300-45B4-9365-9D5488D44CFB}">
      <dgm:prSet/>
      <dgm:spPr/>
      <dgm:t>
        <a:bodyPr/>
        <a:lstStyle/>
        <a:p>
          <a:endParaRPr lang="es-ES"/>
        </a:p>
      </dgm:t>
    </dgm:pt>
    <dgm:pt modelId="{1EF81A10-AD85-47CB-9964-4E2D267EA241}" type="sibTrans" cxnId="{FDB4AC5A-B300-45B4-9365-9D5488D44CFB}">
      <dgm:prSet/>
      <dgm:spPr/>
      <dgm:t>
        <a:bodyPr/>
        <a:lstStyle/>
        <a:p>
          <a:endParaRPr lang="es-ES"/>
        </a:p>
      </dgm:t>
    </dgm:pt>
    <dgm:pt modelId="{E9AE6191-1838-4E22-9944-79CBCFD655C1}" type="pres">
      <dgm:prSet presAssocID="{217D3A58-F7E8-4F9C-9445-D7E84A5CECC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3C0E065E-DD66-4A2A-957E-9F18D69BBB14}" type="pres">
      <dgm:prSet presAssocID="{A12891CE-0CCA-4F96-8E35-C1CE1F136B24}" presName="parentLin" presStyleCnt="0"/>
      <dgm:spPr/>
    </dgm:pt>
    <dgm:pt modelId="{8A087C68-0B8C-4CF6-9BDE-8C05020789C6}" type="pres">
      <dgm:prSet presAssocID="{A12891CE-0CCA-4F96-8E35-C1CE1F136B24}" presName="parentLeftMargin" presStyleLbl="node1" presStyleIdx="0" presStyleCnt="1"/>
      <dgm:spPr/>
      <dgm:t>
        <a:bodyPr/>
        <a:lstStyle/>
        <a:p>
          <a:endParaRPr lang="es-ES"/>
        </a:p>
      </dgm:t>
    </dgm:pt>
    <dgm:pt modelId="{63B1139D-AB11-4635-9C6E-AC17930D2197}" type="pres">
      <dgm:prSet presAssocID="{A12891CE-0CCA-4F96-8E35-C1CE1F136B24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9B4D590-C09A-4DDA-A324-811E45F3CF53}" type="pres">
      <dgm:prSet presAssocID="{A12891CE-0CCA-4F96-8E35-C1CE1F136B24}" presName="negativeSpace" presStyleCnt="0"/>
      <dgm:spPr/>
    </dgm:pt>
    <dgm:pt modelId="{2EC55D2E-F9ED-461D-AC5C-EFC75AC2CF39}" type="pres">
      <dgm:prSet presAssocID="{A12891CE-0CCA-4F96-8E35-C1CE1F136B24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2888C22F-785A-4FBF-A570-8E7EFD7F5C0A}" srcId="{217D3A58-F7E8-4F9C-9445-D7E84A5CECCF}" destId="{A12891CE-0CCA-4F96-8E35-C1CE1F136B24}" srcOrd="0" destOrd="0" parTransId="{7F5C4FCD-4E70-4CA3-9DD1-871890E275BE}" sibTransId="{63A9D0D6-0B38-48A0-85D9-11A3249B165A}"/>
    <dgm:cxn modelId="{FDB4AC5A-B300-45B4-9365-9D5488D44CFB}" srcId="{A12891CE-0CCA-4F96-8E35-C1CE1F136B24}" destId="{3C1023B2-F295-41A7-93BD-F22B2A261D7E}" srcOrd="1" destOrd="0" parTransId="{ABBAC7C0-D8EF-4224-A7F2-0C3AB6B9890D}" sibTransId="{1EF81A10-AD85-47CB-9964-4E2D267EA241}"/>
    <dgm:cxn modelId="{C643C965-3356-40D5-A461-4075A92D67F0}" type="presOf" srcId="{A12891CE-0CCA-4F96-8E35-C1CE1F136B24}" destId="{63B1139D-AB11-4635-9C6E-AC17930D2197}" srcOrd="1" destOrd="0" presId="urn:microsoft.com/office/officeart/2005/8/layout/list1"/>
    <dgm:cxn modelId="{AE64486B-2AA8-4B97-90FC-104E3A63DFDC}" type="presOf" srcId="{6F23F49C-9FC0-431B-BFD5-4827FE70ACFA}" destId="{2EC55D2E-F9ED-461D-AC5C-EFC75AC2CF39}" srcOrd="0" destOrd="0" presId="urn:microsoft.com/office/officeart/2005/8/layout/list1"/>
    <dgm:cxn modelId="{47EB51C9-9D3B-4C6D-BFEA-BD940A704708}" type="presOf" srcId="{A12891CE-0CCA-4F96-8E35-C1CE1F136B24}" destId="{8A087C68-0B8C-4CF6-9BDE-8C05020789C6}" srcOrd="0" destOrd="0" presId="urn:microsoft.com/office/officeart/2005/8/layout/list1"/>
    <dgm:cxn modelId="{9CF1AD78-6B93-47B3-A9A6-F651B5487479}" srcId="{A12891CE-0CCA-4F96-8E35-C1CE1F136B24}" destId="{6F23F49C-9FC0-431B-BFD5-4827FE70ACFA}" srcOrd="0" destOrd="0" parTransId="{838BF5FF-153F-41E3-A39B-F4A714278C6E}" sibTransId="{9870A0EA-7C5B-4B3A-9449-320D34CB21E9}"/>
    <dgm:cxn modelId="{0BAD15FA-2527-49D7-88D1-B782A7D087C6}" type="presOf" srcId="{3C1023B2-F295-41A7-93BD-F22B2A261D7E}" destId="{2EC55D2E-F9ED-461D-AC5C-EFC75AC2CF39}" srcOrd="0" destOrd="1" presId="urn:microsoft.com/office/officeart/2005/8/layout/list1"/>
    <dgm:cxn modelId="{72724DB8-6318-49F4-BC40-BF774ACFEEE1}" type="presOf" srcId="{217D3A58-F7E8-4F9C-9445-D7E84A5CECCF}" destId="{E9AE6191-1838-4E22-9944-79CBCFD655C1}" srcOrd="0" destOrd="0" presId="urn:microsoft.com/office/officeart/2005/8/layout/list1"/>
    <dgm:cxn modelId="{A97C7C40-03B1-4733-89D4-9E6DC3FD5566}" type="presParOf" srcId="{E9AE6191-1838-4E22-9944-79CBCFD655C1}" destId="{3C0E065E-DD66-4A2A-957E-9F18D69BBB14}" srcOrd="0" destOrd="0" presId="urn:microsoft.com/office/officeart/2005/8/layout/list1"/>
    <dgm:cxn modelId="{90B5F6AB-F50E-408D-A76D-31DC9536243D}" type="presParOf" srcId="{3C0E065E-DD66-4A2A-957E-9F18D69BBB14}" destId="{8A087C68-0B8C-4CF6-9BDE-8C05020789C6}" srcOrd="0" destOrd="0" presId="urn:microsoft.com/office/officeart/2005/8/layout/list1"/>
    <dgm:cxn modelId="{10B2C27A-02FA-43D1-97D2-FE431ACD52A4}" type="presParOf" srcId="{3C0E065E-DD66-4A2A-957E-9F18D69BBB14}" destId="{63B1139D-AB11-4635-9C6E-AC17930D2197}" srcOrd="1" destOrd="0" presId="urn:microsoft.com/office/officeart/2005/8/layout/list1"/>
    <dgm:cxn modelId="{972E462A-A219-4124-8245-311D75439448}" type="presParOf" srcId="{E9AE6191-1838-4E22-9944-79CBCFD655C1}" destId="{E9B4D590-C09A-4DDA-A324-811E45F3CF53}" srcOrd="1" destOrd="0" presId="urn:microsoft.com/office/officeart/2005/8/layout/list1"/>
    <dgm:cxn modelId="{867228F0-7843-4719-8BA4-0585149DAC60}" type="presParOf" srcId="{E9AE6191-1838-4E22-9944-79CBCFD655C1}" destId="{2EC55D2E-F9ED-461D-AC5C-EFC75AC2CF39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08A89152-AC67-465C-AFBC-AA203D64F1C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ES"/>
        </a:p>
      </dgm:t>
    </dgm:pt>
    <dgm:pt modelId="{A803EBBF-3FD6-4377-9A01-549EE7CBAE6B}">
      <dgm:prSet/>
      <dgm:spPr/>
      <dgm:t>
        <a:bodyPr/>
        <a:lstStyle/>
        <a:p>
          <a:pPr rtl="0"/>
          <a:r>
            <a:rPr lang="es-ES" smtClean="0"/>
            <a:t>El grupo es una importante herramienta terapéutica, que permite rentabilizar el trabajo desarrollado desde las diferentes áreas</a:t>
          </a:r>
          <a:endParaRPr lang="es-ES"/>
        </a:p>
      </dgm:t>
    </dgm:pt>
    <dgm:pt modelId="{EF08B90A-6E2A-4F61-B64A-7361292BED05}" type="parTrans" cxnId="{A5BE584E-D74E-49BF-9AEA-F6EF5E5E5C00}">
      <dgm:prSet/>
      <dgm:spPr/>
      <dgm:t>
        <a:bodyPr/>
        <a:lstStyle/>
        <a:p>
          <a:endParaRPr lang="es-ES"/>
        </a:p>
      </dgm:t>
    </dgm:pt>
    <dgm:pt modelId="{11BF5798-AE4B-4716-9A54-B6518AAD03AE}" type="sibTrans" cxnId="{A5BE584E-D74E-49BF-9AEA-F6EF5E5E5C00}">
      <dgm:prSet/>
      <dgm:spPr/>
      <dgm:t>
        <a:bodyPr/>
        <a:lstStyle/>
        <a:p>
          <a:endParaRPr lang="es-ES"/>
        </a:p>
      </dgm:t>
    </dgm:pt>
    <dgm:pt modelId="{2EBA42C4-8CCC-482B-85CF-7AAC59B4CEFB}">
      <dgm:prSet/>
      <dgm:spPr/>
      <dgm:t>
        <a:bodyPr/>
        <a:lstStyle/>
        <a:p>
          <a:pPr rtl="0"/>
          <a:r>
            <a:rPr lang="es-ES" smtClean="0"/>
            <a:t>Es una forma de facilitar las sinergias positivas y las ventajas que el grupo proporciona para facilitar el proceso de cambio.  </a:t>
          </a:r>
          <a:endParaRPr lang="es-ES"/>
        </a:p>
      </dgm:t>
    </dgm:pt>
    <dgm:pt modelId="{24AC9260-8AFE-4CDF-BD66-74CF25F2588E}" type="parTrans" cxnId="{7160F3FF-1AED-4847-B36B-B4E5B29F62F0}">
      <dgm:prSet/>
      <dgm:spPr/>
      <dgm:t>
        <a:bodyPr/>
        <a:lstStyle/>
        <a:p>
          <a:endParaRPr lang="es-ES"/>
        </a:p>
      </dgm:t>
    </dgm:pt>
    <dgm:pt modelId="{D97FC964-83E1-4086-A94F-78050853A158}" type="sibTrans" cxnId="{7160F3FF-1AED-4847-B36B-B4E5B29F62F0}">
      <dgm:prSet/>
      <dgm:spPr/>
      <dgm:t>
        <a:bodyPr/>
        <a:lstStyle/>
        <a:p>
          <a:endParaRPr lang="es-ES"/>
        </a:p>
      </dgm:t>
    </dgm:pt>
    <dgm:pt modelId="{78E64C68-8772-4A68-A467-67E774705582}">
      <dgm:prSet/>
      <dgm:spPr/>
      <dgm:t>
        <a:bodyPr/>
        <a:lstStyle/>
        <a:p>
          <a:pPr rtl="0"/>
          <a:r>
            <a:rPr lang="es-ES" smtClean="0"/>
            <a:t>El Trabajador Social participa en diferentes tipos de grupos, ya sea como coordinador principal del grupo o como colaborador de otro profesional del equipo.</a:t>
          </a:r>
          <a:endParaRPr lang="es-ES"/>
        </a:p>
      </dgm:t>
    </dgm:pt>
    <dgm:pt modelId="{A1076502-EFB0-4504-8D9B-1B0EBAABEF81}" type="parTrans" cxnId="{08C6BE70-4DB2-4491-A012-8C475811384A}">
      <dgm:prSet/>
      <dgm:spPr/>
      <dgm:t>
        <a:bodyPr/>
        <a:lstStyle/>
        <a:p>
          <a:endParaRPr lang="es-ES"/>
        </a:p>
      </dgm:t>
    </dgm:pt>
    <dgm:pt modelId="{15C6E200-F1A8-4FB0-8293-B89D90919BD9}" type="sibTrans" cxnId="{08C6BE70-4DB2-4491-A012-8C475811384A}">
      <dgm:prSet/>
      <dgm:spPr/>
      <dgm:t>
        <a:bodyPr/>
        <a:lstStyle/>
        <a:p>
          <a:endParaRPr lang="es-ES"/>
        </a:p>
      </dgm:t>
    </dgm:pt>
    <dgm:pt modelId="{DFA73A08-2168-4C50-A83D-FDC81620319D}">
      <dgm:prSet/>
      <dgm:spPr/>
      <dgm:t>
        <a:bodyPr/>
        <a:lstStyle/>
        <a:p>
          <a:pPr algn="ctr" rtl="0"/>
          <a:r>
            <a:rPr lang="es-ES" smtClean="0"/>
            <a:t>Grupos de acogida/inicio</a:t>
          </a:r>
          <a:endParaRPr lang="es-ES"/>
        </a:p>
      </dgm:t>
    </dgm:pt>
    <dgm:pt modelId="{4AAD7BD9-0719-480D-90FA-CE1143627802}" type="parTrans" cxnId="{34602D42-2FD5-4E85-841D-12F6CF21B092}">
      <dgm:prSet/>
      <dgm:spPr/>
      <dgm:t>
        <a:bodyPr/>
        <a:lstStyle/>
        <a:p>
          <a:endParaRPr lang="es-ES"/>
        </a:p>
      </dgm:t>
    </dgm:pt>
    <dgm:pt modelId="{A4BC61CD-674D-460A-BE21-9EAD8A93EE8D}" type="sibTrans" cxnId="{34602D42-2FD5-4E85-841D-12F6CF21B092}">
      <dgm:prSet/>
      <dgm:spPr/>
      <dgm:t>
        <a:bodyPr/>
        <a:lstStyle/>
        <a:p>
          <a:endParaRPr lang="es-ES"/>
        </a:p>
      </dgm:t>
    </dgm:pt>
    <dgm:pt modelId="{8953EA7E-D4C6-421A-917D-B055A8E3C53B}">
      <dgm:prSet/>
      <dgm:spPr/>
      <dgm:t>
        <a:bodyPr/>
        <a:lstStyle/>
        <a:p>
          <a:pPr algn="ctr" rtl="0"/>
          <a:r>
            <a:rPr lang="es-ES" dirty="0" smtClean="0"/>
            <a:t>Grupos de educación para la salud</a:t>
          </a:r>
          <a:endParaRPr lang="es-ES" dirty="0"/>
        </a:p>
      </dgm:t>
    </dgm:pt>
    <dgm:pt modelId="{0F2C046D-D2E9-4F12-B25E-B9FF3438EF3A}" type="parTrans" cxnId="{8804DEA0-87DC-433A-898E-4089A989199A}">
      <dgm:prSet/>
      <dgm:spPr/>
      <dgm:t>
        <a:bodyPr/>
        <a:lstStyle/>
        <a:p>
          <a:endParaRPr lang="es-ES"/>
        </a:p>
      </dgm:t>
    </dgm:pt>
    <dgm:pt modelId="{ADCBA647-BAAF-46CB-B73C-EB1A7CB0F932}" type="sibTrans" cxnId="{8804DEA0-87DC-433A-898E-4089A989199A}">
      <dgm:prSet/>
      <dgm:spPr/>
      <dgm:t>
        <a:bodyPr/>
        <a:lstStyle/>
        <a:p>
          <a:endParaRPr lang="es-ES"/>
        </a:p>
      </dgm:t>
    </dgm:pt>
    <dgm:pt modelId="{0C9BCE59-0E62-4790-82CE-D18428B9F314}">
      <dgm:prSet/>
      <dgm:spPr/>
      <dgm:t>
        <a:bodyPr/>
        <a:lstStyle/>
        <a:p>
          <a:pPr algn="ctr" rtl="0"/>
          <a:r>
            <a:rPr lang="es-ES" dirty="0" smtClean="0"/>
            <a:t>Grupos de prevención de recaídas o grupo técnico de ocio.</a:t>
          </a:r>
          <a:endParaRPr lang="es-ES" dirty="0"/>
        </a:p>
      </dgm:t>
    </dgm:pt>
    <dgm:pt modelId="{1D6E9E11-7715-41AC-A350-A65A824EEFB1}" type="parTrans" cxnId="{B8C28A13-E50E-4137-AEF0-E42DC8CCB8C0}">
      <dgm:prSet/>
      <dgm:spPr/>
      <dgm:t>
        <a:bodyPr/>
        <a:lstStyle/>
        <a:p>
          <a:endParaRPr lang="es-ES"/>
        </a:p>
      </dgm:t>
    </dgm:pt>
    <dgm:pt modelId="{B396F546-9410-4A7A-A468-670E31D32447}" type="sibTrans" cxnId="{B8C28A13-E50E-4137-AEF0-E42DC8CCB8C0}">
      <dgm:prSet/>
      <dgm:spPr/>
      <dgm:t>
        <a:bodyPr/>
        <a:lstStyle/>
        <a:p>
          <a:endParaRPr lang="es-ES"/>
        </a:p>
      </dgm:t>
    </dgm:pt>
    <dgm:pt modelId="{B9479414-AF9F-4C42-8557-8BBCD9BAF57F}" type="pres">
      <dgm:prSet presAssocID="{08A89152-AC67-465C-AFBC-AA203D64F1C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5582F126-213A-4E3B-BEC0-C42F24CCEA01}" type="pres">
      <dgm:prSet presAssocID="{A803EBBF-3FD6-4377-9A01-549EE7CBAE6B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6F42DFE-CB98-4507-99E3-B52B031413EA}" type="pres">
      <dgm:prSet presAssocID="{11BF5798-AE4B-4716-9A54-B6518AAD03AE}" presName="spacer" presStyleCnt="0"/>
      <dgm:spPr/>
    </dgm:pt>
    <dgm:pt modelId="{1353F103-7B25-4EFB-8D03-CFEF6D0EFF5D}" type="pres">
      <dgm:prSet presAssocID="{2EBA42C4-8CCC-482B-85CF-7AAC59B4CEFB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051D2B9-F784-4FCC-B981-FC250E198554}" type="pres">
      <dgm:prSet presAssocID="{D97FC964-83E1-4086-A94F-78050853A158}" presName="spacer" presStyleCnt="0"/>
      <dgm:spPr/>
    </dgm:pt>
    <dgm:pt modelId="{0ED16F6A-7C6B-4ED8-BB5D-661D59D53960}" type="pres">
      <dgm:prSet presAssocID="{78E64C68-8772-4A68-A467-67E774705582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E38D70F-D5B3-4574-A517-B47441611004}" type="pres">
      <dgm:prSet presAssocID="{15C6E200-F1A8-4FB0-8293-B89D90919BD9}" presName="spacer" presStyleCnt="0"/>
      <dgm:spPr/>
    </dgm:pt>
    <dgm:pt modelId="{512CEF53-F2FB-4003-AEE6-87520C905B68}" type="pres">
      <dgm:prSet presAssocID="{DFA73A08-2168-4C50-A83D-FDC81620319D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6CAA94C-EE95-485F-865E-98C7106522E6}" type="pres">
      <dgm:prSet presAssocID="{A4BC61CD-674D-460A-BE21-9EAD8A93EE8D}" presName="spacer" presStyleCnt="0"/>
      <dgm:spPr/>
    </dgm:pt>
    <dgm:pt modelId="{AEF69102-8370-418C-AD22-FD29186881E2}" type="pres">
      <dgm:prSet presAssocID="{8953EA7E-D4C6-421A-917D-B055A8E3C53B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06245D7-BB1D-4E44-AE3D-3BF3DD9241AE}" type="pres">
      <dgm:prSet presAssocID="{ADCBA647-BAAF-46CB-B73C-EB1A7CB0F932}" presName="spacer" presStyleCnt="0"/>
      <dgm:spPr/>
    </dgm:pt>
    <dgm:pt modelId="{18608024-7C13-41D1-81CE-F8EBCC8773B6}" type="pres">
      <dgm:prSet presAssocID="{0C9BCE59-0E62-4790-82CE-D18428B9F314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86956E5E-5EB8-4177-89EB-A97F362BDCBA}" type="presOf" srcId="{08A89152-AC67-465C-AFBC-AA203D64F1C2}" destId="{B9479414-AF9F-4C42-8557-8BBCD9BAF57F}" srcOrd="0" destOrd="0" presId="urn:microsoft.com/office/officeart/2005/8/layout/vList2"/>
    <dgm:cxn modelId="{5A0B8F3E-B90D-4F07-81BC-A1C28C3B5AED}" type="presOf" srcId="{DFA73A08-2168-4C50-A83D-FDC81620319D}" destId="{512CEF53-F2FB-4003-AEE6-87520C905B68}" srcOrd="0" destOrd="0" presId="urn:microsoft.com/office/officeart/2005/8/layout/vList2"/>
    <dgm:cxn modelId="{622B2E41-8764-41C1-A0BF-0642C86CFEAE}" type="presOf" srcId="{0C9BCE59-0E62-4790-82CE-D18428B9F314}" destId="{18608024-7C13-41D1-81CE-F8EBCC8773B6}" srcOrd="0" destOrd="0" presId="urn:microsoft.com/office/officeart/2005/8/layout/vList2"/>
    <dgm:cxn modelId="{8804DEA0-87DC-433A-898E-4089A989199A}" srcId="{08A89152-AC67-465C-AFBC-AA203D64F1C2}" destId="{8953EA7E-D4C6-421A-917D-B055A8E3C53B}" srcOrd="4" destOrd="0" parTransId="{0F2C046D-D2E9-4F12-B25E-B9FF3438EF3A}" sibTransId="{ADCBA647-BAAF-46CB-B73C-EB1A7CB0F932}"/>
    <dgm:cxn modelId="{7160F3FF-1AED-4847-B36B-B4E5B29F62F0}" srcId="{08A89152-AC67-465C-AFBC-AA203D64F1C2}" destId="{2EBA42C4-8CCC-482B-85CF-7AAC59B4CEFB}" srcOrd="1" destOrd="0" parTransId="{24AC9260-8AFE-4CDF-BD66-74CF25F2588E}" sibTransId="{D97FC964-83E1-4086-A94F-78050853A158}"/>
    <dgm:cxn modelId="{24F6F8D4-482C-4A0E-BA8E-7FD71AB1B6E1}" type="presOf" srcId="{78E64C68-8772-4A68-A467-67E774705582}" destId="{0ED16F6A-7C6B-4ED8-BB5D-661D59D53960}" srcOrd="0" destOrd="0" presId="urn:microsoft.com/office/officeart/2005/8/layout/vList2"/>
    <dgm:cxn modelId="{A3FCEEC7-00B4-448C-A28A-9F395B4A5C3B}" type="presOf" srcId="{2EBA42C4-8CCC-482B-85CF-7AAC59B4CEFB}" destId="{1353F103-7B25-4EFB-8D03-CFEF6D0EFF5D}" srcOrd="0" destOrd="0" presId="urn:microsoft.com/office/officeart/2005/8/layout/vList2"/>
    <dgm:cxn modelId="{A5BE584E-D74E-49BF-9AEA-F6EF5E5E5C00}" srcId="{08A89152-AC67-465C-AFBC-AA203D64F1C2}" destId="{A803EBBF-3FD6-4377-9A01-549EE7CBAE6B}" srcOrd="0" destOrd="0" parTransId="{EF08B90A-6E2A-4F61-B64A-7361292BED05}" sibTransId="{11BF5798-AE4B-4716-9A54-B6518AAD03AE}"/>
    <dgm:cxn modelId="{08C6BE70-4DB2-4491-A012-8C475811384A}" srcId="{08A89152-AC67-465C-AFBC-AA203D64F1C2}" destId="{78E64C68-8772-4A68-A467-67E774705582}" srcOrd="2" destOrd="0" parTransId="{A1076502-EFB0-4504-8D9B-1B0EBAABEF81}" sibTransId="{15C6E200-F1A8-4FB0-8293-B89D90919BD9}"/>
    <dgm:cxn modelId="{34602D42-2FD5-4E85-841D-12F6CF21B092}" srcId="{08A89152-AC67-465C-AFBC-AA203D64F1C2}" destId="{DFA73A08-2168-4C50-A83D-FDC81620319D}" srcOrd="3" destOrd="0" parTransId="{4AAD7BD9-0719-480D-90FA-CE1143627802}" sibTransId="{A4BC61CD-674D-460A-BE21-9EAD8A93EE8D}"/>
    <dgm:cxn modelId="{7E5A07B1-87A5-48E5-9949-4DEA8C362DEA}" type="presOf" srcId="{A803EBBF-3FD6-4377-9A01-549EE7CBAE6B}" destId="{5582F126-213A-4E3B-BEC0-C42F24CCEA01}" srcOrd="0" destOrd="0" presId="urn:microsoft.com/office/officeart/2005/8/layout/vList2"/>
    <dgm:cxn modelId="{D27A3C39-26DE-4C73-9787-D6FABC25C3B8}" type="presOf" srcId="{8953EA7E-D4C6-421A-917D-B055A8E3C53B}" destId="{AEF69102-8370-418C-AD22-FD29186881E2}" srcOrd="0" destOrd="0" presId="urn:microsoft.com/office/officeart/2005/8/layout/vList2"/>
    <dgm:cxn modelId="{B8C28A13-E50E-4137-AEF0-E42DC8CCB8C0}" srcId="{08A89152-AC67-465C-AFBC-AA203D64F1C2}" destId="{0C9BCE59-0E62-4790-82CE-D18428B9F314}" srcOrd="5" destOrd="0" parTransId="{1D6E9E11-7715-41AC-A350-A65A824EEFB1}" sibTransId="{B396F546-9410-4A7A-A468-670E31D32447}"/>
    <dgm:cxn modelId="{55953432-1401-4B59-8EFD-B9E2E129F6C0}" type="presParOf" srcId="{B9479414-AF9F-4C42-8557-8BBCD9BAF57F}" destId="{5582F126-213A-4E3B-BEC0-C42F24CCEA01}" srcOrd="0" destOrd="0" presId="urn:microsoft.com/office/officeart/2005/8/layout/vList2"/>
    <dgm:cxn modelId="{FFD18AF5-99BA-4B04-AFCA-E44BBC597D15}" type="presParOf" srcId="{B9479414-AF9F-4C42-8557-8BBCD9BAF57F}" destId="{06F42DFE-CB98-4507-99E3-B52B031413EA}" srcOrd="1" destOrd="0" presId="urn:microsoft.com/office/officeart/2005/8/layout/vList2"/>
    <dgm:cxn modelId="{30258B5B-AC6A-4D1E-8B06-E7A3829FDC08}" type="presParOf" srcId="{B9479414-AF9F-4C42-8557-8BBCD9BAF57F}" destId="{1353F103-7B25-4EFB-8D03-CFEF6D0EFF5D}" srcOrd="2" destOrd="0" presId="urn:microsoft.com/office/officeart/2005/8/layout/vList2"/>
    <dgm:cxn modelId="{DF6E68F0-FF89-4972-B2AD-3F6017DB16EB}" type="presParOf" srcId="{B9479414-AF9F-4C42-8557-8BBCD9BAF57F}" destId="{C051D2B9-F784-4FCC-B981-FC250E198554}" srcOrd="3" destOrd="0" presId="urn:microsoft.com/office/officeart/2005/8/layout/vList2"/>
    <dgm:cxn modelId="{3A8055CA-B63B-4CE9-AFB7-2A479BA06DC0}" type="presParOf" srcId="{B9479414-AF9F-4C42-8557-8BBCD9BAF57F}" destId="{0ED16F6A-7C6B-4ED8-BB5D-661D59D53960}" srcOrd="4" destOrd="0" presId="urn:microsoft.com/office/officeart/2005/8/layout/vList2"/>
    <dgm:cxn modelId="{FC189684-DD18-4B6F-8059-7E8EB61B57C9}" type="presParOf" srcId="{B9479414-AF9F-4C42-8557-8BBCD9BAF57F}" destId="{1E38D70F-D5B3-4574-A517-B47441611004}" srcOrd="5" destOrd="0" presId="urn:microsoft.com/office/officeart/2005/8/layout/vList2"/>
    <dgm:cxn modelId="{1EFB951C-92EB-4076-AB4D-0BEFD7684411}" type="presParOf" srcId="{B9479414-AF9F-4C42-8557-8BBCD9BAF57F}" destId="{512CEF53-F2FB-4003-AEE6-87520C905B68}" srcOrd="6" destOrd="0" presId="urn:microsoft.com/office/officeart/2005/8/layout/vList2"/>
    <dgm:cxn modelId="{DC11ADD4-7981-4304-8BAD-83FDF6CC5F62}" type="presParOf" srcId="{B9479414-AF9F-4C42-8557-8BBCD9BAF57F}" destId="{16CAA94C-EE95-485F-865E-98C7106522E6}" srcOrd="7" destOrd="0" presId="urn:microsoft.com/office/officeart/2005/8/layout/vList2"/>
    <dgm:cxn modelId="{6B2215FB-C1B5-4674-86DD-6E7FD0E04909}" type="presParOf" srcId="{B9479414-AF9F-4C42-8557-8BBCD9BAF57F}" destId="{AEF69102-8370-418C-AD22-FD29186881E2}" srcOrd="8" destOrd="0" presId="urn:microsoft.com/office/officeart/2005/8/layout/vList2"/>
    <dgm:cxn modelId="{A6563376-5914-4A59-9EED-3F50A6EFED89}" type="presParOf" srcId="{B9479414-AF9F-4C42-8557-8BBCD9BAF57F}" destId="{906245D7-BB1D-4E44-AE3D-3BF3DD9241AE}" srcOrd="9" destOrd="0" presId="urn:microsoft.com/office/officeart/2005/8/layout/vList2"/>
    <dgm:cxn modelId="{8D6B7600-366D-4254-8734-F377A09B256A}" type="presParOf" srcId="{B9479414-AF9F-4C42-8557-8BBCD9BAF57F}" destId="{18608024-7C13-41D1-81CE-F8EBCC8773B6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989BB017-008B-4D5A-8F69-21DFF91898F3}" type="doc">
      <dgm:prSet loTypeId="urn:microsoft.com/office/officeart/2008/layout/Vertical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1BC4D3BE-3390-478A-9641-5724AD1E0CD8}">
      <dgm:prSet custT="1"/>
      <dgm:spPr/>
      <dgm:t>
        <a:bodyPr/>
        <a:lstStyle/>
        <a:p>
          <a:pPr algn="just" rtl="0"/>
          <a:r>
            <a:rPr lang="es-ES" sz="2400" b="1" dirty="0" smtClean="0">
              <a:solidFill>
                <a:schemeClr val="accent2"/>
              </a:solidFill>
            </a:rPr>
            <a:t>La intervención con las familias es una actuación prioritaria, si bien no es posible abordar en todos los casos esta línea de trabajo, ya sea por expreso deseo del paciente o por dificultades o falta de motivación por parte de la familia.  </a:t>
          </a:r>
          <a:endParaRPr lang="es-ES" sz="2400" b="1" dirty="0">
            <a:solidFill>
              <a:schemeClr val="accent2"/>
            </a:solidFill>
          </a:endParaRPr>
        </a:p>
      </dgm:t>
    </dgm:pt>
    <dgm:pt modelId="{A6C3E6D1-3881-44B6-9E65-B5FD2FA21651}" type="parTrans" cxnId="{6214B923-DF48-4442-9327-5B1CBFB1B3EB}">
      <dgm:prSet/>
      <dgm:spPr/>
      <dgm:t>
        <a:bodyPr/>
        <a:lstStyle/>
        <a:p>
          <a:endParaRPr lang="es-ES"/>
        </a:p>
      </dgm:t>
    </dgm:pt>
    <dgm:pt modelId="{CFB2EFC9-895A-4F1E-B0CE-9CC33FCB82B1}" type="sibTrans" cxnId="{6214B923-DF48-4442-9327-5B1CBFB1B3EB}">
      <dgm:prSet/>
      <dgm:spPr/>
      <dgm:t>
        <a:bodyPr/>
        <a:lstStyle/>
        <a:p>
          <a:endParaRPr lang="es-ES"/>
        </a:p>
      </dgm:t>
    </dgm:pt>
    <dgm:pt modelId="{2C246825-6CE7-4E23-B1AB-A61F2669B4BB}">
      <dgm:prSet/>
      <dgm:spPr/>
      <dgm:t>
        <a:bodyPr/>
        <a:lstStyle/>
        <a:p>
          <a:pPr rtl="0"/>
          <a:r>
            <a:rPr lang="es-ES" smtClean="0"/>
            <a:t>Familias que tienen a uno de sus miembros en tratamiento </a:t>
          </a:r>
          <a:endParaRPr lang="es-ES"/>
        </a:p>
      </dgm:t>
    </dgm:pt>
    <dgm:pt modelId="{1F44068E-C8B5-4D16-B824-EA0F62FA294E}" type="parTrans" cxnId="{757D0042-3015-426C-9FCF-459C6453EEE2}">
      <dgm:prSet/>
      <dgm:spPr/>
      <dgm:t>
        <a:bodyPr/>
        <a:lstStyle/>
        <a:p>
          <a:endParaRPr lang="es-ES"/>
        </a:p>
      </dgm:t>
    </dgm:pt>
    <dgm:pt modelId="{0534B742-D0E6-4D76-AE71-76400EB25AC2}" type="sibTrans" cxnId="{757D0042-3015-426C-9FCF-459C6453EEE2}">
      <dgm:prSet/>
      <dgm:spPr/>
      <dgm:t>
        <a:bodyPr/>
        <a:lstStyle/>
        <a:p>
          <a:endParaRPr lang="es-ES"/>
        </a:p>
      </dgm:t>
    </dgm:pt>
    <dgm:pt modelId="{D99CC875-B600-4CD1-BD91-770666368493}">
      <dgm:prSet/>
      <dgm:spPr/>
      <dgm:t>
        <a:bodyPr/>
        <a:lstStyle/>
        <a:p>
          <a:pPr rtl="0"/>
          <a:r>
            <a:rPr lang="es-ES" smtClean="0"/>
            <a:t>Familias que consultan o solicitan apoyo y orientación</a:t>
          </a:r>
          <a:endParaRPr lang="es-ES"/>
        </a:p>
      </dgm:t>
    </dgm:pt>
    <dgm:pt modelId="{E4A72468-3CF3-4E62-BFE9-524644D43740}" type="parTrans" cxnId="{2789BC63-18B9-4ACE-83ED-C18A41F412D6}">
      <dgm:prSet/>
      <dgm:spPr/>
      <dgm:t>
        <a:bodyPr/>
        <a:lstStyle/>
        <a:p>
          <a:endParaRPr lang="es-ES"/>
        </a:p>
      </dgm:t>
    </dgm:pt>
    <dgm:pt modelId="{40304352-731D-45A2-BDD8-BA519464D6BD}" type="sibTrans" cxnId="{2789BC63-18B9-4ACE-83ED-C18A41F412D6}">
      <dgm:prSet/>
      <dgm:spPr/>
      <dgm:t>
        <a:bodyPr/>
        <a:lstStyle/>
        <a:p>
          <a:endParaRPr lang="es-ES"/>
        </a:p>
      </dgm:t>
    </dgm:pt>
    <dgm:pt modelId="{6A89710C-8743-4B5A-83F1-A73E3698DC9E}">
      <dgm:prSet/>
      <dgm:spPr/>
      <dgm:t>
        <a:bodyPr/>
        <a:lstStyle/>
        <a:p>
          <a:pPr rtl="0"/>
          <a:r>
            <a:rPr lang="es-ES" smtClean="0"/>
            <a:t>Familias cuyo familiar afectado no acude a tratamiento “familias “solas”. </a:t>
          </a:r>
          <a:endParaRPr lang="es-ES"/>
        </a:p>
      </dgm:t>
    </dgm:pt>
    <dgm:pt modelId="{45C14CA6-9A24-4D84-8B48-CD31A3F98838}" type="parTrans" cxnId="{274315D2-2A83-4B8A-B9C8-7038C27536DE}">
      <dgm:prSet/>
      <dgm:spPr/>
      <dgm:t>
        <a:bodyPr/>
        <a:lstStyle/>
        <a:p>
          <a:endParaRPr lang="es-ES"/>
        </a:p>
      </dgm:t>
    </dgm:pt>
    <dgm:pt modelId="{8FCEC890-AE1B-461D-B581-796B950D3778}" type="sibTrans" cxnId="{274315D2-2A83-4B8A-B9C8-7038C27536DE}">
      <dgm:prSet/>
      <dgm:spPr/>
      <dgm:t>
        <a:bodyPr/>
        <a:lstStyle/>
        <a:p>
          <a:endParaRPr lang="es-ES"/>
        </a:p>
      </dgm:t>
    </dgm:pt>
    <dgm:pt modelId="{7217ECE3-9BF7-42D6-A823-E54CDAB80EB7}" type="pres">
      <dgm:prSet presAssocID="{989BB017-008B-4D5A-8F69-21DFF91898F3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es-ES"/>
        </a:p>
      </dgm:t>
    </dgm:pt>
    <dgm:pt modelId="{8E716AFA-9991-4DEE-8893-136A92F3CD70}" type="pres">
      <dgm:prSet presAssocID="{1BC4D3BE-3390-478A-9641-5724AD1E0CD8}" presName="parenttextcomposite" presStyleCnt="0"/>
      <dgm:spPr/>
    </dgm:pt>
    <dgm:pt modelId="{C9A80BC7-E085-486E-894B-0947099285BE}" type="pres">
      <dgm:prSet presAssocID="{1BC4D3BE-3390-478A-9641-5724AD1E0CD8}" presName="parenttext" presStyleLbl="revTx" presStyleIdx="0" presStyleCnt="4" custScaleX="117279" custScaleY="312565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1EE03DA-7C70-498E-92F5-72C5BDE86456}" type="pres">
      <dgm:prSet presAssocID="{1BC4D3BE-3390-478A-9641-5724AD1E0CD8}" presName="parallelogramComposite" presStyleCnt="0"/>
      <dgm:spPr/>
    </dgm:pt>
    <dgm:pt modelId="{9A984E81-21CE-4333-BD3A-099F6FB61400}" type="pres">
      <dgm:prSet presAssocID="{1BC4D3BE-3390-478A-9641-5724AD1E0CD8}" presName="parallelogram1" presStyleLbl="alignNode1" presStyleIdx="0" presStyleCnt="28"/>
      <dgm:spPr/>
    </dgm:pt>
    <dgm:pt modelId="{CF10E126-B3C6-4E5D-B10B-F7B9E4F648E1}" type="pres">
      <dgm:prSet presAssocID="{1BC4D3BE-3390-478A-9641-5724AD1E0CD8}" presName="parallelogram2" presStyleLbl="alignNode1" presStyleIdx="1" presStyleCnt="28"/>
      <dgm:spPr/>
    </dgm:pt>
    <dgm:pt modelId="{27915CC5-82FE-40A5-B1C2-894CFF56C2DF}" type="pres">
      <dgm:prSet presAssocID="{1BC4D3BE-3390-478A-9641-5724AD1E0CD8}" presName="parallelogram3" presStyleLbl="alignNode1" presStyleIdx="2" presStyleCnt="28"/>
      <dgm:spPr/>
    </dgm:pt>
    <dgm:pt modelId="{39D57038-67A1-4098-A9B3-DBCB71988166}" type="pres">
      <dgm:prSet presAssocID="{1BC4D3BE-3390-478A-9641-5724AD1E0CD8}" presName="parallelogram4" presStyleLbl="alignNode1" presStyleIdx="3" presStyleCnt="28"/>
      <dgm:spPr/>
    </dgm:pt>
    <dgm:pt modelId="{15911230-A977-4EAC-AF42-26DFAC8D2207}" type="pres">
      <dgm:prSet presAssocID="{1BC4D3BE-3390-478A-9641-5724AD1E0CD8}" presName="parallelogram5" presStyleLbl="alignNode1" presStyleIdx="4" presStyleCnt="28"/>
      <dgm:spPr/>
    </dgm:pt>
    <dgm:pt modelId="{B33D878E-49B2-435D-B33C-2C86F23C13C6}" type="pres">
      <dgm:prSet presAssocID="{1BC4D3BE-3390-478A-9641-5724AD1E0CD8}" presName="parallelogram6" presStyleLbl="alignNode1" presStyleIdx="5" presStyleCnt="28"/>
      <dgm:spPr/>
    </dgm:pt>
    <dgm:pt modelId="{DF8566FE-E58A-4B74-980F-CC912EBD5300}" type="pres">
      <dgm:prSet presAssocID="{1BC4D3BE-3390-478A-9641-5724AD1E0CD8}" presName="parallelogram7" presStyleLbl="alignNode1" presStyleIdx="6" presStyleCnt="28"/>
      <dgm:spPr/>
    </dgm:pt>
    <dgm:pt modelId="{2C1CD3CD-45B4-4C4D-B2C4-7E433958392C}" type="pres">
      <dgm:prSet presAssocID="{CFB2EFC9-895A-4F1E-B0CE-9CC33FCB82B1}" presName="sibTrans" presStyleCnt="0"/>
      <dgm:spPr/>
    </dgm:pt>
    <dgm:pt modelId="{D9FCA89F-0B6D-4D54-9EE5-AC55C13D7586}" type="pres">
      <dgm:prSet presAssocID="{2C246825-6CE7-4E23-B1AB-A61F2669B4BB}" presName="parenttextcomposite" presStyleCnt="0"/>
      <dgm:spPr/>
    </dgm:pt>
    <dgm:pt modelId="{CCC254AD-C91B-4DA1-98FD-B0E9BDF59DB0}" type="pres">
      <dgm:prSet presAssocID="{2C246825-6CE7-4E23-B1AB-A61F2669B4BB}" presName="parenttext" presStyleLbl="revTx" presStyleIdx="1" presStyleCnt="4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A8C5F14-E7A6-4D75-9296-19594A05EA3A}" type="pres">
      <dgm:prSet presAssocID="{2C246825-6CE7-4E23-B1AB-A61F2669B4BB}" presName="parallelogramComposite" presStyleCnt="0"/>
      <dgm:spPr/>
    </dgm:pt>
    <dgm:pt modelId="{679AE0CA-7B01-437E-B1EB-3E2250669F1C}" type="pres">
      <dgm:prSet presAssocID="{2C246825-6CE7-4E23-B1AB-A61F2669B4BB}" presName="parallelogram1" presStyleLbl="alignNode1" presStyleIdx="7" presStyleCnt="28"/>
      <dgm:spPr/>
    </dgm:pt>
    <dgm:pt modelId="{9E180F50-B0D6-405B-A154-FBEC034278FA}" type="pres">
      <dgm:prSet presAssocID="{2C246825-6CE7-4E23-B1AB-A61F2669B4BB}" presName="parallelogram2" presStyleLbl="alignNode1" presStyleIdx="8" presStyleCnt="28"/>
      <dgm:spPr/>
    </dgm:pt>
    <dgm:pt modelId="{A228302F-7BFA-436A-9901-28388F3CCFF7}" type="pres">
      <dgm:prSet presAssocID="{2C246825-6CE7-4E23-B1AB-A61F2669B4BB}" presName="parallelogram3" presStyleLbl="alignNode1" presStyleIdx="9" presStyleCnt="28"/>
      <dgm:spPr/>
    </dgm:pt>
    <dgm:pt modelId="{83E0C481-D039-4CF2-B25B-499B49759AD9}" type="pres">
      <dgm:prSet presAssocID="{2C246825-6CE7-4E23-B1AB-A61F2669B4BB}" presName="parallelogram4" presStyleLbl="alignNode1" presStyleIdx="10" presStyleCnt="28"/>
      <dgm:spPr/>
    </dgm:pt>
    <dgm:pt modelId="{C09969E0-572F-4A87-BFDE-97EAF485B51F}" type="pres">
      <dgm:prSet presAssocID="{2C246825-6CE7-4E23-B1AB-A61F2669B4BB}" presName="parallelogram5" presStyleLbl="alignNode1" presStyleIdx="11" presStyleCnt="28"/>
      <dgm:spPr/>
    </dgm:pt>
    <dgm:pt modelId="{5EEEE061-79F4-4F06-8BDA-5845BCC3B399}" type="pres">
      <dgm:prSet presAssocID="{2C246825-6CE7-4E23-B1AB-A61F2669B4BB}" presName="parallelogram6" presStyleLbl="alignNode1" presStyleIdx="12" presStyleCnt="28"/>
      <dgm:spPr/>
    </dgm:pt>
    <dgm:pt modelId="{43FA4CAE-E580-4411-BD99-42382F2422A3}" type="pres">
      <dgm:prSet presAssocID="{2C246825-6CE7-4E23-B1AB-A61F2669B4BB}" presName="parallelogram7" presStyleLbl="alignNode1" presStyleIdx="13" presStyleCnt="28"/>
      <dgm:spPr/>
    </dgm:pt>
    <dgm:pt modelId="{2019924F-49A3-41A2-9B9C-93DFB742DD8F}" type="pres">
      <dgm:prSet presAssocID="{0534B742-D0E6-4D76-AE71-76400EB25AC2}" presName="sibTrans" presStyleCnt="0"/>
      <dgm:spPr/>
    </dgm:pt>
    <dgm:pt modelId="{0444CDEC-5134-45BB-8980-CD51015A199C}" type="pres">
      <dgm:prSet presAssocID="{D99CC875-B600-4CD1-BD91-770666368493}" presName="parenttextcomposite" presStyleCnt="0"/>
      <dgm:spPr/>
    </dgm:pt>
    <dgm:pt modelId="{CB1D5097-4A0B-492C-85D7-58E542EB1B7D}" type="pres">
      <dgm:prSet presAssocID="{D99CC875-B600-4CD1-BD91-770666368493}" presName="parenttext" presStyleLbl="revTx" presStyleIdx="2" presStyleCnt="4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38CB004-98DF-4EC8-A004-FD4BF8C463C9}" type="pres">
      <dgm:prSet presAssocID="{D99CC875-B600-4CD1-BD91-770666368493}" presName="parallelogramComposite" presStyleCnt="0"/>
      <dgm:spPr/>
    </dgm:pt>
    <dgm:pt modelId="{F0EDF283-A820-405D-81AA-E702125F1186}" type="pres">
      <dgm:prSet presAssocID="{D99CC875-B600-4CD1-BD91-770666368493}" presName="parallelogram1" presStyleLbl="alignNode1" presStyleIdx="14" presStyleCnt="28"/>
      <dgm:spPr/>
    </dgm:pt>
    <dgm:pt modelId="{B47C12CE-087A-475B-B716-0A14F80DAE63}" type="pres">
      <dgm:prSet presAssocID="{D99CC875-B600-4CD1-BD91-770666368493}" presName="parallelogram2" presStyleLbl="alignNode1" presStyleIdx="15" presStyleCnt="28"/>
      <dgm:spPr/>
    </dgm:pt>
    <dgm:pt modelId="{4AC437DB-4C89-45A8-BEA3-E9C5F41F09A2}" type="pres">
      <dgm:prSet presAssocID="{D99CC875-B600-4CD1-BD91-770666368493}" presName="parallelogram3" presStyleLbl="alignNode1" presStyleIdx="16" presStyleCnt="28"/>
      <dgm:spPr/>
    </dgm:pt>
    <dgm:pt modelId="{9B8053A8-6283-48B3-8416-9DD367E78291}" type="pres">
      <dgm:prSet presAssocID="{D99CC875-B600-4CD1-BD91-770666368493}" presName="parallelogram4" presStyleLbl="alignNode1" presStyleIdx="17" presStyleCnt="28"/>
      <dgm:spPr/>
    </dgm:pt>
    <dgm:pt modelId="{37D71C7C-D44D-49EF-B1E1-F213B82F42C8}" type="pres">
      <dgm:prSet presAssocID="{D99CC875-B600-4CD1-BD91-770666368493}" presName="parallelogram5" presStyleLbl="alignNode1" presStyleIdx="18" presStyleCnt="28"/>
      <dgm:spPr/>
    </dgm:pt>
    <dgm:pt modelId="{C0B5BEDB-718B-45A3-927E-51F45A19C004}" type="pres">
      <dgm:prSet presAssocID="{D99CC875-B600-4CD1-BD91-770666368493}" presName="parallelogram6" presStyleLbl="alignNode1" presStyleIdx="19" presStyleCnt="28"/>
      <dgm:spPr/>
    </dgm:pt>
    <dgm:pt modelId="{91E1B602-94BE-4B51-8146-CE2F98A9007B}" type="pres">
      <dgm:prSet presAssocID="{D99CC875-B600-4CD1-BD91-770666368493}" presName="parallelogram7" presStyleLbl="alignNode1" presStyleIdx="20" presStyleCnt="28"/>
      <dgm:spPr/>
    </dgm:pt>
    <dgm:pt modelId="{EBEF6137-1D87-417E-9C84-E5147D2B9332}" type="pres">
      <dgm:prSet presAssocID="{40304352-731D-45A2-BDD8-BA519464D6BD}" presName="sibTrans" presStyleCnt="0"/>
      <dgm:spPr/>
    </dgm:pt>
    <dgm:pt modelId="{FB34E35F-1E8B-465E-A6E5-DBF7F012ED4C}" type="pres">
      <dgm:prSet presAssocID="{6A89710C-8743-4B5A-83F1-A73E3698DC9E}" presName="parenttextcomposite" presStyleCnt="0"/>
      <dgm:spPr/>
    </dgm:pt>
    <dgm:pt modelId="{553666A1-F522-4BD1-9332-F5B38F8FB2F8}" type="pres">
      <dgm:prSet presAssocID="{6A89710C-8743-4B5A-83F1-A73E3698DC9E}" presName="parenttext" presStyleLbl="revTx" presStyleIdx="3" presStyleCnt="4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006B660-E4C5-4C66-9C7A-65B4378DF6E7}" type="pres">
      <dgm:prSet presAssocID="{6A89710C-8743-4B5A-83F1-A73E3698DC9E}" presName="parallelogramComposite" presStyleCnt="0"/>
      <dgm:spPr/>
    </dgm:pt>
    <dgm:pt modelId="{5A401732-62B5-4148-A768-7DF741057D47}" type="pres">
      <dgm:prSet presAssocID="{6A89710C-8743-4B5A-83F1-A73E3698DC9E}" presName="parallelogram1" presStyleLbl="alignNode1" presStyleIdx="21" presStyleCnt="28"/>
      <dgm:spPr/>
    </dgm:pt>
    <dgm:pt modelId="{C01198A6-7160-4415-B128-55D8BA20BE00}" type="pres">
      <dgm:prSet presAssocID="{6A89710C-8743-4B5A-83F1-A73E3698DC9E}" presName="parallelogram2" presStyleLbl="alignNode1" presStyleIdx="22" presStyleCnt="28"/>
      <dgm:spPr/>
    </dgm:pt>
    <dgm:pt modelId="{953DEC51-0F06-4114-AA26-9BD0DFCA279D}" type="pres">
      <dgm:prSet presAssocID="{6A89710C-8743-4B5A-83F1-A73E3698DC9E}" presName="parallelogram3" presStyleLbl="alignNode1" presStyleIdx="23" presStyleCnt="28"/>
      <dgm:spPr/>
    </dgm:pt>
    <dgm:pt modelId="{F89EB8EF-693D-4659-97F5-FEA2045675BC}" type="pres">
      <dgm:prSet presAssocID="{6A89710C-8743-4B5A-83F1-A73E3698DC9E}" presName="parallelogram4" presStyleLbl="alignNode1" presStyleIdx="24" presStyleCnt="28"/>
      <dgm:spPr/>
    </dgm:pt>
    <dgm:pt modelId="{4F6EB8D2-797A-4C58-B668-2C9C6F2ED5FA}" type="pres">
      <dgm:prSet presAssocID="{6A89710C-8743-4B5A-83F1-A73E3698DC9E}" presName="parallelogram5" presStyleLbl="alignNode1" presStyleIdx="25" presStyleCnt="28"/>
      <dgm:spPr/>
    </dgm:pt>
    <dgm:pt modelId="{E941F103-881D-4CFF-B011-F79B68E72494}" type="pres">
      <dgm:prSet presAssocID="{6A89710C-8743-4B5A-83F1-A73E3698DC9E}" presName="parallelogram6" presStyleLbl="alignNode1" presStyleIdx="26" presStyleCnt="28"/>
      <dgm:spPr/>
    </dgm:pt>
    <dgm:pt modelId="{8D6ABCF8-D6BD-49E2-9AB6-3A09255ED044}" type="pres">
      <dgm:prSet presAssocID="{6A89710C-8743-4B5A-83F1-A73E3698DC9E}" presName="parallelogram7" presStyleLbl="alignNode1" presStyleIdx="27" presStyleCnt="28"/>
      <dgm:spPr/>
    </dgm:pt>
  </dgm:ptLst>
  <dgm:cxnLst>
    <dgm:cxn modelId="{757D0042-3015-426C-9FCF-459C6453EEE2}" srcId="{989BB017-008B-4D5A-8F69-21DFF91898F3}" destId="{2C246825-6CE7-4E23-B1AB-A61F2669B4BB}" srcOrd="1" destOrd="0" parTransId="{1F44068E-C8B5-4D16-B824-EA0F62FA294E}" sibTransId="{0534B742-D0E6-4D76-AE71-76400EB25AC2}"/>
    <dgm:cxn modelId="{40967422-140E-448B-8E58-955F1276C4D5}" type="presOf" srcId="{1BC4D3BE-3390-478A-9641-5724AD1E0CD8}" destId="{C9A80BC7-E085-486E-894B-0947099285BE}" srcOrd="0" destOrd="0" presId="urn:microsoft.com/office/officeart/2008/layout/VerticalAccentList"/>
    <dgm:cxn modelId="{263EE71F-0963-4D7B-824A-3BC45316BCC3}" type="presOf" srcId="{2C246825-6CE7-4E23-B1AB-A61F2669B4BB}" destId="{CCC254AD-C91B-4DA1-98FD-B0E9BDF59DB0}" srcOrd="0" destOrd="0" presId="urn:microsoft.com/office/officeart/2008/layout/VerticalAccentList"/>
    <dgm:cxn modelId="{2789BC63-18B9-4ACE-83ED-C18A41F412D6}" srcId="{989BB017-008B-4D5A-8F69-21DFF91898F3}" destId="{D99CC875-B600-4CD1-BD91-770666368493}" srcOrd="2" destOrd="0" parTransId="{E4A72468-3CF3-4E62-BFE9-524644D43740}" sibTransId="{40304352-731D-45A2-BDD8-BA519464D6BD}"/>
    <dgm:cxn modelId="{1697ED7C-358F-43D9-9094-8A1348C34683}" type="presOf" srcId="{D99CC875-B600-4CD1-BD91-770666368493}" destId="{CB1D5097-4A0B-492C-85D7-58E542EB1B7D}" srcOrd="0" destOrd="0" presId="urn:microsoft.com/office/officeart/2008/layout/VerticalAccentList"/>
    <dgm:cxn modelId="{8D33DA64-40A5-48D0-A35E-6FCAF8D49442}" type="presOf" srcId="{6A89710C-8743-4B5A-83F1-A73E3698DC9E}" destId="{553666A1-F522-4BD1-9332-F5B38F8FB2F8}" srcOrd="0" destOrd="0" presId="urn:microsoft.com/office/officeart/2008/layout/VerticalAccentList"/>
    <dgm:cxn modelId="{09985DC2-A410-4EF7-AB02-152BA14624C6}" type="presOf" srcId="{989BB017-008B-4D5A-8F69-21DFF91898F3}" destId="{7217ECE3-9BF7-42D6-A823-E54CDAB80EB7}" srcOrd="0" destOrd="0" presId="urn:microsoft.com/office/officeart/2008/layout/VerticalAccentList"/>
    <dgm:cxn modelId="{274315D2-2A83-4B8A-B9C8-7038C27536DE}" srcId="{989BB017-008B-4D5A-8F69-21DFF91898F3}" destId="{6A89710C-8743-4B5A-83F1-A73E3698DC9E}" srcOrd="3" destOrd="0" parTransId="{45C14CA6-9A24-4D84-8B48-CD31A3F98838}" sibTransId="{8FCEC890-AE1B-461D-B581-796B950D3778}"/>
    <dgm:cxn modelId="{6214B923-DF48-4442-9327-5B1CBFB1B3EB}" srcId="{989BB017-008B-4D5A-8F69-21DFF91898F3}" destId="{1BC4D3BE-3390-478A-9641-5724AD1E0CD8}" srcOrd="0" destOrd="0" parTransId="{A6C3E6D1-3881-44B6-9E65-B5FD2FA21651}" sibTransId="{CFB2EFC9-895A-4F1E-B0CE-9CC33FCB82B1}"/>
    <dgm:cxn modelId="{FD77CC18-6644-4315-809A-9A02F9810B44}" type="presParOf" srcId="{7217ECE3-9BF7-42D6-A823-E54CDAB80EB7}" destId="{8E716AFA-9991-4DEE-8893-136A92F3CD70}" srcOrd="0" destOrd="0" presId="urn:microsoft.com/office/officeart/2008/layout/VerticalAccentList"/>
    <dgm:cxn modelId="{F01BB31A-3034-4182-A483-D040A835A210}" type="presParOf" srcId="{8E716AFA-9991-4DEE-8893-136A92F3CD70}" destId="{C9A80BC7-E085-486E-894B-0947099285BE}" srcOrd="0" destOrd="0" presId="urn:microsoft.com/office/officeart/2008/layout/VerticalAccentList"/>
    <dgm:cxn modelId="{BF9386D7-3DD7-4EAD-8011-B25D721E1B69}" type="presParOf" srcId="{7217ECE3-9BF7-42D6-A823-E54CDAB80EB7}" destId="{C1EE03DA-7C70-498E-92F5-72C5BDE86456}" srcOrd="1" destOrd="0" presId="urn:microsoft.com/office/officeart/2008/layout/VerticalAccentList"/>
    <dgm:cxn modelId="{F59BA1E5-6C67-4D14-80BF-7CB4C49A51FA}" type="presParOf" srcId="{C1EE03DA-7C70-498E-92F5-72C5BDE86456}" destId="{9A984E81-21CE-4333-BD3A-099F6FB61400}" srcOrd="0" destOrd="0" presId="urn:microsoft.com/office/officeart/2008/layout/VerticalAccentList"/>
    <dgm:cxn modelId="{D0696902-1201-4A0A-9B15-5715B5955DB0}" type="presParOf" srcId="{C1EE03DA-7C70-498E-92F5-72C5BDE86456}" destId="{CF10E126-B3C6-4E5D-B10B-F7B9E4F648E1}" srcOrd="1" destOrd="0" presId="urn:microsoft.com/office/officeart/2008/layout/VerticalAccentList"/>
    <dgm:cxn modelId="{16B12BB4-E630-4D90-BEAB-73ED74D0A936}" type="presParOf" srcId="{C1EE03DA-7C70-498E-92F5-72C5BDE86456}" destId="{27915CC5-82FE-40A5-B1C2-894CFF56C2DF}" srcOrd="2" destOrd="0" presId="urn:microsoft.com/office/officeart/2008/layout/VerticalAccentList"/>
    <dgm:cxn modelId="{44EDDA34-C29E-4BAB-BEAC-C2ACC027AB3C}" type="presParOf" srcId="{C1EE03DA-7C70-498E-92F5-72C5BDE86456}" destId="{39D57038-67A1-4098-A9B3-DBCB71988166}" srcOrd="3" destOrd="0" presId="urn:microsoft.com/office/officeart/2008/layout/VerticalAccentList"/>
    <dgm:cxn modelId="{B498EAA5-CD70-4E65-BDDC-B9F30D2E6A1F}" type="presParOf" srcId="{C1EE03DA-7C70-498E-92F5-72C5BDE86456}" destId="{15911230-A977-4EAC-AF42-26DFAC8D2207}" srcOrd="4" destOrd="0" presId="urn:microsoft.com/office/officeart/2008/layout/VerticalAccentList"/>
    <dgm:cxn modelId="{ED00E646-671A-4AC7-A6B1-D9B03A782432}" type="presParOf" srcId="{C1EE03DA-7C70-498E-92F5-72C5BDE86456}" destId="{B33D878E-49B2-435D-B33C-2C86F23C13C6}" srcOrd="5" destOrd="0" presId="urn:microsoft.com/office/officeart/2008/layout/VerticalAccentList"/>
    <dgm:cxn modelId="{7D4B234D-F8EA-4A2C-AAED-5335451865F1}" type="presParOf" srcId="{C1EE03DA-7C70-498E-92F5-72C5BDE86456}" destId="{DF8566FE-E58A-4B74-980F-CC912EBD5300}" srcOrd="6" destOrd="0" presId="urn:microsoft.com/office/officeart/2008/layout/VerticalAccentList"/>
    <dgm:cxn modelId="{1A553BD1-50F2-4BF6-B342-65DFD84F5C09}" type="presParOf" srcId="{7217ECE3-9BF7-42D6-A823-E54CDAB80EB7}" destId="{2C1CD3CD-45B4-4C4D-B2C4-7E433958392C}" srcOrd="2" destOrd="0" presId="urn:microsoft.com/office/officeart/2008/layout/VerticalAccentList"/>
    <dgm:cxn modelId="{8EC84106-19DE-4C5E-9616-6EAB49849C9E}" type="presParOf" srcId="{7217ECE3-9BF7-42D6-A823-E54CDAB80EB7}" destId="{D9FCA89F-0B6D-4D54-9EE5-AC55C13D7586}" srcOrd="3" destOrd="0" presId="urn:microsoft.com/office/officeart/2008/layout/VerticalAccentList"/>
    <dgm:cxn modelId="{C94390B9-1940-4FEF-BF91-C3AD25BC2B79}" type="presParOf" srcId="{D9FCA89F-0B6D-4D54-9EE5-AC55C13D7586}" destId="{CCC254AD-C91B-4DA1-98FD-B0E9BDF59DB0}" srcOrd="0" destOrd="0" presId="urn:microsoft.com/office/officeart/2008/layout/VerticalAccentList"/>
    <dgm:cxn modelId="{BF6BCD45-1315-4E72-8A48-96A0DEE33951}" type="presParOf" srcId="{7217ECE3-9BF7-42D6-A823-E54CDAB80EB7}" destId="{2A8C5F14-E7A6-4D75-9296-19594A05EA3A}" srcOrd="4" destOrd="0" presId="urn:microsoft.com/office/officeart/2008/layout/VerticalAccentList"/>
    <dgm:cxn modelId="{6BD5232C-B74B-44DE-AF6A-091BBFA9F184}" type="presParOf" srcId="{2A8C5F14-E7A6-4D75-9296-19594A05EA3A}" destId="{679AE0CA-7B01-437E-B1EB-3E2250669F1C}" srcOrd="0" destOrd="0" presId="urn:microsoft.com/office/officeart/2008/layout/VerticalAccentList"/>
    <dgm:cxn modelId="{7E2336A9-3A6B-4235-A7A4-BBDFA6C84F11}" type="presParOf" srcId="{2A8C5F14-E7A6-4D75-9296-19594A05EA3A}" destId="{9E180F50-B0D6-405B-A154-FBEC034278FA}" srcOrd="1" destOrd="0" presId="urn:microsoft.com/office/officeart/2008/layout/VerticalAccentList"/>
    <dgm:cxn modelId="{A73903A5-D424-427F-A1FB-3793D482E6C5}" type="presParOf" srcId="{2A8C5F14-E7A6-4D75-9296-19594A05EA3A}" destId="{A228302F-7BFA-436A-9901-28388F3CCFF7}" srcOrd="2" destOrd="0" presId="urn:microsoft.com/office/officeart/2008/layout/VerticalAccentList"/>
    <dgm:cxn modelId="{FC6E5242-BFA0-4317-A4F5-F8C5D1EE9374}" type="presParOf" srcId="{2A8C5F14-E7A6-4D75-9296-19594A05EA3A}" destId="{83E0C481-D039-4CF2-B25B-499B49759AD9}" srcOrd="3" destOrd="0" presId="urn:microsoft.com/office/officeart/2008/layout/VerticalAccentList"/>
    <dgm:cxn modelId="{029EBAB3-6C18-428C-98AD-7797E326BBDE}" type="presParOf" srcId="{2A8C5F14-E7A6-4D75-9296-19594A05EA3A}" destId="{C09969E0-572F-4A87-BFDE-97EAF485B51F}" srcOrd="4" destOrd="0" presId="urn:microsoft.com/office/officeart/2008/layout/VerticalAccentList"/>
    <dgm:cxn modelId="{C87E75CD-5345-4813-ABCF-84B8FD4AF3E2}" type="presParOf" srcId="{2A8C5F14-E7A6-4D75-9296-19594A05EA3A}" destId="{5EEEE061-79F4-4F06-8BDA-5845BCC3B399}" srcOrd="5" destOrd="0" presId="urn:microsoft.com/office/officeart/2008/layout/VerticalAccentList"/>
    <dgm:cxn modelId="{20798A7D-1B25-427A-913E-9CFCF5C7D23A}" type="presParOf" srcId="{2A8C5F14-E7A6-4D75-9296-19594A05EA3A}" destId="{43FA4CAE-E580-4411-BD99-42382F2422A3}" srcOrd="6" destOrd="0" presId="urn:microsoft.com/office/officeart/2008/layout/VerticalAccentList"/>
    <dgm:cxn modelId="{DA0D795C-3406-41F0-88C5-3875D7B21289}" type="presParOf" srcId="{7217ECE3-9BF7-42D6-A823-E54CDAB80EB7}" destId="{2019924F-49A3-41A2-9B9C-93DFB742DD8F}" srcOrd="5" destOrd="0" presId="urn:microsoft.com/office/officeart/2008/layout/VerticalAccentList"/>
    <dgm:cxn modelId="{989FED2D-950B-46F4-B132-9B2004DD6042}" type="presParOf" srcId="{7217ECE3-9BF7-42D6-A823-E54CDAB80EB7}" destId="{0444CDEC-5134-45BB-8980-CD51015A199C}" srcOrd="6" destOrd="0" presId="urn:microsoft.com/office/officeart/2008/layout/VerticalAccentList"/>
    <dgm:cxn modelId="{FEECC58A-B368-43C3-B07B-CEA8F99BA0A5}" type="presParOf" srcId="{0444CDEC-5134-45BB-8980-CD51015A199C}" destId="{CB1D5097-4A0B-492C-85D7-58E542EB1B7D}" srcOrd="0" destOrd="0" presId="urn:microsoft.com/office/officeart/2008/layout/VerticalAccentList"/>
    <dgm:cxn modelId="{70721406-1472-407E-A500-893F3E189A9D}" type="presParOf" srcId="{7217ECE3-9BF7-42D6-A823-E54CDAB80EB7}" destId="{F38CB004-98DF-4EC8-A004-FD4BF8C463C9}" srcOrd="7" destOrd="0" presId="urn:microsoft.com/office/officeart/2008/layout/VerticalAccentList"/>
    <dgm:cxn modelId="{FB9B5D3C-7CF7-4A66-859C-BDEAE3AB29B5}" type="presParOf" srcId="{F38CB004-98DF-4EC8-A004-FD4BF8C463C9}" destId="{F0EDF283-A820-405D-81AA-E702125F1186}" srcOrd="0" destOrd="0" presId="urn:microsoft.com/office/officeart/2008/layout/VerticalAccentList"/>
    <dgm:cxn modelId="{E9BD27D9-B25D-4E06-B94A-A6A512F257FF}" type="presParOf" srcId="{F38CB004-98DF-4EC8-A004-FD4BF8C463C9}" destId="{B47C12CE-087A-475B-B716-0A14F80DAE63}" srcOrd="1" destOrd="0" presId="urn:microsoft.com/office/officeart/2008/layout/VerticalAccentList"/>
    <dgm:cxn modelId="{D305C4AC-2A13-4BBE-A0E7-F30B9A4102B1}" type="presParOf" srcId="{F38CB004-98DF-4EC8-A004-FD4BF8C463C9}" destId="{4AC437DB-4C89-45A8-BEA3-E9C5F41F09A2}" srcOrd="2" destOrd="0" presId="urn:microsoft.com/office/officeart/2008/layout/VerticalAccentList"/>
    <dgm:cxn modelId="{2CBEBB01-1A21-4D5A-9B21-9C6AC31AFE31}" type="presParOf" srcId="{F38CB004-98DF-4EC8-A004-FD4BF8C463C9}" destId="{9B8053A8-6283-48B3-8416-9DD367E78291}" srcOrd="3" destOrd="0" presId="urn:microsoft.com/office/officeart/2008/layout/VerticalAccentList"/>
    <dgm:cxn modelId="{57785F5D-BE91-4DD7-83DA-8EAD7B4B5ACE}" type="presParOf" srcId="{F38CB004-98DF-4EC8-A004-FD4BF8C463C9}" destId="{37D71C7C-D44D-49EF-B1E1-F213B82F42C8}" srcOrd="4" destOrd="0" presId="urn:microsoft.com/office/officeart/2008/layout/VerticalAccentList"/>
    <dgm:cxn modelId="{013597D5-9D84-4163-B48D-6FB0780B3226}" type="presParOf" srcId="{F38CB004-98DF-4EC8-A004-FD4BF8C463C9}" destId="{C0B5BEDB-718B-45A3-927E-51F45A19C004}" srcOrd="5" destOrd="0" presId="urn:microsoft.com/office/officeart/2008/layout/VerticalAccentList"/>
    <dgm:cxn modelId="{53CAE9DB-93C3-449E-B1B9-DF66D498C95A}" type="presParOf" srcId="{F38CB004-98DF-4EC8-A004-FD4BF8C463C9}" destId="{91E1B602-94BE-4B51-8146-CE2F98A9007B}" srcOrd="6" destOrd="0" presId="urn:microsoft.com/office/officeart/2008/layout/VerticalAccentList"/>
    <dgm:cxn modelId="{CD580A8C-100B-425B-A269-59A3ED8A45EE}" type="presParOf" srcId="{7217ECE3-9BF7-42D6-A823-E54CDAB80EB7}" destId="{EBEF6137-1D87-417E-9C84-E5147D2B9332}" srcOrd="8" destOrd="0" presId="urn:microsoft.com/office/officeart/2008/layout/VerticalAccentList"/>
    <dgm:cxn modelId="{665C5C2F-35BA-4EAB-B9A3-9A4D70B233BF}" type="presParOf" srcId="{7217ECE3-9BF7-42D6-A823-E54CDAB80EB7}" destId="{FB34E35F-1E8B-465E-A6E5-DBF7F012ED4C}" srcOrd="9" destOrd="0" presId="urn:microsoft.com/office/officeart/2008/layout/VerticalAccentList"/>
    <dgm:cxn modelId="{E982253B-DF1F-4A68-8606-A9BAC11E7C8E}" type="presParOf" srcId="{FB34E35F-1E8B-465E-A6E5-DBF7F012ED4C}" destId="{553666A1-F522-4BD1-9332-F5B38F8FB2F8}" srcOrd="0" destOrd="0" presId="urn:microsoft.com/office/officeart/2008/layout/VerticalAccentList"/>
    <dgm:cxn modelId="{811EC73A-7433-4D29-969D-AD8EE034B3C9}" type="presParOf" srcId="{7217ECE3-9BF7-42D6-A823-E54CDAB80EB7}" destId="{2006B660-E4C5-4C66-9C7A-65B4378DF6E7}" srcOrd="10" destOrd="0" presId="urn:microsoft.com/office/officeart/2008/layout/VerticalAccentList"/>
    <dgm:cxn modelId="{463079F5-1679-43F0-AECA-E8251AF71E84}" type="presParOf" srcId="{2006B660-E4C5-4C66-9C7A-65B4378DF6E7}" destId="{5A401732-62B5-4148-A768-7DF741057D47}" srcOrd="0" destOrd="0" presId="urn:microsoft.com/office/officeart/2008/layout/VerticalAccentList"/>
    <dgm:cxn modelId="{65779C7A-8969-4F52-8831-06D67CF68D8A}" type="presParOf" srcId="{2006B660-E4C5-4C66-9C7A-65B4378DF6E7}" destId="{C01198A6-7160-4415-B128-55D8BA20BE00}" srcOrd="1" destOrd="0" presId="urn:microsoft.com/office/officeart/2008/layout/VerticalAccentList"/>
    <dgm:cxn modelId="{8613678A-13BF-405D-93B3-EEB70024F3B3}" type="presParOf" srcId="{2006B660-E4C5-4C66-9C7A-65B4378DF6E7}" destId="{953DEC51-0F06-4114-AA26-9BD0DFCA279D}" srcOrd="2" destOrd="0" presId="urn:microsoft.com/office/officeart/2008/layout/VerticalAccentList"/>
    <dgm:cxn modelId="{B93A82E1-92B0-46FB-B19B-10490C985E5D}" type="presParOf" srcId="{2006B660-E4C5-4C66-9C7A-65B4378DF6E7}" destId="{F89EB8EF-693D-4659-97F5-FEA2045675BC}" srcOrd="3" destOrd="0" presId="urn:microsoft.com/office/officeart/2008/layout/VerticalAccentList"/>
    <dgm:cxn modelId="{638033D0-E9FE-473C-98AB-21BD0B3212AF}" type="presParOf" srcId="{2006B660-E4C5-4C66-9C7A-65B4378DF6E7}" destId="{4F6EB8D2-797A-4C58-B668-2C9C6F2ED5FA}" srcOrd="4" destOrd="0" presId="urn:microsoft.com/office/officeart/2008/layout/VerticalAccentList"/>
    <dgm:cxn modelId="{3E48DAF9-9D2B-4C2E-A119-35CD09017FCD}" type="presParOf" srcId="{2006B660-E4C5-4C66-9C7A-65B4378DF6E7}" destId="{E941F103-881D-4CFF-B011-F79B68E72494}" srcOrd="5" destOrd="0" presId="urn:microsoft.com/office/officeart/2008/layout/VerticalAccentList"/>
    <dgm:cxn modelId="{4C5A71A3-3006-471D-9E81-229A3C3BE0F1}" type="presParOf" srcId="{2006B660-E4C5-4C66-9C7A-65B4378DF6E7}" destId="{8D6ABCF8-D6BD-49E2-9AB6-3A09255ED044}" srcOrd="6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2FB63970-6852-4A69-98CC-154C8BF5E29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ES"/>
        </a:p>
      </dgm:t>
    </dgm:pt>
    <dgm:pt modelId="{ED17D079-D0C5-409D-A376-FEB83675B4CF}">
      <dgm:prSet/>
      <dgm:spPr/>
      <dgm:t>
        <a:bodyPr/>
        <a:lstStyle/>
        <a:p>
          <a:pPr rtl="0"/>
          <a:r>
            <a:rPr lang="es-ES" smtClean="0"/>
            <a:t>En las interacciones con las familias es esencial la creación de un ambiente de escucha y confianza que facilite la comunicación y la expresión de los problemas y las dificultades. </a:t>
          </a:r>
          <a:endParaRPr lang="es-ES"/>
        </a:p>
      </dgm:t>
    </dgm:pt>
    <dgm:pt modelId="{2935B802-834F-4850-A337-0B1531D60B49}" type="parTrans" cxnId="{FEC0AD2E-631B-404B-936A-6ECB14DCAD1B}">
      <dgm:prSet/>
      <dgm:spPr/>
      <dgm:t>
        <a:bodyPr/>
        <a:lstStyle/>
        <a:p>
          <a:endParaRPr lang="es-ES"/>
        </a:p>
      </dgm:t>
    </dgm:pt>
    <dgm:pt modelId="{AD4C6BFA-B172-4ABA-A718-4CC46A74D406}" type="sibTrans" cxnId="{FEC0AD2E-631B-404B-936A-6ECB14DCAD1B}">
      <dgm:prSet/>
      <dgm:spPr/>
      <dgm:t>
        <a:bodyPr/>
        <a:lstStyle/>
        <a:p>
          <a:endParaRPr lang="es-ES"/>
        </a:p>
      </dgm:t>
    </dgm:pt>
    <dgm:pt modelId="{8B01E6D2-FF7B-4835-93BE-9BABF387A1C2}">
      <dgm:prSet/>
      <dgm:spPr/>
      <dgm:t>
        <a:bodyPr/>
        <a:lstStyle/>
        <a:p>
          <a:pPr rtl="0"/>
          <a:r>
            <a:rPr lang="es-ES" smtClean="0"/>
            <a:t>Se analizan las interacciones familiares en torno al problema, para obtener un cuadro nítido de sus pautas de conducta</a:t>
          </a:r>
          <a:endParaRPr lang="es-ES"/>
        </a:p>
      </dgm:t>
    </dgm:pt>
    <dgm:pt modelId="{F4A234D8-A824-4340-B75A-0C5303F0DCC5}" type="parTrans" cxnId="{992819A6-E75E-4062-BDB9-C91CA486E684}">
      <dgm:prSet/>
      <dgm:spPr/>
      <dgm:t>
        <a:bodyPr/>
        <a:lstStyle/>
        <a:p>
          <a:endParaRPr lang="es-ES"/>
        </a:p>
      </dgm:t>
    </dgm:pt>
    <dgm:pt modelId="{BB30CFAF-A2B7-491B-9FFA-70270D4A6BCA}" type="sibTrans" cxnId="{992819A6-E75E-4062-BDB9-C91CA486E684}">
      <dgm:prSet/>
      <dgm:spPr/>
      <dgm:t>
        <a:bodyPr/>
        <a:lstStyle/>
        <a:p>
          <a:endParaRPr lang="es-ES"/>
        </a:p>
      </dgm:t>
    </dgm:pt>
    <dgm:pt modelId="{915403FF-EE9C-440F-AD42-4655115FBAD1}">
      <dgm:prSet/>
      <dgm:spPr/>
      <dgm:t>
        <a:bodyPr/>
        <a:lstStyle/>
        <a:p>
          <a:pPr rtl="0"/>
          <a:r>
            <a:rPr lang="es-ES" smtClean="0"/>
            <a:t>Exploración de las soluciones intentadas previamente o la negociación de algún tipo de acuerdo o contrato que permita la continuidad del tratamiento. </a:t>
          </a:r>
          <a:endParaRPr lang="es-ES"/>
        </a:p>
      </dgm:t>
    </dgm:pt>
    <dgm:pt modelId="{C4B6DC7F-1F14-460D-AF5B-2BB1E96E1913}" type="parTrans" cxnId="{0A0D7C7B-F235-466E-84DE-BD9EFC9BA46A}">
      <dgm:prSet/>
      <dgm:spPr/>
      <dgm:t>
        <a:bodyPr/>
        <a:lstStyle/>
        <a:p>
          <a:endParaRPr lang="es-ES"/>
        </a:p>
      </dgm:t>
    </dgm:pt>
    <dgm:pt modelId="{12E208A9-1B34-42C1-BBEE-41621676CE95}" type="sibTrans" cxnId="{0A0D7C7B-F235-466E-84DE-BD9EFC9BA46A}">
      <dgm:prSet/>
      <dgm:spPr/>
      <dgm:t>
        <a:bodyPr/>
        <a:lstStyle/>
        <a:p>
          <a:endParaRPr lang="es-ES"/>
        </a:p>
      </dgm:t>
    </dgm:pt>
    <dgm:pt modelId="{70309BDC-FAC8-4FEB-BBF2-330013777EAA}" type="pres">
      <dgm:prSet presAssocID="{2FB63970-6852-4A69-98CC-154C8BF5E29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50A3B128-B2FD-47BA-9864-043BE22C4683}" type="pres">
      <dgm:prSet presAssocID="{ED17D079-D0C5-409D-A376-FEB83675B4CF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0337685-B9D9-4FE0-B55E-460C5D01BE2F}" type="pres">
      <dgm:prSet presAssocID="{AD4C6BFA-B172-4ABA-A718-4CC46A74D406}" presName="spacer" presStyleCnt="0"/>
      <dgm:spPr/>
    </dgm:pt>
    <dgm:pt modelId="{FC7742B2-904D-4C95-9758-4AF2DE98A7BD}" type="pres">
      <dgm:prSet presAssocID="{8B01E6D2-FF7B-4835-93BE-9BABF387A1C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2B5072F-2219-4FEC-AA8E-46BCC7C7C083}" type="pres">
      <dgm:prSet presAssocID="{BB30CFAF-A2B7-491B-9FFA-70270D4A6BCA}" presName="spacer" presStyleCnt="0"/>
      <dgm:spPr/>
    </dgm:pt>
    <dgm:pt modelId="{EA108F96-087B-4E1A-A4B8-57DB16FF670D}" type="pres">
      <dgm:prSet presAssocID="{915403FF-EE9C-440F-AD42-4655115FBAD1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92819A6-E75E-4062-BDB9-C91CA486E684}" srcId="{2FB63970-6852-4A69-98CC-154C8BF5E296}" destId="{8B01E6D2-FF7B-4835-93BE-9BABF387A1C2}" srcOrd="1" destOrd="0" parTransId="{F4A234D8-A824-4340-B75A-0C5303F0DCC5}" sibTransId="{BB30CFAF-A2B7-491B-9FFA-70270D4A6BCA}"/>
    <dgm:cxn modelId="{3398FBE8-162D-4BE9-830C-24B0E3AFA1A7}" type="presOf" srcId="{ED17D079-D0C5-409D-A376-FEB83675B4CF}" destId="{50A3B128-B2FD-47BA-9864-043BE22C4683}" srcOrd="0" destOrd="0" presId="urn:microsoft.com/office/officeart/2005/8/layout/vList2"/>
    <dgm:cxn modelId="{FEC0AD2E-631B-404B-936A-6ECB14DCAD1B}" srcId="{2FB63970-6852-4A69-98CC-154C8BF5E296}" destId="{ED17D079-D0C5-409D-A376-FEB83675B4CF}" srcOrd="0" destOrd="0" parTransId="{2935B802-834F-4850-A337-0B1531D60B49}" sibTransId="{AD4C6BFA-B172-4ABA-A718-4CC46A74D406}"/>
    <dgm:cxn modelId="{0A0D7C7B-F235-466E-84DE-BD9EFC9BA46A}" srcId="{2FB63970-6852-4A69-98CC-154C8BF5E296}" destId="{915403FF-EE9C-440F-AD42-4655115FBAD1}" srcOrd="2" destOrd="0" parTransId="{C4B6DC7F-1F14-460D-AF5B-2BB1E96E1913}" sibTransId="{12E208A9-1B34-42C1-BBEE-41621676CE95}"/>
    <dgm:cxn modelId="{84C82EB8-6A6A-4E4B-8BBC-049977CA45A3}" type="presOf" srcId="{915403FF-EE9C-440F-AD42-4655115FBAD1}" destId="{EA108F96-087B-4E1A-A4B8-57DB16FF670D}" srcOrd="0" destOrd="0" presId="urn:microsoft.com/office/officeart/2005/8/layout/vList2"/>
    <dgm:cxn modelId="{DEA5093E-A8C4-49E3-80F6-DC7872DFFE7D}" type="presOf" srcId="{8B01E6D2-FF7B-4835-93BE-9BABF387A1C2}" destId="{FC7742B2-904D-4C95-9758-4AF2DE98A7BD}" srcOrd="0" destOrd="0" presId="urn:microsoft.com/office/officeart/2005/8/layout/vList2"/>
    <dgm:cxn modelId="{17498193-12D2-4CA7-AF8F-5BBC70982F1F}" type="presOf" srcId="{2FB63970-6852-4A69-98CC-154C8BF5E296}" destId="{70309BDC-FAC8-4FEB-BBF2-330013777EAA}" srcOrd="0" destOrd="0" presId="urn:microsoft.com/office/officeart/2005/8/layout/vList2"/>
    <dgm:cxn modelId="{BDAA7334-056B-4154-8F02-D7EE825EFE66}" type="presParOf" srcId="{70309BDC-FAC8-4FEB-BBF2-330013777EAA}" destId="{50A3B128-B2FD-47BA-9864-043BE22C4683}" srcOrd="0" destOrd="0" presId="urn:microsoft.com/office/officeart/2005/8/layout/vList2"/>
    <dgm:cxn modelId="{CB291DE6-F225-4F96-AD7F-B9B03C7895D4}" type="presParOf" srcId="{70309BDC-FAC8-4FEB-BBF2-330013777EAA}" destId="{30337685-B9D9-4FE0-B55E-460C5D01BE2F}" srcOrd="1" destOrd="0" presId="urn:microsoft.com/office/officeart/2005/8/layout/vList2"/>
    <dgm:cxn modelId="{1BEA5C7C-E748-4715-8E94-B26211C07E6C}" type="presParOf" srcId="{70309BDC-FAC8-4FEB-BBF2-330013777EAA}" destId="{FC7742B2-904D-4C95-9758-4AF2DE98A7BD}" srcOrd="2" destOrd="0" presId="urn:microsoft.com/office/officeart/2005/8/layout/vList2"/>
    <dgm:cxn modelId="{9AC01103-A702-4D25-9711-B2FC08A5F256}" type="presParOf" srcId="{70309BDC-FAC8-4FEB-BBF2-330013777EAA}" destId="{72B5072F-2219-4FEC-AA8E-46BCC7C7C083}" srcOrd="3" destOrd="0" presId="urn:microsoft.com/office/officeart/2005/8/layout/vList2"/>
    <dgm:cxn modelId="{6AF94F5B-F67F-4E89-823D-667696ABF06B}" type="presParOf" srcId="{70309BDC-FAC8-4FEB-BBF2-330013777EAA}" destId="{EA108F96-087B-4E1A-A4B8-57DB16FF670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718938-C0C7-4F73-ADC5-EDB4C4A4768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ES"/>
        </a:p>
      </dgm:t>
    </dgm:pt>
    <dgm:pt modelId="{B9C643BF-3FF5-4685-9925-05B63BE6CB4E}">
      <dgm:prSet/>
      <dgm:spPr/>
      <dgm:t>
        <a:bodyPr/>
        <a:lstStyle/>
        <a:p>
          <a:pPr rtl="0"/>
          <a:endParaRPr lang="es-ES"/>
        </a:p>
      </dgm:t>
    </dgm:pt>
    <dgm:pt modelId="{46EB3DF7-F2C0-46E6-807B-752C6BBCCB13}" type="parTrans" cxnId="{3E6DC2AE-743A-4F5A-B53F-F7CB6568A9D8}">
      <dgm:prSet/>
      <dgm:spPr/>
      <dgm:t>
        <a:bodyPr/>
        <a:lstStyle/>
        <a:p>
          <a:endParaRPr lang="es-ES"/>
        </a:p>
      </dgm:t>
    </dgm:pt>
    <dgm:pt modelId="{9E33E654-F33A-4687-A902-F40F7F4CA763}" type="sibTrans" cxnId="{3E6DC2AE-743A-4F5A-B53F-F7CB6568A9D8}">
      <dgm:prSet/>
      <dgm:spPr/>
      <dgm:t>
        <a:bodyPr/>
        <a:lstStyle/>
        <a:p>
          <a:endParaRPr lang="es-ES"/>
        </a:p>
      </dgm:t>
    </dgm:pt>
    <dgm:pt modelId="{281A2C10-BFF6-4DF1-97BB-4C2F8A28FD5D}">
      <dgm:prSet/>
      <dgm:spPr/>
      <dgm:t>
        <a:bodyPr/>
        <a:lstStyle/>
        <a:p>
          <a:pPr rtl="0"/>
          <a:r>
            <a:rPr lang="es-ES" smtClean="0"/>
            <a:t>Recabar información mínima imprescindible.   </a:t>
          </a:r>
          <a:endParaRPr lang="es-ES"/>
        </a:p>
      </dgm:t>
    </dgm:pt>
    <dgm:pt modelId="{60306C63-4504-4774-9703-7DE6D1A14E51}" type="parTrans" cxnId="{B6F6ADFC-06A9-496E-A6E0-880DD2EB7167}">
      <dgm:prSet/>
      <dgm:spPr/>
      <dgm:t>
        <a:bodyPr/>
        <a:lstStyle/>
        <a:p>
          <a:endParaRPr lang="es-ES"/>
        </a:p>
      </dgm:t>
    </dgm:pt>
    <dgm:pt modelId="{B823200D-6143-481A-8B20-FC976D015259}" type="sibTrans" cxnId="{B6F6ADFC-06A9-496E-A6E0-880DD2EB7167}">
      <dgm:prSet/>
      <dgm:spPr/>
      <dgm:t>
        <a:bodyPr/>
        <a:lstStyle/>
        <a:p>
          <a:endParaRPr lang="es-ES"/>
        </a:p>
      </dgm:t>
    </dgm:pt>
    <dgm:pt modelId="{2E0FE80B-D6E8-4700-8315-4EADB84FA8E1}">
      <dgm:prSet/>
      <dgm:spPr/>
      <dgm:t>
        <a:bodyPr/>
        <a:lstStyle/>
        <a:p>
          <a:pPr rtl="0"/>
          <a:r>
            <a:rPr lang="es-ES" smtClean="0"/>
            <a:t>Comprobar si existe algún motivo de prioridad en la atención. </a:t>
          </a:r>
          <a:endParaRPr lang="es-ES"/>
        </a:p>
      </dgm:t>
    </dgm:pt>
    <dgm:pt modelId="{B80BF2B6-BF46-4F7C-AF1A-6438ACFF6D85}" type="parTrans" cxnId="{289F0D6C-6C29-4A40-8512-2385DF715178}">
      <dgm:prSet/>
      <dgm:spPr/>
      <dgm:t>
        <a:bodyPr/>
        <a:lstStyle/>
        <a:p>
          <a:endParaRPr lang="es-ES"/>
        </a:p>
      </dgm:t>
    </dgm:pt>
    <dgm:pt modelId="{28C879CC-D305-4F2F-BF71-A1E757E5FAEF}" type="sibTrans" cxnId="{289F0D6C-6C29-4A40-8512-2385DF715178}">
      <dgm:prSet/>
      <dgm:spPr/>
      <dgm:t>
        <a:bodyPr/>
        <a:lstStyle/>
        <a:p>
          <a:endParaRPr lang="es-ES"/>
        </a:p>
      </dgm:t>
    </dgm:pt>
    <dgm:pt modelId="{3EC23B8A-E29B-4DBB-8EF1-D470C344D709}">
      <dgm:prSet/>
      <dgm:spPr/>
      <dgm:t>
        <a:bodyPr/>
        <a:lstStyle/>
        <a:p>
          <a:pPr rtl="0"/>
          <a:r>
            <a:rPr lang="es-ES" smtClean="0"/>
            <a:t>Asesoría social sobre las actuaciones posibles, canalizando aquellas demandas hacia los servicios más adecuados. </a:t>
          </a:r>
          <a:endParaRPr lang="es-ES"/>
        </a:p>
      </dgm:t>
    </dgm:pt>
    <dgm:pt modelId="{F00FA6A1-BACD-411C-9369-29E20500A083}" type="parTrans" cxnId="{005DE3FE-8C70-4E73-B3C0-0BB32A2EE2EB}">
      <dgm:prSet/>
      <dgm:spPr/>
      <dgm:t>
        <a:bodyPr/>
        <a:lstStyle/>
        <a:p>
          <a:endParaRPr lang="es-ES"/>
        </a:p>
      </dgm:t>
    </dgm:pt>
    <dgm:pt modelId="{201B412D-2B38-4F35-87C1-A15D808DE5A2}" type="sibTrans" cxnId="{005DE3FE-8C70-4E73-B3C0-0BB32A2EE2EB}">
      <dgm:prSet/>
      <dgm:spPr/>
      <dgm:t>
        <a:bodyPr/>
        <a:lstStyle/>
        <a:p>
          <a:endParaRPr lang="es-ES"/>
        </a:p>
      </dgm:t>
    </dgm:pt>
    <dgm:pt modelId="{3ED72BA5-403F-4D00-BC6D-573DC60AF414}">
      <dgm:prSet/>
      <dgm:spPr/>
      <dgm:t>
        <a:bodyPr/>
        <a:lstStyle/>
        <a:p>
          <a:pPr rtl="0"/>
          <a:r>
            <a:rPr lang="es-ES" smtClean="0"/>
            <a:t>Generar empatía y establecer el vínculo terapéutico, que favorezca la retención y minimice los abandonos en estas fases iniciales, que suponen un mayor riesgo. </a:t>
          </a:r>
          <a:endParaRPr lang="es-ES"/>
        </a:p>
      </dgm:t>
    </dgm:pt>
    <dgm:pt modelId="{69BA7211-4DD5-4E1A-8A06-109AB6B8E15C}" type="parTrans" cxnId="{14839A0B-D077-41A9-B694-B214463B20A8}">
      <dgm:prSet/>
      <dgm:spPr/>
      <dgm:t>
        <a:bodyPr/>
        <a:lstStyle/>
        <a:p>
          <a:endParaRPr lang="es-ES"/>
        </a:p>
      </dgm:t>
    </dgm:pt>
    <dgm:pt modelId="{150D422A-0480-4D4C-B56E-B24788868860}" type="sibTrans" cxnId="{14839A0B-D077-41A9-B694-B214463B20A8}">
      <dgm:prSet/>
      <dgm:spPr/>
      <dgm:t>
        <a:bodyPr/>
        <a:lstStyle/>
        <a:p>
          <a:endParaRPr lang="es-ES"/>
        </a:p>
      </dgm:t>
    </dgm:pt>
    <dgm:pt modelId="{0053FCAF-1995-4771-A0D5-4D5769990DC6}">
      <dgm:prSet/>
      <dgm:spPr/>
      <dgm:t>
        <a:bodyPr/>
        <a:lstStyle/>
        <a:p>
          <a:pPr rtl="0"/>
          <a:r>
            <a:rPr lang="es-ES" smtClean="0"/>
            <a:t>Motivar al paciente para iniciar el proceso de atención.  </a:t>
          </a:r>
          <a:endParaRPr lang="es-ES"/>
        </a:p>
      </dgm:t>
    </dgm:pt>
    <dgm:pt modelId="{D5DCD427-1BF8-4CD1-A721-8E8BD1011261}" type="parTrans" cxnId="{5DBF18DD-80FF-47F8-BFDA-FEB3E30C9195}">
      <dgm:prSet/>
      <dgm:spPr/>
      <dgm:t>
        <a:bodyPr/>
        <a:lstStyle/>
        <a:p>
          <a:endParaRPr lang="es-ES"/>
        </a:p>
      </dgm:t>
    </dgm:pt>
    <dgm:pt modelId="{C75B1E90-3DF6-4FEE-B42A-B6C49710EF39}" type="sibTrans" cxnId="{5DBF18DD-80FF-47F8-BFDA-FEB3E30C9195}">
      <dgm:prSet/>
      <dgm:spPr/>
      <dgm:t>
        <a:bodyPr/>
        <a:lstStyle/>
        <a:p>
          <a:endParaRPr lang="es-ES"/>
        </a:p>
      </dgm:t>
    </dgm:pt>
    <dgm:pt modelId="{DB1059A1-C58F-4AC6-8D35-E9063FCA9C84}">
      <dgm:prSet/>
      <dgm:spPr/>
      <dgm:t>
        <a:bodyPr/>
        <a:lstStyle/>
        <a:p>
          <a:pPr rtl="0"/>
          <a:r>
            <a:rPr lang="es-ES" smtClean="0"/>
            <a:t>Asignar cita con los profesionales que vayan a intervenir.</a:t>
          </a:r>
          <a:endParaRPr lang="es-ES"/>
        </a:p>
      </dgm:t>
    </dgm:pt>
    <dgm:pt modelId="{89E04305-C70A-4DF8-BC90-3107C35DA1D6}" type="parTrans" cxnId="{F36C89B6-8AA7-4F90-9E6F-002C50383A8B}">
      <dgm:prSet/>
      <dgm:spPr/>
      <dgm:t>
        <a:bodyPr/>
        <a:lstStyle/>
        <a:p>
          <a:endParaRPr lang="es-ES"/>
        </a:p>
      </dgm:t>
    </dgm:pt>
    <dgm:pt modelId="{E47C9324-9C0D-4945-AC75-73497B83B906}" type="sibTrans" cxnId="{F36C89B6-8AA7-4F90-9E6F-002C50383A8B}">
      <dgm:prSet/>
      <dgm:spPr/>
      <dgm:t>
        <a:bodyPr/>
        <a:lstStyle/>
        <a:p>
          <a:endParaRPr lang="es-ES"/>
        </a:p>
      </dgm:t>
    </dgm:pt>
    <dgm:pt modelId="{2E9F0397-0739-480F-9A9B-C617EE9B35A8}">
      <dgm:prSet/>
      <dgm:spPr/>
      <dgm:t>
        <a:bodyPr/>
        <a:lstStyle/>
        <a:p>
          <a:pPr rtl="0"/>
          <a:r>
            <a:rPr lang="es-ES" smtClean="0"/>
            <a:t>PRIMER ANÁLISIS de la demanda del paciente y o su familia, así como de su motivación y expectativas frente al tratamiento y procurar reforzar y apoyar el deseo de cambio del paciente ayudándole a salir de su ambivalencia inicial.</a:t>
          </a:r>
          <a:endParaRPr lang="es-ES"/>
        </a:p>
      </dgm:t>
    </dgm:pt>
    <dgm:pt modelId="{A8420CB4-11C8-4ACE-911D-09AEBCFF7F17}" type="parTrans" cxnId="{01D5DCCD-1318-4B17-AFEA-230FB1938DF1}">
      <dgm:prSet/>
      <dgm:spPr/>
      <dgm:t>
        <a:bodyPr/>
        <a:lstStyle/>
        <a:p>
          <a:endParaRPr lang="es-ES"/>
        </a:p>
      </dgm:t>
    </dgm:pt>
    <dgm:pt modelId="{2645B8CE-3AA5-49A9-9CD5-71ACA9CCDA3D}" type="sibTrans" cxnId="{01D5DCCD-1318-4B17-AFEA-230FB1938DF1}">
      <dgm:prSet/>
      <dgm:spPr/>
      <dgm:t>
        <a:bodyPr/>
        <a:lstStyle/>
        <a:p>
          <a:endParaRPr lang="es-ES"/>
        </a:p>
      </dgm:t>
    </dgm:pt>
    <dgm:pt modelId="{44D80731-58BC-4B24-A31D-00B28DF09762}" type="pres">
      <dgm:prSet presAssocID="{DC718938-C0C7-4F73-ADC5-EDB4C4A4768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74BCCBD6-B404-41EA-82FE-80BED2B8D9ED}" type="pres">
      <dgm:prSet presAssocID="{B9C643BF-3FF5-4685-9925-05B63BE6CB4E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F3D7B74E-F5C3-4FA0-B712-93A271DE111A}" type="presOf" srcId="{3EC23B8A-E29B-4DBB-8EF1-D470C344D709}" destId="{74BCCBD6-B404-41EA-82FE-80BED2B8D9ED}" srcOrd="0" destOrd="3" presId="urn:microsoft.com/office/officeart/2005/8/layout/default"/>
    <dgm:cxn modelId="{289F0D6C-6C29-4A40-8512-2385DF715178}" srcId="{B9C643BF-3FF5-4685-9925-05B63BE6CB4E}" destId="{2E0FE80B-D6E8-4700-8315-4EADB84FA8E1}" srcOrd="1" destOrd="0" parTransId="{B80BF2B6-BF46-4F7C-AF1A-6438ACFF6D85}" sibTransId="{28C879CC-D305-4F2F-BF71-A1E757E5FAEF}"/>
    <dgm:cxn modelId="{81B4CB91-D974-4732-A6F0-1CF7C9E6BA5B}" type="presOf" srcId="{2E9F0397-0739-480F-9A9B-C617EE9B35A8}" destId="{74BCCBD6-B404-41EA-82FE-80BED2B8D9ED}" srcOrd="0" destOrd="7" presId="urn:microsoft.com/office/officeart/2005/8/layout/default"/>
    <dgm:cxn modelId="{642EE5CD-9A3C-4293-9B05-589B432AFDA4}" type="presOf" srcId="{281A2C10-BFF6-4DF1-97BB-4C2F8A28FD5D}" destId="{74BCCBD6-B404-41EA-82FE-80BED2B8D9ED}" srcOrd="0" destOrd="1" presId="urn:microsoft.com/office/officeart/2005/8/layout/default"/>
    <dgm:cxn modelId="{5DBF18DD-80FF-47F8-BFDA-FEB3E30C9195}" srcId="{B9C643BF-3FF5-4685-9925-05B63BE6CB4E}" destId="{0053FCAF-1995-4771-A0D5-4D5769990DC6}" srcOrd="4" destOrd="0" parTransId="{D5DCD427-1BF8-4CD1-A721-8E8BD1011261}" sibTransId="{C75B1E90-3DF6-4FEE-B42A-B6C49710EF39}"/>
    <dgm:cxn modelId="{3E6DC2AE-743A-4F5A-B53F-F7CB6568A9D8}" srcId="{DC718938-C0C7-4F73-ADC5-EDB4C4A47683}" destId="{B9C643BF-3FF5-4685-9925-05B63BE6CB4E}" srcOrd="0" destOrd="0" parTransId="{46EB3DF7-F2C0-46E6-807B-752C6BBCCB13}" sibTransId="{9E33E654-F33A-4687-A902-F40F7F4CA763}"/>
    <dgm:cxn modelId="{12704A21-6FF1-49D4-8850-9F3178AB1E69}" type="presOf" srcId="{2E0FE80B-D6E8-4700-8315-4EADB84FA8E1}" destId="{74BCCBD6-B404-41EA-82FE-80BED2B8D9ED}" srcOrd="0" destOrd="2" presId="urn:microsoft.com/office/officeart/2005/8/layout/default"/>
    <dgm:cxn modelId="{F36C89B6-8AA7-4F90-9E6F-002C50383A8B}" srcId="{B9C643BF-3FF5-4685-9925-05B63BE6CB4E}" destId="{DB1059A1-C58F-4AC6-8D35-E9063FCA9C84}" srcOrd="5" destOrd="0" parTransId="{89E04305-C70A-4DF8-BC90-3107C35DA1D6}" sibTransId="{E47C9324-9C0D-4945-AC75-73497B83B906}"/>
    <dgm:cxn modelId="{FFA33474-B778-4C8C-AE2C-47B62503BEA0}" type="presOf" srcId="{DB1059A1-C58F-4AC6-8D35-E9063FCA9C84}" destId="{74BCCBD6-B404-41EA-82FE-80BED2B8D9ED}" srcOrd="0" destOrd="6" presId="urn:microsoft.com/office/officeart/2005/8/layout/default"/>
    <dgm:cxn modelId="{01D5DCCD-1318-4B17-AFEA-230FB1938DF1}" srcId="{B9C643BF-3FF5-4685-9925-05B63BE6CB4E}" destId="{2E9F0397-0739-480F-9A9B-C617EE9B35A8}" srcOrd="6" destOrd="0" parTransId="{A8420CB4-11C8-4ACE-911D-09AEBCFF7F17}" sibTransId="{2645B8CE-3AA5-49A9-9CD5-71ACA9CCDA3D}"/>
    <dgm:cxn modelId="{B6F6ADFC-06A9-496E-A6E0-880DD2EB7167}" srcId="{B9C643BF-3FF5-4685-9925-05B63BE6CB4E}" destId="{281A2C10-BFF6-4DF1-97BB-4C2F8A28FD5D}" srcOrd="0" destOrd="0" parTransId="{60306C63-4504-4774-9703-7DE6D1A14E51}" sibTransId="{B823200D-6143-481A-8B20-FC976D015259}"/>
    <dgm:cxn modelId="{14839A0B-D077-41A9-B694-B214463B20A8}" srcId="{B9C643BF-3FF5-4685-9925-05B63BE6CB4E}" destId="{3ED72BA5-403F-4D00-BC6D-573DC60AF414}" srcOrd="3" destOrd="0" parTransId="{69BA7211-4DD5-4E1A-8A06-109AB6B8E15C}" sibTransId="{150D422A-0480-4D4C-B56E-B24788868860}"/>
    <dgm:cxn modelId="{18550171-3DA8-437E-BEA9-91EA9CC65154}" type="presOf" srcId="{3ED72BA5-403F-4D00-BC6D-573DC60AF414}" destId="{74BCCBD6-B404-41EA-82FE-80BED2B8D9ED}" srcOrd="0" destOrd="4" presId="urn:microsoft.com/office/officeart/2005/8/layout/default"/>
    <dgm:cxn modelId="{C4C59251-0658-4590-9BC1-545118E25EF2}" type="presOf" srcId="{DC718938-C0C7-4F73-ADC5-EDB4C4A47683}" destId="{44D80731-58BC-4B24-A31D-00B28DF09762}" srcOrd="0" destOrd="0" presId="urn:microsoft.com/office/officeart/2005/8/layout/default"/>
    <dgm:cxn modelId="{43272954-4075-4C8A-A29F-87BF81C08BAE}" type="presOf" srcId="{B9C643BF-3FF5-4685-9925-05B63BE6CB4E}" destId="{74BCCBD6-B404-41EA-82FE-80BED2B8D9ED}" srcOrd="0" destOrd="0" presId="urn:microsoft.com/office/officeart/2005/8/layout/default"/>
    <dgm:cxn modelId="{005DE3FE-8C70-4E73-B3C0-0BB32A2EE2EB}" srcId="{B9C643BF-3FF5-4685-9925-05B63BE6CB4E}" destId="{3EC23B8A-E29B-4DBB-8EF1-D470C344D709}" srcOrd="2" destOrd="0" parTransId="{F00FA6A1-BACD-411C-9369-29E20500A083}" sibTransId="{201B412D-2B38-4F35-87C1-A15D808DE5A2}"/>
    <dgm:cxn modelId="{49754446-B5EA-446C-9A89-338A360473FE}" type="presOf" srcId="{0053FCAF-1995-4771-A0D5-4D5769990DC6}" destId="{74BCCBD6-B404-41EA-82FE-80BED2B8D9ED}" srcOrd="0" destOrd="5" presId="urn:microsoft.com/office/officeart/2005/8/layout/default"/>
    <dgm:cxn modelId="{3F6D1E87-429A-4BCF-8726-CE87CC81DD92}" type="presParOf" srcId="{44D80731-58BC-4B24-A31D-00B28DF09762}" destId="{74BCCBD6-B404-41EA-82FE-80BED2B8D9ED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B98EBA3-1B89-4BE3-9184-FC6F97FEE7F0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ES"/>
        </a:p>
      </dgm:t>
    </dgm:pt>
    <dgm:pt modelId="{42E61A7C-DEF1-4732-ABA2-59F40E66F0A6}">
      <dgm:prSet/>
      <dgm:spPr/>
      <dgm:t>
        <a:bodyPr/>
        <a:lstStyle/>
        <a:p>
          <a:pPr rtl="0"/>
          <a:r>
            <a:rPr lang="es-ES" smtClean="0"/>
            <a:t>Adolescentes y jóvenes </a:t>
          </a:r>
          <a:endParaRPr lang="es-ES"/>
        </a:p>
      </dgm:t>
    </dgm:pt>
    <dgm:pt modelId="{4969C39A-DDDA-4CAA-ABED-59E10531AEED}" type="parTrans" cxnId="{51722B42-01A9-412F-B641-ECA621C0BBAD}">
      <dgm:prSet/>
      <dgm:spPr/>
      <dgm:t>
        <a:bodyPr/>
        <a:lstStyle/>
        <a:p>
          <a:endParaRPr lang="es-ES"/>
        </a:p>
      </dgm:t>
    </dgm:pt>
    <dgm:pt modelId="{EADE2957-4092-4806-A7FA-5046B2E72CBC}" type="sibTrans" cxnId="{51722B42-01A9-412F-B641-ECA621C0BBAD}">
      <dgm:prSet/>
      <dgm:spPr/>
      <dgm:t>
        <a:bodyPr/>
        <a:lstStyle/>
        <a:p>
          <a:endParaRPr lang="es-ES"/>
        </a:p>
      </dgm:t>
    </dgm:pt>
    <dgm:pt modelId="{5729EF4E-98FB-4584-8B7C-39A124DAA18F}">
      <dgm:prSet/>
      <dgm:spPr/>
      <dgm:t>
        <a:bodyPr/>
        <a:lstStyle/>
        <a:p>
          <a:pPr rtl="0"/>
          <a:r>
            <a:rPr lang="es-ES" smtClean="0"/>
            <a:t>Mujeres en especial situación de vulnerabilidad </a:t>
          </a:r>
          <a:endParaRPr lang="es-ES"/>
        </a:p>
      </dgm:t>
    </dgm:pt>
    <dgm:pt modelId="{E7CA5044-8213-4DD2-9C48-89F30E821F93}" type="parTrans" cxnId="{FF98F23F-0F6C-4614-B4F6-86B5BC7C4DCD}">
      <dgm:prSet/>
      <dgm:spPr/>
      <dgm:t>
        <a:bodyPr/>
        <a:lstStyle/>
        <a:p>
          <a:endParaRPr lang="es-ES"/>
        </a:p>
      </dgm:t>
    </dgm:pt>
    <dgm:pt modelId="{61F8C33A-D925-4B5E-AEC6-D084E7779CC4}" type="sibTrans" cxnId="{FF98F23F-0F6C-4614-B4F6-86B5BC7C4DCD}">
      <dgm:prSet/>
      <dgm:spPr/>
      <dgm:t>
        <a:bodyPr/>
        <a:lstStyle/>
        <a:p>
          <a:endParaRPr lang="es-ES"/>
        </a:p>
      </dgm:t>
    </dgm:pt>
    <dgm:pt modelId="{2676ACC2-1F54-4468-89BC-3283595DD37E}">
      <dgm:prSet/>
      <dgm:spPr/>
      <dgm:t>
        <a:bodyPr/>
        <a:lstStyle/>
        <a:p>
          <a:pPr rtl="0"/>
          <a:r>
            <a:rPr lang="es-ES" smtClean="0"/>
            <a:t>Pacientes con bajo potencial de cambio que requieren tratamientos prolongados </a:t>
          </a:r>
          <a:endParaRPr lang="es-ES"/>
        </a:p>
      </dgm:t>
    </dgm:pt>
    <dgm:pt modelId="{54395A1A-8EAD-4896-BC65-3E2300EF8E1F}" type="parTrans" cxnId="{E15C80BC-D0CF-4494-A71B-B9A7CDB258EB}">
      <dgm:prSet/>
      <dgm:spPr/>
      <dgm:t>
        <a:bodyPr/>
        <a:lstStyle/>
        <a:p>
          <a:endParaRPr lang="es-ES"/>
        </a:p>
      </dgm:t>
    </dgm:pt>
    <dgm:pt modelId="{D0994C44-D4E9-4710-A79B-E2D591C54EB2}" type="sibTrans" cxnId="{E15C80BC-D0CF-4494-A71B-B9A7CDB258EB}">
      <dgm:prSet/>
      <dgm:spPr/>
      <dgm:t>
        <a:bodyPr/>
        <a:lstStyle/>
        <a:p>
          <a:endParaRPr lang="es-ES"/>
        </a:p>
      </dgm:t>
    </dgm:pt>
    <dgm:pt modelId="{DAD855A1-76E2-4BEA-8BEE-6E9A3862F4C8}">
      <dgm:prSet/>
      <dgm:spPr/>
      <dgm:t>
        <a:bodyPr/>
        <a:lstStyle/>
        <a:p>
          <a:pPr rtl="0"/>
          <a:r>
            <a:rPr lang="es-ES" smtClean="0"/>
            <a:t>Pacientes con patología dual </a:t>
          </a:r>
          <a:endParaRPr lang="es-ES"/>
        </a:p>
      </dgm:t>
    </dgm:pt>
    <dgm:pt modelId="{BE8CDEC5-C36A-43EF-B5F7-62A61F94FF61}" type="parTrans" cxnId="{AB9B05CE-99B3-433D-A825-32C81916A8D6}">
      <dgm:prSet/>
      <dgm:spPr/>
      <dgm:t>
        <a:bodyPr/>
        <a:lstStyle/>
        <a:p>
          <a:endParaRPr lang="es-ES"/>
        </a:p>
      </dgm:t>
    </dgm:pt>
    <dgm:pt modelId="{730A92B7-7BE7-41F2-B37A-AD67209EBD94}" type="sibTrans" cxnId="{AB9B05CE-99B3-433D-A825-32C81916A8D6}">
      <dgm:prSet/>
      <dgm:spPr/>
      <dgm:t>
        <a:bodyPr/>
        <a:lstStyle/>
        <a:p>
          <a:endParaRPr lang="es-ES"/>
        </a:p>
      </dgm:t>
    </dgm:pt>
    <dgm:pt modelId="{F6995CE1-52F6-4BDE-AA0E-E7444F225508}">
      <dgm:prSet/>
      <dgm:spPr/>
      <dgm:t>
        <a:bodyPr/>
        <a:lstStyle/>
        <a:p>
          <a:pPr rtl="0"/>
          <a:r>
            <a:rPr lang="es-ES" smtClean="0"/>
            <a:t>Drogodependientes sin hogar </a:t>
          </a:r>
          <a:endParaRPr lang="es-ES"/>
        </a:p>
      </dgm:t>
    </dgm:pt>
    <dgm:pt modelId="{15E69EB8-55B2-4FF5-9F4E-9B267FDEBA4C}" type="parTrans" cxnId="{8921607A-3E31-4DBA-8CEF-ED7B39368380}">
      <dgm:prSet/>
      <dgm:spPr/>
      <dgm:t>
        <a:bodyPr/>
        <a:lstStyle/>
        <a:p>
          <a:endParaRPr lang="es-ES"/>
        </a:p>
      </dgm:t>
    </dgm:pt>
    <dgm:pt modelId="{9A2D930C-581B-47A9-8EC1-EEC6A9513F9D}" type="sibTrans" cxnId="{8921607A-3E31-4DBA-8CEF-ED7B39368380}">
      <dgm:prSet/>
      <dgm:spPr/>
      <dgm:t>
        <a:bodyPr/>
        <a:lstStyle/>
        <a:p>
          <a:endParaRPr lang="es-ES"/>
        </a:p>
      </dgm:t>
    </dgm:pt>
    <dgm:pt modelId="{56DDA741-998E-413B-8976-FD609B23A177}">
      <dgm:prSet/>
      <dgm:spPr/>
      <dgm:t>
        <a:bodyPr/>
        <a:lstStyle/>
        <a:p>
          <a:pPr rtl="0"/>
          <a:r>
            <a:rPr lang="es-ES" smtClean="0"/>
            <a:t>Personas con necesidades especiales debido a diferencias de origen, cultura o idioma </a:t>
          </a:r>
          <a:endParaRPr lang="es-ES"/>
        </a:p>
      </dgm:t>
    </dgm:pt>
    <dgm:pt modelId="{0238F082-242D-4C56-B89D-62853688FD56}" type="parTrans" cxnId="{AB1BEFEB-DA16-421A-9731-06EFA44FC828}">
      <dgm:prSet/>
      <dgm:spPr/>
      <dgm:t>
        <a:bodyPr/>
        <a:lstStyle/>
        <a:p>
          <a:endParaRPr lang="es-ES"/>
        </a:p>
      </dgm:t>
    </dgm:pt>
    <dgm:pt modelId="{4C7FBA1A-801F-4D6F-B9F2-C3F1F389692F}" type="sibTrans" cxnId="{AB1BEFEB-DA16-421A-9731-06EFA44FC828}">
      <dgm:prSet/>
      <dgm:spPr/>
      <dgm:t>
        <a:bodyPr/>
        <a:lstStyle/>
        <a:p>
          <a:endParaRPr lang="es-ES"/>
        </a:p>
      </dgm:t>
    </dgm:pt>
    <dgm:pt modelId="{00774FDE-2836-4A27-8964-45855F051EEE}">
      <dgm:prSet/>
      <dgm:spPr/>
      <dgm:t>
        <a:bodyPr/>
        <a:lstStyle/>
        <a:p>
          <a:pPr rtl="0"/>
          <a:r>
            <a:rPr lang="es-ES" smtClean="0"/>
            <a:t>Personas con conflictos legales o judiciales. </a:t>
          </a:r>
          <a:endParaRPr lang="es-ES"/>
        </a:p>
      </dgm:t>
    </dgm:pt>
    <dgm:pt modelId="{779784BB-BD89-4D89-BE65-2EE59E70E8AC}" type="parTrans" cxnId="{E3E1E7AE-404A-4BBD-9AEB-D2AC0C4D2610}">
      <dgm:prSet/>
      <dgm:spPr/>
      <dgm:t>
        <a:bodyPr/>
        <a:lstStyle/>
        <a:p>
          <a:endParaRPr lang="es-ES"/>
        </a:p>
      </dgm:t>
    </dgm:pt>
    <dgm:pt modelId="{14AAA8E2-AB9D-4220-9B57-EB58DC0AB516}" type="sibTrans" cxnId="{E3E1E7AE-404A-4BBD-9AEB-D2AC0C4D2610}">
      <dgm:prSet/>
      <dgm:spPr/>
      <dgm:t>
        <a:bodyPr/>
        <a:lstStyle/>
        <a:p>
          <a:endParaRPr lang="es-ES"/>
        </a:p>
      </dgm:t>
    </dgm:pt>
    <dgm:pt modelId="{D5C50DB9-4B62-4280-B679-11A552FA01ED}" type="pres">
      <dgm:prSet presAssocID="{5B98EBA3-1B89-4BE3-9184-FC6F97FEE7F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387CCA83-D5B0-448D-A595-0900A1B0A53E}" type="pres">
      <dgm:prSet presAssocID="{42E61A7C-DEF1-4732-ABA2-59F40E66F0A6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E275EDD-5695-467D-98A2-697A3B8D3941}" type="pres">
      <dgm:prSet presAssocID="{EADE2957-4092-4806-A7FA-5046B2E72CBC}" presName="sibTrans" presStyleCnt="0"/>
      <dgm:spPr/>
    </dgm:pt>
    <dgm:pt modelId="{A478E069-FDAB-4722-8778-FE4D2C0298AF}" type="pres">
      <dgm:prSet presAssocID="{5729EF4E-98FB-4584-8B7C-39A124DAA18F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FA74D2C-BA71-46F1-BE5C-FF96B4054716}" type="pres">
      <dgm:prSet presAssocID="{61F8C33A-D925-4B5E-AEC6-D084E7779CC4}" presName="sibTrans" presStyleCnt="0"/>
      <dgm:spPr/>
    </dgm:pt>
    <dgm:pt modelId="{A9761631-E0C9-49F1-A2CF-69E4D8EEF80B}" type="pres">
      <dgm:prSet presAssocID="{2676ACC2-1F54-4468-89BC-3283595DD37E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62512A5-A423-4ECF-8E3A-4658EB20A31B}" type="pres">
      <dgm:prSet presAssocID="{D0994C44-D4E9-4710-A79B-E2D591C54EB2}" presName="sibTrans" presStyleCnt="0"/>
      <dgm:spPr/>
    </dgm:pt>
    <dgm:pt modelId="{E52B0C67-FA0D-4ECC-806C-4C30A357F5B9}" type="pres">
      <dgm:prSet presAssocID="{DAD855A1-76E2-4BEA-8BEE-6E9A3862F4C8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99B4F71-8934-43B8-BBAA-4FC2DF07FAA6}" type="pres">
      <dgm:prSet presAssocID="{730A92B7-7BE7-41F2-B37A-AD67209EBD94}" presName="sibTrans" presStyleCnt="0"/>
      <dgm:spPr/>
    </dgm:pt>
    <dgm:pt modelId="{2A9777F1-4F10-4067-B059-0A9E47710D85}" type="pres">
      <dgm:prSet presAssocID="{F6995CE1-52F6-4BDE-AA0E-E7444F225508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C681259-DAB5-4511-8439-6D65DAD750A1}" type="pres">
      <dgm:prSet presAssocID="{9A2D930C-581B-47A9-8EC1-EEC6A9513F9D}" presName="sibTrans" presStyleCnt="0"/>
      <dgm:spPr/>
    </dgm:pt>
    <dgm:pt modelId="{51895B76-409F-4CEC-99C7-1D881839A8B3}" type="pres">
      <dgm:prSet presAssocID="{56DDA741-998E-413B-8976-FD609B23A177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3586B91-B7A6-4CF5-86B2-44043B592EA2}" type="pres">
      <dgm:prSet presAssocID="{4C7FBA1A-801F-4D6F-B9F2-C3F1F389692F}" presName="sibTrans" presStyleCnt="0"/>
      <dgm:spPr/>
    </dgm:pt>
    <dgm:pt modelId="{36DC0CCE-66FA-4539-A9F3-8026FB1CFE64}" type="pres">
      <dgm:prSet presAssocID="{00774FDE-2836-4A27-8964-45855F051EEE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E3E1E7AE-404A-4BBD-9AEB-D2AC0C4D2610}" srcId="{5B98EBA3-1B89-4BE3-9184-FC6F97FEE7F0}" destId="{00774FDE-2836-4A27-8964-45855F051EEE}" srcOrd="6" destOrd="0" parTransId="{779784BB-BD89-4D89-BE65-2EE59E70E8AC}" sibTransId="{14AAA8E2-AB9D-4220-9B57-EB58DC0AB516}"/>
    <dgm:cxn modelId="{A43C12CD-D75E-41C0-833E-27DD060903F5}" type="presOf" srcId="{42E61A7C-DEF1-4732-ABA2-59F40E66F0A6}" destId="{387CCA83-D5B0-448D-A595-0900A1B0A53E}" srcOrd="0" destOrd="0" presId="urn:microsoft.com/office/officeart/2005/8/layout/default"/>
    <dgm:cxn modelId="{AB1BEFEB-DA16-421A-9731-06EFA44FC828}" srcId="{5B98EBA3-1B89-4BE3-9184-FC6F97FEE7F0}" destId="{56DDA741-998E-413B-8976-FD609B23A177}" srcOrd="5" destOrd="0" parTransId="{0238F082-242D-4C56-B89D-62853688FD56}" sibTransId="{4C7FBA1A-801F-4D6F-B9F2-C3F1F389692F}"/>
    <dgm:cxn modelId="{51722B42-01A9-412F-B641-ECA621C0BBAD}" srcId="{5B98EBA3-1B89-4BE3-9184-FC6F97FEE7F0}" destId="{42E61A7C-DEF1-4732-ABA2-59F40E66F0A6}" srcOrd="0" destOrd="0" parTransId="{4969C39A-DDDA-4CAA-ABED-59E10531AEED}" sibTransId="{EADE2957-4092-4806-A7FA-5046B2E72CBC}"/>
    <dgm:cxn modelId="{E15C80BC-D0CF-4494-A71B-B9A7CDB258EB}" srcId="{5B98EBA3-1B89-4BE3-9184-FC6F97FEE7F0}" destId="{2676ACC2-1F54-4468-89BC-3283595DD37E}" srcOrd="2" destOrd="0" parTransId="{54395A1A-8EAD-4896-BC65-3E2300EF8E1F}" sibTransId="{D0994C44-D4E9-4710-A79B-E2D591C54EB2}"/>
    <dgm:cxn modelId="{AB9B05CE-99B3-433D-A825-32C81916A8D6}" srcId="{5B98EBA3-1B89-4BE3-9184-FC6F97FEE7F0}" destId="{DAD855A1-76E2-4BEA-8BEE-6E9A3862F4C8}" srcOrd="3" destOrd="0" parTransId="{BE8CDEC5-C36A-43EF-B5F7-62A61F94FF61}" sibTransId="{730A92B7-7BE7-41F2-B37A-AD67209EBD94}"/>
    <dgm:cxn modelId="{1CC1276A-F852-4543-895B-318453F89010}" type="presOf" srcId="{2676ACC2-1F54-4468-89BC-3283595DD37E}" destId="{A9761631-E0C9-49F1-A2CF-69E4D8EEF80B}" srcOrd="0" destOrd="0" presId="urn:microsoft.com/office/officeart/2005/8/layout/default"/>
    <dgm:cxn modelId="{C2C7C302-A91C-4928-862F-6BE8001AE5BF}" type="presOf" srcId="{5B98EBA3-1B89-4BE3-9184-FC6F97FEE7F0}" destId="{D5C50DB9-4B62-4280-B679-11A552FA01ED}" srcOrd="0" destOrd="0" presId="urn:microsoft.com/office/officeart/2005/8/layout/default"/>
    <dgm:cxn modelId="{5E415DB5-56CB-4E5D-B894-4F367591F6F9}" type="presOf" srcId="{5729EF4E-98FB-4584-8B7C-39A124DAA18F}" destId="{A478E069-FDAB-4722-8778-FE4D2C0298AF}" srcOrd="0" destOrd="0" presId="urn:microsoft.com/office/officeart/2005/8/layout/default"/>
    <dgm:cxn modelId="{0B288C39-735A-4610-84E4-2E1780ADAE87}" type="presOf" srcId="{56DDA741-998E-413B-8976-FD609B23A177}" destId="{51895B76-409F-4CEC-99C7-1D881839A8B3}" srcOrd="0" destOrd="0" presId="urn:microsoft.com/office/officeart/2005/8/layout/default"/>
    <dgm:cxn modelId="{32D5274F-B4B3-4539-B8AD-108F9B0FEC99}" type="presOf" srcId="{F6995CE1-52F6-4BDE-AA0E-E7444F225508}" destId="{2A9777F1-4F10-4067-B059-0A9E47710D85}" srcOrd="0" destOrd="0" presId="urn:microsoft.com/office/officeart/2005/8/layout/default"/>
    <dgm:cxn modelId="{41518DC9-5376-4DEB-AF6B-92A4F952BDA2}" type="presOf" srcId="{00774FDE-2836-4A27-8964-45855F051EEE}" destId="{36DC0CCE-66FA-4539-A9F3-8026FB1CFE64}" srcOrd="0" destOrd="0" presId="urn:microsoft.com/office/officeart/2005/8/layout/default"/>
    <dgm:cxn modelId="{5683BE35-4300-4326-8DDF-A7D04A4551EB}" type="presOf" srcId="{DAD855A1-76E2-4BEA-8BEE-6E9A3862F4C8}" destId="{E52B0C67-FA0D-4ECC-806C-4C30A357F5B9}" srcOrd="0" destOrd="0" presId="urn:microsoft.com/office/officeart/2005/8/layout/default"/>
    <dgm:cxn modelId="{FF98F23F-0F6C-4614-B4F6-86B5BC7C4DCD}" srcId="{5B98EBA3-1B89-4BE3-9184-FC6F97FEE7F0}" destId="{5729EF4E-98FB-4584-8B7C-39A124DAA18F}" srcOrd="1" destOrd="0" parTransId="{E7CA5044-8213-4DD2-9C48-89F30E821F93}" sibTransId="{61F8C33A-D925-4B5E-AEC6-D084E7779CC4}"/>
    <dgm:cxn modelId="{8921607A-3E31-4DBA-8CEF-ED7B39368380}" srcId="{5B98EBA3-1B89-4BE3-9184-FC6F97FEE7F0}" destId="{F6995CE1-52F6-4BDE-AA0E-E7444F225508}" srcOrd="4" destOrd="0" parTransId="{15E69EB8-55B2-4FF5-9F4E-9B267FDEBA4C}" sibTransId="{9A2D930C-581B-47A9-8EC1-EEC6A9513F9D}"/>
    <dgm:cxn modelId="{83BF24C0-EAA4-4F45-A4F1-B13B74D8321F}" type="presParOf" srcId="{D5C50DB9-4B62-4280-B679-11A552FA01ED}" destId="{387CCA83-D5B0-448D-A595-0900A1B0A53E}" srcOrd="0" destOrd="0" presId="urn:microsoft.com/office/officeart/2005/8/layout/default"/>
    <dgm:cxn modelId="{AAEA3D7C-C485-43A0-8BF0-6BDB62724A5D}" type="presParOf" srcId="{D5C50DB9-4B62-4280-B679-11A552FA01ED}" destId="{DE275EDD-5695-467D-98A2-697A3B8D3941}" srcOrd="1" destOrd="0" presId="urn:microsoft.com/office/officeart/2005/8/layout/default"/>
    <dgm:cxn modelId="{A7309746-6332-4FB6-88EE-3EC924597EEB}" type="presParOf" srcId="{D5C50DB9-4B62-4280-B679-11A552FA01ED}" destId="{A478E069-FDAB-4722-8778-FE4D2C0298AF}" srcOrd="2" destOrd="0" presId="urn:microsoft.com/office/officeart/2005/8/layout/default"/>
    <dgm:cxn modelId="{519BD477-1762-409B-9147-21F8984170EB}" type="presParOf" srcId="{D5C50DB9-4B62-4280-B679-11A552FA01ED}" destId="{AFA74D2C-BA71-46F1-BE5C-FF96B4054716}" srcOrd="3" destOrd="0" presId="urn:microsoft.com/office/officeart/2005/8/layout/default"/>
    <dgm:cxn modelId="{1B697285-B04A-4080-A32D-11CF7D92D427}" type="presParOf" srcId="{D5C50DB9-4B62-4280-B679-11A552FA01ED}" destId="{A9761631-E0C9-49F1-A2CF-69E4D8EEF80B}" srcOrd="4" destOrd="0" presId="urn:microsoft.com/office/officeart/2005/8/layout/default"/>
    <dgm:cxn modelId="{E892D613-2FEE-41F3-8DB8-5F3406DFC353}" type="presParOf" srcId="{D5C50DB9-4B62-4280-B679-11A552FA01ED}" destId="{962512A5-A423-4ECF-8E3A-4658EB20A31B}" srcOrd="5" destOrd="0" presId="urn:microsoft.com/office/officeart/2005/8/layout/default"/>
    <dgm:cxn modelId="{6F6DDBF0-66EB-4865-84E1-E8644A154077}" type="presParOf" srcId="{D5C50DB9-4B62-4280-B679-11A552FA01ED}" destId="{E52B0C67-FA0D-4ECC-806C-4C30A357F5B9}" srcOrd="6" destOrd="0" presId="urn:microsoft.com/office/officeart/2005/8/layout/default"/>
    <dgm:cxn modelId="{9B4A303D-B2E2-4EF0-A57B-1CAD6ABA18FA}" type="presParOf" srcId="{D5C50DB9-4B62-4280-B679-11A552FA01ED}" destId="{B99B4F71-8934-43B8-BBAA-4FC2DF07FAA6}" srcOrd="7" destOrd="0" presId="urn:microsoft.com/office/officeart/2005/8/layout/default"/>
    <dgm:cxn modelId="{5B6B890D-95D9-47D7-83D5-A4C47F073DAC}" type="presParOf" srcId="{D5C50DB9-4B62-4280-B679-11A552FA01ED}" destId="{2A9777F1-4F10-4067-B059-0A9E47710D85}" srcOrd="8" destOrd="0" presId="urn:microsoft.com/office/officeart/2005/8/layout/default"/>
    <dgm:cxn modelId="{277CA8B9-0F46-46D7-8404-BCB893278E0B}" type="presParOf" srcId="{D5C50DB9-4B62-4280-B679-11A552FA01ED}" destId="{1C681259-DAB5-4511-8439-6D65DAD750A1}" srcOrd="9" destOrd="0" presId="urn:microsoft.com/office/officeart/2005/8/layout/default"/>
    <dgm:cxn modelId="{2CD110CA-9DC7-4FC0-B6FB-101862B28E56}" type="presParOf" srcId="{D5C50DB9-4B62-4280-B679-11A552FA01ED}" destId="{51895B76-409F-4CEC-99C7-1D881839A8B3}" srcOrd="10" destOrd="0" presId="urn:microsoft.com/office/officeart/2005/8/layout/default"/>
    <dgm:cxn modelId="{B40B02C3-C127-4D7D-AB0E-7E8314C7AB0C}" type="presParOf" srcId="{D5C50DB9-4B62-4280-B679-11A552FA01ED}" destId="{A3586B91-B7A6-4CF5-86B2-44043B592EA2}" srcOrd="11" destOrd="0" presId="urn:microsoft.com/office/officeart/2005/8/layout/default"/>
    <dgm:cxn modelId="{334561CE-5FB1-4122-8A04-F25F42CB13F8}" type="presParOf" srcId="{D5C50DB9-4B62-4280-B679-11A552FA01ED}" destId="{36DC0CCE-66FA-4539-A9F3-8026FB1CFE64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8CCDFB6-BC65-4BBE-A4DE-832B97EC24E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ES"/>
        </a:p>
      </dgm:t>
    </dgm:pt>
    <dgm:pt modelId="{473B74CE-D16B-4D6B-AACC-BF74B025D40A}">
      <dgm:prSet/>
      <dgm:spPr/>
      <dgm:t>
        <a:bodyPr/>
        <a:lstStyle/>
        <a:p>
          <a:pPr rtl="0"/>
          <a:r>
            <a:rPr lang="es-ES" smtClean="0"/>
            <a:t>RAD Sanitario  y social.</a:t>
          </a:r>
          <a:endParaRPr lang="es-ES"/>
        </a:p>
      </dgm:t>
    </dgm:pt>
    <dgm:pt modelId="{FFFF8A9D-8861-464B-A6BE-536AAADD83AD}" type="parTrans" cxnId="{092D2BD3-D40B-4AC4-BCF1-55AE11170871}">
      <dgm:prSet/>
      <dgm:spPr/>
      <dgm:t>
        <a:bodyPr/>
        <a:lstStyle/>
        <a:p>
          <a:endParaRPr lang="es-ES"/>
        </a:p>
      </dgm:t>
    </dgm:pt>
    <dgm:pt modelId="{2783F76F-0BB9-43AD-A622-EC9B6B3786B3}" type="sibTrans" cxnId="{092D2BD3-D40B-4AC4-BCF1-55AE11170871}">
      <dgm:prSet/>
      <dgm:spPr/>
      <dgm:t>
        <a:bodyPr/>
        <a:lstStyle/>
        <a:p>
          <a:endParaRPr lang="es-ES"/>
        </a:p>
      </dgm:t>
    </dgm:pt>
    <dgm:pt modelId="{B1DC17E8-820F-4ACD-A26C-124947A39485}">
      <dgm:prSet/>
      <dgm:spPr/>
      <dgm:t>
        <a:bodyPr/>
        <a:lstStyle/>
        <a:p>
          <a:pPr rtl="0"/>
          <a:r>
            <a:rPr lang="es-ES" smtClean="0"/>
            <a:t>Historia de consumo  </a:t>
          </a:r>
          <a:endParaRPr lang="es-ES"/>
        </a:p>
      </dgm:t>
    </dgm:pt>
    <dgm:pt modelId="{48EF6159-9399-4E3E-A663-7C6BA24F2B32}" type="parTrans" cxnId="{4201557B-AA49-4687-8A96-CBBBCDC6D6D6}">
      <dgm:prSet/>
      <dgm:spPr/>
      <dgm:t>
        <a:bodyPr/>
        <a:lstStyle/>
        <a:p>
          <a:endParaRPr lang="es-ES"/>
        </a:p>
      </dgm:t>
    </dgm:pt>
    <dgm:pt modelId="{F19BFEF4-04AB-4DCC-8099-311C1C1B0E71}" type="sibTrans" cxnId="{4201557B-AA49-4687-8A96-CBBBCDC6D6D6}">
      <dgm:prSet/>
      <dgm:spPr/>
      <dgm:t>
        <a:bodyPr/>
        <a:lstStyle/>
        <a:p>
          <a:endParaRPr lang="es-ES"/>
        </a:p>
      </dgm:t>
    </dgm:pt>
    <dgm:pt modelId="{CB5B8D6A-4E08-4B72-B388-B762B76E25C5}">
      <dgm:prSet/>
      <dgm:spPr/>
      <dgm:t>
        <a:bodyPr/>
        <a:lstStyle/>
        <a:p>
          <a:pPr rtl="0"/>
          <a:r>
            <a:rPr lang="es-ES" smtClean="0"/>
            <a:t>Sustancia principal </a:t>
          </a:r>
          <a:endParaRPr lang="es-ES"/>
        </a:p>
      </dgm:t>
    </dgm:pt>
    <dgm:pt modelId="{928324E7-1189-4D5C-93FF-C52C7A7840AE}" type="parTrans" cxnId="{0E27E4A4-C8F3-492B-91A7-9F57572B9E1A}">
      <dgm:prSet/>
      <dgm:spPr/>
      <dgm:t>
        <a:bodyPr/>
        <a:lstStyle/>
        <a:p>
          <a:endParaRPr lang="es-ES"/>
        </a:p>
      </dgm:t>
    </dgm:pt>
    <dgm:pt modelId="{27267C26-76D4-4AE4-890D-3DFBA276C7A7}" type="sibTrans" cxnId="{0E27E4A4-C8F3-492B-91A7-9F57572B9E1A}">
      <dgm:prSet/>
      <dgm:spPr/>
      <dgm:t>
        <a:bodyPr/>
        <a:lstStyle/>
        <a:p>
          <a:endParaRPr lang="es-ES"/>
        </a:p>
      </dgm:t>
    </dgm:pt>
    <dgm:pt modelId="{E37F49B1-C0E3-4AFE-8134-A367CCB060A7}">
      <dgm:prSet/>
      <dgm:spPr/>
      <dgm:t>
        <a:bodyPr/>
        <a:lstStyle/>
        <a:p>
          <a:pPr rtl="0"/>
          <a:r>
            <a:rPr lang="es-ES" smtClean="0"/>
            <a:t>Vía y motivo de acceso </a:t>
          </a:r>
          <a:endParaRPr lang="es-ES"/>
        </a:p>
      </dgm:t>
    </dgm:pt>
    <dgm:pt modelId="{C5CE9B79-81A6-4870-9CAD-4799BF56F5B0}" type="parTrans" cxnId="{03FEA542-FC0F-41DB-A20B-73D83FEEF618}">
      <dgm:prSet/>
      <dgm:spPr/>
      <dgm:t>
        <a:bodyPr/>
        <a:lstStyle/>
        <a:p>
          <a:endParaRPr lang="es-ES"/>
        </a:p>
      </dgm:t>
    </dgm:pt>
    <dgm:pt modelId="{4D896CDE-3E08-4CBE-A094-44D017E46239}" type="sibTrans" cxnId="{03FEA542-FC0F-41DB-A20B-73D83FEEF618}">
      <dgm:prSet/>
      <dgm:spPr/>
      <dgm:t>
        <a:bodyPr/>
        <a:lstStyle/>
        <a:p>
          <a:endParaRPr lang="es-ES"/>
        </a:p>
      </dgm:t>
    </dgm:pt>
    <dgm:pt modelId="{413E3F7E-124F-4449-8401-D52732C6259E}" type="pres">
      <dgm:prSet presAssocID="{D8CCDFB6-BC65-4BBE-A4DE-832B97EC24E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57909861-09C0-4611-A47E-FB31AD7ED43D}" type="pres">
      <dgm:prSet presAssocID="{473B74CE-D16B-4D6B-AACC-BF74B025D40A}" presName="hierRoot1" presStyleCnt="0">
        <dgm:presLayoutVars>
          <dgm:hierBranch val="init"/>
        </dgm:presLayoutVars>
      </dgm:prSet>
      <dgm:spPr/>
    </dgm:pt>
    <dgm:pt modelId="{ADD995E5-E9EA-42CC-84BB-ED6C563F3132}" type="pres">
      <dgm:prSet presAssocID="{473B74CE-D16B-4D6B-AACC-BF74B025D40A}" presName="rootComposite1" presStyleCnt="0"/>
      <dgm:spPr/>
    </dgm:pt>
    <dgm:pt modelId="{0E52326C-C5F6-433D-B065-FCD61F808CAF}" type="pres">
      <dgm:prSet presAssocID="{473B74CE-D16B-4D6B-AACC-BF74B025D40A}" presName="rootText1" presStyleLbl="node0" presStyleIdx="0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E916F04-49CE-4601-B6BF-580949B06E1E}" type="pres">
      <dgm:prSet presAssocID="{473B74CE-D16B-4D6B-AACC-BF74B025D40A}" presName="rootConnector1" presStyleLbl="node1" presStyleIdx="0" presStyleCnt="0"/>
      <dgm:spPr/>
      <dgm:t>
        <a:bodyPr/>
        <a:lstStyle/>
        <a:p>
          <a:endParaRPr lang="es-ES"/>
        </a:p>
      </dgm:t>
    </dgm:pt>
    <dgm:pt modelId="{810B4760-67BB-4768-A5FC-9BAA9DA78E86}" type="pres">
      <dgm:prSet presAssocID="{473B74CE-D16B-4D6B-AACC-BF74B025D40A}" presName="hierChild2" presStyleCnt="0"/>
      <dgm:spPr/>
    </dgm:pt>
    <dgm:pt modelId="{5CDCB34E-5CB7-458E-9A66-871D343EE1BF}" type="pres">
      <dgm:prSet presAssocID="{473B74CE-D16B-4D6B-AACC-BF74B025D40A}" presName="hierChild3" presStyleCnt="0"/>
      <dgm:spPr/>
    </dgm:pt>
    <dgm:pt modelId="{FA3F7256-B8E2-42A5-B6A1-E29CF6E2B174}" type="pres">
      <dgm:prSet presAssocID="{B1DC17E8-820F-4ACD-A26C-124947A39485}" presName="hierRoot1" presStyleCnt="0">
        <dgm:presLayoutVars>
          <dgm:hierBranch val="init"/>
        </dgm:presLayoutVars>
      </dgm:prSet>
      <dgm:spPr/>
    </dgm:pt>
    <dgm:pt modelId="{34D89515-4EB2-471A-87D6-4C5743828ADE}" type="pres">
      <dgm:prSet presAssocID="{B1DC17E8-820F-4ACD-A26C-124947A39485}" presName="rootComposite1" presStyleCnt="0"/>
      <dgm:spPr/>
    </dgm:pt>
    <dgm:pt modelId="{A71F2B79-E258-4B10-9A86-10D4073E08E9}" type="pres">
      <dgm:prSet presAssocID="{B1DC17E8-820F-4ACD-A26C-124947A39485}" presName="rootText1" presStyleLbl="node0" presStyleIdx="1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7D8D2FB-3868-40A3-BD32-BB8F51567AC4}" type="pres">
      <dgm:prSet presAssocID="{B1DC17E8-820F-4ACD-A26C-124947A39485}" presName="rootConnector1" presStyleLbl="node1" presStyleIdx="0" presStyleCnt="0"/>
      <dgm:spPr/>
      <dgm:t>
        <a:bodyPr/>
        <a:lstStyle/>
        <a:p>
          <a:endParaRPr lang="es-ES"/>
        </a:p>
      </dgm:t>
    </dgm:pt>
    <dgm:pt modelId="{67CA4FF1-1070-456A-AAC5-09F34A9EC42D}" type="pres">
      <dgm:prSet presAssocID="{B1DC17E8-820F-4ACD-A26C-124947A39485}" presName="hierChild2" presStyleCnt="0"/>
      <dgm:spPr/>
    </dgm:pt>
    <dgm:pt modelId="{C0CF354E-C32B-41AD-94AB-CFEC562B3524}" type="pres">
      <dgm:prSet presAssocID="{B1DC17E8-820F-4ACD-A26C-124947A39485}" presName="hierChild3" presStyleCnt="0"/>
      <dgm:spPr/>
    </dgm:pt>
    <dgm:pt modelId="{BDD5FE18-A3F2-4590-8E81-F9562F330332}" type="pres">
      <dgm:prSet presAssocID="{CB5B8D6A-4E08-4B72-B388-B762B76E25C5}" presName="hierRoot1" presStyleCnt="0">
        <dgm:presLayoutVars>
          <dgm:hierBranch val="init"/>
        </dgm:presLayoutVars>
      </dgm:prSet>
      <dgm:spPr/>
    </dgm:pt>
    <dgm:pt modelId="{99FDDC59-B6D8-42FF-BF30-DCB38AED6FF1}" type="pres">
      <dgm:prSet presAssocID="{CB5B8D6A-4E08-4B72-B388-B762B76E25C5}" presName="rootComposite1" presStyleCnt="0"/>
      <dgm:spPr/>
    </dgm:pt>
    <dgm:pt modelId="{1945E747-6A62-451F-8A3A-CB1638C8254A}" type="pres">
      <dgm:prSet presAssocID="{CB5B8D6A-4E08-4B72-B388-B762B76E25C5}" presName="rootText1" presStyleLbl="node0" presStyleIdx="2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9863E6A-DAF8-4FD5-8208-0C1D6042D6D2}" type="pres">
      <dgm:prSet presAssocID="{CB5B8D6A-4E08-4B72-B388-B762B76E25C5}" presName="rootConnector1" presStyleLbl="node1" presStyleIdx="0" presStyleCnt="0"/>
      <dgm:spPr/>
      <dgm:t>
        <a:bodyPr/>
        <a:lstStyle/>
        <a:p>
          <a:endParaRPr lang="es-ES"/>
        </a:p>
      </dgm:t>
    </dgm:pt>
    <dgm:pt modelId="{2DEDAB69-12A8-431C-B3D0-E973DB74CE26}" type="pres">
      <dgm:prSet presAssocID="{CB5B8D6A-4E08-4B72-B388-B762B76E25C5}" presName="hierChild2" presStyleCnt="0"/>
      <dgm:spPr/>
    </dgm:pt>
    <dgm:pt modelId="{1D915FEF-F716-4272-B55F-24E041000F17}" type="pres">
      <dgm:prSet presAssocID="{CB5B8D6A-4E08-4B72-B388-B762B76E25C5}" presName="hierChild3" presStyleCnt="0"/>
      <dgm:spPr/>
    </dgm:pt>
    <dgm:pt modelId="{A97359F5-15BB-425F-BE1F-00AFBF86AA54}" type="pres">
      <dgm:prSet presAssocID="{E37F49B1-C0E3-4AFE-8134-A367CCB060A7}" presName="hierRoot1" presStyleCnt="0">
        <dgm:presLayoutVars>
          <dgm:hierBranch val="init"/>
        </dgm:presLayoutVars>
      </dgm:prSet>
      <dgm:spPr/>
    </dgm:pt>
    <dgm:pt modelId="{0FBC7A72-012C-4E4C-8993-5DB1D54D1B54}" type="pres">
      <dgm:prSet presAssocID="{E37F49B1-C0E3-4AFE-8134-A367CCB060A7}" presName="rootComposite1" presStyleCnt="0"/>
      <dgm:spPr/>
    </dgm:pt>
    <dgm:pt modelId="{AB5E31B1-DD0A-4ED5-9796-BD113348EEAE}" type="pres">
      <dgm:prSet presAssocID="{E37F49B1-C0E3-4AFE-8134-A367CCB060A7}" presName="rootText1" presStyleLbl="node0" presStyleIdx="3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CBB2AAB-33B2-434F-A586-EB8559D72198}" type="pres">
      <dgm:prSet presAssocID="{E37F49B1-C0E3-4AFE-8134-A367CCB060A7}" presName="rootConnector1" presStyleLbl="node1" presStyleIdx="0" presStyleCnt="0"/>
      <dgm:spPr/>
      <dgm:t>
        <a:bodyPr/>
        <a:lstStyle/>
        <a:p>
          <a:endParaRPr lang="es-ES"/>
        </a:p>
      </dgm:t>
    </dgm:pt>
    <dgm:pt modelId="{CDB9D29B-CE4F-45BD-BE66-E4DCD4F2450C}" type="pres">
      <dgm:prSet presAssocID="{E37F49B1-C0E3-4AFE-8134-A367CCB060A7}" presName="hierChild2" presStyleCnt="0"/>
      <dgm:spPr/>
    </dgm:pt>
    <dgm:pt modelId="{52D898BE-58DD-49ED-A400-738F37E021E7}" type="pres">
      <dgm:prSet presAssocID="{E37F49B1-C0E3-4AFE-8134-A367CCB060A7}" presName="hierChild3" presStyleCnt="0"/>
      <dgm:spPr/>
    </dgm:pt>
  </dgm:ptLst>
  <dgm:cxnLst>
    <dgm:cxn modelId="{03FEA542-FC0F-41DB-A20B-73D83FEEF618}" srcId="{D8CCDFB6-BC65-4BBE-A4DE-832B97EC24E7}" destId="{E37F49B1-C0E3-4AFE-8134-A367CCB060A7}" srcOrd="3" destOrd="0" parTransId="{C5CE9B79-81A6-4870-9CAD-4799BF56F5B0}" sibTransId="{4D896CDE-3E08-4CBE-A094-44D017E46239}"/>
    <dgm:cxn modelId="{4201557B-AA49-4687-8A96-CBBBCDC6D6D6}" srcId="{D8CCDFB6-BC65-4BBE-A4DE-832B97EC24E7}" destId="{B1DC17E8-820F-4ACD-A26C-124947A39485}" srcOrd="1" destOrd="0" parTransId="{48EF6159-9399-4E3E-A663-7C6BA24F2B32}" sibTransId="{F19BFEF4-04AB-4DCC-8099-311C1C1B0E71}"/>
    <dgm:cxn modelId="{21A4C049-4774-4261-A284-99429FEB173E}" type="presOf" srcId="{B1DC17E8-820F-4ACD-A26C-124947A39485}" destId="{A71F2B79-E258-4B10-9A86-10D4073E08E9}" srcOrd="0" destOrd="0" presId="urn:microsoft.com/office/officeart/2005/8/layout/orgChart1"/>
    <dgm:cxn modelId="{092D2BD3-D40B-4AC4-BCF1-55AE11170871}" srcId="{D8CCDFB6-BC65-4BBE-A4DE-832B97EC24E7}" destId="{473B74CE-D16B-4D6B-AACC-BF74B025D40A}" srcOrd="0" destOrd="0" parTransId="{FFFF8A9D-8861-464B-A6BE-536AAADD83AD}" sibTransId="{2783F76F-0BB9-43AD-A622-EC9B6B3786B3}"/>
    <dgm:cxn modelId="{F97AB478-5B16-4AEC-9127-70E9E0B67178}" type="presOf" srcId="{473B74CE-D16B-4D6B-AACC-BF74B025D40A}" destId="{DE916F04-49CE-4601-B6BF-580949B06E1E}" srcOrd="1" destOrd="0" presId="urn:microsoft.com/office/officeart/2005/8/layout/orgChart1"/>
    <dgm:cxn modelId="{A08FA5C1-19B4-4A14-9481-1205657E766C}" type="presOf" srcId="{E37F49B1-C0E3-4AFE-8134-A367CCB060A7}" destId="{CCBB2AAB-33B2-434F-A586-EB8559D72198}" srcOrd="1" destOrd="0" presId="urn:microsoft.com/office/officeart/2005/8/layout/orgChart1"/>
    <dgm:cxn modelId="{854D23EB-0914-4A3C-8395-548026973505}" type="presOf" srcId="{CB5B8D6A-4E08-4B72-B388-B762B76E25C5}" destId="{1945E747-6A62-451F-8A3A-CB1638C8254A}" srcOrd="0" destOrd="0" presId="urn:microsoft.com/office/officeart/2005/8/layout/orgChart1"/>
    <dgm:cxn modelId="{2A519F64-7B4B-402E-B488-F43240E4D501}" type="presOf" srcId="{D8CCDFB6-BC65-4BBE-A4DE-832B97EC24E7}" destId="{413E3F7E-124F-4449-8401-D52732C6259E}" srcOrd="0" destOrd="0" presId="urn:microsoft.com/office/officeart/2005/8/layout/orgChart1"/>
    <dgm:cxn modelId="{EEE0917B-3EBB-460F-AD10-2ACDC8E8ED7D}" type="presOf" srcId="{E37F49B1-C0E3-4AFE-8134-A367CCB060A7}" destId="{AB5E31B1-DD0A-4ED5-9796-BD113348EEAE}" srcOrd="0" destOrd="0" presId="urn:microsoft.com/office/officeart/2005/8/layout/orgChart1"/>
    <dgm:cxn modelId="{0E27E4A4-C8F3-492B-91A7-9F57572B9E1A}" srcId="{D8CCDFB6-BC65-4BBE-A4DE-832B97EC24E7}" destId="{CB5B8D6A-4E08-4B72-B388-B762B76E25C5}" srcOrd="2" destOrd="0" parTransId="{928324E7-1189-4D5C-93FF-C52C7A7840AE}" sibTransId="{27267C26-76D4-4AE4-890D-3DFBA276C7A7}"/>
    <dgm:cxn modelId="{9E0D4481-8935-49F8-B0A8-18E461A29CB8}" type="presOf" srcId="{473B74CE-D16B-4D6B-AACC-BF74B025D40A}" destId="{0E52326C-C5F6-433D-B065-FCD61F808CAF}" srcOrd="0" destOrd="0" presId="urn:microsoft.com/office/officeart/2005/8/layout/orgChart1"/>
    <dgm:cxn modelId="{C036A2F4-6B84-4305-9C4C-96BB95AADF2F}" type="presOf" srcId="{B1DC17E8-820F-4ACD-A26C-124947A39485}" destId="{37D8D2FB-3868-40A3-BD32-BB8F51567AC4}" srcOrd="1" destOrd="0" presId="urn:microsoft.com/office/officeart/2005/8/layout/orgChart1"/>
    <dgm:cxn modelId="{55C8F9E0-EE2A-41CD-A2DF-5D6644A18628}" type="presOf" srcId="{CB5B8D6A-4E08-4B72-B388-B762B76E25C5}" destId="{19863E6A-DAF8-4FD5-8208-0C1D6042D6D2}" srcOrd="1" destOrd="0" presId="urn:microsoft.com/office/officeart/2005/8/layout/orgChart1"/>
    <dgm:cxn modelId="{303F82E6-1E4B-4982-9E36-6A46C9AF7D44}" type="presParOf" srcId="{413E3F7E-124F-4449-8401-D52732C6259E}" destId="{57909861-09C0-4611-A47E-FB31AD7ED43D}" srcOrd="0" destOrd="0" presId="urn:microsoft.com/office/officeart/2005/8/layout/orgChart1"/>
    <dgm:cxn modelId="{19B87820-48E8-44D6-9C1F-2F6B41D57638}" type="presParOf" srcId="{57909861-09C0-4611-A47E-FB31AD7ED43D}" destId="{ADD995E5-E9EA-42CC-84BB-ED6C563F3132}" srcOrd="0" destOrd="0" presId="urn:microsoft.com/office/officeart/2005/8/layout/orgChart1"/>
    <dgm:cxn modelId="{B864750E-9B22-49FC-86FC-850A79BE174F}" type="presParOf" srcId="{ADD995E5-E9EA-42CC-84BB-ED6C563F3132}" destId="{0E52326C-C5F6-433D-B065-FCD61F808CAF}" srcOrd="0" destOrd="0" presId="urn:microsoft.com/office/officeart/2005/8/layout/orgChart1"/>
    <dgm:cxn modelId="{D18D7FC4-B9DA-4C3F-BC9D-24AFD2C1172D}" type="presParOf" srcId="{ADD995E5-E9EA-42CC-84BB-ED6C563F3132}" destId="{DE916F04-49CE-4601-B6BF-580949B06E1E}" srcOrd="1" destOrd="0" presId="urn:microsoft.com/office/officeart/2005/8/layout/orgChart1"/>
    <dgm:cxn modelId="{BAA84142-862E-4E6E-9AD1-F163B9DA13B1}" type="presParOf" srcId="{57909861-09C0-4611-A47E-FB31AD7ED43D}" destId="{810B4760-67BB-4768-A5FC-9BAA9DA78E86}" srcOrd="1" destOrd="0" presId="urn:microsoft.com/office/officeart/2005/8/layout/orgChart1"/>
    <dgm:cxn modelId="{943AC77D-5944-453F-852E-8DB21D3FA2B2}" type="presParOf" srcId="{57909861-09C0-4611-A47E-FB31AD7ED43D}" destId="{5CDCB34E-5CB7-458E-9A66-871D343EE1BF}" srcOrd="2" destOrd="0" presId="urn:microsoft.com/office/officeart/2005/8/layout/orgChart1"/>
    <dgm:cxn modelId="{1717F56B-6A53-42C0-967D-CAE727D460FF}" type="presParOf" srcId="{413E3F7E-124F-4449-8401-D52732C6259E}" destId="{FA3F7256-B8E2-42A5-B6A1-E29CF6E2B174}" srcOrd="1" destOrd="0" presId="urn:microsoft.com/office/officeart/2005/8/layout/orgChart1"/>
    <dgm:cxn modelId="{D2449A07-9A0D-4C23-A6FD-AB32B75C376C}" type="presParOf" srcId="{FA3F7256-B8E2-42A5-B6A1-E29CF6E2B174}" destId="{34D89515-4EB2-471A-87D6-4C5743828ADE}" srcOrd="0" destOrd="0" presId="urn:microsoft.com/office/officeart/2005/8/layout/orgChart1"/>
    <dgm:cxn modelId="{1E5C56A7-8556-45E5-94E0-69D577E26542}" type="presParOf" srcId="{34D89515-4EB2-471A-87D6-4C5743828ADE}" destId="{A71F2B79-E258-4B10-9A86-10D4073E08E9}" srcOrd="0" destOrd="0" presId="urn:microsoft.com/office/officeart/2005/8/layout/orgChart1"/>
    <dgm:cxn modelId="{DCA5CC20-2CBE-462E-AF2D-CD497379BED0}" type="presParOf" srcId="{34D89515-4EB2-471A-87D6-4C5743828ADE}" destId="{37D8D2FB-3868-40A3-BD32-BB8F51567AC4}" srcOrd="1" destOrd="0" presId="urn:microsoft.com/office/officeart/2005/8/layout/orgChart1"/>
    <dgm:cxn modelId="{6FE9C2E8-ECA8-4947-9A68-6BDD9AE1CC9B}" type="presParOf" srcId="{FA3F7256-B8E2-42A5-B6A1-E29CF6E2B174}" destId="{67CA4FF1-1070-456A-AAC5-09F34A9EC42D}" srcOrd="1" destOrd="0" presId="urn:microsoft.com/office/officeart/2005/8/layout/orgChart1"/>
    <dgm:cxn modelId="{AA1052C3-4496-4D22-AFDC-7D4083960E25}" type="presParOf" srcId="{FA3F7256-B8E2-42A5-B6A1-E29CF6E2B174}" destId="{C0CF354E-C32B-41AD-94AB-CFEC562B3524}" srcOrd="2" destOrd="0" presId="urn:microsoft.com/office/officeart/2005/8/layout/orgChart1"/>
    <dgm:cxn modelId="{9098565D-0BEE-4E7C-87B6-CFFE798EEDBA}" type="presParOf" srcId="{413E3F7E-124F-4449-8401-D52732C6259E}" destId="{BDD5FE18-A3F2-4590-8E81-F9562F330332}" srcOrd="2" destOrd="0" presId="urn:microsoft.com/office/officeart/2005/8/layout/orgChart1"/>
    <dgm:cxn modelId="{FBB5E78F-D1B3-4FF3-AC83-DF5BB20BD9D4}" type="presParOf" srcId="{BDD5FE18-A3F2-4590-8E81-F9562F330332}" destId="{99FDDC59-B6D8-42FF-BF30-DCB38AED6FF1}" srcOrd="0" destOrd="0" presId="urn:microsoft.com/office/officeart/2005/8/layout/orgChart1"/>
    <dgm:cxn modelId="{0F2A0E2A-8C17-456A-8FD9-07D890522097}" type="presParOf" srcId="{99FDDC59-B6D8-42FF-BF30-DCB38AED6FF1}" destId="{1945E747-6A62-451F-8A3A-CB1638C8254A}" srcOrd="0" destOrd="0" presId="urn:microsoft.com/office/officeart/2005/8/layout/orgChart1"/>
    <dgm:cxn modelId="{F42C644E-6576-4D92-9D15-789D1DAE2487}" type="presParOf" srcId="{99FDDC59-B6D8-42FF-BF30-DCB38AED6FF1}" destId="{19863E6A-DAF8-4FD5-8208-0C1D6042D6D2}" srcOrd="1" destOrd="0" presId="urn:microsoft.com/office/officeart/2005/8/layout/orgChart1"/>
    <dgm:cxn modelId="{954A568A-5363-46D8-9519-1A0F8DFA6E33}" type="presParOf" srcId="{BDD5FE18-A3F2-4590-8E81-F9562F330332}" destId="{2DEDAB69-12A8-431C-B3D0-E973DB74CE26}" srcOrd="1" destOrd="0" presId="urn:microsoft.com/office/officeart/2005/8/layout/orgChart1"/>
    <dgm:cxn modelId="{373E9A99-5F85-49F9-BC82-6CBC7EE9E7CE}" type="presParOf" srcId="{BDD5FE18-A3F2-4590-8E81-F9562F330332}" destId="{1D915FEF-F716-4272-B55F-24E041000F17}" srcOrd="2" destOrd="0" presId="urn:microsoft.com/office/officeart/2005/8/layout/orgChart1"/>
    <dgm:cxn modelId="{26369513-52D5-477B-9AB5-1D68933F05BF}" type="presParOf" srcId="{413E3F7E-124F-4449-8401-D52732C6259E}" destId="{A97359F5-15BB-425F-BE1F-00AFBF86AA54}" srcOrd="3" destOrd="0" presId="urn:microsoft.com/office/officeart/2005/8/layout/orgChart1"/>
    <dgm:cxn modelId="{4B469F66-E582-49B5-9FCA-8C48D149413F}" type="presParOf" srcId="{A97359F5-15BB-425F-BE1F-00AFBF86AA54}" destId="{0FBC7A72-012C-4E4C-8993-5DB1D54D1B54}" srcOrd="0" destOrd="0" presId="urn:microsoft.com/office/officeart/2005/8/layout/orgChart1"/>
    <dgm:cxn modelId="{839BCB0E-AA09-43C5-AD80-91B9DEF41730}" type="presParOf" srcId="{0FBC7A72-012C-4E4C-8993-5DB1D54D1B54}" destId="{AB5E31B1-DD0A-4ED5-9796-BD113348EEAE}" srcOrd="0" destOrd="0" presId="urn:microsoft.com/office/officeart/2005/8/layout/orgChart1"/>
    <dgm:cxn modelId="{49B118E9-4541-4083-9A62-776A84EDDC95}" type="presParOf" srcId="{0FBC7A72-012C-4E4C-8993-5DB1D54D1B54}" destId="{CCBB2AAB-33B2-434F-A586-EB8559D72198}" srcOrd="1" destOrd="0" presId="urn:microsoft.com/office/officeart/2005/8/layout/orgChart1"/>
    <dgm:cxn modelId="{AC174BAC-5728-4B22-9A4E-90C0EB9E119B}" type="presParOf" srcId="{A97359F5-15BB-425F-BE1F-00AFBF86AA54}" destId="{CDB9D29B-CE4F-45BD-BE66-E4DCD4F2450C}" srcOrd="1" destOrd="0" presId="urn:microsoft.com/office/officeart/2005/8/layout/orgChart1"/>
    <dgm:cxn modelId="{5FA23688-0D25-4184-B3AD-C5D81BC821C4}" type="presParOf" srcId="{A97359F5-15BB-425F-BE1F-00AFBF86AA54}" destId="{52D898BE-58DD-49ED-A400-738F37E021E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3DB6210-1849-44CC-BA28-6BBD5E8B8C3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25DE4BC5-284F-46B8-8112-00A2D0FD523E}">
      <dgm:prSet/>
      <dgm:spPr/>
      <dgm:t>
        <a:bodyPr/>
        <a:lstStyle/>
        <a:p>
          <a:pPr rtl="0"/>
          <a:r>
            <a:rPr lang="es-ES" smtClean="0"/>
            <a:t>Salud y auto-cuidados</a:t>
          </a:r>
          <a:endParaRPr lang="es-ES"/>
        </a:p>
      </dgm:t>
    </dgm:pt>
    <dgm:pt modelId="{6FAB32B6-BF60-4EED-A6A5-643DC783DB03}" type="parTrans" cxnId="{FA3D6CB4-7F87-4ABC-A104-6BECAE5A4CFD}">
      <dgm:prSet/>
      <dgm:spPr/>
      <dgm:t>
        <a:bodyPr/>
        <a:lstStyle/>
        <a:p>
          <a:endParaRPr lang="es-ES"/>
        </a:p>
      </dgm:t>
    </dgm:pt>
    <dgm:pt modelId="{70BC563C-0E0C-4298-AEF6-BF1F8F6178E3}" type="sibTrans" cxnId="{FA3D6CB4-7F87-4ABC-A104-6BECAE5A4CFD}">
      <dgm:prSet/>
      <dgm:spPr/>
      <dgm:t>
        <a:bodyPr/>
        <a:lstStyle/>
        <a:p>
          <a:endParaRPr lang="es-ES"/>
        </a:p>
      </dgm:t>
    </dgm:pt>
    <dgm:pt modelId="{FFBD7036-37A2-4554-936F-6777CF56B190}">
      <dgm:prSet/>
      <dgm:spPr/>
      <dgm:t>
        <a:bodyPr/>
        <a:lstStyle/>
        <a:p>
          <a:pPr rtl="0"/>
          <a:r>
            <a:rPr lang="es-ES" smtClean="0"/>
            <a:t>Psicopatología</a:t>
          </a:r>
          <a:endParaRPr lang="es-ES"/>
        </a:p>
      </dgm:t>
    </dgm:pt>
    <dgm:pt modelId="{3C6B35E5-11A6-49B2-80BD-071C259DF160}" type="parTrans" cxnId="{5FC50927-1331-4C69-B94B-C8B268F3103A}">
      <dgm:prSet/>
      <dgm:spPr/>
      <dgm:t>
        <a:bodyPr/>
        <a:lstStyle/>
        <a:p>
          <a:endParaRPr lang="es-ES"/>
        </a:p>
      </dgm:t>
    </dgm:pt>
    <dgm:pt modelId="{E803345A-5830-4674-8E50-837CB459F1C8}" type="sibTrans" cxnId="{5FC50927-1331-4C69-B94B-C8B268F3103A}">
      <dgm:prSet/>
      <dgm:spPr/>
      <dgm:t>
        <a:bodyPr/>
        <a:lstStyle/>
        <a:p>
          <a:endParaRPr lang="es-ES"/>
        </a:p>
      </dgm:t>
    </dgm:pt>
    <dgm:pt modelId="{AA1E6E4F-9CDC-4F2C-8984-5006189653C7}">
      <dgm:prSet/>
      <dgm:spPr/>
      <dgm:t>
        <a:bodyPr/>
        <a:lstStyle/>
        <a:p>
          <a:pPr rtl="0"/>
          <a:r>
            <a:rPr lang="es-ES" smtClean="0"/>
            <a:t>Consumo, </a:t>
          </a:r>
          <a:endParaRPr lang="es-ES"/>
        </a:p>
      </dgm:t>
    </dgm:pt>
    <dgm:pt modelId="{6D894B50-71E7-4300-88F8-7E89FF3D02CE}" type="parTrans" cxnId="{3CB3FA3B-FEA1-4897-9BEF-E040DC2D23C4}">
      <dgm:prSet/>
      <dgm:spPr/>
      <dgm:t>
        <a:bodyPr/>
        <a:lstStyle/>
        <a:p>
          <a:endParaRPr lang="es-ES"/>
        </a:p>
      </dgm:t>
    </dgm:pt>
    <dgm:pt modelId="{7D3C56EF-56D4-44AA-BCB8-E1073E65E8E3}" type="sibTrans" cxnId="{3CB3FA3B-FEA1-4897-9BEF-E040DC2D23C4}">
      <dgm:prSet/>
      <dgm:spPr/>
      <dgm:t>
        <a:bodyPr/>
        <a:lstStyle/>
        <a:p>
          <a:endParaRPr lang="es-ES"/>
        </a:p>
      </dgm:t>
    </dgm:pt>
    <dgm:pt modelId="{76B12D02-065D-4766-9DC3-C6FADCDC4472}">
      <dgm:prSet/>
      <dgm:spPr/>
      <dgm:t>
        <a:bodyPr/>
        <a:lstStyle/>
        <a:p>
          <a:pPr rtl="0"/>
          <a:r>
            <a:rPr lang="es-ES" smtClean="0"/>
            <a:t>Historia y situación familiar</a:t>
          </a:r>
          <a:endParaRPr lang="es-ES"/>
        </a:p>
      </dgm:t>
    </dgm:pt>
    <dgm:pt modelId="{582F614A-390C-4488-80E2-3329B041CB74}" type="parTrans" cxnId="{5592FBAA-4273-402B-BCA3-F057081ACDCB}">
      <dgm:prSet/>
      <dgm:spPr/>
      <dgm:t>
        <a:bodyPr/>
        <a:lstStyle/>
        <a:p>
          <a:endParaRPr lang="es-ES"/>
        </a:p>
      </dgm:t>
    </dgm:pt>
    <dgm:pt modelId="{8E4FDC03-F8F3-4B17-8736-754A3EF740DB}" type="sibTrans" cxnId="{5592FBAA-4273-402B-BCA3-F057081ACDCB}">
      <dgm:prSet/>
      <dgm:spPr/>
      <dgm:t>
        <a:bodyPr/>
        <a:lstStyle/>
        <a:p>
          <a:endParaRPr lang="es-ES"/>
        </a:p>
      </dgm:t>
    </dgm:pt>
    <dgm:pt modelId="{A18C472D-314E-4386-97F0-9FAAFA26B9BF}">
      <dgm:prSet/>
      <dgm:spPr/>
      <dgm:t>
        <a:bodyPr/>
        <a:lstStyle/>
        <a:p>
          <a:pPr rtl="0"/>
          <a:r>
            <a:rPr lang="es-ES" smtClean="0"/>
            <a:t>Socio-relacional</a:t>
          </a:r>
          <a:endParaRPr lang="es-ES"/>
        </a:p>
      </dgm:t>
    </dgm:pt>
    <dgm:pt modelId="{7F7AD1D0-793A-4A6E-B075-403CF79E03FD}" type="parTrans" cxnId="{A594257A-E3B2-4F79-9AB9-53AE899202D8}">
      <dgm:prSet/>
      <dgm:spPr/>
      <dgm:t>
        <a:bodyPr/>
        <a:lstStyle/>
        <a:p>
          <a:endParaRPr lang="es-ES"/>
        </a:p>
      </dgm:t>
    </dgm:pt>
    <dgm:pt modelId="{AB60FB48-1999-4E85-AC53-75AA393D8572}" type="sibTrans" cxnId="{A594257A-E3B2-4F79-9AB9-53AE899202D8}">
      <dgm:prSet/>
      <dgm:spPr/>
      <dgm:t>
        <a:bodyPr/>
        <a:lstStyle/>
        <a:p>
          <a:endParaRPr lang="es-ES"/>
        </a:p>
      </dgm:t>
    </dgm:pt>
    <dgm:pt modelId="{3304EB30-6EA7-41DB-8769-32E60E0987CC}">
      <dgm:prSet/>
      <dgm:spPr/>
      <dgm:t>
        <a:bodyPr/>
        <a:lstStyle/>
        <a:p>
          <a:pPr rtl="0"/>
          <a:r>
            <a:rPr lang="es-ES" smtClean="0"/>
            <a:t>Formativo-laboral y </a:t>
          </a:r>
          <a:endParaRPr lang="es-ES"/>
        </a:p>
      </dgm:t>
    </dgm:pt>
    <dgm:pt modelId="{FA33EA7A-DC8F-48EC-A7C6-7943FBE3A30D}" type="parTrans" cxnId="{76AEC2A2-0FEE-45A7-971A-9599FED6FEE3}">
      <dgm:prSet/>
      <dgm:spPr/>
      <dgm:t>
        <a:bodyPr/>
        <a:lstStyle/>
        <a:p>
          <a:endParaRPr lang="es-ES"/>
        </a:p>
      </dgm:t>
    </dgm:pt>
    <dgm:pt modelId="{B96CEE8E-B6D3-495B-803F-2F1B979DBCE7}" type="sibTrans" cxnId="{76AEC2A2-0FEE-45A7-971A-9599FED6FEE3}">
      <dgm:prSet/>
      <dgm:spPr/>
      <dgm:t>
        <a:bodyPr/>
        <a:lstStyle/>
        <a:p>
          <a:endParaRPr lang="es-ES"/>
        </a:p>
      </dgm:t>
    </dgm:pt>
    <dgm:pt modelId="{197E8590-A738-4CB5-A2ED-806C39AE1D66}">
      <dgm:prSet/>
      <dgm:spPr/>
      <dgm:t>
        <a:bodyPr/>
        <a:lstStyle/>
        <a:p>
          <a:pPr rtl="0"/>
          <a:r>
            <a:rPr lang="es-ES" smtClean="0"/>
            <a:t>Ocio y tiempo libre</a:t>
          </a:r>
          <a:endParaRPr lang="es-ES"/>
        </a:p>
      </dgm:t>
    </dgm:pt>
    <dgm:pt modelId="{8C5D9D9D-D8A5-48F3-BE30-B53762D89660}" type="parTrans" cxnId="{0A98DF35-7C7D-4D55-850A-F3C5AD18F3DC}">
      <dgm:prSet/>
      <dgm:spPr/>
      <dgm:t>
        <a:bodyPr/>
        <a:lstStyle/>
        <a:p>
          <a:endParaRPr lang="es-ES"/>
        </a:p>
      </dgm:t>
    </dgm:pt>
    <dgm:pt modelId="{AAE5B199-5D69-4435-BC94-D53DE798538B}" type="sibTrans" cxnId="{0A98DF35-7C7D-4D55-850A-F3C5AD18F3DC}">
      <dgm:prSet/>
      <dgm:spPr/>
      <dgm:t>
        <a:bodyPr/>
        <a:lstStyle/>
        <a:p>
          <a:endParaRPr lang="es-ES"/>
        </a:p>
      </dgm:t>
    </dgm:pt>
    <dgm:pt modelId="{77785834-37D0-43A0-A3AD-EF73C18277E8}" type="pres">
      <dgm:prSet presAssocID="{23DB6210-1849-44CC-BA28-6BBD5E8B8C32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EA756EDC-988C-4690-A512-1E98DF01F204}" type="pres">
      <dgm:prSet presAssocID="{23DB6210-1849-44CC-BA28-6BBD5E8B8C32}" presName="arrow" presStyleLbl="bgShp" presStyleIdx="0" presStyleCnt="1"/>
      <dgm:spPr/>
    </dgm:pt>
    <dgm:pt modelId="{4C95C1CD-F711-4348-97B4-10DC707F1682}" type="pres">
      <dgm:prSet presAssocID="{23DB6210-1849-44CC-BA28-6BBD5E8B8C32}" presName="linearProcess" presStyleCnt="0"/>
      <dgm:spPr/>
    </dgm:pt>
    <dgm:pt modelId="{8FD8708E-B951-4241-B4C6-23379ABE331B}" type="pres">
      <dgm:prSet presAssocID="{25DE4BC5-284F-46B8-8112-00A2D0FD523E}" presName="text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87A180A-F32C-4F2C-935E-0368E563188D}" type="pres">
      <dgm:prSet presAssocID="{70BC563C-0E0C-4298-AEF6-BF1F8F6178E3}" presName="sibTrans" presStyleCnt="0"/>
      <dgm:spPr/>
    </dgm:pt>
    <dgm:pt modelId="{C78E2B46-D35E-45B6-83A4-45C08B987623}" type="pres">
      <dgm:prSet presAssocID="{FFBD7036-37A2-4554-936F-6777CF56B190}" presName="text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1E58A80-3866-46DF-A6C3-5B4D681E80AB}" type="pres">
      <dgm:prSet presAssocID="{E803345A-5830-4674-8E50-837CB459F1C8}" presName="sibTrans" presStyleCnt="0"/>
      <dgm:spPr/>
    </dgm:pt>
    <dgm:pt modelId="{66F0D0E2-F957-4A83-9A25-EC217CF6AD3D}" type="pres">
      <dgm:prSet presAssocID="{AA1E6E4F-9CDC-4F2C-8984-5006189653C7}" presName="text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F19CFE4-73F0-4CE4-9C19-89089599AA44}" type="pres">
      <dgm:prSet presAssocID="{7D3C56EF-56D4-44AA-BCB8-E1073E65E8E3}" presName="sibTrans" presStyleCnt="0"/>
      <dgm:spPr/>
    </dgm:pt>
    <dgm:pt modelId="{20318EE7-25CF-4641-BADB-32C46298483B}" type="pres">
      <dgm:prSet presAssocID="{76B12D02-065D-4766-9DC3-C6FADCDC4472}" presName="text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DBF84F9-96F5-4E16-89EB-E741D964B5E9}" type="pres">
      <dgm:prSet presAssocID="{8E4FDC03-F8F3-4B17-8736-754A3EF740DB}" presName="sibTrans" presStyleCnt="0"/>
      <dgm:spPr/>
    </dgm:pt>
    <dgm:pt modelId="{4209F60F-7A07-4E39-B5BB-E67AE7E5E8AF}" type="pres">
      <dgm:prSet presAssocID="{A18C472D-314E-4386-97F0-9FAAFA26B9BF}" presName="text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6433AC5-C149-44AE-9091-D099492F795F}" type="pres">
      <dgm:prSet presAssocID="{AB60FB48-1999-4E85-AC53-75AA393D8572}" presName="sibTrans" presStyleCnt="0"/>
      <dgm:spPr/>
    </dgm:pt>
    <dgm:pt modelId="{2F2E4DE8-47F8-4B0E-A9F1-427FCCADA969}" type="pres">
      <dgm:prSet presAssocID="{3304EB30-6EA7-41DB-8769-32E60E0987CC}" presName="text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4C4F0FD-BA91-438F-8E0D-FE6FEB8D277C}" type="pres">
      <dgm:prSet presAssocID="{B96CEE8E-B6D3-495B-803F-2F1B979DBCE7}" presName="sibTrans" presStyleCnt="0"/>
      <dgm:spPr/>
    </dgm:pt>
    <dgm:pt modelId="{F9BBD241-133F-407D-8743-A7D379D401BE}" type="pres">
      <dgm:prSet presAssocID="{197E8590-A738-4CB5-A2ED-806C39AE1D66}" presName="text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5592FBAA-4273-402B-BCA3-F057081ACDCB}" srcId="{23DB6210-1849-44CC-BA28-6BBD5E8B8C32}" destId="{76B12D02-065D-4766-9DC3-C6FADCDC4472}" srcOrd="3" destOrd="0" parTransId="{582F614A-390C-4488-80E2-3329B041CB74}" sibTransId="{8E4FDC03-F8F3-4B17-8736-754A3EF740DB}"/>
    <dgm:cxn modelId="{5FC50927-1331-4C69-B94B-C8B268F3103A}" srcId="{23DB6210-1849-44CC-BA28-6BBD5E8B8C32}" destId="{FFBD7036-37A2-4554-936F-6777CF56B190}" srcOrd="1" destOrd="0" parTransId="{3C6B35E5-11A6-49B2-80BD-071C259DF160}" sibTransId="{E803345A-5830-4674-8E50-837CB459F1C8}"/>
    <dgm:cxn modelId="{0A98DF35-7C7D-4D55-850A-F3C5AD18F3DC}" srcId="{23DB6210-1849-44CC-BA28-6BBD5E8B8C32}" destId="{197E8590-A738-4CB5-A2ED-806C39AE1D66}" srcOrd="6" destOrd="0" parTransId="{8C5D9D9D-D8A5-48F3-BE30-B53762D89660}" sibTransId="{AAE5B199-5D69-4435-BC94-D53DE798538B}"/>
    <dgm:cxn modelId="{A594257A-E3B2-4F79-9AB9-53AE899202D8}" srcId="{23DB6210-1849-44CC-BA28-6BBD5E8B8C32}" destId="{A18C472D-314E-4386-97F0-9FAAFA26B9BF}" srcOrd="4" destOrd="0" parTransId="{7F7AD1D0-793A-4A6E-B075-403CF79E03FD}" sibTransId="{AB60FB48-1999-4E85-AC53-75AA393D8572}"/>
    <dgm:cxn modelId="{6AB42450-78E6-4E92-97B5-ABD3823A4418}" type="presOf" srcId="{3304EB30-6EA7-41DB-8769-32E60E0987CC}" destId="{2F2E4DE8-47F8-4B0E-A9F1-427FCCADA969}" srcOrd="0" destOrd="0" presId="urn:microsoft.com/office/officeart/2005/8/layout/hProcess9"/>
    <dgm:cxn modelId="{3CB3FA3B-FEA1-4897-9BEF-E040DC2D23C4}" srcId="{23DB6210-1849-44CC-BA28-6BBD5E8B8C32}" destId="{AA1E6E4F-9CDC-4F2C-8984-5006189653C7}" srcOrd="2" destOrd="0" parTransId="{6D894B50-71E7-4300-88F8-7E89FF3D02CE}" sibTransId="{7D3C56EF-56D4-44AA-BCB8-E1073E65E8E3}"/>
    <dgm:cxn modelId="{DAA5A430-03AA-4DE0-966D-240976CDFFD0}" type="presOf" srcId="{23DB6210-1849-44CC-BA28-6BBD5E8B8C32}" destId="{77785834-37D0-43A0-A3AD-EF73C18277E8}" srcOrd="0" destOrd="0" presId="urn:microsoft.com/office/officeart/2005/8/layout/hProcess9"/>
    <dgm:cxn modelId="{FA3D6CB4-7F87-4ABC-A104-6BECAE5A4CFD}" srcId="{23DB6210-1849-44CC-BA28-6BBD5E8B8C32}" destId="{25DE4BC5-284F-46B8-8112-00A2D0FD523E}" srcOrd="0" destOrd="0" parTransId="{6FAB32B6-BF60-4EED-A6A5-643DC783DB03}" sibTransId="{70BC563C-0E0C-4298-AEF6-BF1F8F6178E3}"/>
    <dgm:cxn modelId="{90D3E99D-217B-4A2C-B914-F5ADBAACC635}" type="presOf" srcId="{76B12D02-065D-4766-9DC3-C6FADCDC4472}" destId="{20318EE7-25CF-4641-BADB-32C46298483B}" srcOrd="0" destOrd="0" presId="urn:microsoft.com/office/officeart/2005/8/layout/hProcess9"/>
    <dgm:cxn modelId="{B8181E30-1413-4572-A94A-D054D4852FF0}" type="presOf" srcId="{AA1E6E4F-9CDC-4F2C-8984-5006189653C7}" destId="{66F0D0E2-F957-4A83-9A25-EC217CF6AD3D}" srcOrd="0" destOrd="0" presId="urn:microsoft.com/office/officeart/2005/8/layout/hProcess9"/>
    <dgm:cxn modelId="{F9BED185-44C3-4354-AAD4-2595894270E0}" type="presOf" srcId="{25DE4BC5-284F-46B8-8112-00A2D0FD523E}" destId="{8FD8708E-B951-4241-B4C6-23379ABE331B}" srcOrd="0" destOrd="0" presId="urn:microsoft.com/office/officeart/2005/8/layout/hProcess9"/>
    <dgm:cxn modelId="{3E292A12-C450-4867-852D-82EE724B29BE}" type="presOf" srcId="{A18C472D-314E-4386-97F0-9FAAFA26B9BF}" destId="{4209F60F-7A07-4E39-B5BB-E67AE7E5E8AF}" srcOrd="0" destOrd="0" presId="urn:microsoft.com/office/officeart/2005/8/layout/hProcess9"/>
    <dgm:cxn modelId="{8AE1AFF5-FF91-4439-82BF-8B88FCB40EE3}" type="presOf" srcId="{197E8590-A738-4CB5-A2ED-806C39AE1D66}" destId="{F9BBD241-133F-407D-8743-A7D379D401BE}" srcOrd="0" destOrd="0" presId="urn:microsoft.com/office/officeart/2005/8/layout/hProcess9"/>
    <dgm:cxn modelId="{1FDD89E9-C022-44D6-AE3D-1D601D9C5B73}" type="presOf" srcId="{FFBD7036-37A2-4554-936F-6777CF56B190}" destId="{C78E2B46-D35E-45B6-83A4-45C08B987623}" srcOrd="0" destOrd="0" presId="urn:microsoft.com/office/officeart/2005/8/layout/hProcess9"/>
    <dgm:cxn modelId="{76AEC2A2-0FEE-45A7-971A-9599FED6FEE3}" srcId="{23DB6210-1849-44CC-BA28-6BBD5E8B8C32}" destId="{3304EB30-6EA7-41DB-8769-32E60E0987CC}" srcOrd="5" destOrd="0" parTransId="{FA33EA7A-DC8F-48EC-A7C6-7943FBE3A30D}" sibTransId="{B96CEE8E-B6D3-495B-803F-2F1B979DBCE7}"/>
    <dgm:cxn modelId="{06B29F6C-7738-4F37-8CBC-5FA74B6909D3}" type="presParOf" srcId="{77785834-37D0-43A0-A3AD-EF73C18277E8}" destId="{EA756EDC-988C-4690-A512-1E98DF01F204}" srcOrd="0" destOrd="0" presId="urn:microsoft.com/office/officeart/2005/8/layout/hProcess9"/>
    <dgm:cxn modelId="{B6ADA47D-256D-4AA5-AF39-EA5BF06E0445}" type="presParOf" srcId="{77785834-37D0-43A0-A3AD-EF73C18277E8}" destId="{4C95C1CD-F711-4348-97B4-10DC707F1682}" srcOrd="1" destOrd="0" presId="urn:microsoft.com/office/officeart/2005/8/layout/hProcess9"/>
    <dgm:cxn modelId="{5CA67BB7-E1DB-4F4D-8D12-BE6C9A9754C1}" type="presParOf" srcId="{4C95C1CD-F711-4348-97B4-10DC707F1682}" destId="{8FD8708E-B951-4241-B4C6-23379ABE331B}" srcOrd="0" destOrd="0" presId="urn:microsoft.com/office/officeart/2005/8/layout/hProcess9"/>
    <dgm:cxn modelId="{E4122C1D-5F45-4047-9DF5-79580ECC2C1E}" type="presParOf" srcId="{4C95C1CD-F711-4348-97B4-10DC707F1682}" destId="{287A180A-F32C-4F2C-935E-0368E563188D}" srcOrd="1" destOrd="0" presId="urn:microsoft.com/office/officeart/2005/8/layout/hProcess9"/>
    <dgm:cxn modelId="{AB4179E8-9317-4D0C-BC70-F4F0F01150A9}" type="presParOf" srcId="{4C95C1CD-F711-4348-97B4-10DC707F1682}" destId="{C78E2B46-D35E-45B6-83A4-45C08B987623}" srcOrd="2" destOrd="0" presId="urn:microsoft.com/office/officeart/2005/8/layout/hProcess9"/>
    <dgm:cxn modelId="{AF85CAE9-35DF-4C16-85F8-D66C4EC53041}" type="presParOf" srcId="{4C95C1CD-F711-4348-97B4-10DC707F1682}" destId="{91E58A80-3866-46DF-A6C3-5B4D681E80AB}" srcOrd="3" destOrd="0" presId="urn:microsoft.com/office/officeart/2005/8/layout/hProcess9"/>
    <dgm:cxn modelId="{5569C4C0-D220-46FB-AEE3-B5711269F76F}" type="presParOf" srcId="{4C95C1CD-F711-4348-97B4-10DC707F1682}" destId="{66F0D0E2-F957-4A83-9A25-EC217CF6AD3D}" srcOrd="4" destOrd="0" presId="urn:microsoft.com/office/officeart/2005/8/layout/hProcess9"/>
    <dgm:cxn modelId="{A8518140-1C57-483E-8BE8-45204EF0A539}" type="presParOf" srcId="{4C95C1CD-F711-4348-97B4-10DC707F1682}" destId="{AF19CFE4-73F0-4CE4-9C19-89089599AA44}" srcOrd="5" destOrd="0" presId="urn:microsoft.com/office/officeart/2005/8/layout/hProcess9"/>
    <dgm:cxn modelId="{944B9B5F-1CB2-4014-BECF-7E14DBF702D4}" type="presParOf" srcId="{4C95C1CD-F711-4348-97B4-10DC707F1682}" destId="{20318EE7-25CF-4641-BADB-32C46298483B}" srcOrd="6" destOrd="0" presId="urn:microsoft.com/office/officeart/2005/8/layout/hProcess9"/>
    <dgm:cxn modelId="{E743E227-F69B-4DBF-A450-CC058B08A3A2}" type="presParOf" srcId="{4C95C1CD-F711-4348-97B4-10DC707F1682}" destId="{7DBF84F9-96F5-4E16-89EB-E741D964B5E9}" srcOrd="7" destOrd="0" presId="urn:microsoft.com/office/officeart/2005/8/layout/hProcess9"/>
    <dgm:cxn modelId="{7E71275F-4919-47F6-B2E0-E3D9CAF13A7A}" type="presParOf" srcId="{4C95C1CD-F711-4348-97B4-10DC707F1682}" destId="{4209F60F-7A07-4E39-B5BB-E67AE7E5E8AF}" srcOrd="8" destOrd="0" presId="urn:microsoft.com/office/officeart/2005/8/layout/hProcess9"/>
    <dgm:cxn modelId="{B001E45E-54AF-480E-8FE7-600042F336CE}" type="presParOf" srcId="{4C95C1CD-F711-4348-97B4-10DC707F1682}" destId="{F6433AC5-C149-44AE-9091-D099492F795F}" srcOrd="9" destOrd="0" presId="urn:microsoft.com/office/officeart/2005/8/layout/hProcess9"/>
    <dgm:cxn modelId="{A5D709BC-ACB2-449F-9EBA-D59A93C6BC70}" type="presParOf" srcId="{4C95C1CD-F711-4348-97B4-10DC707F1682}" destId="{2F2E4DE8-47F8-4B0E-A9F1-427FCCADA969}" srcOrd="10" destOrd="0" presId="urn:microsoft.com/office/officeart/2005/8/layout/hProcess9"/>
    <dgm:cxn modelId="{38950A36-9650-4C43-A2A9-1D0ABBF47596}" type="presParOf" srcId="{4C95C1CD-F711-4348-97B4-10DC707F1682}" destId="{E4C4F0FD-BA91-438F-8E0D-FE6FEB8D277C}" srcOrd="11" destOrd="0" presId="urn:microsoft.com/office/officeart/2005/8/layout/hProcess9"/>
    <dgm:cxn modelId="{2E25B3A9-8E5F-4D92-9E70-499C14F8EDF2}" type="presParOf" srcId="{4C95C1CD-F711-4348-97B4-10DC707F1682}" destId="{F9BBD241-133F-407D-8743-A7D379D401BE}" srcOrd="1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648C1C8-01F7-4F23-A9A2-8E0EE9F761E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ES"/>
        </a:p>
      </dgm:t>
    </dgm:pt>
    <dgm:pt modelId="{D646FA61-0224-4AE9-B7B5-49C078DA046A}">
      <dgm:prSet/>
      <dgm:spPr/>
      <dgm:t>
        <a:bodyPr/>
        <a:lstStyle/>
        <a:p>
          <a:pPr rtl="0"/>
          <a:r>
            <a:rPr lang="es-ES" smtClean="0"/>
            <a:t>La recogida de toda esta información se completará con una primera hipótesis de trabajo o propuesta de intervención social, que incluya la, posibilidad de utilización  de los recursos propios de la red, o de otros recursos externos </a:t>
          </a:r>
          <a:endParaRPr lang="es-ES"/>
        </a:p>
      </dgm:t>
    </dgm:pt>
    <dgm:pt modelId="{BC94BEC6-7AB0-4AC2-B699-A4CD62C00CFC}" type="parTrans" cxnId="{14148707-2D20-4C96-B0A9-41993A104BD4}">
      <dgm:prSet/>
      <dgm:spPr/>
      <dgm:t>
        <a:bodyPr/>
        <a:lstStyle/>
        <a:p>
          <a:endParaRPr lang="es-ES"/>
        </a:p>
      </dgm:t>
    </dgm:pt>
    <dgm:pt modelId="{56676472-E69F-4C3D-839D-FB1347BAA6E3}" type="sibTrans" cxnId="{14148707-2D20-4C96-B0A9-41993A104BD4}">
      <dgm:prSet/>
      <dgm:spPr/>
      <dgm:t>
        <a:bodyPr/>
        <a:lstStyle/>
        <a:p>
          <a:endParaRPr lang="es-ES"/>
        </a:p>
      </dgm:t>
    </dgm:pt>
    <dgm:pt modelId="{C395219B-6535-447F-86ED-C08CD2693102}">
      <dgm:prSet/>
      <dgm:spPr/>
      <dgm:t>
        <a:bodyPr/>
        <a:lstStyle/>
        <a:p>
          <a:pPr rtl="0"/>
          <a:r>
            <a:rPr lang="es-ES" smtClean="0"/>
            <a:t>Situación familiar del paciente (datos actuales, antecedentes, dinámica, estructura, estilo de comunicación, normas y límites familiares, consumo familiar, potencialidades, limitaciones).  </a:t>
          </a:r>
          <a:endParaRPr lang="es-ES"/>
        </a:p>
      </dgm:t>
    </dgm:pt>
    <dgm:pt modelId="{F5A384E3-2848-4413-98FD-B9B79BB6E3EE}" type="parTrans" cxnId="{89205F77-E69F-4EBE-BE4F-05C781A5F6F0}">
      <dgm:prSet/>
      <dgm:spPr/>
      <dgm:t>
        <a:bodyPr/>
        <a:lstStyle/>
        <a:p>
          <a:endParaRPr lang="es-ES"/>
        </a:p>
      </dgm:t>
    </dgm:pt>
    <dgm:pt modelId="{9A7CD0B2-D4BC-4C16-A6A2-663B2D0744F4}" type="sibTrans" cxnId="{89205F77-E69F-4EBE-BE4F-05C781A5F6F0}">
      <dgm:prSet/>
      <dgm:spPr/>
      <dgm:t>
        <a:bodyPr/>
        <a:lstStyle/>
        <a:p>
          <a:endParaRPr lang="es-ES"/>
        </a:p>
      </dgm:t>
    </dgm:pt>
    <dgm:pt modelId="{D7275947-4593-46DD-B696-0769ECBB1E5B}">
      <dgm:prSet/>
      <dgm:spPr/>
      <dgm:t>
        <a:bodyPr/>
        <a:lstStyle/>
        <a:p>
          <a:pPr rtl="0"/>
          <a:r>
            <a:rPr lang="es-ES" smtClean="0"/>
            <a:t>Trayectoria formativo-laboral: formación, trabajos previos, situación laboral actual, inquietudes y expectativas formativas y laborales a corto, medio y largo plazo (disposición para la actividad laboral, conductas orientadas a la misma, nivel de ajuste de expectativas formativo-laborales, capacitación respecto a objetivos profesionales, actividad laboral.</a:t>
          </a:r>
          <a:endParaRPr lang="es-ES"/>
        </a:p>
      </dgm:t>
    </dgm:pt>
    <dgm:pt modelId="{C48529C7-EF8E-4A23-A72C-B3EFD082347C}" type="parTrans" cxnId="{A7EE02AF-73F1-4434-A843-C718AC4B679D}">
      <dgm:prSet/>
      <dgm:spPr/>
      <dgm:t>
        <a:bodyPr/>
        <a:lstStyle/>
        <a:p>
          <a:endParaRPr lang="es-ES"/>
        </a:p>
      </dgm:t>
    </dgm:pt>
    <dgm:pt modelId="{42F1B295-9742-4634-AF2A-5243B1C5302B}" type="sibTrans" cxnId="{A7EE02AF-73F1-4434-A843-C718AC4B679D}">
      <dgm:prSet/>
      <dgm:spPr/>
      <dgm:t>
        <a:bodyPr/>
        <a:lstStyle/>
        <a:p>
          <a:endParaRPr lang="es-ES"/>
        </a:p>
      </dgm:t>
    </dgm:pt>
    <dgm:pt modelId="{B9B7F5A8-4FFA-45C5-99C3-3FDE237C26AD}" type="pres">
      <dgm:prSet presAssocID="{D648C1C8-01F7-4F23-A9A2-8E0EE9F761E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B9E34940-0702-4ACE-BA84-E513025CC9AF}" type="pres">
      <dgm:prSet presAssocID="{D646FA61-0224-4AE9-B7B5-49C078DA046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3056382-3768-4A04-8BF5-70B561E17617}" type="pres">
      <dgm:prSet presAssocID="{56676472-E69F-4C3D-839D-FB1347BAA6E3}" presName="spacer" presStyleCnt="0"/>
      <dgm:spPr/>
    </dgm:pt>
    <dgm:pt modelId="{5BEAED70-4B61-49D7-A0C0-6A2311E3A9D9}" type="pres">
      <dgm:prSet presAssocID="{C395219B-6535-447F-86ED-C08CD269310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18E13BA-702D-4E73-9266-F7E74B9B33E1}" type="pres">
      <dgm:prSet presAssocID="{9A7CD0B2-D4BC-4C16-A6A2-663B2D0744F4}" presName="spacer" presStyleCnt="0"/>
      <dgm:spPr/>
    </dgm:pt>
    <dgm:pt modelId="{52883F07-5B79-49DC-AD52-FA6D69380267}" type="pres">
      <dgm:prSet presAssocID="{D7275947-4593-46DD-B696-0769ECBB1E5B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14148707-2D20-4C96-B0A9-41993A104BD4}" srcId="{D648C1C8-01F7-4F23-A9A2-8E0EE9F761E0}" destId="{D646FA61-0224-4AE9-B7B5-49C078DA046A}" srcOrd="0" destOrd="0" parTransId="{BC94BEC6-7AB0-4AC2-B699-A4CD62C00CFC}" sibTransId="{56676472-E69F-4C3D-839D-FB1347BAA6E3}"/>
    <dgm:cxn modelId="{A7EE02AF-73F1-4434-A843-C718AC4B679D}" srcId="{D648C1C8-01F7-4F23-A9A2-8E0EE9F761E0}" destId="{D7275947-4593-46DD-B696-0769ECBB1E5B}" srcOrd="2" destOrd="0" parTransId="{C48529C7-EF8E-4A23-A72C-B3EFD082347C}" sibTransId="{42F1B295-9742-4634-AF2A-5243B1C5302B}"/>
    <dgm:cxn modelId="{4C38AE29-4A39-4085-BCA6-E1A6F9A5A3A4}" type="presOf" srcId="{D646FA61-0224-4AE9-B7B5-49C078DA046A}" destId="{B9E34940-0702-4ACE-BA84-E513025CC9AF}" srcOrd="0" destOrd="0" presId="urn:microsoft.com/office/officeart/2005/8/layout/vList2"/>
    <dgm:cxn modelId="{7B6B4AC5-1D5A-4C5B-8D80-0730BF3AC368}" type="presOf" srcId="{D7275947-4593-46DD-B696-0769ECBB1E5B}" destId="{52883F07-5B79-49DC-AD52-FA6D69380267}" srcOrd="0" destOrd="0" presId="urn:microsoft.com/office/officeart/2005/8/layout/vList2"/>
    <dgm:cxn modelId="{5FBA79B5-B796-4893-9236-626D5F1448AE}" type="presOf" srcId="{C395219B-6535-447F-86ED-C08CD2693102}" destId="{5BEAED70-4B61-49D7-A0C0-6A2311E3A9D9}" srcOrd="0" destOrd="0" presId="urn:microsoft.com/office/officeart/2005/8/layout/vList2"/>
    <dgm:cxn modelId="{89205F77-E69F-4EBE-BE4F-05C781A5F6F0}" srcId="{D648C1C8-01F7-4F23-A9A2-8E0EE9F761E0}" destId="{C395219B-6535-447F-86ED-C08CD2693102}" srcOrd="1" destOrd="0" parTransId="{F5A384E3-2848-4413-98FD-B9B79BB6E3EE}" sibTransId="{9A7CD0B2-D4BC-4C16-A6A2-663B2D0744F4}"/>
    <dgm:cxn modelId="{42BEE849-AB52-4D4D-81B1-DF84FDE8BA8F}" type="presOf" srcId="{D648C1C8-01F7-4F23-A9A2-8E0EE9F761E0}" destId="{B9B7F5A8-4FFA-45C5-99C3-3FDE237C26AD}" srcOrd="0" destOrd="0" presId="urn:microsoft.com/office/officeart/2005/8/layout/vList2"/>
    <dgm:cxn modelId="{7477A183-43F8-4E94-B8A8-1504BA93A2EF}" type="presParOf" srcId="{B9B7F5A8-4FFA-45C5-99C3-3FDE237C26AD}" destId="{B9E34940-0702-4ACE-BA84-E513025CC9AF}" srcOrd="0" destOrd="0" presId="urn:microsoft.com/office/officeart/2005/8/layout/vList2"/>
    <dgm:cxn modelId="{93C899B5-8B5D-4D61-A981-39CEDFBA0FC4}" type="presParOf" srcId="{B9B7F5A8-4FFA-45C5-99C3-3FDE237C26AD}" destId="{23056382-3768-4A04-8BF5-70B561E17617}" srcOrd="1" destOrd="0" presId="urn:microsoft.com/office/officeart/2005/8/layout/vList2"/>
    <dgm:cxn modelId="{BB97A451-0DCF-4D53-8814-A9CE6FC9983F}" type="presParOf" srcId="{B9B7F5A8-4FFA-45C5-99C3-3FDE237C26AD}" destId="{5BEAED70-4B61-49D7-A0C0-6A2311E3A9D9}" srcOrd="2" destOrd="0" presId="urn:microsoft.com/office/officeart/2005/8/layout/vList2"/>
    <dgm:cxn modelId="{4AC17CBE-582E-43AC-ABA6-B709067A5AE8}" type="presParOf" srcId="{B9B7F5A8-4FFA-45C5-99C3-3FDE237C26AD}" destId="{518E13BA-702D-4E73-9266-F7E74B9B33E1}" srcOrd="3" destOrd="0" presId="urn:microsoft.com/office/officeart/2005/8/layout/vList2"/>
    <dgm:cxn modelId="{6121B64E-1527-48C8-9FCA-5B5CA57F4ED4}" type="presParOf" srcId="{B9B7F5A8-4FFA-45C5-99C3-3FDE237C26AD}" destId="{52883F07-5B79-49DC-AD52-FA6D69380267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AB758F1-33BC-4A94-8A53-F49EE8F7EAA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A78B7129-CD2C-4EC2-AA45-06DB2C52371B}">
      <dgm:prSet/>
      <dgm:spPr/>
      <dgm:t>
        <a:bodyPr/>
        <a:lstStyle/>
        <a:p>
          <a:pPr rtl="0"/>
          <a:r>
            <a:rPr lang="es-ES" smtClean="0"/>
            <a:t>Situación económica y grado de autonomía personal </a:t>
          </a:r>
          <a:endParaRPr lang="es-ES"/>
        </a:p>
      </dgm:t>
    </dgm:pt>
    <dgm:pt modelId="{6ACBC8B6-C8A7-4D0C-BDC6-6BCC1E280A38}" type="parTrans" cxnId="{D3D77AC3-2283-4739-A575-ADA420E16BA0}">
      <dgm:prSet/>
      <dgm:spPr/>
      <dgm:t>
        <a:bodyPr/>
        <a:lstStyle/>
        <a:p>
          <a:endParaRPr lang="es-ES"/>
        </a:p>
      </dgm:t>
    </dgm:pt>
    <dgm:pt modelId="{04C50665-FCEB-4547-AEEE-93E4532DA7BF}" type="sibTrans" cxnId="{D3D77AC3-2283-4739-A575-ADA420E16BA0}">
      <dgm:prSet/>
      <dgm:spPr/>
      <dgm:t>
        <a:bodyPr/>
        <a:lstStyle/>
        <a:p>
          <a:endParaRPr lang="es-ES"/>
        </a:p>
      </dgm:t>
    </dgm:pt>
    <dgm:pt modelId="{5EEE8E36-A133-4F8F-9260-4565AFD58335}">
      <dgm:prSet/>
      <dgm:spPr/>
      <dgm:t>
        <a:bodyPr/>
        <a:lstStyle/>
        <a:p>
          <a:pPr rtl="0"/>
          <a:r>
            <a:rPr lang="es-ES" smtClean="0"/>
            <a:t>Red social del paciente y análisis de sus posibles riesgos o potencialidades, existencia o no de relaciones de apoyo fuera del ámbito del consumo. </a:t>
          </a:r>
          <a:endParaRPr lang="es-ES"/>
        </a:p>
      </dgm:t>
    </dgm:pt>
    <dgm:pt modelId="{BE34DC7F-0D5B-4064-B387-7C50003D2F70}" type="parTrans" cxnId="{1A175C00-0EBD-4DC7-9711-4F24DFBFC9BF}">
      <dgm:prSet/>
      <dgm:spPr/>
      <dgm:t>
        <a:bodyPr/>
        <a:lstStyle/>
        <a:p>
          <a:endParaRPr lang="es-ES"/>
        </a:p>
      </dgm:t>
    </dgm:pt>
    <dgm:pt modelId="{57EBF870-4DA4-48E6-9C9A-12251AA3C70C}" type="sibTrans" cxnId="{1A175C00-0EBD-4DC7-9711-4F24DFBFC9BF}">
      <dgm:prSet/>
      <dgm:spPr/>
      <dgm:t>
        <a:bodyPr/>
        <a:lstStyle/>
        <a:p>
          <a:endParaRPr lang="es-ES"/>
        </a:p>
      </dgm:t>
    </dgm:pt>
    <dgm:pt modelId="{09D4ECE8-BC8B-445A-BE87-FEF7D3ECD4CC}">
      <dgm:prSet/>
      <dgm:spPr/>
      <dgm:t>
        <a:bodyPr/>
        <a:lstStyle/>
        <a:p>
          <a:pPr rtl="0"/>
          <a:r>
            <a:rPr lang="es-ES" smtClean="0"/>
            <a:t>Nivel de arraigo, participación e integración social del paciente en su medio y  entorno social, uso de recursos sociales.  </a:t>
          </a:r>
          <a:endParaRPr lang="es-ES"/>
        </a:p>
      </dgm:t>
    </dgm:pt>
    <dgm:pt modelId="{8C40C67E-B670-472A-8A09-52C19C06A4C0}" type="parTrans" cxnId="{37893B76-8089-49D3-8414-FA2A186F2A96}">
      <dgm:prSet/>
      <dgm:spPr/>
      <dgm:t>
        <a:bodyPr/>
        <a:lstStyle/>
        <a:p>
          <a:endParaRPr lang="es-ES"/>
        </a:p>
      </dgm:t>
    </dgm:pt>
    <dgm:pt modelId="{7A7F2E88-3174-4853-A809-3A9FE8EFB08E}" type="sibTrans" cxnId="{37893B76-8089-49D3-8414-FA2A186F2A96}">
      <dgm:prSet/>
      <dgm:spPr/>
      <dgm:t>
        <a:bodyPr/>
        <a:lstStyle/>
        <a:p>
          <a:endParaRPr lang="es-ES"/>
        </a:p>
      </dgm:t>
    </dgm:pt>
    <dgm:pt modelId="{7E60C958-4DD4-4457-8377-B23E02DE6DFF}" type="pres">
      <dgm:prSet presAssocID="{5AB758F1-33BC-4A94-8A53-F49EE8F7EAA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DE11D178-4914-4CDE-AD64-C22AAE68CA51}" type="pres">
      <dgm:prSet presAssocID="{A78B7129-CD2C-4EC2-AA45-06DB2C52371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52E27F0-49A3-48D4-82ED-9390F3F860BE}" type="pres">
      <dgm:prSet presAssocID="{04C50665-FCEB-4547-AEEE-93E4532DA7BF}" presName="spacer" presStyleCnt="0"/>
      <dgm:spPr/>
    </dgm:pt>
    <dgm:pt modelId="{095916CA-438D-441E-9497-B2E88AA42DE7}" type="pres">
      <dgm:prSet presAssocID="{5EEE8E36-A133-4F8F-9260-4565AFD58335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5B6CF36-6B47-4F29-8AAE-84E347C45291}" type="pres">
      <dgm:prSet presAssocID="{57EBF870-4DA4-48E6-9C9A-12251AA3C70C}" presName="spacer" presStyleCnt="0"/>
      <dgm:spPr/>
    </dgm:pt>
    <dgm:pt modelId="{B9035679-04B5-4541-AB40-52E74B22623E}" type="pres">
      <dgm:prSet presAssocID="{09D4ECE8-BC8B-445A-BE87-FEF7D3ECD4C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51972F0A-4F86-4096-BA71-D1B79A1B74C9}" type="presOf" srcId="{5AB758F1-33BC-4A94-8A53-F49EE8F7EAAD}" destId="{7E60C958-4DD4-4457-8377-B23E02DE6DFF}" srcOrd="0" destOrd="0" presId="urn:microsoft.com/office/officeart/2005/8/layout/vList2"/>
    <dgm:cxn modelId="{D3D77AC3-2283-4739-A575-ADA420E16BA0}" srcId="{5AB758F1-33BC-4A94-8A53-F49EE8F7EAAD}" destId="{A78B7129-CD2C-4EC2-AA45-06DB2C52371B}" srcOrd="0" destOrd="0" parTransId="{6ACBC8B6-C8A7-4D0C-BDC6-6BCC1E280A38}" sibTransId="{04C50665-FCEB-4547-AEEE-93E4532DA7BF}"/>
    <dgm:cxn modelId="{BBD4005B-FA94-409C-8F8C-1FDAE93891D7}" type="presOf" srcId="{5EEE8E36-A133-4F8F-9260-4565AFD58335}" destId="{095916CA-438D-441E-9497-B2E88AA42DE7}" srcOrd="0" destOrd="0" presId="urn:microsoft.com/office/officeart/2005/8/layout/vList2"/>
    <dgm:cxn modelId="{34FF800E-6FB2-49FD-A9A0-85F64B3517C6}" type="presOf" srcId="{A78B7129-CD2C-4EC2-AA45-06DB2C52371B}" destId="{DE11D178-4914-4CDE-AD64-C22AAE68CA51}" srcOrd="0" destOrd="0" presId="urn:microsoft.com/office/officeart/2005/8/layout/vList2"/>
    <dgm:cxn modelId="{37893B76-8089-49D3-8414-FA2A186F2A96}" srcId="{5AB758F1-33BC-4A94-8A53-F49EE8F7EAAD}" destId="{09D4ECE8-BC8B-445A-BE87-FEF7D3ECD4CC}" srcOrd="2" destOrd="0" parTransId="{8C40C67E-B670-472A-8A09-52C19C06A4C0}" sibTransId="{7A7F2E88-3174-4853-A809-3A9FE8EFB08E}"/>
    <dgm:cxn modelId="{0F4EA362-D9CB-4B70-B3AF-435E6B3D430A}" type="presOf" srcId="{09D4ECE8-BC8B-445A-BE87-FEF7D3ECD4CC}" destId="{B9035679-04B5-4541-AB40-52E74B22623E}" srcOrd="0" destOrd="0" presId="urn:microsoft.com/office/officeart/2005/8/layout/vList2"/>
    <dgm:cxn modelId="{1A175C00-0EBD-4DC7-9711-4F24DFBFC9BF}" srcId="{5AB758F1-33BC-4A94-8A53-F49EE8F7EAAD}" destId="{5EEE8E36-A133-4F8F-9260-4565AFD58335}" srcOrd="1" destOrd="0" parTransId="{BE34DC7F-0D5B-4064-B387-7C50003D2F70}" sibTransId="{57EBF870-4DA4-48E6-9C9A-12251AA3C70C}"/>
    <dgm:cxn modelId="{DF5C1E26-FF31-4F42-AAF0-BF05745CEC00}" type="presParOf" srcId="{7E60C958-4DD4-4457-8377-B23E02DE6DFF}" destId="{DE11D178-4914-4CDE-AD64-C22AAE68CA51}" srcOrd="0" destOrd="0" presId="urn:microsoft.com/office/officeart/2005/8/layout/vList2"/>
    <dgm:cxn modelId="{4B2285F2-1104-49E3-A809-70F8D4AF61B2}" type="presParOf" srcId="{7E60C958-4DD4-4457-8377-B23E02DE6DFF}" destId="{C52E27F0-49A3-48D4-82ED-9390F3F860BE}" srcOrd="1" destOrd="0" presId="urn:microsoft.com/office/officeart/2005/8/layout/vList2"/>
    <dgm:cxn modelId="{8246AC7D-DA8B-4DE9-A172-0493CAFAE6B9}" type="presParOf" srcId="{7E60C958-4DD4-4457-8377-B23E02DE6DFF}" destId="{095916CA-438D-441E-9497-B2E88AA42DE7}" srcOrd="2" destOrd="0" presId="urn:microsoft.com/office/officeart/2005/8/layout/vList2"/>
    <dgm:cxn modelId="{124ED684-1C4F-42CC-8A7D-0EE3C8AC835E}" type="presParOf" srcId="{7E60C958-4DD4-4457-8377-B23E02DE6DFF}" destId="{E5B6CF36-6B47-4F29-8AAE-84E347C45291}" srcOrd="3" destOrd="0" presId="urn:microsoft.com/office/officeart/2005/8/layout/vList2"/>
    <dgm:cxn modelId="{69C292A2-E055-4DB7-A184-D6164C24B302}" type="presParOf" srcId="{7E60C958-4DD4-4457-8377-B23E02DE6DFF}" destId="{B9035679-04B5-4541-AB40-52E74B22623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CD50F28-8803-4A69-871D-97ECAE4564D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ES"/>
        </a:p>
      </dgm:t>
    </dgm:pt>
    <dgm:pt modelId="{2706F7B7-C44D-4F58-9E5C-8B13D7F87298}">
      <dgm:prSet/>
      <dgm:spPr/>
      <dgm:t>
        <a:bodyPr/>
        <a:lstStyle/>
        <a:p>
          <a:pPr rtl="0"/>
          <a:r>
            <a:rPr lang="es-ES" smtClean="0"/>
            <a:t>Situación administrativa. En el caso de extranjeros no comunitarios, valoración de si se encuentra o no en situación regular. </a:t>
          </a:r>
          <a:endParaRPr lang="es-ES"/>
        </a:p>
      </dgm:t>
    </dgm:pt>
    <dgm:pt modelId="{BFB8CF0E-4EFE-422F-9333-6FE52510BDA5}" type="parTrans" cxnId="{C7FD09BF-2A9A-4649-A294-DE7B7D989C36}">
      <dgm:prSet/>
      <dgm:spPr/>
      <dgm:t>
        <a:bodyPr/>
        <a:lstStyle/>
        <a:p>
          <a:endParaRPr lang="es-ES"/>
        </a:p>
      </dgm:t>
    </dgm:pt>
    <dgm:pt modelId="{23880FA8-CEF9-4F29-9E28-944664A93226}" type="sibTrans" cxnId="{C7FD09BF-2A9A-4649-A294-DE7B7D989C36}">
      <dgm:prSet/>
      <dgm:spPr/>
      <dgm:t>
        <a:bodyPr/>
        <a:lstStyle/>
        <a:p>
          <a:endParaRPr lang="es-ES"/>
        </a:p>
      </dgm:t>
    </dgm:pt>
    <dgm:pt modelId="{FB45F247-DF2A-4D0E-AC20-6DCBF60CF729}">
      <dgm:prSet/>
      <dgm:spPr/>
      <dgm:t>
        <a:bodyPr/>
        <a:lstStyle/>
        <a:p>
          <a:pPr rtl="0"/>
          <a:r>
            <a:rPr lang="es-ES" smtClean="0"/>
            <a:t>Características del medio y el entorno en el que se desenvuelve el paciente y de los posibles riesgos u oportunidades del mismo.  </a:t>
          </a:r>
          <a:endParaRPr lang="es-ES"/>
        </a:p>
      </dgm:t>
    </dgm:pt>
    <dgm:pt modelId="{EA8F174C-9F0B-491C-A75C-F10263A337D2}" type="parTrans" cxnId="{B47E2130-54E3-4294-87D4-754F7E5002A9}">
      <dgm:prSet/>
      <dgm:spPr/>
      <dgm:t>
        <a:bodyPr/>
        <a:lstStyle/>
        <a:p>
          <a:endParaRPr lang="es-ES"/>
        </a:p>
      </dgm:t>
    </dgm:pt>
    <dgm:pt modelId="{1F0ACE34-AE0A-4D0F-982F-B3FB701AD5AD}" type="sibTrans" cxnId="{B47E2130-54E3-4294-87D4-754F7E5002A9}">
      <dgm:prSet/>
      <dgm:spPr/>
      <dgm:t>
        <a:bodyPr/>
        <a:lstStyle/>
        <a:p>
          <a:endParaRPr lang="es-ES"/>
        </a:p>
      </dgm:t>
    </dgm:pt>
    <dgm:pt modelId="{39F8FD63-EE52-4CAB-ADE7-D5CD56F82C96}">
      <dgm:prSet/>
      <dgm:spPr/>
      <dgm:t>
        <a:bodyPr/>
        <a:lstStyle/>
        <a:p>
          <a:pPr rtl="0"/>
          <a:r>
            <a:rPr lang="es-ES" smtClean="0"/>
            <a:t>Situación convivencial del paciente, tipo de núcleo de convivencia y nivel de adecuación y normalización del mismo. </a:t>
          </a:r>
          <a:endParaRPr lang="es-ES"/>
        </a:p>
      </dgm:t>
    </dgm:pt>
    <dgm:pt modelId="{C46B7E3A-6CD4-48C3-81AB-20EAA9193B29}" type="parTrans" cxnId="{C2D20A66-8539-4E46-AE39-AAE231FD9E63}">
      <dgm:prSet/>
      <dgm:spPr/>
      <dgm:t>
        <a:bodyPr/>
        <a:lstStyle/>
        <a:p>
          <a:endParaRPr lang="es-ES"/>
        </a:p>
      </dgm:t>
    </dgm:pt>
    <dgm:pt modelId="{C5C9708D-7698-480F-AD6B-EA9E40AF2D67}" type="sibTrans" cxnId="{C2D20A66-8539-4E46-AE39-AAE231FD9E63}">
      <dgm:prSet/>
      <dgm:spPr/>
      <dgm:t>
        <a:bodyPr/>
        <a:lstStyle/>
        <a:p>
          <a:endParaRPr lang="es-ES"/>
        </a:p>
      </dgm:t>
    </dgm:pt>
    <dgm:pt modelId="{EC8526F6-7E8E-48B9-85A9-AA685B03303C}">
      <dgm:prSet/>
      <dgm:spPr/>
      <dgm:t>
        <a:bodyPr/>
        <a:lstStyle/>
        <a:p>
          <a:pPr rtl="0"/>
          <a:r>
            <a:rPr lang="es-ES" smtClean="0"/>
            <a:t>Una variable que resulta especialmente relevante para el Trabajador Social es el conocimiento acerca de si el paciente pertenece a alguno de los colectivos con necesidades especiales. </a:t>
          </a:r>
          <a:endParaRPr lang="es-ES"/>
        </a:p>
      </dgm:t>
    </dgm:pt>
    <dgm:pt modelId="{EAF00BC6-4772-4537-AC45-317E1AD9EED9}" type="parTrans" cxnId="{B6F4A325-FABB-4B82-844E-3B1A5DADCA9B}">
      <dgm:prSet/>
      <dgm:spPr/>
      <dgm:t>
        <a:bodyPr/>
        <a:lstStyle/>
        <a:p>
          <a:endParaRPr lang="es-ES"/>
        </a:p>
      </dgm:t>
    </dgm:pt>
    <dgm:pt modelId="{C413D909-4C68-4D71-83E7-BFD7D96AAF3A}" type="sibTrans" cxnId="{B6F4A325-FABB-4B82-844E-3B1A5DADCA9B}">
      <dgm:prSet/>
      <dgm:spPr/>
      <dgm:t>
        <a:bodyPr/>
        <a:lstStyle/>
        <a:p>
          <a:endParaRPr lang="es-ES"/>
        </a:p>
      </dgm:t>
    </dgm:pt>
    <dgm:pt modelId="{14153D3D-3E75-4039-BBA3-38C377F3F3A3}" type="pres">
      <dgm:prSet presAssocID="{6CD50F28-8803-4A69-871D-97ECAE4564D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9D2D6B52-79DD-4CE2-9704-0FF2FBB5BA3C}" type="pres">
      <dgm:prSet presAssocID="{2706F7B7-C44D-4F58-9E5C-8B13D7F87298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856E19D-02C8-4F16-9962-D2AAFA6B9F4F}" type="pres">
      <dgm:prSet presAssocID="{23880FA8-CEF9-4F29-9E28-944664A93226}" presName="spacer" presStyleCnt="0"/>
      <dgm:spPr/>
    </dgm:pt>
    <dgm:pt modelId="{8E698BC4-42CF-4372-B567-6AB6D386CB6D}" type="pres">
      <dgm:prSet presAssocID="{FB45F247-DF2A-4D0E-AC20-6DCBF60CF729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3D461D8-B990-46C7-A937-F46DAE9EF27B}" type="pres">
      <dgm:prSet presAssocID="{1F0ACE34-AE0A-4D0F-982F-B3FB701AD5AD}" presName="spacer" presStyleCnt="0"/>
      <dgm:spPr/>
    </dgm:pt>
    <dgm:pt modelId="{B8CD6A4A-CECA-4877-AECD-767E8DCFB258}" type="pres">
      <dgm:prSet presAssocID="{39F8FD63-EE52-4CAB-ADE7-D5CD56F82C96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0AA514C-8B9F-46A9-8B8D-981280588006}" type="pres">
      <dgm:prSet presAssocID="{C5C9708D-7698-480F-AD6B-EA9E40AF2D67}" presName="spacer" presStyleCnt="0"/>
      <dgm:spPr/>
    </dgm:pt>
    <dgm:pt modelId="{9F272C55-5515-458D-B134-CA1F07CCDA8A}" type="pres">
      <dgm:prSet presAssocID="{EC8526F6-7E8E-48B9-85A9-AA685B03303C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16F8DCE7-86C4-4134-B972-EC2EA22FFA11}" type="presOf" srcId="{6CD50F28-8803-4A69-871D-97ECAE4564D5}" destId="{14153D3D-3E75-4039-BBA3-38C377F3F3A3}" srcOrd="0" destOrd="0" presId="urn:microsoft.com/office/officeart/2005/8/layout/vList2"/>
    <dgm:cxn modelId="{B6F4A325-FABB-4B82-844E-3B1A5DADCA9B}" srcId="{6CD50F28-8803-4A69-871D-97ECAE4564D5}" destId="{EC8526F6-7E8E-48B9-85A9-AA685B03303C}" srcOrd="3" destOrd="0" parTransId="{EAF00BC6-4772-4537-AC45-317E1AD9EED9}" sibTransId="{C413D909-4C68-4D71-83E7-BFD7D96AAF3A}"/>
    <dgm:cxn modelId="{BB13A5F2-3214-44ED-88C3-C29BCC7FD05E}" type="presOf" srcId="{EC8526F6-7E8E-48B9-85A9-AA685B03303C}" destId="{9F272C55-5515-458D-B134-CA1F07CCDA8A}" srcOrd="0" destOrd="0" presId="urn:microsoft.com/office/officeart/2005/8/layout/vList2"/>
    <dgm:cxn modelId="{99542EF2-2028-4214-9EAD-EC217CEA3A08}" type="presOf" srcId="{FB45F247-DF2A-4D0E-AC20-6DCBF60CF729}" destId="{8E698BC4-42CF-4372-B567-6AB6D386CB6D}" srcOrd="0" destOrd="0" presId="urn:microsoft.com/office/officeart/2005/8/layout/vList2"/>
    <dgm:cxn modelId="{C7FD09BF-2A9A-4649-A294-DE7B7D989C36}" srcId="{6CD50F28-8803-4A69-871D-97ECAE4564D5}" destId="{2706F7B7-C44D-4F58-9E5C-8B13D7F87298}" srcOrd="0" destOrd="0" parTransId="{BFB8CF0E-4EFE-422F-9333-6FE52510BDA5}" sibTransId="{23880FA8-CEF9-4F29-9E28-944664A93226}"/>
    <dgm:cxn modelId="{C2D20A66-8539-4E46-AE39-AAE231FD9E63}" srcId="{6CD50F28-8803-4A69-871D-97ECAE4564D5}" destId="{39F8FD63-EE52-4CAB-ADE7-D5CD56F82C96}" srcOrd="2" destOrd="0" parTransId="{C46B7E3A-6CD4-48C3-81AB-20EAA9193B29}" sibTransId="{C5C9708D-7698-480F-AD6B-EA9E40AF2D67}"/>
    <dgm:cxn modelId="{CA21B67B-201C-4182-86E9-3BBA6FE5E693}" type="presOf" srcId="{2706F7B7-C44D-4F58-9E5C-8B13D7F87298}" destId="{9D2D6B52-79DD-4CE2-9704-0FF2FBB5BA3C}" srcOrd="0" destOrd="0" presId="urn:microsoft.com/office/officeart/2005/8/layout/vList2"/>
    <dgm:cxn modelId="{B47E2130-54E3-4294-87D4-754F7E5002A9}" srcId="{6CD50F28-8803-4A69-871D-97ECAE4564D5}" destId="{FB45F247-DF2A-4D0E-AC20-6DCBF60CF729}" srcOrd="1" destOrd="0" parTransId="{EA8F174C-9F0B-491C-A75C-F10263A337D2}" sibTransId="{1F0ACE34-AE0A-4D0F-982F-B3FB701AD5AD}"/>
    <dgm:cxn modelId="{9B216DB3-88B8-454F-9C46-1F9DAAE5F817}" type="presOf" srcId="{39F8FD63-EE52-4CAB-ADE7-D5CD56F82C96}" destId="{B8CD6A4A-CECA-4877-AECD-767E8DCFB258}" srcOrd="0" destOrd="0" presId="urn:microsoft.com/office/officeart/2005/8/layout/vList2"/>
    <dgm:cxn modelId="{75429A22-56F9-43ED-9A3E-9A446E79DF6D}" type="presParOf" srcId="{14153D3D-3E75-4039-BBA3-38C377F3F3A3}" destId="{9D2D6B52-79DD-4CE2-9704-0FF2FBB5BA3C}" srcOrd="0" destOrd="0" presId="urn:microsoft.com/office/officeart/2005/8/layout/vList2"/>
    <dgm:cxn modelId="{FEFC24D0-8C0E-4EA9-8CEA-CB248D9DF5C4}" type="presParOf" srcId="{14153D3D-3E75-4039-BBA3-38C377F3F3A3}" destId="{5856E19D-02C8-4F16-9962-D2AAFA6B9F4F}" srcOrd="1" destOrd="0" presId="urn:microsoft.com/office/officeart/2005/8/layout/vList2"/>
    <dgm:cxn modelId="{C42C948F-FC77-4D5D-9B5A-E1BB010E18F4}" type="presParOf" srcId="{14153D3D-3E75-4039-BBA3-38C377F3F3A3}" destId="{8E698BC4-42CF-4372-B567-6AB6D386CB6D}" srcOrd="2" destOrd="0" presId="urn:microsoft.com/office/officeart/2005/8/layout/vList2"/>
    <dgm:cxn modelId="{51F7BAB0-8A04-4F48-B61A-DCB4512DAED5}" type="presParOf" srcId="{14153D3D-3E75-4039-BBA3-38C377F3F3A3}" destId="{53D461D8-B990-46C7-A937-F46DAE9EF27B}" srcOrd="3" destOrd="0" presId="urn:microsoft.com/office/officeart/2005/8/layout/vList2"/>
    <dgm:cxn modelId="{1C4354FF-0450-4038-866C-36B5B09BA3B5}" type="presParOf" srcId="{14153D3D-3E75-4039-BBA3-38C377F3F3A3}" destId="{B8CD6A4A-CECA-4877-AECD-767E8DCFB258}" srcOrd="4" destOrd="0" presId="urn:microsoft.com/office/officeart/2005/8/layout/vList2"/>
    <dgm:cxn modelId="{E4F165DA-B9C9-46D5-A08F-52D1AD751CB2}" type="presParOf" srcId="{14153D3D-3E75-4039-BBA3-38C377F3F3A3}" destId="{70AA514C-8B9F-46A9-8B8D-981280588006}" srcOrd="5" destOrd="0" presId="urn:microsoft.com/office/officeart/2005/8/layout/vList2"/>
    <dgm:cxn modelId="{9DB3E640-28B9-4571-B9D2-BB62D9085BFC}" type="presParOf" srcId="{14153D3D-3E75-4039-BBA3-38C377F3F3A3}" destId="{9F272C55-5515-458D-B134-CA1F07CCDA8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0F9683B-95FF-4586-8C2F-C0A2FD426CFF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ES"/>
        </a:p>
      </dgm:t>
    </dgm:pt>
    <dgm:pt modelId="{4836720B-89EF-4427-8231-18C6B6B3317A}">
      <dgm:prSet/>
      <dgm:spPr/>
      <dgm:t>
        <a:bodyPr/>
        <a:lstStyle/>
        <a:p>
          <a:pPr rtl="0"/>
          <a:r>
            <a:rPr lang="es-ES" dirty="0" smtClean="0"/>
            <a:t>Información y orientación sobre expectativas de tratamiento. </a:t>
          </a:r>
          <a:endParaRPr lang="es-ES" dirty="0"/>
        </a:p>
      </dgm:t>
    </dgm:pt>
    <dgm:pt modelId="{ACD93D5D-B6CD-4E4E-967B-F8E89A45FCC4}" type="parTrans" cxnId="{94031CD1-5FE5-41CD-BD97-CEEE4BA6DC50}">
      <dgm:prSet/>
      <dgm:spPr/>
      <dgm:t>
        <a:bodyPr/>
        <a:lstStyle/>
        <a:p>
          <a:endParaRPr lang="es-ES"/>
        </a:p>
      </dgm:t>
    </dgm:pt>
    <dgm:pt modelId="{48597412-AE28-4E7F-8619-9BAE48D7A0C6}" type="sibTrans" cxnId="{94031CD1-5FE5-41CD-BD97-CEEE4BA6DC50}">
      <dgm:prSet/>
      <dgm:spPr/>
      <dgm:t>
        <a:bodyPr/>
        <a:lstStyle/>
        <a:p>
          <a:endParaRPr lang="es-ES"/>
        </a:p>
      </dgm:t>
    </dgm:pt>
    <dgm:pt modelId="{75C98F92-6B5C-4D81-A87F-F962E3DC6879}">
      <dgm:prSet/>
      <dgm:spPr/>
      <dgm:t>
        <a:bodyPr/>
        <a:lstStyle/>
        <a:p>
          <a:pPr rtl="0"/>
          <a:r>
            <a:rPr lang="es-ES" smtClean="0"/>
            <a:t>Establecimiento de un vínculo terapéutico  adecuado con el paciente ofreciéndole un espacio de escucha, ayuda y reflexión.</a:t>
          </a:r>
          <a:endParaRPr lang="es-ES"/>
        </a:p>
      </dgm:t>
    </dgm:pt>
    <dgm:pt modelId="{EF3716F2-C4EB-4439-9BCE-D2E6394F6A7B}" type="parTrans" cxnId="{020C00F8-789A-4032-A3E5-88F8229396AD}">
      <dgm:prSet/>
      <dgm:spPr/>
      <dgm:t>
        <a:bodyPr/>
        <a:lstStyle/>
        <a:p>
          <a:endParaRPr lang="es-ES"/>
        </a:p>
      </dgm:t>
    </dgm:pt>
    <dgm:pt modelId="{60845AE1-B1DA-4947-9A48-420904B8F487}" type="sibTrans" cxnId="{020C00F8-789A-4032-A3E5-88F8229396AD}">
      <dgm:prSet/>
      <dgm:spPr/>
      <dgm:t>
        <a:bodyPr/>
        <a:lstStyle/>
        <a:p>
          <a:endParaRPr lang="es-ES"/>
        </a:p>
      </dgm:t>
    </dgm:pt>
    <dgm:pt modelId="{C3868D2C-CB37-4500-AE92-F68CDE2EC3C8}">
      <dgm:prSet/>
      <dgm:spPr/>
      <dgm:t>
        <a:bodyPr/>
        <a:lstStyle/>
        <a:p>
          <a:pPr rtl="0"/>
          <a:r>
            <a:rPr lang="es-ES" smtClean="0"/>
            <a:t>Asesoramiento sobre posibles recursos.</a:t>
          </a:r>
          <a:endParaRPr lang="es-ES"/>
        </a:p>
      </dgm:t>
    </dgm:pt>
    <dgm:pt modelId="{813C2842-B5FA-4FB2-8E3E-357A9EDEEE91}" type="parTrans" cxnId="{A1EC8191-D905-44BB-9D0B-3831EF7547F6}">
      <dgm:prSet/>
      <dgm:spPr/>
      <dgm:t>
        <a:bodyPr/>
        <a:lstStyle/>
        <a:p>
          <a:endParaRPr lang="es-ES"/>
        </a:p>
      </dgm:t>
    </dgm:pt>
    <dgm:pt modelId="{A84F3122-ED42-428D-906F-18589AABB8A0}" type="sibTrans" cxnId="{A1EC8191-D905-44BB-9D0B-3831EF7547F6}">
      <dgm:prSet/>
      <dgm:spPr/>
      <dgm:t>
        <a:bodyPr/>
        <a:lstStyle/>
        <a:p>
          <a:endParaRPr lang="es-ES"/>
        </a:p>
      </dgm:t>
    </dgm:pt>
    <dgm:pt modelId="{AD6BE525-4286-4E13-84DE-80CC67B90C32}">
      <dgm:prSet/>
      <dgm:spPr/>
      <dgm:t>
        <a:bodyPr/>
        <a:lstStyle/>
        <a:p>
          <a:pPr rtl="0"/>
          <a:r>
            <a:rPr lang="es-ES" smtClean="0"/>
            <a:t>Refuerzo del papel de la familia como figura  clave de apoyo y acompañamiento en el proceso de atención. </a:t>
          </a:r>
          <a:endParaRPr lang="es-ES"/>
        </a:p>
      </dgm:t>
    </dgm:pt>
    <dgm:pt modelId="{BA514470-64D7-4405-B0FF-8C935DCED784}" type="parTrans" cxnId="{272082D3-F640-4A70-BA3E-D704546958A1}">
      <dgm:prSet/>
      <dgm:spPr/>
      <dgm:t>
        <a:bodyPr/>
        <a:lstStyle/>
        <a:p>
          <a:endParaRPr lang="es-ES"/>
        </a:p>
      </dgm:t>
    </dgm:pt>
    <dgm:pt modelId="{F430C457-BB65-4E01-8445-C6626795CCEF}" type="sibTrans" cxnId="{272082D3-F640-4A70-BA3E-D704546958A1}">
      <dgm:prSet/>
      <dgm:spPr/>
      <dgm:t>
        <a:bodyPr/>
        <a:lstStyle/>
        <a:p>
          <a:endParaRPr lang="es-ES"/>
        </a:p>
      </dgm:t>
    </dgm:pt>
    <dgm:pt modelId="{6717701E-DBCB-4004-9465-E2C17EB6270E}">
      <dgm:prSet/>
      <dgm:spPr/>
      <dgm:t>
        <a:bodyPr/>
        <a:lstStyle/>
        <a:p>
          <a:pPr rtl="0"/>
          <a:r>
            <a:rPr lang="es-ES" smtClean="0"/>
            <a:t>Coordinación entre las partes intervinientes a lo largo del proceso terapéutico.</a:t>
          </a:r>
          <a:endParaRPr lang="es-ES"/>
        </a:p>
      </dgm:t>
    </dgm:pt>
    <dgm:pt modelId="{BE51E086-21D7-4B24-A476-81223CEDFF1C}" type="parTrans" cxnId="{578CD552-88E1-45E8-A58A-D5A908DFA8A2}">
      <dgm:prSet/>
      <dgm:spPr/>
      <dgm:t>
        <a:bodyPr/>
        <a:lstStyle/>
        <a:p>
          <a:endParaRPr lang="es-ES"/>
        </a:p>
      </dgm:t>
    </dgm:pt>
    <dgm:pt modelId="{18CCD86A-EA6F-4CDE-9FAE-54AECEB02D7A}" type="sibTrans" cxnId="{578CD552-88E1-45E8-A58A-D5A908DFA8A2}">
      <dgm:prSet/>
      <dgm:spPr/>
      <dgm:t>
        <a:bodyPr/>
        <a:lstStyle/>
        <a:p>
          <a:endParaRPr lang="es-ES"/>
        </a:p>
      </dgm:t>
    </dgm:pt>
    <dgm:pt modelId="{B054AD69-06B7-4181-85F1-C19B42D6499C}" type="pres">
      <dgm:prSet presAssocID="{80F9683B-95FF-4586-8C2F-C0A2FD426CFF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s-ES"/>
        </a:p>
      </dgm:t>
    </dgm:pt>
    <dgm:pt modelId="{133790DA-37AA-4FD6-A957-DCE23D564A3C}" type="pres">
      <dgm:prSet presAssocID="{4836720B-89EF-4427-8231-18C6B6B3317A}" presName="thickLine" presStyleLbl="alignNode1" presStyleIdx="0" presStyleCnt="5"/>
      <dgm:spPr/>
    </dgm:pt>
    <dgm:pt modelId="{B85F1BCB-88E0-4B2F-A9AA-17BA50A40B30}" type="pres">
      <dgm:prSet presAssocID="{4836720B-89EF-4427-8231-18C6B6B3317A}" presName="horz1" presStyleCnt="0"/>
      <dgm:spPr/>
    </dgm:pt>
    <dgm:pt modelId="{5C92067E-7258-433E-8E0A-BB2EA4EB29FC}" type="pres">
      <dgm:prSet presAssocID="{4836720B-89EF-4427-8231-18C6B6B3317A}" presName="tx1" presStyleLbl="revTx" presStyleIdx="0" presStyleCnt="5"/>
      <dgm:spPr/>
      <dgm:t>
        <a:bodyPr/>
        <a:lstStyle/>
        <a:p>
          <a:endParaRPr lang="es-ES"/>
        </a:p>
      </dgm:t>
    </dgm:pt>
    <dgm:pt modelId="{709DBDBE-E6BD-4259-9896-6966C7C1B1DC}" type="pres">
      <dgm:prSet presAssocID="{4836720B-89EF-4427-8231-18C6B6B3317A}" presName="vert1" presStyleCnt="0"/>
      <dgm:spPr/>
    </dgm:pt>
    <dgm:pt modelId="{5B646A53-CA87-4881-9392-A90590707C7E}" type="pres">
      <dgm:prSet presAssocID="{75C98F92-6B5C-4D81-A87F-F962E3DC6879}" presName="thickLine" presStyleLbl="alignNode1" presStyleIdx="1" presStyleCnt="5"/>
      <dgm:spPr/>
    </dgm:pt>
    <dgm:pt modelId="{A6A0AD52-BCBF-488A-AE80-5D6703F937B9}" type="pres">
      <dgm:prSet presAssocID="{75C98F92-6B5C-4D81-A87F-F962E3DC6879}" presName="horz1" presStyleCnt="0"/>
      <dgm:spPr/>
    </dgm:pt>
    <dgm:pt modelId="{7029BE91-D10B-47E4-ADA0-D0BC9F4D33E3}" type="pres">
      <dgm:prSet presAssocID="{75C98F92-6B5C-4D81-A87F-F962E3DC6879}" presName="tx1" presStyleLbl="revTx" presStyleIdx="1" presStyleCnt="5"/>
      <dgm:spPr/>
      <dgm:t>
        <a:bodyPr/>
        <a:lstStyle/>
        <a:p>
          <a:endParaRPr lang="es-ES"/>
        </a:p>
      </dgm:t>
    </dgm:pt>
    <dgm:pt modelId="{C48CF934-5673-4E8E-9131-EE1480641365}" type="pres">
      <dgm:prSet presAssocID="{75C98F92-6B5C-4D81-A87F-F962E3DC6879}" presName="vert1" presStyleCnt="0"/>
      <dgm:spPr/>
    </dgm:pt>
    <dgm:pt modelId="{30BF9DA6-01B3-408B-9EDB-264139E846CC}" type="pres">
      <dgm:prSet presAssocID="{C3868D2C-CB37-4500-AE92-F68CDE2EC3C8}" presName="thickLine" presStyleLbl="alignNode1" presStyleIdx="2" presStyleCnt="5"/>
      <dgm:spPr/>
    </dgm:pt>
    <dgm:pt modelId="{EE550C1F-7DEA-4E5B-906D-C912FC5CE401}" type="pres">
      <dgm:prSet presAssocID="{C3868D2C-CB37-4500-AE92-F68CDE2EC3C8}" presName="horz1" presStyleCnt="0"/>
      <dgm:spPr/>
    </dgm:pt>
    <dgm:pt modelId="{6C9E9493-A44F-4BE2-968D-5BCA9E468825}" type="pres">
      <dgm:prSet presAssocID="{C3868D2C-CB37-4500-AE92-F68CDE2EC3C8}" presName="tx1" presStyleLbl="revTx" presStyleIdx="2" presStyleCnt="5"/>
      <dgm:spPr/>
      <dgm:t>
        <a:bodyPr/>
        <a:lstStyle/>
        <a:p>
          <a:endParaRPr lang="es-ES"/>
        </a:p>
      </dgm:t>
    </dgm:pt>
    <dgm:pt modelId="{25642ACD-7821-4CA8-8814-3B3BD4A5A5AA}" type="pres">
      <dgm:prSet presAssocID="{C3868D2C-CB37-4500-AE92-F68CDE2EC3C8}" presName="vert1" presStyleCnt="0"/>
      <dgm:spPr/>
    </dgm:pt>
    <dgm:pt modelId="{7358542C-8528-4E5E-9AD6-B161A46B566A}" type="pres">
      <dgm:prSet presAssocID="{AD6BE525-4286-4E13-84DE-80CC67B90C32}" presName="thickLine" presStyleLbl="alignNode1" presStyleIdx="3" presStyleCnt="5"/>
      <dgm:spPr/>
    </dgm:pt>
    <dgm:pt modelId="{74D82FEE-C834-41CB-946E-86A8F2AB299D}" type="pres">
      <dgm:prSet presAssocID="{AD6BE525-4286-4E13-84DE-80CC67B90C32}" presName="horz1" presStyleCnt="0"/>
      <dgm:spPr/>
    </dgm:pt>
    <dgm:pt modelId="{0EB244F8-27A4-46FC-B8AB-9792F471E7E0}" type="pres">
      <dgm:prSet presAssocID="{AD6BE525-4286-4E13-84DE-80CC67B90C32}" presName="tx1" presStyleLbl="revTx" presStyleIdx="3" presStyleCnt="5"/>
      <dgm:spPr/>
      <dgm:t>
        <a:bodyPr/>
        <a:lstStyle/>
        <a:p>
          <a:endParaRPr lang="es-ES"/>
        </a:p>
      </dgm:t>
    </dgm:pt>
    <dgm:pt modelId="{5785ED3D-FE0E-4846-8455-779F99105468}" type="pres">
      <dgm:prSet presAssocID="{AD6BE525-4286-4E13-84DE-80CC67B90C32}" presName="vert1" presStyleCnt="0"/>
      <dgm:spPr/>
    </dgm:pt>
    <dgm:pt modelId="{DB186036-28A3-4ABD-AD38-2A599AAF9665}" type="pres">
      <dgm:prSet presAssocID="{6717701E-DBCB-4004-9465-E2C17EB6270E}" presName="thickLine" presStyleLbl="alignNode1" presStyleIdx="4" presStyleCnt="5"/>
      <dgm:spPr/>
    </dgm:pt>
    <dgm:pt modelId="{19DA08F8-0789-4371-BB24-CFD752C1523D}" type="pres">
      <dgm:prSet presAssocID="{6717701E-DBCB-4004-9465-E2C17EB6270E}" presName="horz1" presStyleCnt="0"/>
      <dgm:spPr/>
    </dgm:pt>
    <dgm:pt modelId="{9C29B5B9-A9B1-4496-97EA-0B5AFEDF3282}" type="pres">
      <dgm:prSet presAssocID="{6717701E-DBCB-4004-9465-E2C17EB6270E}" presName="tx1" presStyleLbl="revTx" presStyleIdx="4" presStyleCnt="5"/>
      <dgm:spPr/>
      <dgm:t>
        <a:bodyPr/>
        <a:lstStyle/>
        <a:p>
          <a:endParaRPr lang="es-ES"/>
        </a:p>
      </dgm:t>
    </dgm:pt>
    <dgm:pt modelId="{7BFB5EEA-F649-4F5A-BC13-261F89DE71B3}" type="pres">
      <dgm:prSet presAssocID="{6717701E-DBCB-4004-9465-E2C17EB6270E}" presName="vert1" presStyleCnt="0"/>
      <dgm:spPr/>
    </dgm:pt>
  </dgm:ptLst>
  <dgm:cxnLst>
    <dgm:cxn modelId="{9A052427-82F3-4E56-BD27-F1C99430771B}" type="presOf" srcId="{AD6BE525-4286-4E13-84DE-80CC67B90C32}" destId="{0EB244F8-27A4-46FC-B8AB-9792F471E7E0}" srcOrd="0" destOrd="0" presId="urn:microsoft.com/office/officeart/2008/layout/LinedList"/>
    <dgm:cxn modelId="{94031CD1-5FE5-41CD-BD97-CEEE4BA6DC50}" srcId="{80F9683B-95FF-4586-8C2F-C0A2FD426CFF}" destId="{4836720B-89EF-4427-8231-18C6B6B3317A}" srcOrd="0" destOrd="0" parTransId="{ACD93D5D-B6CD-4E4E-967B-F8E89A45FCC4}" sibTransId="{48597412-AE28-4E7F-8619-9BAE48D7A0C6}"/>
    <dgm:cxn modelId="{7127B0FD-E551-49A1-B733-043B433FEE3F}" type="presOf" srcId="{6717701E-DBCB-4004-9465-E2C17EB6270E}" destId="{9C29B5B9-A9B1-4496-97EA-0B5AFEDF3282}" srcOrd="0" destOrd="0" presId="urn:microsoft.com/office/officeart/2008/layout/LinedList"/>
    <dgm:cxn modelId="{DED38284-2FDE-4FFF-A551-C03BF7FA7B8F}" type="presOf" srcId="{80F9683B-95FF-4586-8C2F-C0A2FD426CFF}" destId="{B054AD69-06B7-4181-85F1-C19B42D6499C}" srcOrd="0" destOrd="0" presId="urn:microsoft.com/office/officeart/2008/layout/LinedList"/>
    <dgm:cxn modelId="{A1EC8191-D905-44BB-9D0B-3831EF7547F6}" srcId="{80F9683B-95FF-4586-8C2F-C0A2FD426CFF}" destId="{C3868D2C-CB37-4500-AE92-F68CDE2EC3C8}" srcOrd="2" destOrd="0" parTransId="{813C2842-B5FA-4FB2-8E3E-357A9EDEEE91}" sibTransId="{A84F3122-ED42-428D-906F-18589AABB8A0}"/>
    <dgm:cxn modelId="{020C00F8-789A-4032-A3E5-88F8229396AD}" srcId="{80F9683B-95FF-4586-8C2F-C0A2FD426CFF}" destId="{75C98F92-6B5C-4D81-A87F-F962E3DC6879}" srcOrd="1" destOrd="0" parTransId="{EF3716F2-C4EB-4439-9BCE-D2E6394F6A7B}" sibTransId="{60845AE1-B1DA-4947-9A48-420904B8F487}"/>
    <dgm:cxn modelId="{272082D3-F640-4A70-BA3E-D704546958A1}" srcId="{80F9683B-95FF-4586-8C2F-C0A2FD426CFF}" destId="{AD6BE525-4286-4E13-84DE-80CC67B90C32}" srcOrd="3" destOrd="0" parTransId="{BA514470-64D7-4405-B0FF-8C935DCED784}" sibTransId="{F430C457-BB65-4E01-8445-C6626795CCEF}"/>
    <dgm:cxn modelId="{22D45913-0C6C-4004-8F29-DED8EA94F207}" type="presOf" srcId="{C3868D2C-CB37-4500-AE92-F68CDE2EC3C8}" destId="{6C9E9493-A44F-4BE2-968D-5BCA9E468825}" srcOrd="0" destOrd="0" presId="urn:microsoft.com/office/officeart/2008/layout/LinedList"/>
    <dgm:cxn modelId="{88A91ECE-0CEB-4285-913E-653AD8A4D716}" type="presOf" srcId="{4836720B-89EF-4427-8231-18C6B6B3317A}" destId="{5C92067E-7258-433E-8E0A-BB2EA4EB29FC}" srcOrd="0" destOrd="0" presId="urn:microsoft.com/office/officeart/2008/layout/LinedList"/>
    <dgm:cxn modelId="{578CD552-88E1-45E8-A58A-D5A908DFA8A2}" srcId="{80F9683B-95FF-4586-8C2F-C0A2FD426CFF}" destId="{6717701E-DBCB-4004-9465-E2C17EB6270E}" srcOrd="4" destOrd="0" parTransId="{BE51E086-21D7-4B24-A476-81223CEDFF1C}" sibTransId="{18CCD86A-EA6F-4CDE-9FAE-54AECEB02D7A}"/>
    <dgm:cxn modelId="{9AD60DB8-8B0E-4E28-98D3-8B2F9ACB0368}" type="presOf" srcId="{75C98F92-6B5C-4D81-A87F-F962E3DC6879}" destId="{7029BE91-D10B-47E4-ADA0-D0BC9F4D33E3}" srcOrd="0" destOrd="0" presId="urn:microsoft.com/office/officeart/2008/layout/LinedList"/>
    <dgm:cxn modelId="{76574D7B-4E91-4005-9917-6D96D8C7A7A8}" type="presParOf" srcId="{B054AD69-06B7-4181-85F1-C19B42D6499C}" destId="{133790DA-37AA-4FD6-A957-DCE23D564A3C}" srcOrd="0" destOrd="0" presId="urn:microsoft.com/office/officeart/2008/layout/LinedList"/>
    <dgm:cxn modelId="{CD9F19BB-87C7-409A-A18E-970F9F456505}" type="presParOf" srcId="{B054AD69-06B7-4181-85F1-C19B42D6499C}" destId="{B85F1BCB-88E0-4B2F-A9AA-17BA50A40B30}" srcOrd="1" destOrd="0" presId="urn:microsoft.com/office/officeart/2008/layout/LinedList"/>
    <dgm:cxn modelId="{9EC5F4B5-3B6C-4555-94B2-924DBFAB0E3D}" type="presParOf" srcId="{B85F1BCB-88E0-4B2F-A9AA-17BA50A40B30}" destId="{5C92067E-7258-433E-8E0A-BB2EA4EB29FC}" srcOrd="0" destOrd="0" presId="urn:microsoft.com/office/officeart/2008/layout/LinedList"/>
    <dgm:cxn modelId="{71630C36-5CD7-4194-B6DD-88CBC1B9D217}" type="presParOf" srcId="{B85F1BCB-88E0-4B2F-A9AA-17BA50A40B30}" destId="{709DBDBE-E6BD-4259-9896-6966C7C1B1DC}" srcOrd="1" destOrd="0" presId="urn:microsoft.com/office/officeart/2008/layout/LinedList"/>
    <dgm:cxn modelId="{6C1D61CC-4B26-4F36-9FC9-E26ABC8D8B0C}" type="presParOf" srcId="{B054AD69-06B7-4181-85F1-C19B42D6499C}" destId="{5B646A53-CA87-4881-9392-A90590707C7E}" srcOrd="2" destOrd="0" presId="urn:microsoft.com/office/officeart/2008/layout/LinedList"/>
    <dgm:cxn modelId="{0A28EF31-9172-4C3C-8045-FD970CEB16E7}" type="presParOf" srcId="{B054AD69-06B7-4181-85F1-C19B42D6499C}" destId="{A6A0AD52-BCBF-488A-AE80-5D6703F937B9}" srcOrd="3" destOrd="0" presId="urn:microsoft.com/office/officeart/2008/layout/LinedList"/>
    <dgm:cxn modelId="{AF8E8CA3-FD5B-4122-8EBA-771CA9258BB6}" type="presParOf" srcId="{A6A0AD52-BCBF-488A-AE80-5D6703F937B9}" destId="{7029BE91-D10B-47E4-ADA0-D0BC9F4D33E3}" srcOrd="0" destOrd="0" presId="urn:microsoft.com/office/officeart/2008/layout/LinedList"/>
    <dgm:cxn modelId="{A1D502B2-71DB-4438-B249-83520F3087BB}" type="presParOf" srcId="{A6A0AD52-BCBF-488A-AE80-5D6703F937B9}" destId="{C48CF934-5673-4E8E-9131-EE1480641365}" srcOrd="1" destOrd="0" presId="urn:microsoft.com/office/officeart/2008/layout/LinedList"/>
    <dgm:cxn modelId="{A82E262B-4B0A-46FC-AA1F-B2BF2C82DA35}" type="presParOf" srcId="{B054AD69-06B7-4181-85F1-C19B42D6499C}" destId="{30BF9DA6-01B3-408B-9EDB-264139E846CC}" srcOrd="4" destOrd="0" presId="urn:microsoft.com/office/officeart/2008/layout/LinedList"/>
    <dgm:cxn modelId="{6506E50B-66C5-44AD-B50C-BE69A1341F03}" type="presParOf" srcId="{B054AD69-06B7-4181-85F1-C19B42D6499C}" destId="{EE550C1F-7DEA-4E5B-906D-C912FC5CE401}" srcOrd="5" destOrd="0" presId="urn:microsoft.com/office/officeart/2008/layout/LinedList"/>
    <dgm:cxn modelId="{6A737418-0BF2-4A3D-B4D3-EBAB1F38C744}" type="presParOf" srcId="{EE550C1F-7DEA-4E5B-906D-C912FC5CE401}" destId="{6C9E9493-A44F-4BE2-968D-5BCA9E468825}" srcOrd="0" destOrd="0" presId="urn:microsoft.com/office/officeart/2008/layout/LinedList"/>
    <dgm:cxn modelId="{EE11B93C-EBD2-411B-8DFC-3A80EE2D9A43}" type="presParOf" srcId="{EE550C1F-7DEA-4E5B-906D-C912FC5CE401}" destId="{25642ACD-7821-4CA8-8814-3B3BD4A5A5AA}" srcOrd="1" destOrd="0" presId="urn:microsoft.com/office/officeart/2008/layout/LinedList"/>
    <dgm:cxn modelId="{6EC2DAF3-E661-45AC-9649-B745CE9EB580}" type="presParOf" srcId="{B054AD69-06B7-4181-85F1-C19B42D6499C}" destId="{7358542C-8528-4E5E-9AD6-B161A46B566A}" srcOrd="6" destOrd="0" presId="urn:microsoft.com/office/officeart/2008/layout/LinedList"/>
    <dgm:cxn modelId="{2B285EE3-BA99-4FB0-AE6F-92CB416BF196}" type="presParOf" srcId="{B054AD69-06B7-4181-85F1-C19B42D6499C}" destId="{74D82FEE-C834-41CB-946E-86A8F2AB299D}" srcOrd="7" destOrd="0" presId="urn:microsoft.com/office/officeart/2008/layout/LinedList"/>
    <dgm:cxn modelId="{BC83F35F-7D07-4E17-9ECA-2965634B9492}" type="presParOf" srcId="{74D82FEE-C834-41CB-946E-86A8F2AB299D}" destId="{0EB244F8-27A4-46FC-B8AB-9792F471E7E0}" srcOrd="0" destOrd="0" presId="urn:microsoft.com/office/officeart/2008/layout/LinedList"/>
    <dgm:cxn modelId="{A041085B-EC93-4A58-8042-514DE49B682E}" type="presParOf" srcId="{74D82FEE-C834-41CB-946E-86A8F2AB299D}" destId="{5785ED3D-FE0E-4846-8455-779F99105468}" srcOrd="1" destOrd="0" presId="urn:microsoft.com/office/officeart/2008/layout/LinedList"/>
    <dgm:cxn modelId="{078D7A69-E0E1-43C6-BD1C-EB858C162114}" type="presParOf" srcId="{B054AD69-06B7-4181-85F1-C19B42D6499C}" destId="{DB186036-28A3-4ABD-AD38-2A599AAF9665}" srcOrd="8" destOrd="0" presId="urn:microsoft.com/office/officeart/2008/layout/LinedList"/>
    <dgm:cxn modelId="{14130CF9-9A4A-4CAA-B770-175D13875D2C}" type="presParOf" srcId="{B054AD69-06B7-4181-85F1-C19B42D6499C}" destId="{19DA08F8-0789-4371-BB24-CFD752C1523D}" srcOrd="9" destOrd="0" presId="urn:microsoft.com/office/officeart/2008/layout/LinedList"/>
    <dgm:cxn modelId="{F74C7FC7-98E1-4368-8C3D-09EDFF90A1CF}" type="presParOf" srcId="{19DA08F8-0789-4371-BB24-CFD752C1523D}" destId="{9C29B5B9-A9B1-4496-97EA-0B5AFEDF3282}" srcOrd="0" destOrd="0" presId="urn:microsoft.com/office/officeart/2008/layout/LinedList"/>
    <dgm:cxn modelId="{14019C25-83FB-4611-AE87-DA92A3C2DE4A}" type="presParOf" srcId="{19DA08F8-0789-4371-BB24-CFD752C1523D}" destId="{7BFB5EEA-F649-4F5A-BC13-261F89DE71B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649B1E5-6ECD-4BCF-99CE-0E390C65F73B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ES"/>
        </a:p>
      </dgm:t>
    </dgm:pt>
    <dgm:pt modelId="{0CA19DDF-FF51-491A-8535-26C256ACF41D}">
      <dgm:prSet/>
      <dgm:spPr/>
      <dgm:t>
        <a:bodyPr/>
        <a:lstStyle/>
        <a:p>
          <a:pPr rtl="0"/>
          <a:r>
            <a:rPr lang="es-ES" smtClean="0"/>
            <a:t>Establecimiento de un vínculo terapéutico  adecuado: escucha  y  aceptación. </a:t>
          </a:r>
          <a:endParaRPr lang="es-ES"/>
        </a:p>
      </dgm:t>
    </dgm:pt>
    <dgm:pt modelId="{1C8A4EDC-B238-4742-ADD8-7C192316D98E}" type="parTrans" cxnId="{44E63072-0B98-40B5-8EB0-9649F1182243}">
      <dgm:prSet/>
      <dgm:spPr/>
      <dgm:t>
        <a:bodyPr/>
        <a:lstStyle/>
        <a:p>
          <a:endParaRPr lang="es-ES"/>
        </a:p>
      </dgm:t>
    </dgm:pt>
    <dgm:pt modelId="{204FF327-C04C-4DB2-A10A-44B77921DF78}" type="sibTrans" cxnId="{44E63072-0B98-40B5-8EB0-9649F1182243}">
      <dgm:prSet/>
      <dgm:spPr/>
      <dgm:t>
        <a:bodyPr/>
        <a:lstStyle/>
        <a:p>
          <a:endParaRPr lang="es-ES"/>
        </a:p>
      </dgm:t>
    </dgm:pt>
    <dgm:pt modelId="{6142C676-8BF0-4C70-975E-355E860317A3}">
      <dgm:prSet/>
      <dgm:spPr/>
      <dgm:t>
        <a:bodyPr/>
        <a:lstStyle/>
        <a:p>
          <a:pPr rtl="0"/>
          <a:r>
            <a:rPr lang="es-ES" smtClean="0"/>
            <a:t>Asesoramiento sobre posibles recursos (específicos y no específicos) a utilizar. </a:t>
          </a:r>
          <a:endParaRPr lang="es-ES"/>
        </a:p>
      </dgm:t>
    </dgm:pt>
    <dgm:pt modelId="{3A61E7BB-5BC1-46DE-922A-8EC505827460}" type="parTrans" cxnId="{A6F0D190-E4CB-431F-B8A8-515FC2FDD62C}">
      <dgm:prSet/>
      <dgm:spPr/>
      <dgm:t>
        <a:bodyPr/>
        <a:lstStyle/>
        <a:p>
          <a:endParaRPr lang="es-ES"/>
        </a:p>
      </dgm:t>
    </dgm:pt>
    <dgm:pt modelId="{D76EA2FC-69B4-4254-A176-11AB3C51F435}" type="sibTrans" cxnId="{A6F0D190-E4CB-431F-B8A8-515FC2FDD62C}">
      <dgm:prSet/>
      <dgm:spPr/>
      <dgm:t>
        <a:bodyPr/>
        <a:lstStyle/>
        <a:p>
          <a:endParaRPr lang="es-ES"/>
        </a:p>
      </dgm:t>
    </dgm:pt>
    <dgm:pt modelId="{FDDC4084-E5C1-452E-AD7F-C35B8C0C94D1}">
      <dgm:prSet/>
      <dgm:spPr/>
      <dgm:t>
        <a:bodyPr/>
        <a:lstStyle/>
        <a:p>
          <a:pPr rtl="0"/>
          <a:r>
            <a:rPr lang="es-ES" smtClean="0"/>
            <a:t>Apoyo y refuerzo de las conductas de acercamiento y utilización de recursos y de socialización.  </a:t>
          </a:r>
          <a:endParaRPr lang="es-ES"/>
        </a:p>
      </dgm:t>
    </dgm:pt>
    <dgm:pt modelId="{96B3D235-5180-4B5E-8783-36266B7A1A99}" type="parTrans" cxnId="{3201191D-D4B9-497F-A662-DDDCDFE1B634}">
      <dgm:prSet/>
      <dgm:spPr/>
      <dgm:t>
        <a:bodyPr/>
        <a:lstStyle/>
        <a:p>
          <a:endParaRPr lang="es-ES"/>
        </a:p>
      </dgm:t>
    </dgm:pt>
    <dgm:pt modelId="{88300E4F-81A3-44A3-A984-A8856E3149BF}" type="sibTrans" cxnId="{3201191D-D4B9-497F-A662-DDDCDFE1B634}">
      <dgm:prSet/>
      <dgm:spPr/>
      <dgm:t>
        <a:bodyPr/>
        <a:lstStyle/>
        <a:p>
          <a:endParaRPr lang="es-ES"/>
        </a:p>
      </dgm:t>
    </dgm:pt>
    <dgm:pt modelId="{67D4A481-6740-4627-870A-73355B324278}">
      <dgm:prSet/>
      <dgm:spPr/>
      <dgm:t>
        <a:bodyPr/>
        <a:lstStyle/>
        <a:p>
          <a:pPr rtl="0"/>
          <a:r>
            <a:rPr lang="es-ES" smtClean="0"/>
            <a:t>Coordinación con entidades y recursos adecuados a las necesidades de los pacientes para favorecer la aceptación y apoyo a los  mismos. </a:t>
          </a:r>
          <a:endParaRPr lang="es-ES"/>
        </a:p>
      </dgm:t>
    </dgm:pt>
    <dgm:pt modelId="{19015B02-A619-450C-9F5E-E8582F8D0D8E}" type="parTrans" cxnId="{EE416C6D-E2FE-4ED4-BA0E-9F25516444E8}">
      <dgm:prSet/>
      <dgm:spPr/>
      <dgm:t>
        <a:bodyPr/>
        <a:lstStyle/>
        <a:p>
          <a:endParaRPr lang="es-ES"/>
        </a:p>
      </dgm:t>
    </dgm:pt>
    <dgm:pt modelId="{AF510CC1-A91E-46F1-B03C-599293D4EF65}" type="sibTrans" cxnId="{EE416C6D-E2FE-4ED4-BA0E-9F25516444E8}">
      <dgm:prSet/>
      <dgm:spPr/>
      <dgm:t>
        <a:bodyPr/>
        <a:lstStyle/>
        <a:p>
          <a:endParaRPr lang="es-ES"/>
        </a:p>
      </dgm:t>
    </dgm:pt>
    <dgm:pt modelId="{3B349CE4-3E87-4CC9-9D32-EC2B19A314F6}" type="pres">
      <dgm:prSet presAssocID="{E649B1E5-6ECD-4BCF-99CE-0E390C65F73B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s-ES"/>
        </a:p>
      </dgm:t>
    </dgm:pt>
    <dgm:pt modelId="{04E5D6F6-3C07-4D30-B56D-A44F0A7952B4}" type="pres">
      <dgm:prSet presAssocID="{0CA19DDF-FF51-491A-8535-26C256ACF41D}" presName="thickLine" presStyleLbl="alignNode1" presStyleIdx="0" presStyleCnt="4"/>
      <dgm:spPr/>
    </dgm:pt>
    <dgm:pt modelId="{B95148F7-A116-4E03-8A7E-6EE86FB9B16C}" type="pres">
      <dgm:prSet presAssocID="{0CA19DDF-FF51-491A-8535-26C256ACF41D}" presName="horz1" presStyleCnt="0"/>
      <dgm:spPr/>
    </dgm:pt>
    <dgm:pt modelId="{DD3D8459-4B75-4F0C-AD94-4C447E41BE20}" type="pres">
      <dgm:prSet presAssocID="{0CA19DDF-FF51-491A-8535-26C256ACF41D}" presName="tx1" presStyleLbl="revTx" presStyleIdx="0" presStyleCnt="4"/>
      <dgm:spPr/>
      <dgm:t>
        <a:bodyPr/>
        <a:lstStyle/>
        <a:p>
          <a:endParaRPr lang="es-ES"/>
        </a:p>
      </dgm:t>
    </dgm:pt>
    <dgm:pt modelId="{876F5B99-506E-4766-81DA-E6D4327CEAAE}" type="pres">
      <dgm:prSet presAssocID="{0CA19DDF-FF51-491A-8535-26C256ACF41D}" presName="vert1" presStyleCnt="0"/>
      <dgm:spPr/>
    </dgm:pt>
    <dgm:pt modelId="{226C0001-E7DF-49A7-A2C0-BD0CF4C401DB}" type="pres">
      <dgm:prSet presAssocID="{6142C676-8BF0-4C70-975E-355E860317A3}" presName="thickLine" presStyleLbl="alignNode1" presStyleIdx="1" presStyleCnt="4"/>
      <dgm:spPr/>
    </dgm:pt>
    <dgm:pt modelId="{88E68328-9B10-4C74-ABCC-000A58E74408}" type="pres">
      <dgm:prSet presAssocID="{6142C676-8BF0-4C70-975E-355E860317A3}" presName="horz1" presStyleCnt="0"/>
      <dgm:spPr/>
    </dgm:pt>
    <dgm:pt modelId="{322CEA7E-8C71-424D-BE90-922FCAE385CE}" type="pres">
      <dgm:prSet presAssocID="{6142C676-8BF0-4C70-975E-355E860317A3}" presName="tx1" presStyleLbl="revTx" presStyleIdx="1" presStyleCnt="4"/>
      <dgm:spPr/>
      <dgm:t>
        <a:bodyPr/>
        <a:lstStyle/>
        <a:p>
          <a:endParaRPr lang="es-ES"/>
        </a:p>
      </dgm:t>
    </dgm:pt>
    <dgm:pt modelId="{4EA8AD24-D992-4669-9A4A-383C67E52B1D}" type="pres">
      <dgm:prSet presAssocID="{6142C676-8BF0-4C70-975E-355E860317A3}" presName="vert1" presStyleCnt="0"/>
      <dgm:spPr/>
    </dgm:pt>
    <dgm:pt modelId="{D8EF2255-4837-4EC8-A3BD-0B1F7840D24C}" type="pres">
      <dgm:prSet presAssocID="{FDDC4084-E5C1-452E-AD7F-C35B8C0C94D1}" presName="thickLine" presStyleLbl="alignNode1" presStyleIdx="2" presStyleCnt="4"/>
      <dgm:spPr/>
    </dgm:pt>
    <dgm:pt modelId="{D834CC22-024D-48EB-966E-D9AFB1F840EF}" type="pres">
      <dgm:prSet presAssocID="{FDDC4084-E5C1-452E-AD7F-C35B8C0C94D1}" presName="horz1" presStyleCnt="0"/>
      <dgm:spPr/>
    </dgm:pt>
    <dgm:pt modelId="{8D6C8475-1610-4DCB-90FF-C0F7DF8ACA57}" type="pres">
      <dgm:prSet presAssocID="{FDDC4084-E5C1-452E-AD7F-C35B8C0C94D1}" presName="tx1" presStyleLbl="revTx" presStyleIdx="2" presStyleCnt="4"/>
      <dgm:spPr/>
      <dgm:t>
        <a:bodyPr/>
        <a:lstStyle/>
        <a:p>
          <a:endParaRPr lang="es-ES"/>
        </a:p>
      </dgm:t>
    </dgm:pt>
    <dgm:pt modelId="{3E2AA044-BC78-4162-9F8C-37D11522058A}" type="pres">
      <dgm:prSet presAssocID="{FDDC4084-E5C1-452E-AD7F-C35B8C0C94D1}" presName="vert1" presStyleCnt="0"/>
      <dgm:spPr/>
    </dgm:pt>
    <dgm:pt modelId="{E5A22ED8-493B-45D6-A6CF-EABFBFED81C3}" type="pres">
      <dgm:prSet presAssocID="{67D4A481-6740-4627-870A-73355B324278}" presName="thickLine" presStyleLbl="alignNode1" presStyleIdx="3" presStyleCnt="4"/>
      <dgm:spPr/>
    </dgm:pt>
    <dgm:pt modelId="{6F9156EA-E3D1-4757-81C5-80E74930DD98}" type="pres">
      <dgm:prSet presAssocID="{67D4A481-6740-4627-870A-73355B324278}" presName="horz1" presStyleCnt="0"/>
      <dgm:spPr/>
    </dgm:pt>
    <dgm:pt modelId="{91D15E31-546F-408C-83AC-E182CA3FD308}" type="pres">
      <dgm:prSet presAssocID="{67D4A481-6740-4627-870A-73355B324278}" presName="tx1" presStyleLbl="revTx" presStyleIdx="3" presStyleCnt="4"/>
      <dgm:spPr/>
      <dgm:t>
        <a:bodyPr/>
        <a:lstStyle/>
        <a:p>
          <a:endParaRPr lang="es-ES"/>
        </a:p>
      </dgm:t>
    </dgm:pt>
    <dgm:pt modelId="{54E9CC36-ED36-4E9A-9251-1109FD6CDE83}" type="pres">
      <dgm:prSet presAssocID="{67D4A481-6740-4627-870A-73355B324278}" presName="vert1" presStyleCnt="0"/>
      <dgm:spPr/>
    </dgm:pt>
  </dgm:ptLst>
  <dgm:cxnLst>
    <dgm:cxn modelId="{A6F0D190-E4CB-431F-B8A8-515FC2FDD62C}" srcId="{E649B1E5-6ECD-4BCF-99CE-0E390C65F73B}" destId="{6142C676-8BF0-4C70-975E-355E860317A3}" srcOrd="1" destOrd="0" parTransId="{3A61E7BB-5BC1-46DE-922A-8EC505827460}" sibTransId="{D76EA2FC-69B4-4254-A176-11AB3C51F435}"/>
    <dgm:cxn modelId="{0C7BCEC1-9764-4E52-AD43-D17DBA71FDD1}" type="presOf" srcId="{E649B1E5-6ECD-4BCF-99CE-0E390C65F73B}" destId="{3B349CE4-3E87-4CC9-9D32-EC2B19A314F6}" srcOrd="0" destOrd="0" presId="urn:microsoft.com/office/officeart/2008/layout/LinedList"/>
    <dgm:cxn modelId="{44E63072-0B98-40B5-8EB0-9649F1182243}" srcId="{E649B1E5-6ECD-4BCF-99CE-0E390C65F73B}" destId="{0CA19DDF-FF51-491A-8535-26C256ACF41D}" srcOrd="0" destOrd="0" parTransId="{1C8A4EDC-B238-4742-ADD8-7C192316D98E}" sibTransId="{204FF327-C04C-4DB2-A10A-44B77921DF78}"/>
    <dgm:cxn modelId="{EE416C6D-E2FE-4ED4-BA0E-9F25516444E8}" srcId="{E649B1E5-6ECD-4BCF-99CE-0E390C65F73B}" destId="{67D4A481-6740-4627-870A-73355B324278}" srcOrd="3" destOrd="0" parTransId="{19015B02-A619-450C-9F5E-E8582F8D0D8E}" sibTransId="{AF510CC1-A91E-46F1-B03C-599293D4EF65}"/>
    <dgm:cxn modelId="{3201191D-D4B9-497F-A662-DDDCDFE1B634}" srcId="{E649B1E5-6ECD-4BCF-99CE-0E390C65F73B}" destId="{FDDC4084-E5C1-452E-AD7F-C35B8C0C94D1}" srcOrd="2" destOrd="0" parTransId="{96B3D235-5180-4B5E-8783-36266B7A1A99}" sibTransId="{88300E4F-81A3-44A3-A984-A8856E3149BF}"/>
    <dgm:cxn modelId="{505BDE2E-2958-4371-8035-5F9C54635F73}" type="presOf" srcId="{FDDC4084-E5C1-452E-AD7F-C35B8C0C94D1}" destId="{8D6C8475-1610-4DCB-90FF-C0F7DF8ACA57}" srcOrd="0" destOrd="0" presId="urn:microsoft.com/office/officeart/2008/layout/LinedList"/>
    <dgm:cxn modelId="{D94365EA-2923-40E8-A519-8254EC1C0B99}" type="presOf" srcId="{0CA19DDF-FF51-491A-8535-26C256ACF41D}" destId="{DD3D8459-4B75-4F0C-AD94-4C447E41BE20}" srcOrd="0" destOrd="0" presId="urn:microsoft.com/office/officeart/2008/layout/LinedList"/>
    <dgm:cxn modelId="{88A0CF1D-B0AA-4D76-BC70-6AB84FE865D2}" type="presOf" srcId="{6142C676-8BF0-4C70-975E-355E860317A3}" destId="{322CEA7E-8C71-424D-BE90-922FCAE385CE}" srcOrd="0" destOrd="0" presId="urn:microsoft.com/office/officeart/2008/layout/LinedList"/>
    <dgm:cxn modelId="{76C312EB-D7E3-4F83-B02B-76EFDBBD7ED9}" type="presOf" srcId="{67D4A481-6740-4627-870A-73355B324278}" destId="{91D15E31-546F-408C-83AC-E182CA3FD308}" srcOrd="0" destOrd="0" presId="urn:microsoft.com/office/officeart/2008/layout/LinedList"/>
    <dgm:cxn modelId="{38F276FB-09BF-4437-8A3C-3394FD2AB915}" type="presParOf" srcId="{3B349CE4-3E87-4CC9-9D32-EC2B19A314F6}" destId="{04E5D6F6-3C07-4D30-B56D-A44F0A7952B4}" srcOrd="0" destOrd="0" presId="urn:microsoft.com/office/officeart/2008/layout/LinedList"/>
    <dgm:cxn modelId="{FC40E4C6-079A-4AF5-AD5B-5FE708366898}" type="presParOf" srcId="{3B349CE4-3E87-4CC9-9D32-EC2B19A314F6}" destId="{B95148F7-A116-4E03-8A7E-6EE86FB9B16C}" srcOrd="1" destOrd="0" presId="urn:microsoft.com/office/officeart/2008/layout/LinedList"/>
    <dgm:cxn modelId="{F6647601-9ED1-4053-9F45-F69DA7C9036D}" type="presParOf" srcId="{B95148F7-A116-4E03-8A7E-6EE86FB9B16C}" destId="{DD3D8459-4B75-4F0C-AD94-4C447E41BE20}" srcOrd="0" destOrd="0" presId="urn:microsoft.com/office/officeart/2008/layout/LinedList"/>
    <dgm:cxn modelId="{77AA6930-10DB-43F0-A141-54492169A53A}" type="presParOf" srcId="{B95148F7-A116-4E03-8A7E-6EE86FB9B16C}" destId="{876F5B99-506E-4766-81DA-E6D4327CEAAE}" srcOrd="1" destOrd="0" presId="urn:microsoft.com/office/officeart/2008/layout/LinedList"/>
    <dgm:cxn modelId="{4CF9DF29-1679-465E-BB2A-F59310AB2DEA}" type="presParOf" srcId="{3B349CE4-3E87-4CC9-9D32-EC2B19A314F6}" destId="{226C0001-E7DF-49A7-A2C0-BD0CF4C401DB}" srcOrd="2" destOrd="0" presId="urn:microsoft.com/office/officeart/2008/layout/LinedList"/>
    <dgm:cxn modelId="{A9811949-5E62-413B-AEF6-1E85F7C17CC9}" type="presParOf" srcId="{3B349CE4-3E87-4CC9-9D32-EC2B19A314F6}" destId="{88E68328-9B10-4C74-ABCC-000A58E74408}" srcOrd="3" destOrd="0" presId="urn:microsoft.com/office/officeart/2008/layout/LinedList"/>
    <dgm:cxn modelId="{44205576-5628-47E0-B020-EBEEA8D54955}" type="presParOf" srcId="{88E68328-9B10-4C74-ABCC-000A58E74408}" destId="{322CEA7E-8C71-424D-BE90-922FCAE385CE}" srcOrd="0" destOrd="0" presId="urn:microsoft.com/office/officeart/2008/layout/LinedList"/>
    <dgm:cxn modelId="{24BFAE93-0896-4C9C-8DD3-BA51E944F4C1}" type="presParOf" srcId="{88E68328-9B10-4C74-ABCC-000A58E74408}" destId="{4EA8AD24-D992-4669-9A4A-383C67E52B1D}" srcOrd="1" destOrd="0" presId="urn:microsoft.com/office/officeart/2008/layout/LinedList"/>
    <dgm:cxn modelId="{8FB67EE9-228A-49CF-AA16-A845248931B7}" type="presParOf" srcId="{3B349CE4-3E87-4CC9-9D32-EC2B19A314F6}" destId="{D8EF2255-4837-4EC8-A3BD-0B1F7840D24C}" srcOrd="4" destOrd="0" presId="urn:microsoft.com/office/officeart/2008/layout/LinedList"/>
    <dgm:cxn modelId="{ECF8ABA2-9BEA-4577-A4A9-DEF0E3B44270}" type="presParOf" srcId="{3B349CE4-3E87-4CC9-9D32-EC2B19A314F6}" destId="{D834CC22-024D-48EB-966E-D9AFB1F840EF}" srcOrd="5" destOrd="0" presId="urn:microsoft.com/office/officeart/2008/layout/LinedList"/>
    <dgm:cxn modelId="{413E585E-1F4C-4224-84D7-7384E01E8221}" type="presParOf" srcId="{D834CC22-024D-48EB-966E-D9AFB1F840EF}" destId="{8D6C8475-1610-4DCB-90FF-C0F7DF8ACA57}" srcOrd="0" destOrd="0" presId="urn:microsoft.com/office/officeart/2008/layout/LinedList"/>
    <dgm:cxn modelId="{F56DB2E7-50E5-4724-A048-C90C62C879DA}" type="presParOf" srcId="{D834CC22-024D-48EB-966E-D9AFB1F840EF}" destId="{3E2AA044-BC78-4162-9F8C-37D11522058A}" srcOrd="1" destOrd="0" presId="urn:microsoft.com/office/officeart/2008/layout/LinedList"/>
    <dgm:cxn modelId="{C4259012-C980-4653-A974-6A47D7AE5AD3}" type="presParOf" srcId="{3B349CE4-3E87-4CC9-9D32-EC2B19A314F6}" destId="{E5A22ED8-493B-45D6-A6CF-EABFBFED81C3}" srcOrd="6" destOrd="0" presId="urn:microsoft.com/office/officeart/2008/layout/LinedList"/>
    <dgm:cxn modelId="{4F0D52D7-AFF8-4B60-8BA6-2DD1D8275E95}" type="presParOf" srcId="{3B349CE4-3E87-4CC9-9D32-EC2B19A314F6}" destId="{6F9156EA-E3D1-4757-81C5-80E74930DD98}" srcOrd="7" destOrd="0" presId="urn:microsoft.com/office/officeart/2008/layout/LinedList"/>
    <dgm:cxn modelId="{3350B569-CEA9-415F-B484-9B2E85C11C44}" type="presParOf" srcId="{6F9156EA-E3D1-4757-81C5-80E74930DD98}" destId="{91D15E31-546F-408C-83AC-E182CA3FD308}" srcOrd="0" destOrd="0" presId="urn:microsoft.com/office/officeart/2008/layout/LinedList"/>
    <dgm:cxn modelId="{9929AE49-1CF4-4F77-AE8A-7C45945B13E9}" type="presParOf" srcId="{6F9156EA-E3D1-4757-81C5-80E74930DD98}" destId="{54E9CC36-ED36-4E9A-9251-1109FD6CDE8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FB9EAA-5349-4EFB-8681-E484DB935DA2}">
      <dsp:nvSpPr>
        <dsp:cNvPr id="0" name=""/>
        <dsp:cNvSpPr/>
      </dsp:nvSpPr>
      <dsp:spPr>
        <a:xfrm>
          <a:off x="0" y="0"/>
          <a:ext cx="4495800" cy="44958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DF97C0-1919-418C-B802-A25CE45F36D6}">
      <dsp:nvSpPr>
        <dsp:cNvPr id="0" name=""/>
        <dsp:cNvSpPr/>
      </dsp:nvSpPr>
      <dsp:spPr>
        <a:xfrm>
          <a:off x="2247900" y="0"/>
          <a:ext cx="5905500" cy="4495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smtClean="0"/>
            <a:t>El Trabajador Social tiene el primer contacto con el paciente, a través de esta primera entrevista de acogida, que incluye una triple dimensión como:</a:t>
          </a:r>
          <a:endParaRPr lang="es-ES" sz="2100" kern="1200"/>
        </a:p>
      </dsp:txBody>
      <dsp:txXfrm>
        <a:off x="2247900" y="0"/>
        <a:ext cx="5905500" cy="955357"/>
      </dsp:txXfrm>
    </dsp:sp>
    <dsp:sp modelId="{1113DE19-D9E4-4629-AE78-DEE2A942EF3E}">
      <dsp:nvSpPr>
        <dsp:cNvPr id="0" name=""/>
        <dsp:cNvSpPr/>
      </dsp:nvSpPr>
      <dsp:spPr>
        <a:xfrm>
          <a:off x="590073" y="955357"/>
          <a:ext cx="3315652" cy="331565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66218D-B766-425A-A394-1F9C62345E26}">
      <dsp:nvSpPr>
        <dsp:cNvPr id="0" name=""/>
        <dsp:cNvSpPr/>
      </dsp:nvSpPr>
      <dsp:spPr>
        <a:xfrm>
          <a:off x="2247900" y="955357"/>
          <a:ext cx="5905500" cy="331565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smtClean="0"/>
            <a:t>Relación</a:t>
          </a:r>
          <a:endParaRPr lang="es-ES" sz="2100" kern="1200"/>
        </a:p>
      </dsp:txBody>
      <dsp:txXfrm>
        <a:off x="2247900" y="955357"/>
        <a:ext cx="5905500" cy="955357"/>
      </dsp:txXfrm>
    </dsp:sp>
    <dsp:sp modelId="{F9299057-22EA-4EBC-89B8-8CB62BA89234}">
      <dsp:nvSpPr>
        <dsp:cNvPr id="0" name=""/>
        <dsp:cNvSpPr/>
      </dsp:nvSpPr>
      <dsp:spPr>
        <a:xfrm>
          <a:off x="1180147" y="1910715"/>
          <a:ext cx="2135505" cy="213550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6443A1-B85C-47C2-84EF-EA0C95FCDE26}">
      <dsp:nvSpPr>
        <dsp:cNvPr id="0" name=""/>
        <dsp:cNvSpPr/>
      </dsp:nvSpPr>
      <dsp:spPr>
        <a:xfrm>
          <a:off x="2247900" y="1910715"/>
          <a:ext cx="5905500" cy="213550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smtClean="0"/>
            <a:t>Técnica </a:t>
          </a:r>
          <a:endParaRPr lang="es-ES" sz="2100" kern="1200"/>
        </a:p>
      </dsp:txBody>
      <dsp:txXfrm>
        <a:off x="2247900" y="1910715"/>
        <a:ext cx="5905500" cy="955357"/>
      </dsp:txXfrm>
    </dsp:sp>
    <dsp:sp modelId="{F3395021-FCE3-46DE-BBFF-1585F9C22AA6}">
      <dsp:nvSpPr>
        <dsp:cNvPr id="0" name=""/>
        <dsp:cNvSpPr/>
      </dsp:nvSpPr>
      <dsp:spPr>
        <a:xfrm>
          <a:off x="1770221" y="2866072"/>
          <a:ext cx="955357" cy="95535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F0358F-144C-41BC-A793-733BB8190571}">
      <dsp:nvSpPr>
        <dsp:cNvPr id="0" name=""/>
        <dsp:cNvSpPr/>
      </dsp:nvSpPr>
      <dsp:spPr>
        <a:xfrm>
          <a:off x="2247900" y="2866072"/>
          <a:ext cx="5905500" cy="95535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smtClean="0"/>
            <a:t>Proceso. </a:t>
          </a:r>
          <a:endParaRPr lang="es-ES" sz="2100" kern="1200"/>
        </a:p>
      </dsp:txBody>
      <dsp:txXfrm>
        <a:off x="2247900" y="2866072"/>
        <a:ext cx="5905500" cy="95535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0A236C-A0C2-4C4E-BD45-2719D256438E}">
      <dsp:nvSpPr>
        <dsp:cNvPr id="0" name=""/>
        <dsp:cNvSpPr/>
      </dsp:nvSpPr>
      <dsp:spPr>
        <a:xfrm>
          <a:off x="0" y="2567"/>
          <a:ext cx="876604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2D9842-64A6-42D1-BA5E-DC2D14DE11F3}">
      <dsp:nvSpPr>
        <dsp:cNvPr id="0" name=""/>
        <dsp:cNvSpPr/>
      </dsp:nvSpPr>
      <dsp:spPr>
        <a:xfrm>
          <a:off x="0" y="2567"/>
          <a:ext cx="1753209" cy="52526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400" kern="1200"/>
        </a:p>
      </dsp:txBody>
      <dsp:txXfrm>
        <a:off x="0" y="2567"/>
        <a:ext cx="1753209" cy="5252665"/>
      </dsp:txXfrm>
    </dsp:sp>
    <dsp:sp modelId="{959975A9-81F9-4E3C-BCE2-6087A38D506A}">
      <dsp:nvSpPr>
        <dsp:cNvPr id="0" name=""/>
        <dsp:cNvSpPr/>
      </dsp:nvSpPr>
      <dsp:spPr>
        <a:xfrm>
          <a:off x="1884700" y="52067"/>
          <a:ext cx="6881347" cy="9900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smtClean="0"/>
            <a:t>Motivación al paciente para su implicación en el tratamiento y  para el cambio. </a:t>
          </a:r>
          <a:endParaRPr lang="es-ES" sz="2400" kern="1200"/>
        </a:p>
      </dsp:txBody>
      <dsp:txXfrm>
        <a:off x="1884700" y="52067"/>
        <a:ext cx="6881347" cy="990004"/>
      </dsp:txXfrm>
    </dsp:sp>
    <dsp:sp modelId="{0CB65CAA-5ADE-4F32-A327-04911DD0F7AA}">
      <dsp:nvSpPr>
        <dsp:cNvPr id="0" name=""/>
        <dsp:cNvSpPr/>
      </dsp:nvSpPr>
      <dsp:spPr>
        <a:xfrm>
          <a:off x="1753209" y="1042071"/>
          <a:ext cx="70128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0187F2-BFA6-4A6E-A763-19230D3CC7CC}">
      <dsp:nvSpPr>
        <dsp:cNvPr id="0" name=""/>
        <dsp:cNvSpPr/>
      </dsp:nvSpPr>
      <dsp:spPr>
        <a:xfrm>
          <a:off x="1884700" y="1091572"/>
          <a:ext cx="6881347" cy="9900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Seguimiento y refuerzo de resultados positivos en controles toxicológicos. </a:t>
          </a:r>
          <a:endParaRPr lang="es-ES" sz="2400" kern="1200" dirty="0"/>
        </a:p>
      </dsp:txBody>
      <dsp:txXfrm>
        <a:off x="1884700" y="1091572"/>
        <a:ext cx="6881347" cy="990004"/>
      </dsp:txXfrm>
    </dsp:sp>
    <dsp:sp modelId="{4DE5E1B3-4C4E-46B9-ACCD-C264BC65A273}">
      <dsp:nvSpPr>
        <dsp:cNvPr id="0" name=""/>
        <dsp:cNvSpPr/>
      </dsp:nvSpPr>
      <dsp:spPr>
        <a:xfrm>
          <a:off x="1753209" y="2081576"/>
          <a:ext cx="70128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270057-D4B8-46FA-8105-F7131B210AA6}">
      <dsp:nvSpPr>
        <dsp:cNvPr id="0" name=""/>
        <dsp:cNvSpPr/>
      </dsp:nvSpPr>
      <dsp:spPr>
        <a:xfrm>
          <a:off x="1884700" y="2131076"/>
          <a:ext cx="6881347" cy="9900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smtClean="0"/>
            <a:t>Detección de situaciones o estresores sociales facilitadores de recaída y   darlos a conocer al equipo técnico. </a:t>
          </a:r>
          <a:endParaRPr lang="es-ES" sz="2400" kern="1200"/>
        </a:p>
      </dsp:txBody>
      <dsp:txXfrm>
        <a:off x="1884700" y="2131076"/>
        <a:ext cx="6881347" cy="990004"/>
      </dsp:txXfrm>
    </dsp:sp>
    <dsp:sp modelId="{242C8864-796D-4892-83E8-330CA297C6D1}">
      <dsp:nvSpPr>
        <dsp:cNvPr id="0" name=""/>
        <dsp:cNvSpPr/>
      </dsp:nvSpPr>
      <dsp:spPr>
        <a:xfrm>
          <a:off x="1753209" y="3121080"/>
          <a:ext cx="70128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167AB0-E708-4F97-A74A-433F580AC9D1}">
      <dsp:nvSpPr>
        <dsp:cNvPr id="0" name=""/>
        <dsp:cNvSpPr/>
      </dsp:nvSpPr>
      <dsp:spPr>
        <a:xfrm>
          <a:off x="1884700" y="3170581"/>
          <a:ext cx="6881347" cy="9900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smtClean="0"/>
            <a:t>Dar pautas para el cambio de hábitos de relación social. </a:t>
          </a:r>
          <a:endParaRPr lang="es-ES" sz="2400" kern="1200"/>
        </a:p>
      </dsp:txBody>
      <dsp:txXfrm>
        <a:off x="1884700" y="3170581"/>
        <a:ext cx="6881347" cy="990004"/>
      </dsp:txXfrm>
    </dsp:sp>
    <dsp:sp modelId="{7708356B-7EBD-4E7A-AA12-1BA8F570FE39}">
      <dsp:nvSpPr>
        <dsp:cNvPr id="0" name=""/>
        <dsp:cNvSpPr/>
      </dsp:nvSpPr>
      <dsp:spPr>
        <a:xfrm>
          <a:off x="1753209" y="4160585"/>
          <a:ext cx="70128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FEC234-151A-4757-A06B-510082147D74}">
      <dsp:nvSpPr>
        <dsp:cNvPr id="0" name=""/>
        <dsp:cNvSpPr/>
      </dsp:nvSpPr>
      <dsp:spPr>
        <a:xfrm>
          <a:off x="1884700" y="4210085"/>
          <a:ext cx="6881347" cy="9900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smtClean="0"/>
            <a:t>Orientación y asesoramiento acerca de los recursos. </a:t>
          </a:r>
          <a:endParaRPr lang="es-ES" sz="2400" kern="1200"/>
        </a:p>
      </dsp:txBody>
      <dsp:txXfrm>
        <a:off x="1884700" y="4210085"/>
        <a:ext cx="6881347" cy="990004"/>
      </dsp:txXfrm>
    </dsp:sp>
    <dsp:sp modelId="{9E93882E-23AC-43CF-8A06-27766374ED0C}">
      <dsp:nvSpPr>
        <dsp:cNvPr id="0" name=""/>
        <dsp:cNvSpPr/>
      </dsp:nvSpPr>
      <dsp:spPr>
        <a:xfrm>
          <a:off x="1753209" y="5200089"/>
          <a:ext cx="70128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A9E463-754C-4C08-8A86-6EDDD35DA0BB}">
      <dsp:nvSpPr>
        <dsp:cNvPr id="0" name=""/>
        <dsp:cNvSpPr/>
      </dsp:nvSpPr>
      <dsp:spPr>
        <a:xfrm>
          <a:off x="0" y="2299"/>
          <a:ext cx="896448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808C62-9E1F-449B-B790-2D3C2456B871}">
      <dsp:nvSpPr>
        <dsp:cNvPr id="0" name=""/>
        <dsp:cNvSpPr/>
      </dsp:nvSpPr>
      <dsp:spPr>
        <a:xfrm>
          <a:off x="0" y="2299"/>
          <a:ext cx="1792897" cy="47045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400" kern="1200"/>
        </a:p>
      </dsp:txBody>
      <dsp:txXfrm>
        <a:off x="0" y="2299"/>
        <a:ext cx="1792897" cy="4704521"/>
      </dsp:txXfrm>
    </dsp:sp>
    <dsp:sp modelId="{23902BA4-CC68-460E-AC17-CB11EBEDD477}">
      <dsp:nvSpPr>
        <dsp:cNvPr id="0" name=""/>
        <dsp:cNvSpPr/>
      </dsp:nvSpPr>
      <dsp:spPr>
        <a:xfrm>
          <a:off x="1927364" y="46633"/>
          <a:ext cx="7037123" cy="8866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smtClean="0"/>
            <a:t>Favorecer las interacciones entre los miembros de la familia </a:t>
          </a:r>
          <a:endParaRPr lang="es-ES" sz="2400" kern="1200"/>
        </a:p>
      </dsp:txBody>
      <dsp:txXfrm>
        <a:off x="1927364" y="46633"/>
        <a:ext cx="7037123" cy="886691"/>
      </dsp:txXfrm>
    </dsp:sp>
    <dsp:sp modelId="{EDAAC0BF-677A-409E-9E19-D4864B9AE350}">
      <dsp:nvSpPr>
        <dsp:cNvPr id="0" name=""/>
        <dsp:cNvSpPr/>
      </dsp:nvSpPr>
      <dsp:spPr>
        <a:xfrm>
          <a:off x="1792897" y="933325"/>
          <a:ext cx="717159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66E2EA-EC78-470F-B82E-AABF76C28293}">
      <dsp:nvSpPr>
        <dsp:cNvPr id="0" name=""/>
        <dsp:cNvSpPr/>
      </dsp:nvSpPr>
      <dsp:spPr>
        <a:xfrm>
          <a:off x="1927364" y="977660"/>
          <a:ext cx="7037123" cy="8866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Apoyo a la familia para que pueda pensar en posibles respuestas alternativas que mejoren sus vidas partiendo de la capacidad </a:t>
          </a:r>
          <a:r>
            <a:rPr lang="es-ES" sz="2400" kern="1200" dirty="0" err="1" smtClean="0"/>
            <a:t>resiliente</a:t>
          </a:r>
          <a:r>
            <a:rPr lang="es-ES" sz="2400" kern="1200" dirty="0" smtClean="0"/>
            <a:t> del sistema familiar. </a:t>
          </a:r>
        </a:p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400" kern="1200" dirty="0"/>
        </a:p>
      </dsp:txBody>
      <dsp:txXfrm>
        <a:off x="1927364" y="977660"/>
        <a:ext cx="7037123" cy="886691"/>
      </dsp:txXfrm>
    </dsp:sp>
    <dsp:sp modelId="{3E3F2D67-6923-4271-AAAF-456B896E9AFC}">
      <dsp:nvSpPr>
        <dsp:cNvPr id="0" name=""/>
        <dsp:cNvSpPr/>
      </dsp:nvSpPr>
      <dsp:spPr>
        <a:xfrm>
          <a:off x="1792897" y="1864352"/>
          <a:ext cx="717159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0C8A6C-555F-4C31-84BF-9B7D067F674F}">
      <dsp:nvSpPr>
        <dsp:cNvPr id="0" name=""/>
        <dsp:cNvSpPr/>
      </dsp:nvSpPr>
      <dsp:spPr>
        <a:xfrm>
          <a:off x="1927364" y="1908687"/>
          <a:ext cx="7037123" cy="8866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400" kern="1200" dirty="0" smtClean="0"/>
        </a:p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Facilitación del establecimiento de vías de comunicación.</a:t>
          </a:r>
          <a:endParaRPr lang="es-ES" sz="2400" kern="1200" dirty="0"/>
        </a:p>
      </dsp:txBody>
      <dsp:txXfrm>
        <a:off x="1927364" y="1908687"/>
        <a:ext cx="7037123" cy="886691"/>
      </dsp:txXfrm>
    </dsp:sp>
    <dsp:sp modelId="{CC940DEC-A4D5-4328-994C-79A7134ACBF9}">
      <dsp:nvSpPr>
        <dsp:cNvPr id="0" name=""/>
        <dsp:cNvSpPr/>
      </dsp:nvSpPr>
      <dsp:spPr>
        <a:xfrm>
          <a:off x="1792897" y="2795379"/>
          <a:ext cx="717159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DD6F1B-364E-4DF0-B60E-7F26AA76C3EB}">
      <dsp:nvSpPr>
        <dsp:cNvPr id="0" name=""/>
        <dsp:cNvSpPr/>
      </dsp:nvSpPr>
      <dsp:spPr>
        <a:xfrm>
          <a:off x="1927364" y="2839713"/>
          <a:ext cx="7037123" cy="8866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smtClean="0"/>
            <a:t>Clarificación del papel que juega el síntoma de la drogodependencia en la estructura familiar. </a:t>
          </a:r>
          <a:endParaRPr lang="es-ES" sz="2400" kern="1200"/>
        </a:p>
      </dsp:txBody>
      <dsp:txXfrm>
        <a:off x="1927364" y="2839713"/>
        <a:ext cx="7037123" cy="886691"/>
      </dsp:txXfrm>
    </dsp:sp>
    <dsp:sp modelId="{C8359923-687F-4D24-96E5-7B0A9F5E4DA9}">
      <dsp:nvSpPr>
        <dsp:cNvPr id="0" name=""/>
        <dsp:cNvSpPr/>
      </dsp:nvSpPr>
      <dsp:spPr>
        <a:xfrm>
          <a:off x="1792897" y="3726405"/>
          <a:ext cx="717159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0D0B26-5F26-4968-9A62-BA6913302CD2}">
      <dsp:nvSpPr>
        <dsp:cNvPr id="0" name=""/>
        <dsp:cNvSpPr/>
      </dsp:nvSpPr>
      <dsp:spPr>
        <a:xfrm>
          <a:off x="1927364" y="3770740"/>
          <a:ext cx="7037123" cy="8866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smtClean="0"/>
            <a:t>Identificación de los mitos y creencias en torno al proceso de drogodependencia. </a:t>
          </a:r>
          <a:endParaRPr lang="es-ES" sz="2400" kern="1200"/>
        </a:p>
      </dsp:txBody>
      <dsp:txXfrm>
        <a:off x="1927364" y="3770740"/>
        <a:ext cx="7037123" cy="886691"/>
      </dsp:txXfrm>
    </dsp:sp>
    <dsp:sp modelId="{1AE70B17-D9A8-4735-830F-5DA9371C5686}">
      <dsp:nvSpPr>
        <dsp:cNvPr id="0" name=""/>
        <dsp:cNvSpPr/>
      </dsp:nvSpPr>
      <dsp:spPr>
        <a:xfrm>
          <a:off x="1792897" y="4657432"/>
          <a:ext cx="717159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E36387-5D84-4F38-8BEF-6C38E0614571}">
      <dsp:nvSpPr>
        <dsp:cNvPr id="0" name=""/>
        <dsp:cNvSpPr/>
      </dsp:nvSpPr>
      <dsp:spPr>
        <a:xfrm>
          <a:off x="0" y="29894"/>
          <a:ext cx="8153400" cy="8342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smtClean="0"/>
            <a:t>Valoración junto con el usuario de su red social y de sus posibles riesgos o potencialidades.</a:t>
          </a:r>
          <a:endParaRPr lang="es-ES" sz="2300" kern="1200"/>
        </a:p>
      </dsp:txBody>
      <dsp:txXfrm>
        <a:off x="40723" y="70617"/>
        <a:ext cx="8071954" cy="752764"/>
      </dsp:txXfrm>
    </dsp:sp>
    <dsp:sp modelId="{B3624F8C-57A6-4F53-99BB-6109B096DDEB}">
      <dsp:nvSpPr>
        <dsp:cNvPr id="0" name=""/>
        <dsp:cNvSpPr/>
      </dsp:nvSpPr>
      <dsp:spPr>
        <a:xfrm>
          <a:off x="0" y="930344"/>
          <a:ext cx="8153400" cy="8342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smtClean="0"/>
            <a:t>Apoyo para el establecimiento y mantenimiento de vínculos sociales positivos y para las interacciones sociales sin drogas. </a:t>
          </a:r>
          <a:endParaRPr lang="es-ES" sz="2300" kern="1200"/>
        </a:p>
      </dsp:txBody>
      <dsp:txXfrm>
        <a:off x="40723" y="971067"/>
        <a:ext cx="8071954" cy="752764"/>
      </dsp:txXfrm>
    </dsp:sp>
    <dsp:sp modelId="{E3F14DF8-DE92-411C-B18F-52066BE392B8}">
      <dsp:nvSpPr>
        <dsp:cNvPr id="0" name=""/>
        <dsp:cNvSpPr/>
      </dsp:nvSpPr>
      <dsp:spPr>
        <a:xfrm>
          <a:off x="0" y="1830795"/>
          <a:ext cx="8153400" cy="8342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smtClean="0"/>
            <a:t>Información, orientación y asesoramiento sobre actividades normalizadas facilitadoras de las relaciones sociales.</a:t>
          </a:r>
          <a:endParaRPr lang="es-ES" sz="2300" kern="1200"/>
        </a:p>
      </dsp:txBody>
      <dsp:txXfrm>
        <a:off x="40723" y="1871518"/>
        <a:ext cx="8071954" cy="752764"/>
      </dsp:txXfrm>
    </dsp:sp>
    <dsp:sp modelId="{F9D93E2A-4B11-4853-9262-4AC5F94C2A0A}">
      <dsp:nvSpPr>
        <dsp:cNvPr id="0" name=""/>
        <dsp:cNvSpPr/>
      </dsp:nvSpPr>
      <dsp:spPr>
        <a:xfrm>
          <a:off x="0" y="2731245"/>
          <a:ext cx="8153400" cy="8342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smtClean="0"/>
            <a:t>Coordinación con los recursos comunitarios.</a:t>
          </a:r>
          <a:endParaRPr lang="es-ES" sz="2300" kern="1200"/>
        </a:p>
      </dsp:txBody>
      <dsp:txXfrm>
        <a:off x="40723" y="2771968"/>
        <a:ext cx="8071954" cy="752764"/>
      </dsp:txXfrm>
    </dsp:sp>
    <dsp:sp modelId="{40810666-0779-40E6-B116-F513E740AB9B}">
      <dsp:nvSpPr>
        <dsp:cNvPr id="0" name=""/>
        <dsp:cNvSpPr/>
      </dsp:nvSpPr>
      <dsp:spPr>
        <a:xfrm>
          <a:off x="0" y="3631695"/>
          <a:ext cx="8153400" cy="8342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smtClean="0"/>
            <a:t>Reflexión con el paciente para la identificación de las propias conductas como pro-sociales o como antisociales</a:t>
          </a:r>
          <a:endParaRPr lang="es-ES" sz="2300" kern="1200"/>
        </a:p>
      </dsp:txBody>
      <dsp:txXfrm>
        <a:off x="40723" y="3672418"/>
        <a:ext cx="8071954" cy="752764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DD1C87-8070-4995-96AA-7A85A367E05D}">
      <dsp:nvSpPr>
        <dsp:cNvPr id="0" name=""/>
        <dsp:cNvSpPr/>
      </dsp:nvSpPr>
      <dsp:spPr>
        <a:xfrm>
          <a:off x="0" y="33130"/>
          <a:ext cx="8153400" cy="11470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smtClean="0"/>
            <a:t>Asesoramiento al usuario para que identifique y exprese sus intereses con un proyecto definido.</a:t>
          </a:r>
          <a:endParaRPr lang="es-ES" sz="2300" kern="1200"/>
        </a:p>
      </dsp:txBody>
      <dsp:txXfrm>
        <a:off x="55994" y="89124"/>
        <a:ext cx="8041412" cy="1035050"/>
      </dsp:txXfrm>
    </dsp:sp>
    <dsp:sp modelId="{8EDB0575-E5BB-4188-8099-CF26F28C89B6}">
      <dsp:nvSpPr>
        <dsp:cNvPr id="0" name=""/>
        <dsp:cNvSpPr/>
      </dsp:nvSpPr>
      <dsp:spPr>
        <a:xfrm>
          <a:off x="0" y="1246409"/>
          <a:ext cx="8153400" cy="11470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smtClean="0"/>
            <a:t>Orientación y motivación del paciente para inicie acciones orientadas a la mejora de su empleabilidad y/o consecución de un empleo. </a:t>
          </a:r>
          <a:endParaRPr lang="es-ES" sz="2300" kern="1200"/>
        </a:p>
      </dsp:txBody>
      <dsp:txXfrm>
        <a:off x="55994" y="1302403"/>
        <a:ext cx="8041412" cy="1035050"/>
      </dsp:txXfrm>
    </dsp:sp>
    <dsp:sp modelId="{192130E3-CE0F-4EE0-99E4-0B814988B391}">
      <dsp:nvSpPr>
        <dsp:cNvPr id="0" name=""/>
        <dsp:cNvSpPr/>
      </dsp:nvSpPr>
      <dsp:spPr>
        <a:xfrm>
          <a:off x="0" y="2459688"/>
          <a:ext cx="8153400" cy="11470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smtClean="0"/>
            <a:t>Coordinación servicios de empleo.</a:t>
          </a:r>
          <a:endParaRPr lang="es-ES" sz="2300" kern="1200"/>
        </a:p>
      </dsp:txBody>
      <dsp:txXfrm>
        <a:off x="55994" y="2515682"/>
        <a:ext cx="8041412" cy="1035050"/>
      </dsp:txXfrm>
    </dsp:sp>
    <dsp:sp modelId="{401F44F5-7457-4237-8FC8-EB01E9670DD2}">
      <dsp:nvSpPr>
        <dsp:cNvPr id="0" name=""/>
        <dsp:cNvSpPr/>
      </dsp:nvSpPr>
      <dsp:spPr>
        <a:xfrm>
          <a:off x="0" y="3672966"/>
          <a:ext cx="8153400" cy="11470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smtClean="0"/>
            <a:t>Apoyo al paciente en el análisis de su nivel de empleabilidad y expectativas.</a:t>
          </a:r>
          <a:endParaRPr lang="es-ES" sz="2300" kern="1200"/>
        </a:p>
      </dsp:txBody>
      <dsp:txXfrm>
        <a:off x="55994" y="3728960"/>
        <a:ext cx="8041412" cy="103505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EB49DE-5DB2-4211-91AB-8FFFADCD3168}">
      <dsp:nvSpPr>
        <dsp:cNvPr id="0" name=""/>
        <dsp:cNvSpPr/>
      </dsp:nvSpPr>
      <dsp:spPr>
        <a:xfrm>
          <a:off x="0" y="24639"/>
          <a:ext cx="8153400" cy="8363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smtClean="0"/>
            <a:t>Valoración de la capacidad para desarrollar un ocio saludable.</a:t>
          </a:r>
          <a:endParaRPr lang="es-ES" sz="2300" kern="1200"/>
        </a:p>
      </dsp:txBody>
      <dsp:txXfrm>
        <a:off x="40825" y="65464"/>
        <a:ext cx="8071750" cy="754662"/>
      </dsp:txXfrm>
    </dsp:sp>
    <dsp:sp modelId="{F16E288A-EFB9-40AD-9C8D-47DBC3C37A2F}">
      <dsp:nvSpPr>
        <dsp:cNvPr id="0" name=""/>
        <dsp:cNvSpPr/>
      </dsp:nvSpPr>
      <dsp:spPr>
        <a:xfrm>
          <a:off x="0" y="927191"/>
          <a:ext cx="8153400" cy="8363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smtClean="0"/>
            <a:t>Apoyo y orientación para identifique sus aficiones e intereses en el ámbito del ocio y tiempo libre. </a:t>
          </a:r>
          <a:endParaRPr lang="es-ES" sz="2300" kern="1200"/>
        </a:p>
      </dsp:txBody>
      <dsp:txXfrm>
        <a:off x="40825" y="968016"/>
        <a:ext cx="8071750" cy="754662"/>
      </dsp:txXfrm>
    </dsp:sp>
    <dsp:sp modelId="{D08C2607-8E74-4A1F-BD71-E025E2827C62}">
      <dsp:nvSpPr>
        <dsp:cNvPr id="0" name=""/>
        <dsp:cNvSpPr/>
      </dsp:nvSpPr>
      <dsp:spPr>
        <a:xfrm>
          <a:off x="0" y="1829743"/>
          <a:ext cx="8153400" cy="8363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smtClean="0"/>
            <a:t>Apoyo y orientación para que el paciente adecue estos intereses a sus necesidades. </a:t>
          </a:r>
          <a:endParaRPr lang="es-ES" sz="2300" kern="1200"/>
        </a:p>
      </dsp:txBody>
      <dsp:txXfrm>
        <a:off x="40825" y="1870568"/>
        <a:ext cx="8071750" cy="754662"/>
      </dsp:txXfrm>
    </dsp:sp>
    <dsp:sp modelId="{E574B564-CD85-41A5-B2E0-7486CE084507}">
      <dsp:nvSpPr>
        <dsp:cNvPr id="0" name=""/>
        <dsp:cNvSpPr/>
      </dsp:nvSpPr>
      <dsp:spPr>
        <a:xfrm>
          <a:off x="0" y="2732296"/>
          <a:ext cx="8153400" cy="8363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smtClean="0"/>
            <a:t>Apoyo y orientación a las familias.</a:t>
          </a:r>
          <a:endParaRPr lang="es-ES" sz="2300" kern="1200"/>
        </a:p>
      </dsp:txBody>
      <dsp:txXfrm>
        <a:off x="40825" y="2773121"/>
        <a:ext cx="8071750" cy="754662"/>
      </dsp:txXfrm>
    </dsp:sp>
    <dsp:sp modelId="{CE99DAED-98F9-4F64-A1B1-F09D208215DA}">
      <dsp:nvSpPr>
        <dsp:cNvPr id="0" name=""/>
        <dsp:cNvSpPr/>
      </dsp:nvSpPr>
      <dsp:spPr>
        <a:xfrm>
          <a:off x="0" y="3634848"/>
          <a:ext cx="8153400" cy="8363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smtClean="0"/>
            <a:t>Detección de los posibles obstáculos o dificultades para el desarrollo del ocio -tiempo libre .</a:t>
          </a:r>
          <a:endParaRPr lang="es-ES" sz="2300" kern="1200"/>
        </a:p>
      </dsp:txBody>
      <dsp:txXfrm>
        <a:off x="40825" y="3675673"/>
        <a:ext cx="8071750" cy="754662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FC75EC-D4CB-4B08-8747-FFF06FDD4D21}">
      <dsp:nvSpPr>
        <dsp:cNvPr id="0" name=""/>
        <dsp:cNvSpPr/>
      </dsp:nvSpPr>
      <dsp:spPr>
        <a:xfrm>
          <a:off x="0" y="251249"/>
          <a:ext cx="8153400" cy="15092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000" kern="1200" smtClean="0"/>
            <a:t>La intervención del TS va siempre orientada a los objetivos fijados en cada uno de los siete ejes o dimensiones de la situación de drogodependencia: </a:t>
          </a:r>
          <a:endParaRPr lang="es-ES" sz="3000" kern="1200"/>
        </a:p>
      </dsp:txBody>
      <dsp:txXfrm>
        <a:off x="73678" y="324927"/>
        <a:ext cx="8006044" cy="1361943"/>
      </dsp:txXfrm>
    </dsp:sp>
    <dsp:sp modelId="{CE3A437E-540B-4322-BB20-3DF3777010F5}">
      <dsp:nvSpPr>
        <dsp:cNvPr id="0" name=""/>
        <dsp:cNvSpPr/>
      </dsp:nvSpPr>
      <dsp:spPr>
        <a:xfrm>
          <a:off x="0" y="1760549"/>
          <a:ext cx="8153400" cy="248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870" tIns="38100" rIns="213360" bIns="38100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300" kern="1200" smtClean="0"/>
            <a:t>Salud y auto-cuidados </a:t>
          </a:r>
          <a:endParaRPr lang="es-ES" sz="23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300" kern="1200" dirty="0" smtClean="0"/>
            <a:t>Psicopatología</a:t>
          </a:r>
          <a:endParaRPr lang="es-ES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300" kern="1200" smtClean="0"/>
            <a:t>Consumo</a:t>
          </a:r>
          <a:endParaRPr lang="es-ES" sz="23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300" kern="1200" smtClean="0"/>
            <a:t>Familiar</a:t>
          </a:r>
          <a:endParaRPr lang="es-ES" sz="23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300" kern="1200" smtClean="0"/>
            <a:t>Socio-relacional</a:t>
          </a:r>
          <a:endParaRPr lang="es-ES" sz="23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300" kern="1200" smtClean="0"/>
            <a:t>Formativo-laboral</a:t>
          </a:r>
          <a:endParaRPr lang="es-ES" sz="23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300" kern="1200" smtClean="0"/>
            <a:t>Ocio</a:t>
          </a:r>
          <a:endParaRPr lang="es-ES" sz="2300" kern="1200"/>
        </a:p>
      </dsp:txBody>
      <dsp:txXfrm>
        <a:off x="0" y="1760549"/>
        <a:ext cx="8153400" cy="2484000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C55D2E-F9ED-461D-AC5C-EFC75AC2CF39}">
      <dsp:nvSpPr>
        <dsp:cNvPr id="0" name=""/>
        <dsp:cNvSpPr/>
      </dsp:nvSpPr>
      <dsp:spPr>
        <a:xfrm>
          <a:off x="0" y="486630"/>
          <a:ext cx="9144000" cy="4668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9676" tIns="541528" rIns="709676" bIns="184912" numCol="1" spcCol="1270" anchor="t" anchorCtr="0">
          <a:noAutofit/>
        </a:bodyPr>
        <a:lstStyle/>
        <a:p>
          <a:pPr marL="228600" lvl="1" indent="-228600" algn="just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600" kern="1200" dirty="0" smtClean="0"/>
            <a:t>El TS apoyará  al paciente  para que ejecute las tareas a las que se ha comprometido para conseguir la solución de sus problemas, apoyándole para que incremente su motivación frente al tratamiento y asuma los compromisos derivados del mismo, comenzando con los más sencillos y gratificantes para  posteriormente comprometerse con actividades de mayor envergadura.</a:t>
          </a:r>
          <a:endParaRPr lang="es-ES" sz="2600" kern="1200" dirty="0"/>
        </a:p>
        <a:p>
          <a:pPr marL="228600" lvl="1" indent="-228600" algn="just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600" kern="1200" dirty="0" smtClean="0"/>
            <a:t>La reflexión propiciada y el vínculo positivo de aceptación y confianza, que se establece permite también desmotar las falsas imágenes y los mitos que suelen tener acerca de si mismos y de su capacidad para hacer cambios positivos.</a:t>
          </a:r>
          <a:endParaRPr lang="es-ES" sz="2600" kern="1200" dirty="0"/>
        </a:p>
      </dsp:txBody>
      <dsp:txXfrm>
        <a:off x="0" y="486630"/>
        <a:ext cx="9144000" cy="4668300"/>
      </dsp:txXfrm>
    </dsp:sp>
    <dsp:sp modelId="{63B1139D-AB11-4635-9C6E-AC17930D2197}">
      <dsp:nvSpPr>
        <dsp:cNvPr id="0" name=""/>
        <dsp:cNvSpPr/>
      </dsp:nvSpPr>
      <dsp:spPr>
        <a:xfrm>
          <a:off x="457200" y="102870"/>
          <a:ext cx="6400800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600" kern="1200"/>
        </a:p>
      </dsp:txBody>
      <dsp:txXfrm>
        <a:off x="494667" y="140337"/>
        <a:ext cx="6325866" cy="692586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82F126-213A-4E3B-BEC0-C42F24CCEA01}">
      <dsp:nvSpPr>
        <dsp:cNvPr id="0" name=""/>
        <dsp:cNvSpPr/>
      </dsp:nvSpPr>
      <dsp:spPr>
        <a:xfrm>
          <a:off x="0" y="159720"/>
          <a:ext cx="8153400" cy="6528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smtClean="0"/>
            <a:t>El grupo es una importante herramienta terapéutica, que permite rentabilizar el trabajo desarrollado desde las diferentes áreas</a:t>
          </a:r>
          <a:endParaRPr lang="es-ES" sz="1800" kern="1200"/>
        </a:p>
      </dsp:txBody>
      <dsp:txXfrm>
        <a:off x="31870" y="191590"/>
        <a:ext cx="8089660" cy="589119"/>
      </dsp:txXfrm>
    </dsp:sp>
    <dsp:sp modelId="{1353F103-7B25-4EFB-8D03-CFEF6D0EFF5D}">
      <dsp:nvSpPr>
        <dsp:cNvPr id="0" name=""/>
        <dsp:cNvSpPr/>
      </dsp:nvSpPr>
      <dsp:spPr>
        <a:xfrm>
          <a:off x="0" y="864420"/>
          <a:ext cx="8153400" cy="6528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smtClean="0"/>
            <a:t>Es una forma de facilitar las sinergias positivas y las ventajas que el grupo proporciona para facilitar el proceso de cambio.  </a:t>
          </a:r>
          <a:endParaRPr lang="es-ES" sz="1800" kern="1200"/>
        </a:p>
      </dsp:txBody>
      <dsp:txXfrm>
        <a:off x="31870" y="896290"/>
        <a:ext cx="8089660" cy="589119"/>
      </dsp:txXfrm>
    </dsp:sp>
    <dsp:sp modelId="{0ED16F6A-7C6B-4ED8-BB5D-661D59D53960}">
      <dsp:nvSpPr>
        <dsp:cNvPr id="0" name=""/>
        <dsp:cNvSpPr/>
      </dsp:nvSpPr>
      <dsp:spPr>
        <a:xfrm>
          <a:off x="0" y="1569120"/>
          <a:ext cx="8153400" cy="6528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smtClean="0"/>
            <a:t>El Trabajador Social participa en diferentes tipos de grupos, ya sea como coordinador principal del grupo o como colaborador de otro profesional del equipo.</a:t>
          </a:r>
          <a:endParaRPr lang="es-ES" sz="1800" kern="1200"/>
        </a:p>
      </dsp:txBody>
      <dsp:txXfrm>
        <a:off x="31870" y="1600990"/>
        <a:ext cx="8089660" cy="589119"/>
      </dsp:txXfrm>
    </dsp:sp>
    <dsp:sp modelId="{512CEF53-F2FB-4003-AEE6-87520C905B68}">
      <dsp:nvSpPr>
        <dsp:cNvPr id="0" name=""/>
        <dsp:cNvSpPr/>
      </dsp:nvSpPr>
      <dsp:spPr>
        <a:xfrm>
          <a:off x="0" y="2273820"/>
          <a:ext cx="8153400" cy="6528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smtClean="0"/>
            <a:t>Grupos de acogida/inicio</a:t>
          </a:r>
          <a:endParaRPr lang="es-ES" sz="1800" kern="1200"/>
        </a:p>
      </dsp:txBody>
      <dsp:txXfrm>
        <a:off x="31870" y="2305690"/>
        <a:ext cx="8089660" cy="589119"/>
      </dsp:txXfrm>
    </dsp:sp>
    <dsp:sp modelId="{AEF69102-8370-418C-AD22-FD29186881E2}">
      <dsp:nvSpPr>
        <dsp:cNvPr id="0" name=""/>
        <dsp:cNvSpPr/>
      </dsp:nvSpPr>
      <dsp:spPr>
        <a:xfrm>
          <a:off x="0" y="2978520"/>
          <a:ext cx="8153400" cy="6528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Grupos de educación para la salud</a:t>
          </a:r>
          <a:endParaRPr lang="es-ES" sz="1800" kern="1200" dirty="0"/>
        </a:p>
      </dsp:txBody>
      <dsp:txXfrm>
        <a:off x="31870" y="3010390"/>
        <a:ext cx="8089660" cy="589119"/>
      </dsp:txXfrm>
    </dsp:sp>
    <dsp:sp modelId="{18608024-7C13-41D1-81CE-F8EBCC8773B6}">
      <dsp:nvSpPr>
        <dsp:cNvPr id="0" name=""/>
        <dsp:cNvSpPr/>
      </dsp:nvSpPr>
      <dsp:spPr>
        <a:xfrm>
          <a:off x="0" y="3683220"/>
          <a:ext cx="8153400" cy="6528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Grupos de prevención de recaídas o grupo técnico de ocio.</a:t>
          </a:r>
          <a:endParaRPr lang="es-ES" sz="1800" kern="1200" dirty="0"/>
        </a:p>
      </dsp:txBody>
      <dsp:txXfrm>
        <a:off x="31870" y="3715090"/>
        <a:ext cx="8089660" cy="589119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A80BC7-E085-486E-894B-0947099285BE}">
      <dsp:nvSpPr>
        <dsp:cNvPr id="0" name=""/>
        <dsp:cNvSpPr/>
      </dsp:nvSpPr>
      <dsp:spPr>
        <a:xfrm>
          <a:off x="214924" y="469"/>
          <a:ext cx="7723551" cy="18713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b" anchorCtr="0">
          <a:noAutofit/>
        </a:bodyPr>
        <a:lstStyle/>
        <a:p>
          <a:pPr lvl="0" algn="just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 smtClean="0">
              <a:solidFill>
                <a:schemeClr val="accent2"/>
              </a:solidFill>
            </a:rPr>
            <a:t>La intervención con las familias es una actuación prioritaria, si bien no es posible abordar en todos los casos esta línea de trabajo, ya sea por expreso deseo del paciente o por dificultades o falta de motivación por parte de la familia.  </a:t>
          </a:r>
          <a:endParaRPr lang="es-ES" sz="2400" b="1" kern="1200" dirty="0">
            <a:solidFill>
              <a:schemeClr val="accent2"/>
            </a:solidFill>
          </a:endParaRPr>
        </a:p>
      </dsp:txBody>
      <dsp:txXfrm>
        <a:off x="214924" y="469"/>
        <a:ext cx="7723551" cy="1871304"/>
      </dsp:txXfrm>
    </dsp:sp>
    <dsp:sp modelId="{9A984E81-21CE-4333-BD3A-099F6FB61400}">
      <dsp:nvSpPr>
        <dsp:cNvPr id="0" name=""/>
        <dsp:cNvSpPr/>
      </dsp:nvSpPr>
      <dsp:spPr>
        <a:xfrm>
          <a:off x="214924" y="1871774"/>
          <a:ext cx="878082" cy="146347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10E126-B3C6-4E5D-B10B-F7B9E4F648E1}">
      <dsp:nvSpPr>
        <dsp:cNvPr id="0" name=""/>
        <dsp:cNvSpPr/>
      </dsp:nvSpPr>
      <dsp:spPr>
        <a:xfrm>
          <a:off x="1144228" y="1871774"/>
          <a:ext cx="878082" cy="146347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915CC5-82FE-40A5-B1C2-894CFF56C2DF}">
      <dsp:nvSpPr>
        <dsp:cNvPr id="0" name=""/>
        <dsp:cNvSpPr/>
      </dsp:nvSpPr>
      <dsp:spPr>
        <a:xfrm>
          <a:off x="2073532" y="1871774"/>
          <a:ext cx="878082" cy="146347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D57038-67A1-4098-A9B3-DBCB71988166}">
      <dsp:nvSpPr>
        <dsp:cNvPr id="0" name=""/>
        <dsp:cNvSpPr/>
      </dsp:nvSpPr>
      <dsp:spPr>
        <a:xfrm>
          <a:off x="3002837" y="1871774"/>
          <a:ext cx="878082" cy="146347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911230-A977-4EAC-AF42-26DFAC8D2207}">
      <dsp:nvSpPr>
        <dsp:cNvPr id="0" name=""/>
        <dsp:cNvSpPr/>
      </dsp:nvSpPr>
      <dsp:spPr>
        <a:xfrm>
          <a:off x="3932141" y="1871774"/>
          <a:ext cx="878082" cy="146347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3D878E-49B2-435D-B33C-2C86F23C13C6}">
      <dsp:nvSpPr>
        <dsp:cNvPr id="0" name=""/>
        <dsp:cNvSpPr/>
      </dsp:nvSpPr>
      <dsp:spPr>
        <a:xfrm>
          <a:off x="4861446" y="1871774"/>
          <a:ext cx="878082" cy="146347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8566FE-E58A-4B74-980F-CC912EBD5300}">
      <dsp:nvSpPr>
        <dsp:cNvPr id="0" name=""/>
        <dsp:cNvSpPr/>
      </dsp:nvSpPr>
      <dsp:spPr>
        <a:xfrm>
          <a:off x="5790750" y="1871774"/>
          <a:ext cx="878082" cy="146347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C254AD-C91B-4DA1-98FD-B0E9BDF59DB0}">
      <dsp:nvSpPr>
        <dsp:cNvPr id="0" name=""/>
        <dsp:cNvSpPr/>
      </dsp:nvSpPr>
      <dsp:spPr>
        <a:xfrm>
          <a:off x="214924" y="2098817"/>
          <a:ext cx="6585622" cy="5986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b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smtClean="0"/>
            <a:t>Familias que tienen a uno de sus miembros en tratamiento </a:t>
          </a:r>
          <a:endParaRPr lang="es-ES" sz="1800" kern="1200"/>
        </a:p>
      </dsp:txBody>
      <dsp:txXfrm>
        <a:off x="214924" y="2098817"/>
        <a:ext cx="6585622" cy="598692"/>
      </dsp:txXfrm>
    </dsp:sp>
    <dsp:sp modelId="{679AE0CA-7B01-437E-B1EB-3E2250669F1C}">
      <dsp:nvSpPr>
        <dsp:cNvPr id="0" name=""/>
        <dsp:cNvSpPr/>
      </dsp:nvSpPr>
      <dsp:spPr>
        <a:xfrm>
          <a:off x="214924" y="2697510"/>
          <a:ext cx="878082" cy="146347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180F50-B0D6-405B-A154-FBEC034278FA}">
      <dsp:nvSpPr>
        <dsp:cNvPr id="0" name=""/>
        <dsp:cNvSpPr/>
      </dsp:nvSpPr>
      <dsp:spPr>
        <a:xfrm>
          <a:off x="1144228" y="2697510"/>
          <a:ext cx="878082" cy="146347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28302F-7BFA-436A-9901-28388F3CCFF7}">
      <dsp:nvSpPr>
        <dsp:cNvPr id="0" name=""/>
        <dsp:cNvSpPr/>
      </dsp:nvSpPr>
      <dsp:spPr>
        <a:xfrm>
          <a:off x="2073532" y="2697510"/>
          <a:ext cx="878082" cy="146347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E0C481-D039-4CF2-B25B-499B49759AD9}">
      <dsp:nvSpPr>
        <dsp:cNvPr id="0" name=""/>
        <dsp:cNvSpPr/>
      </dsp:nvSpPr>
      <dsp:spPr>
        <a:xfrm>
          <a:off x="3002837" y="2697510"/>
          <a:ext cx="878082" cy="146347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9969E0-572F-4A87-BFDE-97EAF485B51F}">
      <dsp:nvSpPr>
        <dsp:cNvPr id="0" name=""/>
        <dsp:cNvSpPr/>
      </dsp:nvSpPr>
      <dsp:spPr>
        <a:xfrm>
          <a:off x="3932141" y="2697510"/>
          <a:ext cx="878082" cy="146347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EEE061-79F4-4F06-8BDA-5845BCC3B399}">
      <dsp:nvSpPr>
        <dsp:cNvPr id="0" name=""/>
        <dsp:cNvSpPr/>
      </dsp:nvSpPr>
      <dsp:spPr>
        <a:xfrm>
          <a:off x="4861446" y="2697510"/>
          <a:ext cx="878082" cy="146347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FA4CAE-E580-4411-BD99-42382F2422A3}">
      <dsp:nvSpPr>
        <dsp:cNvPr id="0" name=""/>
        <dsp:cNvSpPr/>
      </dsp:nvSpPr>
      <dsp:spPr>
        <a:xfrm>
          <a:off x="5790750" y="2697510"/>
          <a:ext cx="878082" cy="146347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1D5097-4A0B-492C-85D7-58E542EB1B7D}">
      <dsp:nvSpPr>
        <dsp:cNvPr id="0" name=""/>
        <dsp:cNvSpPr/>
      </dsp:nvSpPr>
      <dsp:spPr>
        <a:xfrm>
          <a:off x="214924" y="2924553"/>
          <a:ext cx="6585622" cy="5986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b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smtClean="0"/>
            <a:t>Familias que consultan o solicitan apoyo y orientación</a:t>
          </a:r>
          <a:endParaRPr lang="es-ES" sz="1800" kern="1200"/>
        </a:p>
      </dsp:txBody>
      <dsp:txXfrm>
        <a:off x="214924" y="2924553"/>
        <a:ext cx="6585622" cy="598692"/>
      </dsp:txXfrm>
    </dsp:sp>
    <dsp:sp modelId="{F0EDF283-A820-405D-81AA-E702125F1186}">
      <dsp:nvSpPr>
        <dsp:cNvPr id="0" name=""/>
        <dsp:cNvSpPr/>
      </dsp:nvSpPr>
      <dsp:spPr>
        <a:xfrm>
          <a:off x="214924" y="3523246"/>
          <a:ext cx="878082" cy="146347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7C12CE-087A-475B-B716-0A14F80DAE63}">
      <dsp:nvSpPr>
        <dsp:cNvPr id="0" name=""/>
        <dsp:cNvSpPr/>
      </dsp:nvSpPr>
      <dsp:spPr>
        <a:xfrm>
          <a:off x="1144228" y="3523246"/>
          <a:ext cx="878082" cy="146347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C437DB-4C89-45A8-BEA3-E9C5F41F09A2}">
      <dsp:nvSpPr>
        <dsp:cNvPr id="0" name=""/>
        <dsp:cNvSpPr/>
      </dsp:nvSpPr>
      <dsp:spPr>
        <a:xfrm>
          <a:off x="2073532" y="3523246"/>
          <a:ext cx="878082" cy="146347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8053A8-6283-48B3-8416-9DD367E78291}">
      <dsp:nvSpPr>
        <dsp:cNvPr id="0" name=""/>
        <dsp:cNvSpPr/>
      </dsp:nvSpPr>
      <dsp:spPr>
        <a:xfrm>
          <a:off x="3002837" y="3523246"/>
          <a:ext cx="878082" cy="146347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D71C7C-D44D-49EF-B1E1-F213B82F42C8}">
      <dsp:nvSpPr>
        <dsp:cNvPr id="0" name=""/>
        <dsp:cNvSpPr/>
      </dsp:nvSpPr>
      <dsp:spPr>
        <a:xfrm>
          <a:off x="3932141" y="3523246"/>
          <a:ext cx="878082" cy="146347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B5BEDB-718B-45A3-927E-51F45A19C004}">
      <dsp:nvSpPr>
        <dsp:cNvPr id="0" name=""/>
        <dsp:cNvSpPr/>
      </dsp:nvSpPr>
      <dsp:spPr>
        <a:xfrm>
          <a:off x="4861446" y="3523246"/>
          <a:ext cx="878082" cy="146347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E1B602-94BE-4B51-8146-CE2F98A9007B}">
      <dsp:nvSpPr>
        <dsp:cNvPr id="0" name=""/>
        <dsp:cNvSpPr/>
      </dsp:nvSpPr>
      <dsp:spPr>
        <a:xfrm>
          <a:off x="5790750" y="3523246"/>
          <a:ext cx="878082" cy="146347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3666A1-F522-4BD1-9332-F5B38F8FB2F8}">
      <dsp:nvSpPr>
        <dsp:cNvPr id="0" name=""/>
        <dsp:cNvSpPr/>
      </dsp:nvSpPr>
      <dsp:spPr>
        <a:xfrm>
          <a:off x="214924" y="3750290"/>
          <a:ext cx="6585622" cy="5986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b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smtClean="0"/>
            <a:t>Familias cuyo familiar afectado no acude a tratamiento “familias “solas”. </a:t>
          </a:r>
          <a:endParaRPr lang="es-ES" sz="1800" kern="1200"/>
        </a:p>
      </dsp:txBody>
      <dsp:txXfrm>
        <a:off x="214924" y="3750290"/>
        <a:ext cx="6585622" cy="598692"/>
      </dsp:txXfrm>
    </dsp:sp>
    <dsp:sp modelId="{5A401732-62B5-4148-A768-7DF741057D47}">
      <dsp:nvSpPr>
        <dsp:cNvPr id="0" name=""/>
        <dsp:cNvSpPr/>
      </dsp:nvSpPr>
      <dsp:spPr>
        <a:xfrm>
          <a:off x="214924" y="4348982"/>
          <a:ext cx="878082" cy="146347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1198A6-7160-4415-B128-55D8BA20BE00}">
      <dsp:nvSpPr>
        <dsp:cNvPr id="0" name=""/>
        <dsp:cNvSpPr/>
      </dsp:nvSpPr>
      <dsp:spPr>
        <a:xfrm>
          <a:off x="1144228" y="4348982"/>
          <a:ext cx="878082" cy="146347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3DEC51-0F06-4114-AA26-9BD0DFCA279D}">
      <dsp:nvSpPr>
        <dsp:cNvPr id="0" name=""/>
        <dsp:cNvSpPr/>
      </dsp:nvSpPr>
      <dsp:spPr>
        <a:xfrm>
          <a:off x="2073532" y="4348982"/>
          <a:ext cx="878082" cy="146347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9EB8EF-693D-4659-97F5-FEA2045675BC}">
      <dsp:nvSpPr>
        <dsp:cNvPr id="0" name=""/>
        <dsp:cNvSpPr/>
      </dsp:nvSpPr>
      <dsp:spPr>
        <a:xfrm>
          <a:off x="3002837" y="4348982"/>
          <a:ext cx="878082" cy="146347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6EB8D2-797A-4C58-B668-2C9C6F2ED5FA}">
      <dsp:nvSpPr>
        <dsp:cNvPr id="0" name=""/>
        <dsp:cNvSpPr/>
      </dsp:nvSpPr>
      <dsp:spPr>
        <a:xfrm>
          <a:off x="3932141" y="4348982"/>
          <a:ext cx="878082" cy="146347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41F103-881D-4CFF-B011-F79B68E72494}">
      <dsp:nvSpPr>
        <dsp:cNvPr id="0" name=""/>
        <dsp:cNvSpPr/>
      </dsp:nvSpPr>
      <dsp:spPr>
        <a:xfrm>
          <a:off x="4861446" y="4348982"/>
          <a:ext cx="878082" cy="146347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6ABCF8-D6BD-49E2-9AB6-3A09255ED044}">
      <dsp:nvSpPr>
        <dsp:cNvPr id="0" name=""/>
        <dsp:cNvSpPr/>
      </dsp:nvSpPr>
      <dsp:spPr>
        <a:xfrm>
          <a:off x="5790750" y="4348982"/>
          <a:ext cx="878082" cy="146347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A3B128-B2FD-47BA-9864-043BE22C4683}">
      <dsp:nvSpPr>
        <dsp:cNvPr id="0" name=""/>
        <dsp:cNvSpPr/>
      </dsp:nvSpPr>
      <dsp:spPr>
        <a:xfrm>
          <a:off x="0" y="367620"/>
          <a:ext cx="8153400" cy="12074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smtClean="0"/>
            <a:t>En las interacciones con las familias es esencial la creación de un ambiente de escucha y confianza que facilite la comunicación y la expresión de los problemas y las dificultades. </a:t>
          </a:r>
          <a:endParaRPr lang="es-ES" sz="2400" kern="1200"/>
        </a:p>
      </dsp:txBody>
      <dsp:txXfrm>
        <a:off x="58942" y="426562"/>
        <a:ext cx="8035516" cy="1089555"/>
      </dsp:txXfrm>
    </dsp:sp>
    <dsp:sp modelId="{FC7742B2-904D-4C95-9758-4AF2DE98A7BD}">
      <dsp:nvSpPr>
        <dsp:cNvPr id="0" name=""/>
        <dsp:cNvSpPr/>
      </dsp:nvSpPr>
      <dsp:spPr>
        <a:xfrm>
          <a:off x="0" y="1644180"/>
          <a:ext cx="8153400" cy="12074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smtClean="0"/>
            <a:t>Se analizan las interacciones familiares en torno al problema, para obtener un cuadro nítido de sus pautas de conducta</a:t>
          </a:r>
          <a:endParaRPr lang="es-ES" sz="2400" kern="1200"/>
        </a:p>
      </dsp:txBody>
      <dsp:txXfrm>
        <a:off x="58942" y="1703122"/>
        <a:ext cx="8035516" cy="1089555"/>
      </dsp:txXfrm>
    </dsp:sp>
    <dsp:sp modelId="{EA108F96-087B-4E1A-A4B8-57DB16FF670D}">
      <dsp:nvSpPr>
        <dsp:cNvPr id="0" name=""/>
        <dsp:cNvSpPr/>
      </dsp:nvSpPr>
      <dsp:spPr>
        <a:xfrm>
          <a:off x="0" y="2920739"/>
          <a:ext cx="8153400" cy="12074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smtClean="0"/>
            <a:t>Exploración de las soluciones intentadas previamente o la negociación de algún tipo de acuerdo o contrato que permita la continuidad del tratamiento. </a:t>
          </a:r>
          <a:endParaRPr lang="es-ES" sz="2400" kern="1200"/>
        </a:p>
      </dsp:txBody>
      <dsp:txXfrm>
        <a:off x="58942" y="2979681"/>
        <a:ext cx="8035516" cy="10895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BCCBD6-B404-41EA-82FE-80BED2B8D9ED}">
      <dsp:nvSpPr>
        <dsp:cNvPr id="0" name=""/>
        <dsp:cNvSpPr/>
      </dsp:nvSpPr>
      <dsp:spPr>
        <a:xfrm>
          <a:off x="0" y="38255"/>
          <a:ext cx="8153400" cy="48920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30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300" kern="1200" smtClean="0"/>
            <a:t>Recabar información mínima imprescindible.   </a:t>
          </a:r>
          <a:endParaRPr lang="es-ES" sz="23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300" kern="1200" smtClean="0"/>
            <a:t>Comprobar si existe algún motivo de prioridad en la atención. </a:t>
          </a:r>
          <a:endParaRPr lang="es-ES" sz="23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300" kern="1200" smtClean="0"/>
            <a:t>Asesoría social sobre las actuaciones posibles, canalizando aquellas demandas hacia los servicios más adecuados. </a:t>
          </a:r>
          <a:endParaRPr lang="es-ES" sz="23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300" kern="1200" smtClean="0"/>
            <a:t>Generar empatía y establecer el vínculo terapéutico, que favorezca la retención y minimice los abandonos en estas fases iniciales, que suponen un mayor riesgo. </a:t>
          </a:r>
          <a:endParaRPr lang="es-ES" sz="23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300" kern="1200" smtClean="0"/>
            <a:t>Motivar al paciente para iniciar el proceso de atención.  </a:t>
          </a:r>
          <a:endParaRPr lang="es-ES" sz="23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300" kern="1200" smtClean="0"/>
            <a:t>Asignar cita con los profesionales que vayan a intervenir.</a:t>
          </a:r>
          <a:endParaRPr lang="es-ES" sz="23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300" kern="1200" smtClean="0"/>
            <a:t>PRIMER ANÁLISIS de la demanda del paciente y o su familia, así como de su motivación y expectativas frente al tratamiento y procurar reforzar y apoyar el deseo de cambio del paciente ayudándole a salir de su ambivalencia inicial.</a:t>
          </a:r>
          <a:endParaRPr lang="es-ES" sz="2300" kern="1200"/>
        </a:p>
      </dsp:txBody>
      <dsp:txXfrm>
        <a:off x="0" y="38255"/>
        <a:ext cx="8153400" cy="4892040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7CCA83-D5B0-448D-A595-0900A1B0A53E}">
      <dsp:nvSpPr>
        <dsp:cNvPr id="0" name=""/>
        <dsp:cNvSpPr/>
      </dsp:nvSpPr>
      <dsp:spPr>
        <a:xfrm>
          <a:off x="484108" y="2530"/>
          <a:ext cx="2245369" cy="13472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smtClean="0"/>
            <a:t>Adolescentes y jóvenes </a:t>
          </a:r>
          <a:endParaRPr lang="es-ES" sz="1800" kern="1200"/>
        </a:p>
      </dsp:txBody>
      <dsp:txXfrm>
        <a:off x="484108" y="2530"/>
        <a:ext cx="2245369" cy="1347221"/>
      </dsp:txXfrm>
    </dsp:sp>
    <dsp:sp modelId="{A478E069-FDAB-4722-8778-FE4D2C0298AF}">
      <dsp:nvSpPr>
        <dsp:cNvPr id="0" name=""/>
        <dsp:cNvSpPr/>
      </dsp:nvSpPr>
      <dsp:spPr>
        <a:xfrm>
          <a:off x="2954015" y="2530"/>
          <a:ext cx="2245369" cy="13472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smtClean="0"/>
            <a:t>Mujeres en especial situación de vulnerabilidad </a:t>
          </a:r>
          <a:endParaRPr lang="es-ES" sz="1800" kern="1200"/>
        </a:p>
      </dsp:txBody>
      <dsp:txXfrm>
        <a:off x="2954015" y="2530"/>
        <a:ext cx="2245369" cy="1347221"/>
      </dsp:txXfrm>
    </dsp:sp>
    <dsp:sp modelId="{A9761631-E0C9-49F1-A2CF-69E4D8EEF80B}">
      <dsp:nvSpPr>
        <dsp:cNvPr id="0" name=""/>
        <dsp:cNvSpPr/>
      </dsp:nvSpPr>
      <dsp:spPr>
        <a:xfrm>
          <a:off x="5423921" y="2530"/>
          <a:ext cx="2245369" cy="13472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smtClean="0"/>
            <a:t>Pacientes con bajo potencial de cambio que requieren tratamientos prolongados </a:t>
          </a:r>
          <a:endParaRPr lang="es-ES" sz="1800" kern="1200"/>
        </a:p>
      </dsp:txBody>
      <dsp:txXfrm>
        <a:off x="5423921" y="2530"/>
        <a:ext cx="2245369" cy="1347221"/>
      </dsp:txXfrm>
    </dsp:sp>
    <dsp:sp modelId="{E52B0C67-FA0D-4ECC-806C-4C30A357F5B9}">
      <dsp:nvSpPr>
        <dsp:cNvPr id="0" name=""/>
        <dsp:cNvSpPr/>
      </dsp:nvSpPr>
      <dsp:spPr>
        <a:xfrm>
          <a:off x="484108" y="1574289"/>
          <a:ext cx="2245369" cy="13472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smtClean="0"/>
            <a:t>Pacientes con patología dual </a:t>
          </a:r>
          <a:endParaRPr lang="es-ES" sz="1800" kern="1200"/>
        </a:p>
      </dsp:txBody>
      <dsp:txXfrm>
        <a:off x="484108" y="1574289"/>
        <a:ext cx="2245369" cy="1347221"/>
      </dsp:txXfrm>
    </dsp:sp>
    <dsp:sp modelId="{2A9777F1-4F10-4067-B059-0A9E47710D85}">
      <dsp:nvSpPr>
        <dsp:cNvPr id="0" name=""/>
        <dsp:cNvSpPr/>
      </dsp:nvSpPr>
      <dsp:spPr>
        <a:xfrm>
          <a:off x="2954015" y="1574289"/>
          <a:ext cx="2245369" cy="13472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smtClean="0"/>
            <a:t>Drogodependientes sin hogar </a:t>
          </a:r>
          <a:endParaRPr lang="es-ES" sz="1800" kern="1200"/>
        </a:p>
      </dsp:txBody>
      <dsp:txXfrm>
        <a:off x="2954015" y="1574289"/>
        <a:ext cx="2245369" cy="1347221"/>
      </dsp:txXfrm>
    </dsp:sp>
    <dsp:sp modelId="{51895B76-409F-4CEC-99C7-1D881839A8B3}">
      <dsp:nvSpPr>
        <dsp:cNvPr id="0" name=""/>
        <dsp:cNvSpPr/>
      </dsp:nvSpPr>
      <dsp:spPr>
        <a:xfrm>
          <a:off x="5423921" y="1574289"/>
          <a:ext cx="2245369" cy="13472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smtClean="0"/>
            <a:t>Personas con necesidades especiales debido a diferencias de origen, cultura o idioma </a:t>
          </a:r>
          <a:endParaRPr lang="es-ES" sz="1800" kern="1200"/>
        </a:p>
      </dsp:txBody>
      <dsp:txXfrm>
        <a:off x="5423921" y="1574289"/>
        <a:ext cx="2245369" cy="1347221"/>
      </dsp:txXfrm>
    </dsp:sp>
    <dsp:sp modelId="{36DC0CCE-66FA-4539-A9F3-8026FB1CFE64}">
      <dsp:nvSpPr>
        <dsp:cNvPr id="0" name=""/>
        <dsp:cNvSpPr/>
      </dsp:nvSpPr>
      <dsp:spPr>
        <a:xfrm>
          <a:off x="2954015" y="3146047"/>
          <a:ext cx="2245369" cy="13472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smtClean="0"/>
            <a:t>Personas con conflictos legales o judiciales. </a:t>
          </a:r>
          <a:endParaRPr lang="es-ES" sz="1800" kern="1200"/>
        </a:p>
      </dsp:txBody>
      <dsp:txXfrm>
        <a:off x="2954015" y="3146047"/>
        <a:ext cx="2245369" cy="134722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52326C-C5F6-433D-B065-FCD61F808CAF}">
      <dsp:nvSpPr>
        <dsp:cNvPr id="0" name=""/>
        <dsp:cNvSpPr/>
      </dsp:nvSpPr>
      <dsp:spPr>
        <a:xfrm>
          <a:off x="4217" y="1808107"/>
          <a:ext cx="1759171" cy="8795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smtClean="0"/>
            <a:t>RAD Sanitario  y social.</a:t>
          </a:r>
          <a:endParaRPr lang="es-ES" sz="2400" kern="1200"/>
        </a:p>
      </dsp:txBody>
      <dsp:txXfrm>
        <a:off x="4217" y="1808107"/>
        <a:ext cx="1759171" cy="879585"/>
      </dsp:txXfrm>
    </dsp:sp>
    <dsp:sp modelId="{A71F2B79-E258-4B10-9A86-10D4073E08E9}">
      <dsp:nvSpPr>
        <dsp:cNvPr id="0" name=""/>
        <dsp:cNvSpPr/>
      </dsp:nvSpPr>
      <dsp:spPr>
        <a:xfrm>
          <a:off x="2132815" y="1808107"/>
          <a:ext cx="1759171" cy="8795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smtClean="0"/>
            <a:t>Historia de consumo  </a:t>
          </a:r>
          <a:endParaRPr lang="es-ES" sz="2400" kern="1200"/>
        </a:p>
      </dsp:txBody>
      <dsp:txXfrm>
        <a:off x="2132815" y="1808107"/>
        <a:ext cx="1759171" cy="879585"/>
      </dsp:txXfrm>
    </dsp:sp>
    <dsp:sp modelId="{1945E747-6A62-451F-8A3A-CB1638C8254A}">
      <dsp:nvSpPr>
        <dsp:cNvPr id="0" name=""/>
        <dsp:cNvSpPr/>
      </dsp:nvSpPr>
      <dsp:spPr>
        <a:xfrm>
          <a:off x="4261413" y="1808107"/>
          <a:ext cx="1759171" cy="8795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smtClean="0"/>
            <a:t>Sustancia principal </a:t>
          </a:r>
          <a:endParaRPr lang="es-ES" sz="2400" kern="1200"/>
        </a:p>
      </dsp:txBody>
      <dsp:txXfrm>
        <a:off x="4261413" y="1808107"/>
        <a:ext cx="1759171" cy="879585"/>
      </dsp:txXfrm>
    </dsp:sp>
    <dsp:sp modelId="{AB5E31B1-DD0A-4ED5-9796-BD113348EEAE}">
      <dsp:nvSpPr>
        <dsp:cNvPr id="0" name=""/>
        <dsp:cNvSpPr/>
      </dsp:nvSpPr>
      <dsp:spPr>
        <a:xfrm>
          <a:off x="6390010" y="1808107"/>
          <a:ext cx="1759171" cy="8795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smtClean="0"/>
            <a:t>Vía y motivo de acceso </a:t>
          </a:r>
          <a:endParaRPr lang="es-ES" sz="2400" kern="1200"/>
        </a:p>
      </dsp:txBody>
      <dsp:txXfrm>
        <a:off x="6390010" y="1808107"/>
        <a:ext cx="1759171" cy="87958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756EDC-988C-4690-A512-1E98DF01F204}">
      <dsp:nvSpPr>
        <dsp:cNvPr id="0" name=""/>
        <dsp:cNvSpPr/>
      </dsp:nvSpPr>
      <dsp:spPr>
        <a:xfrm>
          <a:off x="611504" y="0"/>
          <a:ext cx="6930390" cy="44958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D8708E-B951-4241-B4C6-23379ABE331B}">
      <dsp:nvSpPr>
        <dsp:cNvPr id="0" name=""/>
        <dsp:cNvSpPr/>
      </dsp:nvSpPr>
      <dsp:spPr>
        <a:xfrm>
          <a:off x="696" y="1348740"/>
          <a:ext cx="1116713" cy="1798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smtClean="0"/>
            <a:t>Salud y auto-cuidados</a:t>
          </a:r>
          <a:endParaRPr lang="es-ES" sz="1200" kern="1200"/>
        </a:p>
      </dsp:txBody>
      <dsp:txXfrm>
        <a:off x="55209" y="1403253"/>
        <a:ext cx="1007687" cy="1689294"/>
      </dsp:txXfrm>
    </dsp:sp>
    <dsp:sp modelId="{C78E2B46-D35E-45B6-83A4-45C08B987623}">
      <dsp:nvSpPr>
        <dsp:cNvPr id="0" name=""/>
        <dsp:cNvSpPr/>
      </dsp:nvSpPr>
      <dsp:spPr>
        <a:xfrm>
          <a:off x="1173245" y="1348740"/>
          <a:ext cx="1116713" cy="1798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smtClean="0"/>
            <a:t>Psicopatología</a:t>
          </a:r>
          <a:endParaRPr lang="es-ES" sz="1200" kern="1200"/>
        </a:p>
      </dsp:txBody>
      <dsp:txXfrm>
        <a:off x="1227758" y="1403253"/>
        <a:ext cx="1007687" cy="1689294"/>
      </dsp:txXfrm>
    </dsp:sp>
    <dsp:sp modelId="{66F0D0E2-F957-4A83-9A25-EC217CF6AD3D}">
      <dsp:nvSpPr>
        <dsp:cNvPr id="0" name=""/>
        <dsp:cNvSpPr/>
      </dsp:nvSpPr>
      <dsp:spPr>
        <a:xfrm>
          <a:off x="2345794" y="1348740"/>
          <a:ext cx="1116713" cy="1798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smtClean="0"/>
            <a:t>Consumo, </a:t>
          </a:r>
          <a:endParaRPr lang="es-ES" sz="1200" kern="1200"/>
        </a:p>
      </dsp:txBody>
      <dsp:txXfrm>
        <a:off x="2400307" y="1403253"/>
        <a:ext cx="1007687" cy="1689294"/>
      </dsp:txXfrm>
    </dsp:sp>
    <dsp:sp modelId="{20318EE7-25CF-4641-BADB-32C46298483B}">
      <dsp:nvSpPr>
        <dsp:cNvPr id="0" name=""/>
        <dsp:cNvSpPr/>
      </dsp:nvSpPr>
      <dsp:spPr>
        <a:xfrm>
          <a:off x="3518343" y="1348740"/>
          <a:ext cx="1116713" cy="1798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smtClean="0"/>
            <a:t>Historia y situación familiar</a:t>
          </a:r>
          <a:endParaRPr lang="es-ES" sz="1200" kern="1200"/>
        </a:p>
      </dsp:txBody>
      <dsp:txXfrm>
        <a:off x="3572856" y="1403253"/>
        <a:ext cx="1007687" cy="1689294"/>
      </dsp:txXfrm>
    </dsp:sp>
    <dsp:sp modelId="{4209F60F-7A07-4E39-B5BB-E67AE7E5E8AF}">
      <dsp:nvSpPr>
        <dsp:cNvPr id="0" name=""/>
        <dsp:cNvSpPr/>
      </dsp:nvSpPr>
      <dsp:spPr>
        <a:xfrm>
          <a:off x="4690892" y="1348740"/>
          <a:ext cx="1116713" cy="1798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smtClean="0"/>
            <a:t>Socio-relacional</a:t>
          </a:r>
          <a:endParaRPr lang="es-ES" sz="1200" kern="1200"/>
        </a:p>
      </dsp:txBody>
      <dsp:txXfrm>
        <a:off x="4745405" y="1403253"/>
        <a:ext cx="1007687" cy="1689294"/>
      </dsp:txXfrm>
    </dsp:sp>
    <dsp:sp modelId="{2F2E4DE8-47F8-4B0E-A9F1-427FCCADA969}">
      <dsp:nvSpPr>
        <dsp:cNvPr id="0" name=""/>
        <dsp:cNvSpPr/>
      </dsp:nvSpPr>
      <dsp:spPr>
        <a:xfrm>
          <a:off x="5863441" y="1348740"/>
          <a:ext cx="1116713" cy="1798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smtClean="0"/>
            <a:t>Formativo-laboral y </a:t>
          </a:r>
          <a:endParaRPr lang="es-ES" sz="1200" kern="1200"/>
        </a:p>
      </dsp:txBody>
      <dsp:txXfrm>
        <a:off x="5917954" y="1403253"/>
        <a:ext cx="1007687" cy="1689294"/>
      </dsp:txXfrm>
    </dsp:sp>
    <dsp:sp modelId="{F9BBD241-133F-407D-8743-A7D379D401BE}">
      <dsp:nvSpPr>
        <dsp:cNvPr id="0" name=""/>
        <dsp:cNvSpPr/>
      </dsp:nvSpPr>
      <dsp:spPr>
        <a:xfrm>
          <a:off x="7035990" y="1348740"/>
          <a:ext cx="1116713" cy="1798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smtClean="0"/>
            <a:t>Ocio y tiempo libre</a:t>
          </a:r>
          <a:endParaRPr lang="es-ES" sz="1200" kern="1200"/>
        </a:p>
      </dsp:txBody>
      <dsp:txXfrm>
        <a:off x="7090503" y="1403253"/>
        <a:ext cx="1007687" cy="168929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E34940-0702-4ACE-BA84-E513025CC9AF}">
      <dsp:nvSpPr>
        <dsp:cNvPr id="0" name=""/>
        <dsp:cNvSpPr/>
      </dsp:nvSpPr>
      <dsp:spPr>
        <a:xfrm>
          <a:off x="0" y="88179"/>
          <a:ext cx="8153400" cy="15685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smtClean="0"/>
            <a:t>La recogida de toda esta información se completará con una primera hipótesis de trabajo o propuesta de intervención social, que incluya la, posibilidad de utilización  de los recursos propios de la red, o de otros recursos externos </a:t>
          </a:r>
          <a:endParaRPr lang="es-ES" sz="2000" kern="1200"/>
        </a:p>
      </dsp:txBody>
      <dsp:txXfrm>
        <a:off x="76569" y="164748"/>
        <a:ext cx="8000262" cy="1415393"/>
      </dsp:txXfrm>
    </dsp:sp>
    <dsp:sp modelId="{5BEAED70-4B61-49D7-A0C0-6A2311E3A9D9}">
      <dsp:nvSpPr>
        <dsp:cNvPr id="0" name=""/>
        <dsp:cNvSpPr/>
      </dsp:nvSpPr>
      <dsp:spPr>
        <a:xfrm>
          <a:off x="0" y="1714310"/>
          <a:ext cx="8153400" cy="15685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smtClean="0"/>
            <a:t>Situación familiar del paciente (datos actuales, antecedentes, dinámica, estructura, estilo de comunicación, normas y límites familiares, consumo familiar, potencialidades, limitaciones).  </a:t>
          </a:r>
          <a:endParaRPr lang="es-ES" sz="2000" kern="1200"/>
        </a:p>
      </dsp:txBody>
      <dsp:txXfrm>
        <a:off x="76569" y="1790879"/>
        <a:ext cx="8000262" cy="1415393"/>
      </dsp:txXfrm>
    </dsp:sp>
    <dsp:sp modelId="{52883F07-5B79-49DC-AD52-FA6D69380267}">
      <dsp:nvSpPr>
        <dsp:cNvPr id="0" name=""/>
        <dsp:cNvSpPr/>
      </dsp:nvSpPr>
      <dsp:spPr>
        <a:xfrm>
          <a:off x="0" y="3340441"/>
          <a:ext cx="8153400" cy="15685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smtClean="0"/>
            <a:t>Trayectoria formativo-laboral: formación, trabajos previos, situación laboral actual, inquietudes y expectativas formativas y laborales a corto, medio y largo plazo (disposición para la actividad laboral, conductas orientadas a la misma, nivel de ajuste de expectativas formativo-laborales, capacitación respecto a objetivos profesionales, actividad laboral.</a:t>
          </a:r>
          <a:endParaRPr lang="es-ES" sz="2000" kern="1200"/>
        </a:p>
      </dsp:txBody>
      <dsp:txXfrm>
        <a:off x="76569" y="3417010"/>
        <a:ext cx="8000262" cy="141539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11D178-4914-4CDE-AD64-C22AAE68CA51}">
      <dsp:nvSpPr>
        <dsp:cNvPr id="0" name=""/>
        <dsp:cNvSpPr/>
      </dsp:nvSpPr>
      <dsp:spPr>
        <a:xfrm>
          <a:off x="0" y="244066"/>
          <a:ext cx="8153400" cy="14473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900" kern="1200" smtClean="0"/>
            <a:t>Situación económica y grado de autonomía personal </a:t>
          </a:r>
          <a:endParaRPr lang="es-ES" sz="2900" kern="1200"/>
        </a:p>
      </dsp:txBody>
      <dsp:txXfrm>
        <a:off x="70653" y="314719"/>
        <a:ext cx="8012094" cy="1306020"/>
      </dsp:txXfrm>
    </dsp:sp>
    <dsp:sp modelId="{095916CA-438D-441E-9497-B2E88AA42DE7}">
      <dsp:nvSpPr>
        <dsp:cNvPr id="0" name=""/>
        <dsp:cNvSpPr/>
      </dsp:nvSpPr>
      <dsp:spPr>
        <a:xfrm>
          <a:off x="0" y="1774912"/>
          <a:ext cx="8153400" cy="14473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900" kern="1200" smtClean="0"/>
            <a:t>Red social del paciente y análisis de sus posibles riesgos o potencialidades, existencia o no de relaciones de apoyo fuera del ámbito del consumo. </a:t>
          </a:r>
          <a:endParaRPr lang="es-ES" sz="2900" kern="1200"/>
        </a:p>
      </dsp:txBody>
      <dsp:txXfrm>
        <a:off x="70653" y="1845565"/>
        <a:ext cx="8012094" cy="1306020"/>
      </dsp:txXfrm>
    </dsp:sp>
    <dsp:sp modelId="{B9035679-04B5-4541-AB40-52E74B22623E}">
      <dsp:nvSpPr>
        <dsp:cNvPr id="0" name=""/>
        <dsp:cNvSpPr/>
      </dsp:nvSpPr>
      <dsp:spPr>
        <a:xfrm>
          <a:off x="0" y="3305759"/>
          <a:ext cx="8153400" cy="14473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900" kern="1200" smtClean="0"/>
            <a:t>Nivel de arraigo, participación e integración social del paciente en su medio y  entorno social, uso de recursos sociales.  </a:t>
          </a:r>
          <a:endParaRPr lang="es-ES" sz="2900" kern="1200"/>
        </a:p>
      </dsp:txBody>
      <dsp:txXfrm>
        <a:off x="70653" y="3376412"/>
        <a:ext cx="8012094" cy="130602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2D6B52-79DD-4CE2-9704-0FF2FBB5BA3C}">
      <dsp:nvSpPr>
        <dsp:cNvPr id="0" name=""/>
        <dsp:cNvSpPr/>
      </dsp:nvSpPr>
      <dsp:spPr>
        <a:xfrm>
          <a:off x="0" y="62587"/>
          <a:ext cx="8153400" cy="10472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smtClean="0"/>
            <a:t>Situación administrativa. En el caso de extranjeros no comunitarios, valoración de si se encuentra o no en situación regular. </a:t>
          </a:r>
          <a:endParaRPr lang="es-ES" sz="2100" kern="1200"/>
        </a:p>
      </dsp:txBody>
      <dsp:txXfrm>
        <a:off x="51125" y="113712"/>
        <a:ext cx="8051150" cy="945046"/>
      </dsp:txXfrm>
    </dsp:sp>
    <dsp:sp modelId="{8E698BC4-42CF-4372-B567-6AB6D386CB6D}">
      <dsp:nvSpPr>
        <dsp:cNvPr id="0" name=""/>
        <dsp:cNvSpPr/>
      </dsp:nvSpPr>
      <dsp:spPr>
        <a:xfrm>
          <a:off x="0" y="1170363"/>
          <a:ext cx="8153400" cy="10472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smtClean="0"/>
            <a:t>Características del medio y el entorno en el que se desenvuelve el paciente y de los posibles riesgos u oportunidades del mismo.  </a:t>
          </a:r>
          <a:endParaRPr lang="es-ES" sz="2100" kern="1200"/>
        </a:p>
      </dsp:txBody>
      <dsp:txXfrm>
        <a:off x="51125" y="1221488"/>
        <a:ext cx="8051150" cy="945046"/>
      </dsp:txXfrm>
    </dsp:sp>
    <dsp:sp modelId="{B8CD6A4A-CECA-4877-AECD-767E8DCFB258}">
      <dsp:nvSpPr>
        <dsp:cNvPr id="0" name=""/>
        <dsp:cNvSpPr/>
      </dsp:nvSpPr>
      <dsp:spPr>
        <a:xfrm>
          <a:off x="0" y="2278140"/>
          <a:ext cx="8153400" cy="10472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smtClean="0"/>
            <a:t>Situación convivencial del paciente, tipo de núcleo de convivencia y nivel de adecuación y normalización del mismo. </a:t>
          </a:r>
          <a:endParaRPr lang="es-ES" sz="2100" kern="1200"/>
        </a:p>
      </dsp:txBody>
      <dsp:txXfrm>
        <a:off x="51125" y="2329265"/>
        <a:ext cx="8051150" cy="945046"/>
      </dsp:txXfrm>
    </dsp:sp>
    <dsp:sp modelId="{9F272C55-5515-458D-B134-CA1F07CCDA8A}">
      <dsp:nvSpPr>
        <dsp:cNvPr id="0" name=""/>
        <dsp:cNvSpPr/>
      </dsp:nvSpPr>
      <dsp:spPr>
        <a:xfrm>
          <a:off x="0" y="3385916"/>
          <a:ext cx="8153400" cy="10472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smtClean="0"/>
            <a:t>Una variable que resulta especialmente relevante para el Trabajador Social es el conocimiento acerca de si el paciente pertenece a alguno de los colectivos con necesidades especiales. </a:t>
          </a:r>
          <a:endParaRPr lang="es-ES" sz="2100" kern="1200"/>
        </a:p>
      </dsp:txBody>
      <dsp:txXfrm>
        <a:off x="51125" y="3437041"/>
        <a:ext cx="8051150" cy="94504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3790DA-37AA-4FD6-A957-DCE23D564A3C}">
      <dsp:nvSpPr>
        <dsp:cNvPr id="0" name=""/>
        <dsp:cNvSpPr/>
      </dsp:nvSpPr>
      <dsp:spPr>
        <a:xfrm>
          <a:off x="0" y="574"/>
          <a:ext cx="8153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92067E-7258-433E-8E0A-BB2EA4EB29FC}">
      <dsp:nvSpPr>
        <dsp:cNvPr id="0" name=""/>
        <dsp:cNvSpPr/>
      </dsp:nvSpPr>
      <dsp:spPr>
        <a:xfrm>
          <a:off x="0" y="574"/>
          <a:ext cx="8153400" cy="9415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Información y orientación sobre expectativas de tratamiento. </a:t>
          </a:r>
          <a:endParaRPr lang="es-ES" sz="2400" kern="1200" dirty="0"/>
        </a:p>
      </dsp:txBody>
      <dsp:txXfrm>
        <a:off x="0" y="574"/>
        <a:ext cx="8153400" cy="941594"/>
      </dsp:txXfrm>
    </dsp:sp>
    <dsp:sp modelId="{5B646A53-CA87-4881-9392-A90590707C7E}">
      <dsp:nvSpPr>
        <dsp:cNvPr id="0" name=""/>
        <dsp:cNvSpPr/>
      </dsp:nvSpPr>
      <dsp:spPr>
        <a:xfrm>
          <a:off x="0" y="942168"/>
          <a:ext cx="8153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29BE91-D10B-47E4-ADA0-D0BC9F4D33E3}">
      <dsp:nvSpPr>
        <dsp:cNvPr id="0" name=""/>
        <dsp:cNvSpPr/>
      </dsp:nvSpPr>
      <dsp:spPr>
        <a:xfrm>
          <a:off x="0" y="942168"/>
          <a:ext cx="8153400" cy="9415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smtClean="0"/>
            <a:t>Establecimiento de un vínculo terapéutico  adecuado con el paciente ofreciéndole un espacio de escucha, ayuda y reflexión.</a:t>
          </a:r>
          <a:endParaRPr lang="es-ES" sz="2400" kern="1200"/>
        </a:p>
      </dsp:txBody>
      <dsp:txXfrm>
        <a:off x="0" y="942168"/>
        <a:ext cx="8153400" cy="941594"/>
      </dsp:txXfrm>
    </dsp:sp>
    <dsp:sp modelId="{30BF9DA6-01B3-408B-9EDB-264139E846CC}">
      <dsp:nvSpPr>
        <dsp:cNvPr id="0" name=""/>
        <dsp:cNvSpPr/>
      </dsp:nvSpPr>
      <dsp:spPr>
        <a:xfrm>
          <a:off x="0" y="1883762"/>
          <a:ext cx="8153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9E9493-A44F-4BE2-968D-5BCA9E468825}">
      <dsp:nvSpPr>
        <dsp:cNvPr id="0" name=""/>
        <dsp:cNvSpPr/>
      </dsp:nvSpPr>
      <dsp:spPr>
        <a:xfrm>
          <a:off x="0" y="1883762"/>
          <a:ext cx="8153400" cy="9415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smtClean="0"/>
            <a:t>Asesoramiento sobre posibles recursos.</a:t>
          </a:r>
          <a:endParaRPr lang="es-ES" sz="2400" kern="1200"/>
        </a:p>
      </dsp:txBody>
      <dsp:txXfrm>
        <a:off x="0" y="1883762"/>
        <a:ext cx="8153400" cy="941594"/>
      </dsp:txXfrm>
    </dsp:sp>
    <dsp:sp modelId="{7358542C-8528-4E5E-9AD6-B161A46B566A}">
      <dsp:nvSpPr>
        <dsp:cNvPr id="0" name=""/>
        <dsp:cNvSpPr/>
      </dsp:nvSpPr>
      <dsp:spPr>
        <a:xfrm>
          <a:off x="0" y="2825357"/>
          <a:ext cx="8153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B244F8-27A4-46FC-B8AB-9792F471E7E0}">
      <dsp:nvSpPr>
        <dsp:cNvPr id="0" name=""/>
        <dsp:cNvSpPr/>
      </dsp:nvSpPr>
      <dsp:spPr>
        <a:xfrm>
          <a:off x="0" y="2825357"/>
          <a:ext cx="8153400" cy="9415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smtClean="0"/>
            <a:t>Refuerzo del papel de la familia como figura  clave de apoyo y acompañamiento en el proceso de atención. </a:t>
          </a:r>
          <a:endParaRPr lang="es-ES" sz="2400" kern="1200"/>
        </a:p>
      </dsp:txBody>
      <dsp:txXfrm>
        <a:off x="0" y="2825357"/>
        <a:ext cx="8153400" cy="941594"/>
      </dsp:txXfrm>
    </dsp:sp>
    <dsp:sp modelId="{DB186036-28A3-4ABD-AD38-2A599AAF9665}">
      <dsp:nvSpPr>
        <dsp:cNvPr id="0" name=""/>
        <dsp:cNvSpPr/>
      </dsp:nvSpPr>
      <dsp:spPr>
        <a:xfrm>
          <a:off x="0" y="3766951"/>
          <a:ext cx="8153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29B5B9-A9B1-4496-97EA-0B5AFEDF3282}">
      <dsp:nvSpPr>
        <dsp:cNvPr id="0" name=""/>
        <dsp:cNvSpPr/>
      </dsp:nvSpPr>
      <dsp:spPr>
        <a:xfrm>
          <a:off x="0" y="3766951"/>
          <a:ext cx="8153400" cy="9415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smtClean="0"/>
            <a:t>Coordinación entre las partes intervinientes a lo largo del proceso terapéutico.</a:t>
          </a:r>
          <a:endParaRPr lang="es-ES" sz="2400" kern="1200"/>
        </a:p>
      </dsp:txBody>
      <dsp:txXfrm>
        <a:off x="0" y="3766951"/>
        <a:ext cx="8153400" cy="94159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E5D6F6-3C07-4D30-B56D-A44F0A7952B4}">
      <dsp:nvSpPr>
        <dsp:cNvPr id="0" name=""/>
        <dsp:cNvSpPr/>
      </dsp:nvSpPr>
      <dsp:spPr>
        <a:xfrm>
          <a:off x="0" y="0"/>
          <a:ext cx="8153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3D8459-4B75-4F0C-AD94-4C447E41BE20}">
      <dsp:nvSpPr>
        <dsp:cNvPr id="0" name=""/>
        <dsp:cNvSpPr/>
      </dsp:nvSpPr>
      <dsp:spPr>
        <a:xfrm>
          <a:off x="0" y="0"/>
          <a:ext cx="8153400" cy="11239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smtClean="0"/>
            <a:t>Establecimiento de un vínculo terapéutico  adecuado: escucha  y  aceptación. </a:t>
          </a:r>
          <a:endParaRPr lang="es-ES" sz="2400" kern="1200"/>
        </a:p>
      </dsp:txBody>
      <dsp:txXfrm>
        <a:off x="0" y="0"/>
        <a:ext cx="8153400" cy="1123950"/>
      </dsp:txXfrm>
    </dsp:sp>
    <dsp:sp modelId="{226C0001-E7DF-49A7-A2C0-BD0CF4C401DB}">
      <dsp:nvSpPr>
        <dsp:cNvPr id="0" name=""/>
        <dsp:cNvSpPr/>
      </dsp:nvSpPr>
      <dsp:spPr>
        <a:xfrm>
          <a:off x="0" y="1123950"/>
          <a:ext cx="8153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2CEA7E-8C71-424D-BE90-922FCAE385CE}">
      <dsp:nvSpPr>
        <dsp:cNvPr id="0" name=""/>
        <dsp:cNvSpPr/>
      </dsp:nvSpPr>
      <dsp:spPr>
        <a:xfrm>
          <a:off x="0" y="1123950"/>
          <a:ext cx="8153400" cy="11239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smtClean="0"/>
            <a:t>Asesoramiento sobre posibles recursos (específicos y no específicos) a utilizar. </a:t>
          </a:r>
          <a:endParaRPr lang="es-ES" sz="2400" kern="1200"/>
        </a:p>
      </dsp:txBody>
      <dsp:txXfrm>
        <a:off x="0" y="1123950"/>
        <a:ext cx="8153400" cy="1123950"/>
      </dsp:txXfrm>
    </dsp:sp>
    <dsp:sp modelId="{D8EF2255-4837-4EC8-A3BD-0B1F7840D24C}">
      <dsp:nvSpPr>
        <dsp:cNvPr id="0" name=""/>
        <dsp:cNvSpPr/>
      </dsp:nvSpPr>
      <dsp:spPr>
        <a:xfrm>
          <a:off x="0" y="2247900"/>
          <a:ext cx="8153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6C8475-1610-4DCB-90FF-C0F7DF8ACA57}">
      <dsp:nvSpPr>
        <dsp:cNvPr id="0" name=""/>
        <dsp:cNvSpPr/>
      </dsp:nvSpPr>
      <dsp:spPr>
        <a:xfrm>
          <a:off x="0" y="2247900"/>
          <a:ext cx="8153400" cy="11239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smtClean="0"/>
            <a:t>Apoyo y refuerzo de las conductas de acercamiento y utilización de recursos y de socialización.  </a:t>
          </a:r>
          <a:endParaRPr lang="es-ES" sz="2400" kern="1200"/>
        </a:p>
      </dsp:txBody>
      <dsp:txXfrm>
        <a:off x="0" y="2247900"/>
        <a:ext cx="8153400" cy="1123950"/>
      </dsp:txXfrm>
    </dsp:sp>
    <dsp:sp modelId="{E5A22ED8-493B-45D6-A6CF-EABFBFED81C3}">
      <dsp:nvSpPr>
        <dsp:cNvPr id="0" name=""/>
        <dsp:cNvSpPr/>
      </dsp:nvSpPr>
      <dsp:spPr>
        <a:xfrm>
          <a:off x="0" y="3371850"/>
          <a:ext cx="8153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D15E31-546F-408C-83AC-E182CA3FD308}">
      <dsp:nvSpPr>
        <dsp:cNvPr id="0" name=""/>
        <dsp:cNvSpPr/>
      </dsp:nvSpPr>
      <dsp:spPr>
        <a:xfrm>
          <a:off x="0" y="3371850"/>
          <a:ext cx="8153400" cy="11239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smtClean="0"/>
            <a:t>Coordinación con entidades y recursos adecuados a las necesidades de los pacientes para favorecer la aceptación y apoyo a los  mismos. </a:t>
          </a:r>
          <a:endParaRPr lang="es-ES" sz="2400" kern="1200"/>
        </a:p>
      </dsp:txBody>
      <dsp:txXfrm>
        <a:off x="0" y="3371850"/>
        <a:ext cx="8153400" cy="11239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2447E72A-D913-4DC2-9E0A-E520CE8FCC86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5D78FC6-CE17-4259-A63C-DDFC12E048FC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552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A5D78FC6-CE17-4259-A63C-DDFC12E048FC}" type="slidenum">
              <a:rPr lang="en-US" sz="1200" b="0" i="0">
                <a:latin typeface="Calibri"/>
                <a:ea typeface="+mn-ea"/>
                <a:cs typeface="+mn-cs"/>
              </a:rPr>
              <a:pPr algn="r" defTabSz="914400">
                <a:buNone/>
              </a:p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blipFill dpi="0" rotWithShape="1"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/>
          </a:blip>
          <a:srcRect/>
          <a:stretch>
            <a:fillRect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/>
            <a:fld id="{743653DA-8BF4-4869-96FE-9BCF43372D46}" type="datetime8">
              <a:rPr lang="en-US" smtClean="0"/>
              <a:pPr algn="ctr"/>
              <a:t>4/23/2018 9:13 AM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AC53DF-4216-466D-99A7-94400E6C2A25}" type="slidenum">
              <a:rPr lang="en-US" smtClean="0"/>
              <a:pPr/>
              <a:t>‹Nº›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4/23/2018 9:13 AM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4/23/2018 9:13 AM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29108-AC8D-4212-9283-60D9E99BF07A}" type="datetime8">
              <a:rPr lang="en-US" smtClean="0"/>
              <a:pPr/>
              <a:t>4/23/2018 9:13 AM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‹Nº›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ED3D3-6235-4F4C-B439-DF277FB555A7}" type="datetime8">
              <a:rPr lang="en-US" smtClean="0"/>
              <a:pPr/>
              <a:t>4/23/2018 9:13 AM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/>
            <a:fld id="{1AD93096-5B34-4342-9326-69289CEAE4C2}" type="slidenum">
              <a:rPr lang="en-US" smtClean="0"/>
              <a:pPr algn="ctr"/>
              <a:t>‹Nº›</a:t>
            </a:fld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B5F1E3E-4B2F-4895-B65E-28B2E64F39F6}" type="datetime8">
              <a:rPr lang="en-US" smtClean="0"/>
              <a:pPr/>
              <a:t>4/23/2018 9:13 AM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 lang="en-US" smtClean="0"/>
              <a:pPr algn="ctr"/>
              <a:t>‹Nº›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3085435-8225-4333-BFFA-0096413F0D76}" type="datetime8">
              <a:rPr lang="en-US" smtClean="0"/>
              <a:pPr/>
              <a:t>4/23/2018 9:13 AM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 lang="en-US" smtClean="0"/>
              <a:pPr algn="ctr"/>
              <a:t>‹Nº›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s-ES" smtClean="0"/>
              <a:t>Editar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3C494-2A87-468C-A21B-CB14FB9ABB00}" type="datetime8">
              <a:rPr lang="en-US" smtClean="0"/>
              <a:pPr/>
              <a:t>4/23/2018 9:13 AM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‹Nº›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80FA0-5B31-4864-A2BB-719EA5A679C6}" type="datetime8">
              <a:rPr lang="en-US" smtClean="0"/>
              <a:pPr/>
              <a:t>4/23/2018 9:13 AM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‹Nº›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CC0C8-36B8-442A-833D-B6AACE86BB77}" type="datetime8">
              <a:rPr lang="en-US" smtClean="0"/>
              <a:pPr/>
              <a:t>4/23/2018 9:13 AM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‹Nº›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pic>
        <p:nvPicPr>
          <p:cNvPr id="8" name="Picture 7" descr="sm_book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12648" y="1755648"/>
            <a:ext cx="1615307" cy="1688453"/>
          </a:xfrm>
          <a:prstGeom prst="rect">
            <a:avLst/>
          </a:prstGeom>
          <a:ln w="50800" cap="sq" cmpd="dbl">
            <a:solidFill>
              <a:schemeClr val="accent2"/>
            </a:solidFill>
            <a:miter lim="800000"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1E20EC5-AC53-4169-941E-EDF10CD23748}" type="datetime8">
              <a:rPr lang="en-US" smtClean="0"/>
              <a:pPr/>
              <a:t>4/23/2018 9:13 AM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/>
            <a:fld id="{1AD93096-5B34-4342-9326-69289CEAE4C2}" type="slidenum">
              <a:rPr lang="en-US" smtClean="0"/>
              <a:pPr algn="ctr"/>
              <a:t>‹Nº›</a:t>
            </a:fld>
            <a:endParaRPr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4/23/2018 9:13 AM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‹Nº›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2286000" y="2895600"/>
            <a:ext cx="7010400" cy="2895600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es-ES" dirty="0" smtClean="0"/>
              <a:t>Metodología </a:t>
            </a:r>
            <a:r>
              <a:rPr lang="es-ES" dirty="0"/>
              <a:t>de intervención social en </a:t>
            </a:r>
            <a:r>
              <a:rPr lang="es-ES" dirty="0" smtClean="0"/>
              <a:t>drogodependencias</a:t>
            </a:r>
            <a:endParaRPr lang="es-ES_tradnl" noProof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_tradnl" noProof="1" smtClean="0"/>
              <a:t>PROTOCOLO DE INTERVENCIÓN</a:t>
            </a:r>
            <a:endParaRPr lang="es-ES_tradnl" sz="2600" b="0" i="0" noProof="1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" dirty="0" smtClean="0"/>
              <a:t>DIAGNÓSTICO SOCIAL. Variables</a:t>
            </a:r>
            <a:endParaRPr lang="es-E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71420986"/>
              </p:ext>
            </p:extLst>
          </p:nvPr>
        </p:nvGraphicFramePr>
        <p:xfrm>
          <a:off x="612648" y="1600200"/>
          <a:ext cx="8153400" cy="4997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526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s-ES" dirty="0" smtClean="0"/>
              <a:t>Más variables para el diagnóstico</a:t>
            </a:r>
            <a:endParaRPr lang="es-E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013113929"/>
              </p:ext>
            </p:extLst>
          </p:nvPr>
        </p:nvGraphicFramePr>
        <p:xfrm>
          <a:off x="612648" y="1600200"/>
          <a:ext cx="8153400" cy="4997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6775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s-ES" dirty="0" smtClean="0"/>
              <a:t>Variables para el diagnóstico</a:t>
            </a:r>
            <a:endParaRPr lang="es-E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209013539"/>
              </p:ext>
            </p:extLst>
          </p:nvPr>
        </p:nvGraphicFramePr>
        <p:xfrm>
          <a:off x="612648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54363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s-ES" sz="3200" dirty="0"/>
              <a:t>Evaluación multidimensional y diseño del Programa Personalizado de  Intervención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Las diferentes perspectivas profesionales obtenidas sobre el paciente deben concluir en una evaluación multidimensional del </a:t>
            </a:r>
            <a:r>
              <a:rPr lang="es-ES" dirty="0" smtClean="0"/>
              <a:t>mismo, en </a:t>
            </a:r>
            <a:r>
              <a:rPr lang="es-ES" dirty="0"/>
              <a:t>función de las siete </a:t>
            </a:r>
            <a:r>
              <a:rPr lang="es-ES" dirty="0" smtClean="0"/>
              <a:t>dimensiones señaladas. </a:t>
            </a:r>
          </a:p>
          <a:p>
            <a:r>
              <a:rPr lang="es-ES" dirty="0"/>
              <a:t>Los objetivos que se pretenden conseguir con la </a:t>
            </a:r>
            <a:r>
              <a:rPr lang="es-ES" dirty="0" smtClean="0"/>
              <a:t>intervención</a:t>
            </a:r>
            <a:r>
              <a:rPr lang="es-ES" dirty="0"/>
              <a:t> </a:t>
            </a:r>
            <a:r>
              <a:rPr lang="es-ES" dirty="0" smtClean="0"/>
              <a:t>(algunos compartidos)</a:t>
            </a:r>
            <a:endParaRPr lang="es-ES" dirty="0"/>
          </a:p>
          <a:p>
            <a:r>
              <a:rPr lang="es-ES" dirty="0" smtClean="0"/>
              <a:t>Las </a:t>
            </a:r>
            <a:r>
              <a:rPr lang="es-ES" dirty="0"/>
              <a:t>actividades a desarrollar para la consecución de dichos objetivos. </a:t>
            </a:r>
          </a:p>
          <a:p>
            <a:r>
              <a:rPr lang="es-ES" dirty="0" smtClean="0"/>
              <a:t>Los </a:t>
            </a:r>
            <a:r>
              <a:rPr lang="es-ES" dirty="0"/>
              <a:t>recursos de apoyo que se consideran necesarios. </a:t>
            </a:r>
          </a:p>
        </p:txBody>
      </p:sp>
    </p:spTree>
    <p:extLst>
      <p:ext uri="{BB962C8B-B14F-4D97-AF65-F5344CB8AC3E}">
        <p14:creationId xmlns:p14="http://schemas.microsoft.com/office/powerpoint/2010/main" val="278882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" dirty="0" smtClean="0"/>
              <a:t>Aportaciones específicas del TS</a:t>
            </a:r>
            <a:endParaRPr lang="es-ES" dirty="0"/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En función de los objetivos de intervención</a:t>
            </a:r>
            <a:endParaRPr lang="es-E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7944" y="1429066"/>
            <a:ext cx="2447925" cy="261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37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0"/>
            <a:ext cx="8153400" cy="1340768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s-ES" sz="3200" dirty="0" smtClean="0"/>
              <a:t>SALUD-AUTOCUIDADOS</a:t>
            </a:r>
            <a:br>
              <a:rPr lang="es-ES" sz="3200" dirty="0" smtClean="0"/>
            </a:br>
            <a:r>
              <a:rPr lang="es-ES" sz="3200" dirty="0" smtClean="0"/>
              <a:t>Reducir </a:t>
            </a:r>
            <a:r>
              <a:rPr lang="es-ES" sz="3200" dirty="0"/>
              <a:t>los riesgos </a:t>
            </a:r>
            <a:r>
              <a:rPr lang="es-ES" sz="3200" dirty="0" smtClean="0"/>
              <a:t>asociados </a:t>
            </a:r>
            <a:r>
              <a:rPr lang="es-ES" sz="3200" dirty="0"/>
              <a:t>a</a:t>
            </a:r>
            <a:r>
              <a:rPr lang="es-ES" sz="3200" dirty="0" smtClean="0"/>
              <a:t>l </a:t>
            </a:r>
            <a:r>
              <a:rPr lang="es-ES" sz="3200" dirty="0"/>
              <a:t>consumo de drogas. 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93061361"/>
              </p:ext>
            </p:extLst>
          </p:nvPr>
        </p:nvGraphicFramePr>
        <p:xfrm>
          <a:off x="612648" y="1600200"/>
          <a:ext cx="8153400" cy="470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4539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s-ES" dirty="0"/>
              <a:t>PSICOPATOLOGÍA: Lograr la mayor estabilidad psíquica del paciente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39617632"/>
              </p:ext>
            </p:extLst>
          </p:nvPr>
        </p:nvGraphicFramePr>
        <p:xfrm>
          <a:off x="612648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3954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s-ES" sz="3600" dirty="0"/>
              <a:t>CONSUMO: Lograr </a:t>
            </a:r>
            <a:r>
              <a:rPr lang="es-ES" sz="3600" dirty="0" smtClean="0"/>
              <a:t>la </a:t>
            </a:r>
            <a:r>
              <a:rPr lang="es-ES" sz="3600" dirty="0"/>
              <a:t>máxima reducción del consumo o el consumo de menor riesgo.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24804250"/>
              </p:ext>
            </p:extLst>
          </p:nvPr>
        </p:nvGraphicFramePr>
        <p:xfrm>
          <a:off x="0" y="1600200"/>
          <a:ext cx="8766048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7337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s-ES" sz="3600" dirty="0"/>
              <a:t>FAMILIAR: Conseguir y mantener unas relaciones familiares </a:t>
            </a:r>
            <a:r>
              <a:rPr lang="es-ES" sz="3600" dirty="0" smtClean="0"/>
              <a:t>adecuadas.</a:t>
            </a:r>
            <a:endParaRPr lang="es-ES" sz="3600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58217218"/>
              </p:ext>
            </p:extLst>
          </p:nvPr>
        </p:nvGraphicFramePr>
        <p:xfrm>
          <a:off x="179512" y="1600200"/>
          <a:ext cx="8964488" cy="470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54277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s-ES" sz="3200" dirty="0"/>
              <a:t>SOCIO-RELACIONAL: Conseguir y mantener unas relaciones sociales saludables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38198760"/>
              </p:ext>
            </p:extLst>
          </p:nvPr>
        </p:nvGraphicFramePr>
        <p:xfrm>
          <a:off x="612648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7308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" dirty="0" smtClean="0"/>
              <a:t>Criterios de calidad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s-ES" altLang="es-ES" b="1" dirty="0"/>
          </a:p>
          <a:p>
            <a:pPr>
              <a:buFontTx/>
              <a:buNone/>
            </a:pPr>
            <a:r>
              <a:rPr lang="es-ES" altLang="es-ES" b="1" dirty="0"/>
              <a:t>	</a:t>
            </a:r>
            <a:r>
              <a:rPr lang="es-ES" altLang="es-ES" sz="3200" b="1" dirty="0"/>
              <a:t>-Evidencia científica.</a:t>
            </a:r>
          </a:p>
          <a:p>
            <a:pPr>
              <a:buFontTx/>
              <a:buNone/>
            </a:pPr>
            <a:r>
              <a:rPr lang="es-ES" altLang="es-ES" sz="3200" b="1" dirty="0"/>
              <a:t>	-Eficacia.</a:t>
            </a:r>
          </a:p>
          <a:p>
            <a:pPr>
              <a:buFontTx/>
              <a:buNone/>
            </a:pPr>
            <a:r>
              <a:rPr lang="es-ES" altLang="es-ES" sz="3200" b="1" dirty="0"/>
              <a:t>	-Eficiencia.</a:t>
            </a:r>
          </a:p>
          <a:p>
            <a:pPr>
              <a:buFontTx/>
              <a:buNone/>
            </a:pPr>
            <a:r>
              <a:rPr lang="es-ES" altLang="es-ES" sz="3200" b="1" dirty="0"/>
              <a:t>	-Ética.</a:t>
            </a:r>
          </a:p>
          <a:p>
            <a:pPr>
              <a:buFontTx/>
              <a:buNone/>
            </a:pPr>
            <a:r>
              <a:rPr lang="es-ES" altLang="es-ES" sz="3200" b="1" dirty="0"/>
              <a:t>	-Satisfacción del usuario.</a:t>
            </a:r>
          </a:p>
          <a:p>
            <a:pPr>
              <a:buFontTx/>
              <a:buNone/>
            </a:pPr>
            <a:r>
              <a:rPr lang="es-ES" altLang="es-ES" sz="3200" b="1" dirty="0"/>
              <a:t>	-Satisfacción de los profesionales</a:t>
            </a:r>
            <a:endParaRPr lang="es-E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2120" y="2276872"/>
            <a:ext cx="2486025" cy="1838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43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0"/>
            <a:ext cx="8153400" cy="1340768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s-ES" sz="2800" dirty="0"/>
              <a:t>FORMATIVO-LABORAL: Conseguir y mantener una formación y/o trabajo adecuada, satisfactorio y estable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69442827"/>
              </p:ext>
            </p:extLst>
          </p:nvPr>
        </p:nvGraphicFramePr>
        <p:xfrm>
          <a:off x="612648" y="1600200"/>
          <a:ext cx="8153400" cy="4853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3408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s-ES" sz="3200" dirty="0"/>
              <a:t>OCIO: Lograr la organización proactiva del tiempo libre y el disfrute de un ocio saludable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643344294"/>
              </p:ext>
            </p:extLst>
          </p:nvPr>
        </p:nvGraphicFramePr>
        <p:xfrm>
          <a:off x="612648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0585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" dirty="0" smtClean="0"/>
              <a:t>INTERVENCIÓN DEL TS</a:t>
            </a:r>
            <a:endParaRPr lang="es-E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40259241"/>
              </p:ext>
            </p:extLst>
          </p:nvPr>
        </p:nvGraphicFramePr>
        <p:xfrm>
          <a:off x="612648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18360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464056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s-ES" dirty="0" smtClean="0"/>
              <a:t>INTERVENCIÓN SOCIAL </a:t>
            </a:r>
            <a:r>
              <a:rPr lang="es-ES" smtClean="0"/>
              <a:t>DEL GTS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548972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" dirty="0"/>
              <a:t>Intervención </a:t>
            </a:r>
            <a:r>
              <a:rPr lang="es-ES" dirty="0" smtClean="0"/>
              <a:t>individual. Entrevista</a:t>
            </a:r>
            <a:endParaRPr lang="es-ES" dirty="0"/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70862817"/>
              </p:ext>
            </p:extLst>
          </p:nvPr>
        </p:nvGraphicFramePr>
        <p:xfrm>
          <a:off x="0" y="1600200"/>
          <a:ext cx="91440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75845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" dirty="0" smtClean="0"/>
              <a:t>Intervención grupal</a:t>
            </a:r>
            <a:endParaRPr lang="es-ES" dirty="0"/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08406788"/>
              </p:ext>
            </p:extLst>
          </p:nvPr>
        </p:nvGraphicFramePr>
        <p:xfrm>
          <a:off x="612648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872941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" dirty="0" smtClean="0"/>
              <a:t>Intervención con la familia</a:t>
            </a:r>
            <a:endParaRPr lang="es-E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12722431"/>
              </p:ext>
            </p:extLst>
          </p:nvPr>
        </p:nvGraphicFramePr>
        <p:xfrm>
          <a:off x="612648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652055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" dirty="0"/>
              <a:t>Intervención con la familia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113105808"/>
              </p:ext>
            </p:extLst>
          </p:nvPr>
        </p:nvGraphicFramePr>
        <p:xfrm>
          <a:off x="612648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680870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s-ES" dirty="0" smtClean="0"/>
              <a:t>Intervención con colectivos con necesidades especiales</a:t>
            </a:r>
            <a:endParaRPr lang="es-ES" dirty="0"/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41560039"/>
              </p:ext>
            </p:extLst>
          </p:nvPr>
        </p:nvGraphicFramePr>
        <p:xfrm>
          <a:off x="612648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38418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PROCESO METODOLÓGICO</a:t>
            </a:r>
            <a:endParaRPr lang="es-ES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Fases de la intervención social.</a:t>
            </a:r>
            <a:endParaRPr lang="es-ES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5776" y="764704"/>
            <a:ext cx="2438400" cy="204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558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" dirty="0" smtClean="0"/>
              <a:t>FASE DE ACOGIDA</a:t>
            </a:r>
            <a:endParaRPr lang="es-E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753724832"/>
              </p:ext>
            </p:extLst>
          </p:nvPr>
        </p:nvGraphicFramePr>
        <p:xfrm>
          <a:off x="612648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831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s-ES" sz="3600" dirty="0" smtClean="0"/>
              <a:t>ACOGIDA</a:t>
            </a:r>
            <a:r>
              <a:rPr lang="es-ES" sz="3600" dirty="0"/>
              <a:t>:</a:t>
            </a:r>
            <a:r>
              <a:rPr lang="es-ES" sz="3600" dirty="0" smtClean="0"/>
              <a:t> Escucha activa de la demanda</a:t>
            </a:r>
            <a:endParaRPr lang="es-ES" sz="3600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08618067"/>
              </p:ext>
            </p:extLst>
          </p:nvPr>
        </p:nvGraphicFramePr>
        <p:xfrm>
          <a:off x="612648" y="1412776"/>
          <a:ext cx="8153400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13487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s-ES" dirty="0" smtClean="0"/>
              <a:t>Variables a estudiar:</a:t>
            </a:r>
            <a:endParaRPr lang="es-E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269656813"/>
              </p:ext>
            </p:extLst>
          </p:nvPr>
        </p:nvGraphicFramePr>
        <p:xfrm>
          <a:off x="612648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0404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s-ES" dirty="0" smtClean="0"/>
              <a:t>RAD: </a:t>
            </a:r>
            <a:r>
              <a:rPr lang="es-ES_tradnl" b="1" dirty="0"/>
              <a:t>REACCIONES ADVERSAS A  DROGAS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lvl="0" algn="just"/>
            <a:r>
              <a:rPr lang="es-ES" dirty="0" smtClean="0"/>
              <a:t>RAD: </a:t>
            </a:r>
            <a:r>
              <a:rPr lang="es-ES_tradnl" dirty="0"/>
              <a:t>Cualquier efecto nocivo y no intencionado que ocurre con dosis empleadas en el ser humano por profilaxis, diagnóstico o tratamiento.</a:t>
            </a:r>
            <a:endParaRPr lang="es-ES" dirty="0"/>
          </a:p>
          <a:p>
            <a:pPr algn="just"/>
            <a:r>
              <a:rPr lang="es-ES_tradnl" dirty="0" smtClean="0"/>
              <a:t>Reacción </a:t>
            </a:r>
            <a:r>
              <a:rPr lang="es-ES_tradnl" dirty="0"/>
              <a:t>apreciable como peligrosa o no placentera resultante de una intervención relacionada al uso de producto médico, que advierte sobre su futura administración y futuro </a:t>
            </a:r>
            <a:r>
              <a:rPr lang="es-ES_tradnl" dirty="0" smtClean="0"/>
              <a:t>tratamiento (Edwards y </a:t>
            </a:r>
            <a:r>
              <a:rPr lang="es-ES_tradnl" dirty="0" err="1" smtClean="0"/>
              <a:t>Aronson</a:t>
            </a:r>
            <a:r>
              <a:rPr lang="es-ES_tradnl" dirty="0" smtClean="0"/>
              <a:t>, 2000)</a:t>
            </a:r>
          </a:p>
          <a:p>
            <a:pPr lvl="0"/>
            <a:r>
              <a:rPr lang="es-ES_tradnl" dirty="0"/>
              <a:t>Sobredosis: reacción tóxica relacionada con dosis excesiva o alteración en excreción, o ambas. Muchas se producen por que el paciente no entiende la indicación que se da en la receta</a:t>
            </a:r>
            <a:endParaRPr lang="es-ES" dirty="0"/>
          </a:p>
          <a:p>
            <a:pPr lvl="0"/>
            <a:r>
              <a:rPr lang="es-ES_tradnl" dirty="0"/>
              <a:t>Efecto colateral: efecto farmacológico indeseable a la dosis recomendada</a:t>
            </a:r>
            <a:endParaRPr lang="es-ES" dirty="0"/>
          </a:p>
          <a:p>
            <a:pPr lvl="0"/>
            <a:r>
              <a:rPr lang="es-ES_tradnl" dirty="0"/>
              <a:t>Interacción: acción de una droga sobre la efectividad o toxicidad de otra, por ejemplo al mezclar antimicóticos con antihipertensivos podemos tener una reacción </a:t>
            </a:r>
            <a:r>
              <a:rPr lang="es-ES_tradnl" dirty="0" smtClean="0"/>
              <a:t>toxica.</a:t>
            </a:r>
            <a:endParaRPr lang="es-ES" dirty="0"/>
          </a:p>
          <a:p>
            <a:pPr algn="just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5409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883151673"/>
              </p:ext>
            </p:extLst>
          </p:nvPr>
        </p:nvGraphicFramePr>
        <p:xfrm>
          <a:off x="612648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251520" y="0"/>
            <a:ext cx="8514528" cy="191683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Todo </a:t>
            </a:r>
            <a:r>
              <a:rPr lang="es-ES" dirty="0"/>
              <a:t>paciente debe ser valorado </a:t>
            </a:r>
            <a:r>
              <a:rPr lang="es-ES" sz="2700" dirty="0"/>
              <a:t>teniendo en cuenta las áreas sanitaria, psicológica, social, familiar y formativo-laboral.  Dimensiones:</a:t>
            </a:r>
            <a:br>
              <a:rPr lang="es-ES" sz="2700" dirty="0"/>
            </a:br>
            <a:endParaRPr lang="es-ES" sz="2700" dirty="0"/>
          </a:p>
        </p:txBody>
      </p:sp>
    </p:spTree>
    <p:extLst>
      <p:ext uri="{BB962C8B-B14F-4D97-AF65-F5344CB8AC3E}">
        <p14:creationId xmlns:p14="http://schemas.microsoft.com/office/powerpoint/2010/main" val="398937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" dirty="0" smtClean="0"/>
              <a:t>DIAGNÓSTICO SOCIAL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>
          <a:xfrm>
            <a:off x="107504" y="1600200"/>
            <a:ext cx="9036496" cy="4925144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pPr algn="just"/>
            <a:r>
              <a:rPr lang="es-ES" dirty="0" smtClean="0"/>
              <a:t>Consistirá </a:t>
            </a:r>
            <a:r>
              <a:rPr lang="es-ES" dirty="0"/>
              <a:t>en una síntesis de las características del sujeto, reflejando la dimensión de la situación problema, las necesidades sociales y las dificultades que pueda presentar en relación a las variables estudiadas, y también las fortalezas o puntos fuertes en los que poder apuntalar la intervención. </a:t>
            </a:r>
            <a:r>
              <a:rPr lang="es-ES" dirty="0" smtClean="0"/>
              <a:t>Deberá reflejar: </a:t>
            </a:r>
            <a:endParaRPr lang="es-ES" dirty="0"/>
          </a:p>
          <a:p>
            <a:pPr algn="just"/>
            <a:r>
              <a:rPr lang="es-ES" dirty="0" smtClean="0"/>
              <a:t>La </a:t>
            </a:r>
            <a:r>
              <a:rPr lang="es-ES" dirty="0"/>
              <a:t>droga o drogas de las que abusa o depende </a:t>
            </a:r>
          </a:p>
          <a:p>
            <a:pPr algn="just"/>
            <a:r>
              <a:rPr lang="es-ES" dirty="0" smtClean="0"/>
              <a:t>La </a:t>
            </a:r>
            <a:r>
              <a:rPr lang="es-ES" dirty="0"/>
              <a:t>frecuencia, gravedad y duración del problema.  </a:t>
            </a:r>
          </a:p>
          <a:p>
            <a:pPr algn="just"/>
            <a:r>
              <a:rPr lang="es-ES" dirty="0" smtClean="0"/>
              <a:t>La </a:t>
            </a:r>
            <a:r>
              <a:rPr lang="es-ES" dirty="0"/>
              <a:t>forma en que el usuario y su familia viven la situación-problema y el modo en que son capaces de afrontarla. </a:t>
            </a:r>
          </a:p>
          <a:p>
            <a:pPr algn="just"/>
            <a:r>
              <a:rPr lang="es-ES" dirty="0" smtClean="0"/>
              <a:t>La  </a:t>
            </a:r>
            <a:r>
              <a:rPr lang="es-ES" dirty="0"/>
              <a:t>forma en que se plantea la demanda (prestando especial atención a las demandas implícitas). Es importante conocer lo que el paciente y/o la familia identifican como problema y la forma en que lo presentan. </a:t>
            </a:r>
          </a:p>
          <a:p>
            <a:pPr algn="just"/>
            <a:r>
              <a:rPr lang="es-ES" dirty="0" smtClean="0"/>
              <a:t>Conocer </a:t>
            </a:r>
            <a:r>
              <a:rPr lang="es-ES" dirty="0"/>
              <a:t>si ha habido intentos previos de solución y cuáles han sido. </a:t>
            </a:r>
          </a:p>
          <a:p>
            <a:pPr algn="just"/>
            <a:r>
              <a:rPr lang="es-ES" dirty="0" smtClean="0"/>
              <a:t>La </a:t>
            </a:r>
            <a:r>
              <a:rPr lang="es-ES" dirty="0"/>
              <a:t>motivación  </a:t>
            </a:r>
          </a:p>
          <a:p>
            <a:pPr algn="just"/>
            <a:r>
              <a:rPr lang="es-ES" dirty="0" smtClean="0"/>
              <a:t>La </a:t>
            </a:r>
            <a:r>
              <a:rPr lang="es-ES" dirty="0"/>
              <a:t>forma de acceso </a:t>
            </a:r>
          </a:p>
        </p:txBody>
      </p:sp>
    </p:spTree>
    <p:extLst>
      <p:ext uri="{BB962C8B-B14F-4D97-AF65-F5344CB8AC3E}">
        <p14:creationId xmlns:p14="http://schemas.microsoft.com/office/powerpoint/2010/main" val="3792045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cademicPresentation2_TP010352480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534D3FD-D06A-455F-9219-F6CA2F50DB6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Presentación académica para cursos universitarios (diseño de libro de texto)</Template>
  <TotalTime>0</TotalTime>
  <Words>1827</Words>
  <Application>Microsoft Office PowerPoint</Application>
  <PresentationFormat>Presentación en pantalla (4:3)</PresentationFormat>
  <Paragraphs>152</Paragraphs>
  <Slides>28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33" baseType="lpstr">
      <vt:lpstr>Calibri</vt:lpstr>
      <vt:lpstr>Tw Cen MT</vt:lpstr>
      <vt:lpstr>Wingdings</vt:lpstr>
      <vt:lpstr>Wingdings 2</vt:lpstr>
      <vt:lpstr>AcademicPresentation2_TP010352480</vt:lpstr>
      <vt:lpstr>Metodología de intervención social en drogodependencias</vt:lpstr>
      <vt:lpstr>Criterios de calidad</vt:lpstr>
      <vt:lpstr>PROCESO METODOLÓGICO</vt:lpstr>
      <vt:lpstr>FASE DE ACOGIDA</vt:lpstr>
      <vt:lpstr>ACOGIDA: Escucha activa de la demanda</vt:lpstr>
      <vt:lpstr>Variables a estudiar:</vt:lpstr>
      <vt:lpstr>RAD: REACCIONES ADVERSAS A  DROGAS</vt:lpstr>
      <vt:lpstr> Todo paciente debe ser valorado teniendo en cuenta las áreas sanitaria, psicológica, social, familiar y formativo-laboral.  Dimensiones: </vt:lpstr>
      <vt:lpstr>DIAGNÓSTICO SOCIAL</vt:lpstr>
      <vt:lpstr>DIAGNÓSTICO SOCIAL. Variables</vt:lpstr>
      <vt:lpstr>Más variables para el diagnóstico</vt:lpstr>
      <vt:lpstr>Variables para el diagnóstico</vt:lpstr>
      <vt:lpstr>Evaluación multidimensional y diseño del Programa Personalizado de  Intervención </vt:lpstr>
      <vt:lpstr>Aportaciones específicas del TS</vt:lpstr>
      <vt:lpstr>SALUD-AUTOCUIDADOS Reducir los riesgos asociados al consumo de drogas. </vt:lpstr>
      <vt:lpstr>PSICOPATOLOGÍA: Lograr la mayor estabilidad psíquica del paciente</vt:lpstr>
      <vt:lpstr>CONSUMO: Lograr la máxima reducción del consumo o el consumo de menor riesgo.</vt:lpstr>
      <vt:lpstr>FAMILIAR: Conseguir y mantener unas relaciones familiares adecuadas.</vt:lpstr>
      <vt:lpstr>SOCIO-RELACIONAL: Conseguir y mantener unas relaciones sociales saludables</vt:lpstr>
      <vt:lpstr>FORMATIVO-LABORAL: Conseguir y mantener una formación y/o trabajo adecuada, satisfactorio y estable</vt:lpstr>
      <vt:lpstr>OCIO: Lograr la organización proactiva del tiempo libre y el disfrute de un ocio saludable</vt:lpstr>
      <vt:lpstr>INTERVENCIÓN DEL TS</vt:lpstr>
      <vt:lpstr>INTERVENCIÓN SOCIAL DEL GTS</vt:lpstr>
      <vt:lpstr>Intervención individual. Entrevista</vt:lpstr>
      <vt:lpstr>Intervención grupal</vt:lpstr>
      <vt:lpstr>Intervención con la familia</vt:lpstr>
      <vt:lpstr>Intervención con la familia</vt:lpstr>
      <vt:lpstr>Intervención con colectivos con necesidades especiales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2017-05-14T09:38:39Z</dcterms:created>
  <dcterms:modified xsi:type="dcterms:W3CDTF">2018-04-23T07:15:17Z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TC101671251033</vt:lpwstr>
  </property>
</Properties>
</file>