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5" r:id="rId3"/>
    <p:sldId id="261" r:id="rId4"/>
    <p:sldId id="263" r:id="rId5"/>
    <p:sldId id="273" r:id="rId6"/>
    <p:sldId id="264" r:id="rId7"/>
    <p:sldId id="265" r:id="rId8"/>
    <p:sldId id="266" r:id="rId9"/>
    <p:sldId id="267" r:id="rId10"/>
    <p:sldId id="268" r:id="rId11"/>
    <p:sldId id="269" r:id="rId12"/>
    <p:sldId id="270" r:id="rId13"/>
    <p:sldId id="271" r:id="rId14"/>
    <p:sldId id="272" r:id="rId15"/>
    <p:sldId id="260" r:id="rId16"/>
    <p:sldId id="257" r:id="rId17"/>
    <p:sldId id="258" r:id="rId18"/>
    <p:sldId id="274" r:id="rId19"/>
    <p:sldId id="262" r:id="rId20"/>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327"/>
  </p:normalViewPr>
  <p:slideViewPr>
    <p:cSldViewPr snapToGrid="0">
      <p:cViewPr varScale="1">
        <p:scale>
          <a:sx n="128" d="100"/>
          <a:sy n="128" d="100"/>
        </p:scale>
        <p:origin x="4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E5609A-2245-6D4D-A947-25727B79B52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s-MX"/>
        </a:p>
      </dgm:t>
    </dgm:pt>
    <dgm:pt modelId="{7E92A2C5-0DF0-F949-81E6-432F2D3EEAB8}">
      <dgm:prSet/>
      <dgm:spPr/>
      <dgm:t>
        <a:bodyPr/>
        <a:lstStyle/>
        <a:p>
          <a:r>
            <a:rPr lang="es-MX" dirty="0">
              <a:latin typeface="Arial" panose="020B0604020202020204" pitchFamily="34" charset="0"/>
              <a:cs typeface="Arial" panose="020B0604020202020204" pitchFamily="34" charset="0"/>
            </a:rPr>
            <a:t>Que los estudiantes adquieran habilidades para aplicar la técnica de </a:t>
          </a:r>
          <a:r>
            <a:rPr lang="es-MX" b="1" dirty="0">
              <a:latin typeface="Arial" panose="020B0604020202020204" pitchFamily="34" charset="0"/>
              <a:cs typeface="Arial" panose="020B0604020202020204" pitchFamily="34" charset="0"/>
            </a:rPr>
            <a:t>horizontalización</a:t>
          </a:r>
          <a:r>
            <a:rPr lang="es-MX" dirty="0">
              <a:latin typeface="Arial" panose="020B0604020202020204" pitchFamily="34" charset="0"/>
              <a:cs typeface="Arial" panose="020B0604020202020204" pitchFamily="34" charset="0"/>
            </a:rPr>
            <a:t> durante la fase de codificación abierta, favoreciendo la asignación inicial de códigos sin jerarquizar ni priorizar significados, respetando la diversidad de las voces en el material.</a:t>
          </a:r>
        </a:p>
      </dgm:t>
    </dgm:pt>
    <dgm:pt modelId="{5C96F096-3603-4644-A288-932E2930583E}" type="parTrans" cxnId="{E95FB5D1-1169-824E-9C25-758525E71854}">
      <dgm:prSet/>
      <dgm:spPr/>
      <dgm:t>
        <a:bodyPr/>
        <a:lstStyle/>
        <a:p>
          <a:endParaRPr lang="es-MX"/>
        </a:p>
      </dgm:t>
    </dgm:pt>
    <dgm:pt modelId="{6039D9C4-31E9-0741-ADB4-D67C1888425B}" type="sibTrans" cxnId="{E95FB5D1-1169-824E-9C25-758525E71854}">
      <dgm:prSet/>
      <dgm:spPr/>
      <dgm:t>
        <a:bodyPr/>
        <a:lstStyle/>
        <a:p>
          <a:endParaRPr lang="es-MX"/>
        </a:p>
      </dgm:t>
    </dgm:pt>
    <dgm:pt modelId="{6882F948-EAB9-6F42-859C-B5FCFAD19BD0}" type="pres">
      <dgm:prSet presAssocID="{99E5609A-2245-6D4D-A947-25727B79B52B}" presName="linear" presStyleCnt="0">
        <dgm:presLayoutVars>
          <dgm:animLvl val="lvl"/>
          <dgm:resizeHandles val="exact"/>
        </dgm:presLayoutVars>
      </dgm:prSet>
      <dgm:spPr/>
    </dgm:pt>
    <dgm:pt modelId="{D89F85FE-41D2-F046-9D63-AEF81241E4B8}" type="pres">
      <dgm:prSet presAssocID="{7E92A2C5-0DF0-F949-81E6-432F2D3EEAB8}" presName="parentText" presStyleLbl="node1" presStyleIdx="0" presStyleCnt="1">
        <dgm:presLayoutVars>
          <dgm:chMax val="0"/>
          <dgm:bulletEnabled val="1"/>
        </dgm:presLayoutVars>
      </dgm:prSet>
      <dgm:spPr/>
    </dgm:pt>
  </dgm:ptLst>
  <dgm:cxnLst>
    <dgm:cxn modelId="{02E60166-D59D-4540-B0E8-93EDA50FA9F3}" type="presOf" srcId="{7E92A2C5-0DF0-F949-81E6-432F2D3EEAB8}" destId="{D89F85FE-41D2-F046-9D63-AEF81241E4B8}" srcOrd="0" destOrd="0" presId="urn:microsoft.com/office/officeart/2005/8/layout/vList2"/>
    <dgm:cxn modelId="{D7FAC1BB-78AC-1B42-B7AB-86F686B3ED41}" type="presOf" srcId="{99E5609A-2245-6D4D-A947-25727B79B52B}" destId="{6882F948-EAB9-6F42-859C-B5FCFAD19BD0}" srcOrd="0" destOrd="0" presId="urn:microsoft.com/office/officeart/2005/8/layout/vList2"/>
    <dgm:cxn modelId="{E95FB5D1-1169-824E-9C25-758525E71854}" srcId="{99E5609A-2245-6D4D-A947-25727B79B52B}" destId="{7E92A2C5-0DF0-F949-81E6-432F2D3EEAB8}" srcOrd="0" destOrd="0" parTransId="{5C96F096-3603-4644-A288-932E2930583E}" sibTransId="{6039D9C4-31E9-0741-ADB4-D67C1888425B}"/>
    <dgm:cxn modelId="{E881DF8A-C21C-0E4D-B711-8372DD0708E9}" type="presParOf" srcId="{6882F948-EAB9-6F42-859C-B5FCFAD19BD0}" destId="{D89F85FE-41D2-F046-9D63-AEF81241E4B8}"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66173CA-775B-AD44-8B42-8287EE8FED89}" type="doc">
      <dgm:prSet loTypeId="urn:microsoft.com/office/officeart/2005/8/layout/radial1" loCatId="" qsTypeId="urn:microsoft.com/office/officeart/2005/8/quickstyle/simple1" qsCatId="simple" csTypeId="urn:microsoft.com/office/officeart/2005/8/colors/accent0_2" csCatId="mainScheme" phldr="1"/>
      <dgm:spPr/>
      <dgm:t>
        <a:bodyPr/>
        <a:lstStyle/>
        <a:p>
          <a:endParaRPr lang="es-MX"/>
        </a:p>
      </dgm:t>
    </dgm:pt>
    <dgm:pt modelId="{DEFC6B8A-8D6E-7A4E-A004-F738989F98B6}">
      <dgm:prSet phldrT="[Texto]"/>
      <dgm:spPr/>
      <dgm:t>
        <a:bodyPr/>
        <a:lstStyle/>
        <a:p>
          <a:r>
            <a:rPr lang="es-MX" dirty="0"/>
            <a:t>Pregunta de investigación </a:t>
          </a:r>
        </a:p>
      </dgm:t>
    </dgm:pt>
    <dgm:pt modelId="{6D355F9A-21B8-EF45-A981-5D412CB76D71}" type="parTrans" cxnId="{B96A582E-4DA1-BD4F-8A6A-1F0396DA8C75}">
      <dgm:prSet/>
      <dgm:spPr/>
      <dgm:t>
        <a:bodyPr/>
        <a:lstStyle/>
        <a:p>
          <a:endParaRPr lang="es-MX"/>
        </a:p>
      </dgm:t>
    </dgm:pt>
    <dgm:pt modelId="{5FF1BEA5-1132-684F-95F9-072553FDFFA3}" type="sibTrans" cxnId="{B96A582E-4DA1-BD4F-8A6A-1F0396DA8C75}">
      <dgm:prSet/>
      <dgm:spPr/>
      <dgm:t>
        <a:bodyPr/>
        <a:lstStyle/>
        <a:p>
          <a:endParaRPr lang="es-MX"/>
        </a:p>
      </dgm:t>
    </dgm:pt>
    <dgm:pt modelId="{A97D04F2-A355-B04E-9FDF-6171C5A10B16}">
      <dgm:prSet phldrT="[Texto]"/>
      <dgm:spPr/>
      <dgm:t>
        <a:bodyPr/>
        <a:lstStyle/>
        <a:p>
          <a:r>
            <a:rPr lang="es-MX" dirty="0"/>
            <a:t>Lectura intensiva de los datos </a:t>
          </a:r>
        </a:p>
      </dgm:t>
    </dgm:pt>
    <dgm:pt modelId="{14B46611-0964-FF40-A0E5-0E1336F85843}" type="parTrans" cxnId="{2DD4637F-E48E-7746-92C5-70C26FFE68DC}">
      <dgm:prSet/>
      <dgm:spPr/>
      <dgm:t>
        <a:bodyPr/>
        <a:lstStyle/>
        <a:p>
          <a:endParaRPr lang="es-MX"/>
        </a:p>
      </dgm:t>
    </dgm:pt>
    <dgm:pt modelId="{E395593F-31D8-9642-8036-583E4D64B826}" type="sibTrans" cxnId="{2DD4637F-E48E-7746-92C5-70C26FFE68DC}">
      <dgm:prSet/>
      <dgm:spPr/>
      <dgm:t>
        <a:bodyPr/>
        <a:lstStyle/>
        <a:p>
          <a:endParaRPr lang="es-MX"/>
        </a:p>
      </dgm:t>
    </dgm:pt>
    <dgm:pt modelId="{7842AAC4-71CF-C84E-A38C-E4939596B41D}">
      <dgm:prSet phldrT="[Texto]"/>
      <dgm:spPr/>
      <dgm:t>
        <a:bodyPr/>
        <a:lstStyle/>
        <a:p>
          <a:r>
            <a:rPr lang="es-MX" dirty="0"/>
            <a:t>Construcción del marco de codificación </a:t>
          </a:r>
        </a:p>
      </dgm:t>
    </dgm:pt>
    <dgm:pt modelId="{90B586D8-8FB5-2546-A44F-1A412AD0F935}" type="parTrans" cxnId="{D7FAC570-592B-E64A-9970-178FA1CC2E2B}">
      <dgm:prSet/>
      <dgm:spPr/>
      <dgm:t>
        <a:bodyPr/>
        <a:lstStyle/>
        <a:p>
          <a:endParaRPr lang="es-MX"/>
        </a:p>
      </dgm:t>
    </dgm:pt>
    <dgm:pt modelId="{6022B3C9-3F92-3740-B737-109DA714CAE5}" type="sibTrans" cxnId="{D7FAC570-592B-E64A-9970-178FA1CC2E2B}">
      <dgm:prSet/>
      <dgm:spPr/>
      <dgm:t>
        <a:bodyPr/>
        <a:lstStyle/>
        <a:p>
          <a:endParaRPr lang="es-MX"/>
        </a:p>
      </dgm:t>
    </dgm:pt>
    <dgm:pt modelId="{6D25FFF2-EB28-164C-83DE-BF6B9DCB19F9}">
      <dgm:prSet phldrT="[Texto]"/>
      <dgm:spPr/>
      <dgm:t>
        <a:bodyPr/>
        <a:lstStyle/>
        <a:p>
          <a:r>
            <a:rPr lang="es-MX" dirty="0"/>
            <a:t>Codificación de los datos</a:t>
          </a:r>
        </a:p>
        <a:p>
          <a:r>
            <a:rPr lang="es-MX" dirty="0"/>
            <a:t>Horizontalización  </a:t>
          </a:r>
        </a:p>
      </dgm:t>
    </dgm:pt>
    <dgm:pt modelId="{FCC30CEF-BB09-494A-90D1-02B6A522124E}" type="parTrans" cxnId="{AACA77FB-E154-A147-BFDA-7FE51DEA4708}">
      <dgm:prSet/>
      <dgm:spPr/>
      <dgm:t>
        <a:bodyPr/>
        <a:lstStyle/>
        <a:p>
          <a:endParaRPr lang="es-MX"/>
        </a:p>
      </dgm:t>
    </dgm:pt>
    <dgm:pt modelId="{8A98E631-5F2F-0844-B12C-E56F5FCBFD11}" type="sibTrans" cxnId="{AACA77FB-E154-A147-BFDA-7FE51DEA4708}">
      <dgm:prSet/>
      <dgm:spPr/>
      <dgm:t>
        <a:bodyPr/>
        <a:lstStyle/>
        <a:p>
          <a:endParaRPr lang="es-MX"/>
        </a:p>
      </dgm:t>
    </dgm:pt>
    <dgm:pt modelId="{E948C417-BD17-6449-9CE4-5E5DC83C3A7E}">
      <dgm:prSet phldrT="[Texto]"/>
      <dgm:spPr/>
      <dgm:t>
        <a:bodyPr/>
        <a:lstStyle/>
        <a:p>
          <a:r>
            <a:rPr lang="es-MX" dirty="0"/>
            <a:t>Analizando los datos codificados </a:t>
          </a:r>
        </a:p>
      </dgm:t>
    </dgm:pt>
    <dgm:pt modelId="{409AEDBD-04C3-5443-A402-010BD551EEA9}" type="parTrans" cxnId="{BF356750-51FA-014C-838E-512B8A591537}">
      <dgm:prSet/>
      <dgm:spPr/>
      <dgm:t>
        <a:bodyPr/>
        <a:lstStyle/>
        <a:p>
          <a:endParaRPr lang="es-MX"/>
        </a:p>
      </dgm:t>
    </dgm:pt>
    <dgm:pt modelId="{450234C7-A868-D24E-9855-D302713803EF}" type="sibTrans" cxnId="{BF356750-51FA-014C-838E-512B8A591537}">
      <dgm:prSet/>
      <dgm:spPr/>
      <dgm:t>
        <a:bodyPr/>
        <a:lstStyle/>
        <a:p>
          <a:endParaRPr lang="es-MX"/>
        </a:p>
      </dgm:t>
    </dgm:pt>
    <dgm:pt modelId="{10B11AA1-482C-5049-A02A-B1C76207524E}">
      <dgm:prSet/>
      <dgm:spPr/>
      <dgm:t>
        <a:bodyPr/>
        <a:lstStyle/>
        <a:p>
          <a:r>
            <a:rPr lang="es-MX" dirty="0"/>
            <a:t>Presentando los resultados </a:t>
          </a:r>
        </a:p>
      </dgm:t>
    </dgm:pt>
    <dgm:pt modelId="{3313C134-DBFC-6A42-86B6-86142D975462}" type="parTrans" cxnId="{A2081E6D-5C5E-974A-AFDB-819286912487}">
      <dgm:prSet/>
      <dgm:spPr/>
      <dgm:t>
        <a:bodyPr/>
        <a:lstStyle/>
        <a:p>
          <a:endParaRPr lang="es-MX"/>
        </a:p>
      </dgm:t>
    </dgm:pt>
    <dgm:pt modelId="{B57851BA-9797-5345-8C21-F13779044255}" type="sibTrans" cxnId="{A2081E6D-5C5E-974A-AFDB-819286912487}">
      <dgm:prSet/>
      <dgm:spPr/>
      <dgm:t>
        <a:bodyPr/>
        <a:lstStyle/>
        <a:p>
          <a:endParaRPr lang="es-MX"/>
        </a:p>
      </dgm:t>
    </dgm:pt>
    <dgm:pt modelId="{F81C903B-946E-974F-BDA1-BB82F99D359E}" type="pres">
      <dgm:prSet presAssocID="{A66173CA-775B-AD44-8B42-8287EE8FED89}" presName="cycle" presStyleCnt="0">
        <dgm:presLayoutVars>
          <dgm:chMax val="1"/>
          <dgm:dir/>
          <dgm:animLvl val="ctr"/>
          <dgm:resizeHandles val="exact"/>
        </dgm:presLayoutVars>
      </dgm:prSet>
      <dgm:spPr/>
    </dgm:pt>
    <dgm:pt modelId="{3075884A-5499-C042-AAAB-DC8BC50DE162}" type="pres">
      <dgm:prSet presAssocID="{DEFC6B8A-8D6E-7A4E-A004-F738989F98B6}" presName="centerShape" presStyleLbl="node0" presStyleIdx="0" presStyleCnt="1"/>
      <dgm:spPr/>
    </dgm:pt>
    <dgm:pt modelId="{093ABAE8-B360-AD40-9818-794C1E78F529}" type="pres">
      <dgm:prSet presAssocID="{14B46611-0964-FF40-A0E5-0E1336F85843}" presName="Name9" presStyleLbl="parChTrans1D2" presStyleIdx="0" presStyleCnt="5"/>
      <dgm:spPr/>
    </dgm:pt>
    <dgm:pt modelId="{D24E03E3-C386-0142-BAF4-89D85A4D7D0B}" type="pres">
      <dgm:prSet presAssocID="{14B46611-0964-FF40-A0E5-0E1336F85843}" presName="connTx" presStyleLbl="parChTrans1D2" presStyleIdx="0" presStyleCnt="5"/>
      <dgm:spPr/>
    </dgm:pt>
    <dgm:pt modelId="{E8E57988-672C-5540-8F08-F4A1C3292C2B}" type="pres">
      <dgm:prSet presAssocID="{A97D04F2-A355-B04E-9FDF-6171C5A10B16}" presName="node" presStyleLbl="node1" presStyleIdx="0" presStyleCnt="5" custRadScaleRad="99364">
        <dgm:presLayoutVars>
          <dgm:bulletEnabled val="1"/>
        </dgm:presLayoutVars>
      </dgm:prSet>
      <dgm:spPr/>
    </dgm:pt>
    <dgm:pt modelId="{67E385FD-4BC6-D743-BE8B-DB12361416A2}" type="pres">
      <dgm:prSet presAssocID="{3313C134-DBFC-6A42-86B6-86142D975462}" presName="Name9" presStyleLbl="parChTrans1D2" presStyleIdx="1" presStyleCnt="5"/>
      <dgm:spPr/>
    </dgm:pt>
    <dgm:pt modelId="{9DC95865-32FD-D549-AC14-BC95CB74B006}" type="pres">
      <dgm:prSet presAssocID="{3313C134-DBFC-6A42-86B6-86142D975462}" presName="connTx" presStyleLbl="parChTrans1D2" presStyleIdx="1" presStyleCnt="5"/>
      <dgm:spPr/>
    </dgm:pt>
    <dgm:pt modelId="{13AC8E9F-B168-2740-B263-465D04AAA18B}" type="pres">
      <dgm:prSet presAssocID="{10B11AA1-482C-5049-A02A-B1C76207524E}" presName="node" presStyleLbl="node1" presStyleIdx="1" presStyleCnt="5" custRadScaleRad="97712" custRadScaleInc="-396">
        <dgm:presLayoutVars>
          <dgm:bulletEnabled val="1"/>
        </dgm:presLayoutVars>
      </dgm:prSet>
      <dgm:spPr/>
    </dgm:pt>
    <dgm:pt modelId="{FBA1AF33-E83D-F848-836B-9081F2CAB5C9}" type="pres">
      <dgm:prSet presAssocID="{90B586D8-8FB5-2546-A44F-1A412AD0F935}" presName="Name9" presStyleLbl="parChTrans1D2" presStyleIdx="2" presStyleCnt="5"/>
      <dgm:spPr/>
    </dgm:pt>
    <dgm:pt modelId="{6FE10F91-A44D-8443-93B4-0807BE660B08}" type="pres">
      <dgm:prSet presAssocID="{90B586D8-8FB5-2546-A44F-1A412AD0F935}" presName="connTx" presStyleLbl="parChTrans1D2" presStyleIdx="2" presStyleCnt="5"/>
      <dgm:spPr/>
    </dgm:pt>
    <dgm:pt modelId="{D6240AC2-A772-A04F-BFAA-0575893A175B}" type="pres">
      <dgm:prSet presAssocID="{7842AAC4-71CF-C84E-A38C-E4939596B41D}" presName="node" presStyleLbl="node1" presStyleIdx="2" presStyleCnt="5">
        <dgm:presLayoutVars>
          <dgm:bulletEnabled val="1"/>
        </dgm:presLayoutVars>
      </dgm:prSet>
      <dgm:spPr/>
    </dgm:pt>
    <dgm:pt modelId="{F362AFA9-C7EB-0840-863D-46A62C3C84D9}" type="pres">
      <dgm:prSet presAssocID="{FCC30CEF-BB09-494A-90D1-02B6A522124E}" presName="Name9" presStyleLbl="parChTrans1D2" presStyleIdx="3" presStyleCnt="5"/>
      <dgm:spPr/>
    </dgm:pt>
    <dgm:pt modelId="{E9CD4396-2058-104D-9151-1000C96202C8}" type="pres">
      <dgm:prSet presAssocID="{FCC30CEF-BB09-494A-90D1-02B6A522124E}" presName="connTx" presStyleLbl="parChTrans1D2" presStyleIdx="3" presStyleCnt="5"/>
      <dgm:spPr/>
    </dgm:pt>
    <dgm:pt modelId="{0FDC687E-95DC-D247-94B7-280B3FA3CD30}" type="pres">
      <dgm:prSet presAssocID="{6D25FFF2-EB28-164C-83DE-BF6B9DCB19F9}" presName="node" presStyleLbl="node1" presStyleIdx="3" presStyleCnt="5">
        <dgm:presLayoutVars>
          <dgm:bulletEnabled val="1"/>
        </dgm:presLayoutVars>
      </dgm:prSet>
      <dgm:spPr/>
    </dgm:pt>
    <dgm:pt modelId="{54A6B210-54A1-1141-98EA-B030D2EB1842}" type="pres">
      <dgm:prSet presAssocID="{409AEDBD-04C3-5443-A402-010BD551EEA9}" presName="Name9" presStyleLbl="parChTrans1D2" presStyleIdx="4" presStyleCnt="5"/>
      <dgm:spPr/>
    </dgm:pt>
    <dgm:pt modelId="{9D45F4B8-B237-F146-AD50-1DD4A5144933}" type="pres">
      <dgm:prSet presAssocID="{409AEDBD-04C3-5443-A402-010BD551EEA9}" presName="connTx" presStyleLbl="parChTrans1D2" presStyleIdx="4" presStyleCnt="5"/>
      <dgm:spPr/>
    </dgm:pt>
    <dgm:pt modelId="{DC2C3F9E-80BD-054C-857B-A221237FFD9D}" type="pres">
      <dgm:prSet presAssocID="{E948C417-BD17-6449-9CE4-5E5DC83C3A7E}" presName="node" presStyleLbl="node1" presStyleIdx="4" presStyleCnt="5" custRadScaleRad="109756" custRadScaleInc="-5945">
        <dgm:presLayoutVars>
          <dgm:bulletEnabled val="1"/>
        </dgm:presLayoutVars>
      </dgm:prSet>
      <dgm:spPr/>
    </dgm:pt>
  </dgm:ptLst>
  <dgm:cxnLst>
    <dgm:cxn modelId="{DBCCF103-B8BC-E844-9CB4-B1C29B2F4C03}" type="presOf" srcId="{3313C134-DBFC-6A42-86B6-86142D975462}" destId="{9DC95865-32FD-D549-AC14-BC95CB74B006}" srcOrd="1" destOrd="0" presId="urn:microsoft.com/office/officeart/2005/8/layout/radial1"/>
    <dgm:cxn modelId="{8AF2DC0C-C68E-8140-B0B1-92D4F6C6898D}" type="presOf" srcId="{FCC30CEF-BB09-494A-90D1-02B6A522124E}" destId="{E9CD4396-2058-104D-9151-1000C96202C8}" srcOrd="1" destOrd="0" presId="urn:microsoft.com/office/officeart/2005/8/layout/radial1"/>
    <dgm:cxn modelId="{59732E0F-0825-AA41-89D7-D3A597BAC888}" type="presOf" srcId="{14B46611-0964-FF40-A0E5-0E1336F85843}" destId="{D24E03E3-C386-0142-BAF4-89D85A4D7D0B}" srcOrd="1" destOrd="0" presId="urn:microsoft.com/office/officeart/2005/8/layout/radial1"/>
    <dgm:cxn modelId="{EEFE8E2A-A432-404B-AA85-368A2BF01171}" type="presOf" srcId="{FCC30CEF-BB09-494A-90D1-02B6A522124E}" destId="{F362AFA9-C7EB-0840-863D-46A62C3C84D9}" srcOrd="0" destOrd="0" presId="urn:microsoft.com/office/officeart/2005/8/layout/radial1"/>
    <dgm:cxn modelId="{B96A582E-4DA1-BD4F-8A6A-1F0396DA8C75}" srcId="{A66173CA-775B-AD44-8B42-8287EE8FED89}" destId="{DEFC6B8A-8D6E-7A4E-A004-F738989F98B6}" srcOrd="0" destOrd="0" parTransId="{6D355F9A-21B8-EF45-A981-5D412CB76D71}" sibTransId="{5FF1BEA5-1132-684F-95F9-072553FDFFA3}"/>
    <dgm:cxn modelId="{C7382A36-280C-D84E-9967-9D6912EEEF8D}" type="presOf" srcId="{6D25FFF2-EB28-164C-83DE-BF6B9DCB19F9}" destId="{0FDC687E-95DC-D247-94B7-280B3FA3CD30}" srcOrd="0" destOrd="0" presId="urn:microsoft.com/office/officeart/2005/8/layout/radial1"/>
    <dgm:cxn modelId="{EA0E3C48-0FF5-7544-B874-84F6C1EE85F9}" type="presOf" srcId="{A97D04F2-A355-B04E-9FDF-6171C5A10B16}" destId="{E8E57988-672C-5540-8F08-F4A1C3292C2B}" srcOrd="0" destOrd="0" presId="urn:microsoft.com/office/officeart/2005/8/layout/radial1"/>
    <dgm:cxn modelId="{BF356750-51FA-014C-838E-512B8A591537}" srcId="{DEFC6B8A-8D6E-7A4E-A004-F738989F98B6}" destId="{E948C417-BD17-6449-9CE4-5E5DC83C3A7E}" srcOrd="4" destOrd="0" parTransId="{409AEDBD-04C3-5443-A402-010BD551EEA9}" sibTransId="{450234C7-A868-D24E-9855-D302713803EF}"/>
    <dgm:cxn modelId="{698C8359-0194-F542-9706-C651EB667620}" type="presOf" srcId="{90B586D8-8FB5-2546-A44F-1A412AD0F935}" destId="{FBA1AF33-E83D-F848-836B-9081F2CAB5C9}" srcOrd="0" destOrd="0" presId="urn:microsoft.com/office/officeart/2005/8/layout/radial1"/>
    <dgm:cxn modelId="{6F082D5E-F583-F541-B9DA-CDA84E7EDA29}" type="presOf" srcId="{7842AAC4-71CF-C84E-A38C-E4939596B41D}" destId="{D6240AC2-A772-A04F-BFAA-0575893A175B}" srcOrd="0" destOrd="0" presId="urn:microsoft.com/office/officeart/2005/8/layout/radial1"/>
    <dgm:cxn modelId="{00E7395F-F243-3A4A-9BEB-4A2E1D19E5A8}" type="presOf" srcId="{14B46611-0964-FF40-A0E5-0E1336F85843}" destId="{093ABAE8-B360-AD40-9818-794C1E78F529}" srcOrd="0" destOrd="0" presId="urn:microsoft.com/office/officeart/2005/8/layout/radial1"/>
    <dgm:cxn modelId="{E8CBDB6C-451C-9240-A02E-C1A3C536F9E4}" type="presOf" srcId="{409AEDBD-04C3-5443-A402-010BD551EEA9}" destId="{54A6B210-54A1-1141-98EA-B030D2EB1842}" srcOrd="0" destOrd="0" presId="urn:microsoft.com/office/officeart/2005/8/layout/radial1"/>
    <dgm:cxn modelId="{A2081E6D-5C5E-974A-AFDB-819286912487}" srcId="{DEFC6B8A-8D6E-7A4E-A004-F738989F98B6}" destId="{10B11AA1-482C-5049-A02A-B1C76207524E}" srcOrd="1" destOrd="0" parTransId="{3313C134-DBFC-6A42-86B6-86142D975462}" sibTransId="{B57851BA-9797-5345-8C21-F13779044255}"/>
    <dgm:cxn modelId="{D7FAC570-592B-E64A-9970-178FA1CC2E2B}" srcId="{DEFC6B8A-8D6E-7A4E-A004-F738989F98B6}" destId="{7842AAC4-71CF-C84E-A38C-E4939596B41D}" srcOrd="2" destOrd="0" parTransId="{90B586D8-8FB5-2546-A44F-1A412AD0F935}" sibTransId="{6022B3C9-3F92-3740-B737-109DA714CAE5}"/>
    <dgm:cxn modelId="{8CBBF471-A45A-4444-BD59-4E4AF3CE0D7D}" type="presOf" srcId="{3313C134-DBFC-6A42-86B6-86142D975462}" destId="{67E385FD-4BC6-D743-BE8B-DB12361416A2}" srcOrd="0" destOrd="0" presId="urn:microsoft.com/office/officeart/2005/8/layout/radial1"/>
    <dgm:cxn modelId="{2DD4637F-E48E-7746-92C5-70C26FFE68DC}" srcId="{DEFC6B8A-8D6E-7A4E-A004-F738989F98B6}" destId="{A97D04F2-A355-B04E-9FDF-6171C5A10B16}" srcOrd="0" destOrd="0" parTransId="{14B46611-0964-FF40-A0E5-0E1336F85843}" sibTransId="{E395593F-31D8-9642-8036-583E4D64B826}"/>
    <dgm:cxn modelId="{D2171883-5972-024F-8701-84FE74AAD4A9}" type="presOf" srcId="{DEFC6B8A-8D6E-7A4E-A004-F738989F98B6}" destId="{3075884A-5499-C042-AAAB-DC8BC50DE162}" srcOrd="0" destOrd="0" presId="urn:microsoft.com/office/officeart/2005/8/layout/radial1"/>
    <dgm:cxn modelId="{D34E2484-BBA6-4240-964C-12D4E14A0F2D}" type="presOf" srcId="{409AEDBD-04C3-5443-A402-010BD551EEA9}" destId="{9D45F4B8-B237-F146-AD50-1DD4A5144933}" srcOrd="1" destOrd="0" presId="urn:microsoft.com/office/officeart/2005/8/layout/radial1"/>
    <dgm:cxn modelId="{AAEF92B2-3DF4-F745-9F5B-E259FCC74A08}" type="presOf" srcId="{10B11AA1-482C-5049-A02A-B1C76207524E}" destId="{13AC8E9F-B168-2740-B263-465D04AAA18B}" srcOrd="0" destOrd="0" presId="urn:microsoft.com/office/officeart/2005/8/layout/radial1"/>
    <dgm:cxn modelId="{2AAB18C3-04CF-AF4A-9975-B7DD9E4F779E}" type="presOf" srcId="{A66173CA-775B-AD44-8B42-8287EE8FED89}" destId="{F81C903B-946E-974F-BDA1-BB82F99D359E}" srcOrd="0" destOrd="0" presId="urn:microsoft.com/office/officeart/2005/8/layout/radial1"/>
    <dgm:cxn modelId="{998D77E8-556E-F346-8FF2-CAAB1B81B1B9}" type="presOf" srcId="{90B586D8-8FB5-2546-A44F-1A412AD0F935}" destId="{6FE10F91-A44D-8443-93B4-0807BE660B08}" srcOrd="1" destOrd="0" presId="urn:microsoft.com/office/officeart/2005/8/layout/radial1"/>
    <dgm:cxn modelId="{7AA4BFEB-9794-A148-B9DC-B34410F072B5}" type="presOf" srcId="{E948C417-BD17-6449-9CE4-5E5DC83C3A7E}" destId="{DC2C3F9E-80BD-054C-857B-A221237FFD9D}" srcOrd="0" destOrd="0" presId="urn:microsoft.com/office/officeart/2005/8/layout/radial1"/>
    <dgm:cxn modelId="{AACA77FB-E154-A147-BFDA-7FE51DEA4708}" srcId="{DEFC6B8A-8D6E-7A4E-A004-F738989F98B6}" destId="{6D25FFF2-EB28-164C-83DE-BF6B9DCB19F9}" srcOrd="3" destOrd="0" parTransId="{FCC30CEF-BB09-494A-90D1-02B6A522124E}" sibTransId="{8A98E631-5F2F-0844-B12C-E56F5FCBFD11}"/>
    <dgm:cxn modelId="{8D29A593-8928-C048-865D-F73388D55153}" type="presParOf" srcId="{F81C903B-946E-974F-BDA1-BB82F99D359E}" destId="{3075884A-5499-C042-AAAB-DC8BC50DE162}" srcOrd="0" destOrd="0" presId="urn:microsoft.com/office/officeart/2005/8/layout/radial1"/>
    <dgm:cxn modelId="{6BC1EB82-B352-E945-9C93-CFAD0A3236D3}" type="presParOf" srcId="{F81C903B-946E-974F-BDA1-BB82F99D359E}" destId="{093ABAE8-B360-AD40-9818-794C1E78F529}" srcOrd="1" destOrd="0" presId="urn:microsoft.com/office/officeart/2005/8/layout/radial1"/>
    <dgm:cxn modelId="{09049863-F04A-0F45-A9CB-3A1A3BED5F63}" type="presParOf" srcId="{093ABAE8-B360-AD40-9818-794C1E78F529}" destId="{D24E03E3-C386-0142-BAF4-89D85A4D7D0B}" srcOrd="0" destOrd="0" presId="urn:microsoft.com/office/officeart/2005/8/layout/radial1"/>
    <dgm:cxn modelId="{74AEB0BF-B1F5-3B44-81F7-CE7FF34F51AA}" type="presParOf" srcId="{F81C903B-946E-974F-BDA1-BB82F99D359E}" destId="{E8E57988-672C-5540-8F08-F4A1C3292C2B}" srcOrd="2" destOrd="0" presId="urn:microsoft.com/office/officeart/2005/8/layout/radial1"/>
    <dgm:cxn modelId="{2EB501B0-E754-824E-9634-16CD95E4DBA1}" type="presParOf" srcId="{F81C903B-946E-974F-BDA1-BB82F99D359E}" destId="{67E385FD-4BC6-D743-BE8B-DB12361416A2}" srcOrd="3" destOrd="0" presId="urn:microsoft.com/office/officeart/2005/8/layout/radial1"/>
    <dgm:cxn modelId="{970BDCE4-52BC-024A-835F-BD352147D854}" type="presParOf" srcId="{67E385FD-4BC6-D743-BE8B-DB12361416A2}" destId="{9DC95865-32FD-D549-AC14-BC95CB74B006}" srcOrd="0" destOrd="0" presId="urn:microsoft.com/office/officeart/2005/8/layout/radial1"/>
    <dgm:cxn modelId="{D533BB4E-D840-0C42-8B03-D9565A1DB7D1}" type="presParOf" srcId="{F81C903B-946E-974F-BDA1-BB82F99D359E}" destId="{13AC8E9F-B168-2740-B263-465D04AAA18B}" srcOrd="4" destOrd="0" presId="urn:microsoft.com/office/officeart/2005/8/layout/radial1"/>
    <dgm:cxn modelId="{EAB6F5A0-E89A-E14D-89F1-320CB158B915}" type="presParOf" srcId="{F81C903B-946E-974F-BDA1-BB82F99D359E}" destId="{FBA1AF33-E83D-F848-836B-9081F2CAB5C9}" srcOrd="5" destOrd="0" presId="urn:microsoft.com/office/officeart/2005/8/layout/radial1"/>
    <dgm:cxn modelId="{DE467ADF-C4E6-4642-A55D-ED00A607D251}" type="presParOf" srcId="{FBA1AF33-E83D-F848-836B-9081F2CAB5C9}" destId="{6FE10F91-A44D-8443-93B4-0807BE660B08}" srcOrd="0" destOrd="0" presId="urn:microsoft.com/office/officeart/2005/8/layout/radial1"/>
    <dgm:cxn modelId="{C9E10BEB-F9F5-6344-BE7C-A68DEC7BA7DC}" type="presParOf" srcId="{F81C903B-946E-974F-BDA1-BB82F99D359E}" destId="{D6240AC2-A772-A04F-BFAA-0575893A175B}" srcOrd="6" destOrd="0" presId="urn:microsoft.com/office/officeart/2005/8/layout/radial1"/>
    <dgm:cxn modelId="{FE86515E-3DC7-7C44-B410-EB0E0DE8F75A}" type="presParOf" srcId="{F81C903B-946E-974F-BDA1-BB82F99D359E}" destId="{F362AFA9-C7EB-0840-863D-46A62C3C84D9}" srcOrd="7" destOrd="0" presId="urn:microsoft.com/office/officeart/2005/8/layout/radial1"/>
    <dgm:cxn modelId="{29B35717-8B5A-9C46-8B36-27CAC50A3AA0}" type="presParOf" srcId="{F362AFA9-C7EB-0840-863D-46A62C3C84D9}" destId="{E9CD4396-2058-104D-9151-1000C96202C8}" srcOrd="0" destOrd="0" presId="urn:microsoft.com/office/officeart/2005/8/layout/radial1"/>
    <dgm:cxn modelId="{56113EF7-DA3F-A34C-A30A-ACEBA6828BA8}" type="presParOf" srcId="{F81C903B-946E-974F-BDA1-BB82F99D359E}" destId="{0FDC687E-95DC-D247-94B7-280B3FA3CD30}" srcOrd="8" destOrd="0" presId="urn:microsoft.com/office/officeart/2005/8/layout/radial1"/>
    <dgm:cxn modelId="{3D4B9B65-CB35-F44F-9B56-487E3D0BC044}" type="presParOf" srcId="{F81C903B-946E-974F-BDA1-BB82F99D359E}" destId="{54A6B210-54A1-1141-98EA-B030D2EB1842}" srcOrd="9" destOrd="0" presId="urn:microsoft.com/office/officeart/2005/8/layout/radial1"/>
    <dgm:cxn modelId="{5B1152D6-FE69-3541-9011-CEFBE6ABA34A}" type="presParOf" srcId="{54A6B210-54A1-1141-98EA-B030D2EB1842}" destId="{9D45F4B8-B237-F146-AD50-1DD4A5144933}" srcOrd="0" destOrd="0" presId="urn:microsoft.com/office/officeart/2005/8/layout/radial1"/>
    <dgm:cxn modelId="{0B50461D-F5FE-634E-8492-B6C2CD7D3913}" type="presParOf" srcId="{F81C903B-946E-974F-BDA1-BB82F99D359E}" destId="{DC2C3F9E-80BD-054C-857B-A221237FFD9D}" srcOrd="10"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0FE0B2A-B668-A64A-8D53-5B30E9A21797}"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s-MX"/>
        </a:p>
      </dgm:t>
    </dgm:pt>
    <dgm:pt modelId="{DB28772F-457B-3446-A2A7-8A4AEFD784AF}">
      <dgm:prSet/>
      <dgm:spPr/>
      <dgm:t>
        <a:bodyPr/>
        <a:lstStyle/>
        <a:p>
          <a:r>
            <a:rPr lang="es-MX">
              <a:latin typeface="Arial" panose="020B0604020202020204" pitchFamily="34" charset="0"/>
              <a:cs typeface="Arial" panose="020B0604020202020204" pitchFamily="34" charset="0"/>
            </a:rPr>
            <a:t>Selecciona un fragmento de texto que provenga de una entrevista o grupo focal (de preferencia entre 1-2 cuartillas). </a:t>
          </a:r>
        </a:p>
      </dgm:t>
    </dgm:pt>
    <dgm:pt modelId="{2FFEB970-50AB-444B-819D-5FC867C5C33B}" type="parTrans" cxnId="{44C91338-D572-A949-A81F-CC6D8FE149DD}">
      <dgm:prSet/>
      <dgm:spPr/>
      <dgm:t>
        <a:bodyPr/>
        <a:lstStyle/>
        <a:p>
          <a:endParaRPr lang="es-MX">
            <a:latin typeface="Arial" panose="020B0604020202020204" pitchFamily="34" charset="0"/>
            <a:cs typeface="Arial" panose="020B0604020202020204" pitchFamily="34" charset="0"/>
          </a:endParaRPr>
        </a:p>
      </dgm:t>
    </dgm:pt>
    <dgm:pt modelId="{FFE99D06-7A6F-C341-B32D-ABB9C8F42439}" type="sibTrans" cxnId="{44C91338-D572-A949-A81F-CC6D8FE149DD}">
      <dgm:prSet/>
      <dgm:spPr/>
      <dgm:t>
        <a:bodyPr/>
        <a:lstStyle/>
        <a:p>
          <a:endParaRPr lang="es-MX">
            <a:latin typeface="Arial" panose="020B0604020202020204" pitchFamily="34" charset="0"/>
            <a:cs typeface="Arial" panose="020B0604020202020204" pitchFamily="34" charset="0"/>
          </a:endParaRPr>
        </a:p>
      </dgm:t>
    </dgm:pt>
    <dgm:pt modelId="{B34A01D9-7EAF-DD41-8150-FBAFBA06D251}">
      <dgm:prSet/>
      <dgm:spPr/>
      <dgm:t>
        <a:bodyPr/>
        <a:lstStyle/>
        <a:p>
          <a:r>
            <a:rPr lang="es-MX" dirty="0">
              <a:latin typeface="Arial" panose="020B0604020202020204" pitchFamily="34" charset="0"/>
              <a:cs typeface="Arial" panose="020B0604020202020204" pitchFamily="34" charset="0"/>
            </a:rPr>
            <a:t>El contenido debe ser rico en significados, percepciones o experiencias.</a:t>
          </a:r>
        </a:p>
      </dgm:t>
    </dgm:pt>
    <dgm:pt modelId="{8A48042C-7D70-7940-A007-81B810A7A3AA}" type="parTrans" cxnId="{DA9696BD-45C4-4341-8D3F-84CD296D3632}">
      <dgm:prSet/>
      <dgm:spPr/>
      <dgm:t>
        <a:bodyPr/>
        <a:lstStyle/>
        <a:p>
          <a:endParaRPr lang="es-MX">
            <a:latin typeface="Arial" panose="020B0604020202020204" pitchFamily="34" charset="0"/>
            <a:cs typeface="Arial" panose="020B0604020202020204" pitchFamily="34" charset="0"/>
          </a:endParaRPr>
        </a:p>
      </dgm:t>
    </dgm:pt>
    <dgm:pt modelId="{7169A15C-A775-3F4D-8A69-B677B27767D7}" type="sibTrans" cxnId="{DA9696BD-45C4-4341-8D3F-84CD296D3632}">
      <dgm:prSet/>
      <dgm:spPr/>
      <dgm:t>
        <a:bodyPr/>
        <a:lstStyle/>
        <a:p>
          <a:endParaRPr lang="es-MX">
            <a:latin typeface="Arial" panose="020B0604020202020204" pitchFamily="34" charset="0"/>
            <a:cs typeface="Arial" panose="020B0604020202020204" pitchFamily="34" charset="0"/>
          </a:endParaRPr>
        </a:p>
      </dgm:t>
    </dgm:pt>
    <dgm:pt modelId="{4C304491-6065-0841-BC8E-6737DFF43838}">
      <dgm:prSet/>
      <dgm:spPr/>
      <dgm:t>
        <a:bodyPr/>
        <a:lstStyle/>
        <a:p>
          <a:r>
            <a:rPr lang="es-MX">
              <a:latin typeface="Arial" panose="020B0604020202020204" pitchFamily="34" charset="0"/>
              <a:cs typeface="Arial" panose="020B0604020202020204" pitchFamily="34" charset="0"/>
            </a:rPr>
            <a:t>Ejemplo de temática: </a:t>
          </a:r>
          <a:r>
            <a:rPr lang="es-MX" i="1">
              <a:latin typeface="Arial" panose="020B0604020202020204" pitchFamily="34" charset="0"/>
              <a:cs typeface="Arial" panose="020B0604020202020204" pitchFamily="34" charset="0"/>
            </a:rPr>
            <a:t>Relatos de estudiantes sobre su experiencia de aprendizaje durante la pandemia</a:t>
          </a:r>
          <a:r>
            <a:rPr lang="es-MX">
              <a:latin typeface="Arial" panose="020B0604020202020204" pitchFamily="34" charset="0"/>
              <a:cs typeface="Arial" panose="020B0604020202020204" pitchFamily="34" charset="0"/>
            </a:rPr>
            <a:t>.</a:t>
          </a:r>
        </a:p>
      </dgm:t>
    </dgm:pt>
    <dgm:pt modelId="{556EFB28-170A-7F46-B7DE-2CCF3A218CAF}" type="parTrans" cxnId="{0A417867-4DE6-4542-A765-C59EBB74F256}">
      <dgm:prSet/>
      <dgm:spPr/>
      <dgm:t>
        <a:bodyPr/>
        <a:lstStyle/>
        <a:p>
          <a:endParaRPr lang="es-MX">
            <a:latin typeface="Arial" panose="020B0604020202020204" pitchFamily="34" charset="0"/>
            <a:cs typeface="Arial" panose="020B0604020202020204" pitchFamily="34" charset="0"/>
          </a:endParaRPr>
        </a:p>
      </dgm:t>
    </dgm:pt>
    <dgm:pt modelId="{6F11CB0B-15D0-C745-AA50-58FA98407A8C}" type="sibTrans" cxnId="{0A417867-4DE6-4542-A765-C59EBB74F256}">
      <dgm:prSet/>
      <dgm:spPr/>
      <dgm:t>
        <a:bodyPr/>
        <a:lstStyle/>
        <a:p>
          <a:endParaRPr lang="es-MX">
            <a:latin typeface="Arial" panose="020B0604020202020204" pitchFamily="34" charset="0"/>
            <a:cs typeface="Arial" panose="020B0604020202020204" pitchFamily="34" charset="0"/>
          </a:endParaRPr>
        </a:p>
      </dgm:t>
    </dgm:pt>
    <dgm:pt modelId="{B269C121-90E6-5F47-8538-43F49654A626}" type="pres">
      <dgm:prSet presAssocID="{90FE0B2A-B668-A64A-8D53-5B30E9A21797}" presName="linear" presStyleCnt="0">
        <dgm:presLayoutVars>
          <dgm:animLvl val="lvl"/>
          <dgm:resizeHandles val="exact"/>
        </dgm:presLayoutVars>
      </dgm:prSet>
      <dgm:spPr/>
    </dgm:pt>
    <dgm:pt modelId="{A8A4C02F-119D-D041-8124-27EE90CC6D44}" type="pres">
      <dgm:prSet presAssocID="{DB28772F-457B-3446-A2A7-8A4AEFD784AF}" presName="parentText" presStyleLbl="node1" presStyleIdx="0" presStyleCnt="3">
        <dgm:presLayoutVars>
          <dgm:chMax val="0"/>
          <dgm:bulletEnabled val="1"/>
        </dgm:presLayoutVars>
      </dgm:prSet>
      <dgm:spPr/>
    </dgm:pt>
    <dgm:pt modelId="{758C6166-2BD0-6A43-A88A-1053D8EE391D}" type="pres">
      <dgm:prSet presAssocID="{FFE99D06-7A6F-C341-B32D-ABB9C8F42439}" presName="spacer" presStyleCnt="0"/>
      <dgm:spPr/>
    </dgm:pt>
    <dgm:pt modelId="{DEE2B8E9-A8E6-C04E-BCC6-FA9EBBF0640B}" type="pres">
      <dgm:prSet presAssocID="{B34A01D9-7EAF-DD41-8150-FBAFBA06D251}" presName="parentText" presStyleLbl="node1" presStyleIdx="1" presStyleCnt="3">
        <dgm:presLayoutVars>
          <dgm:chMax val="0"/>
          <dgm:bulletEnabled val="1"/>
        </dgm:presLayoutVars>
      </dgm:prSet>
      <dgm:spPr/>
    </dgm:pt>
    <dgm:pt modelId="{C39D9854-07F5-F044-AB56-CED47DF1500C}" type="pres">
      <dgm:prSet presAssocID="{7169A15C-A775-3F4D-8A69-B677B27767D7}" presName="spacer" presStyleCnt="0"/>
      <dgm:spPr/>
    </dgm:pt>
    <dgm:pt modelId="{8BCA70AF-891D-F24B-888C-C0435728575F}" type="pres">
      <dgm:prSet presAssocID="{4C304491-6065-0841-BC8E-6737DFF43838}" presName="parentText" presStyleLbl="node1" presStyleIdx="2" presStyleCnt="3">
        <dgm:presLayoutVars>
          <dgm:chMax val="0"/>
          <dgm:bulletEnabled val="1"/>
        </dgm:presLayoutVars>
      </dgm:prSet>
      <dgm:spPr/>
    </dgm:pt>
  </dgm:ptLst>
  <dgm:cxnLst>
    <dgm:cxn modelId="{5C0EC805-9E98-764D-AF20-5E631E61DAB8}" type="presOf" srcId="{B34A01D9-7EAF-DD41-8150-FBAFBA06D251}" destId="{DEE2B8E9-A8E6-C04E-BCC6-FA9EBBF0640B}" srcOrd="0" destOrd="0" presId="urn:microsoft.com/office/officeart/2005/8/layout/vList2"/>
    <dgm:cxn modelId="{92D48909-598E-5A48-B4CD-33C5F3FA2865}" type="presOf" srcId="{DB28772F-457B-3446-A2A7-8A4AEFD784AF}" destId="{A8A4C02F-119D-D041-8124-27EE90CC6D44}" srcOrd="0" destOrd="0" presId="urn:microsoft.com/office/officeart/2005/8/layout/vList2"/>
    <dgm:cxn modelId="{44C91338-D572-A949-A81F-CC6D8FE149DD}" srcId="{90FE0B2A-B668-A64A-8D53-5B30E9A21797}" destId="{DB28772F-457B-3446-A2A7-8A4AEFD784AF}" srcOrd="0" destOrd="0" parTransId="{2FFEB970-50AB-444B-819D-5FC867C5C33B}" sibTransId="{FFE99D06-7A6F-C341-B32D-ABB9C8F42439}"/>
    <dgm:cxn modelId="{0A417867-4DE6-4542-A765-C59EBB74F256}" srcId="{90FE0B2A-B668-A64A-8D53-5B30E9A21797}" destId="{4C304491-6065-0841-BC8E-6737DFF43838}" srcOrd="2" destOrd="0" parTransId="{556EFB28-170A-7F46-B7DE-2CCF3A218CAF}" sibTransId="{6F11CB0B-15D0-C745-AA50-58FA98407A8C}"/>
    <dgm:cxn modelId="{BF4A1E76-F03F-FE44-B572-8B74DE0CA802}" type="presOf" srcId="{4C304491-6065-0841-BC8E-6737DFF43838}" destId="{8BCA70AF-891D-F24B-888C-C0435728575F}" srcOrd="0" destOrd="0" presId="urn:microsoft.com/office/officeart/2005/8/layout/vList2"/>
    <dgm:cxn modelId="{DA9696BD-45C4-4341-8D3F-84CD296D3632}" srcId="{90FE0B2A-B668-A64A-8D53-5B30E9A21797}" destId="{B34A01D9-7EAF-DD41-8150-FBAFBA06D251}" srcOrd="1" destOrd="0" parTransId="{8A48042C-7D70-7940-A007-81B810A7A3AA}" sibTransId="{7169A15C-A775-3F4D-8A69-B677B27767D7}"/>
    <dgm:cxn modelId="{010170F4-142B-204B-95FC-9E55563C4FA0}" type="presOf" srcId="{90FE0B2A-B668-A64A-8D53-5B30E9A21797}" destId="{B269C121-90E6-5F47-8538-43F49654A626}" srcOrd="0" destOrd="0" presId="urn:microsoft.com/office/officeart/2005/8/layout/vList2"/>
    <dgm:cxn modelId="{FA5DC095-2D72-D549-B6F3-00CC9CD55DCC}" type="presParOf" srcId="{B269C121-90E6-5F47-8538-43F49654A626}" destId="{A8A4C02F-119D-D041-8124-27EE90CC6D44}" srcOrd="0" destOrd="0" presId="urn:microsoft.com/office/officeart/2005/8/layout/vList2"/>
    <dgm:cxn modelId="{1CC2A777-C624-1B4D-84E4-CC21A576DCD2}" type="presParOf" srcId="{B269C121-90E6-5F47-8538-43F49654A626}" destId="{758C6166-2BD0-6A43-A88A-1053D8EE391D}" srcOrd="1" destOrd="0" presId="urn:microsoft.com/office/officeart/2005/8/layout/vList2"/>
    <dgm:cxn modelId="{0FFD3FC4-593B-9C4F-AB16-E0D5CA27D2C6}" type="presParOf" srcId="{B269C121-90E6-5F47-8538-43F49654A626}" destId="{DEE2B8E9-A8E6-C04E-BCC6-FA9EBBF0640B}" srcOrd="2" destOrd="0" presId="urn:microsoft.com/office/officeart/2005/8/layout/vList2"/>
    <dgm:cxn modelId="{0E524848-6A5E-5546-A020-4EFD464A013E}" type="presParOf" srcId="{B269C121-90E6-5F47-8538-43F49654A626}" destId="{C39D9854-07F5-F044-AB56-CED47DF1500C}" srcOrd="3" destOrd="0" presId="urn:microsoft.com/office/officeart/2005/8/layout/vList2"/>
    <dgm:cxn modelId="{D03EB83A-2E3E-4441-993F-9292480EB404}" type="presParOf" srcId="{B269C121-90E6-5F47-8538-43F49654A626}" destId="{8BCA70AF-891D-F24B-888C-C0435728575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031BEEC-578C-F246-859E-38B3FB200EFD}" type="doc">
      <dgm:prSet loTypeId="urn:microsoft.com/office/officeart/2005/8/layout/process4" loCatId="" qsTypeId="urn:microsoft.com/office/officeart/2005/8/quickstyle/simple1" qsCatId="simple" csTypeId="urn:microsoft.com/office/officeart/2005/8/colors/accent1_2" csCatId="accent1" phldr="1"/>
      <dgm:spPr/>
      <dgm:t>
        <a:bodyPr/>
        <a:lstStyle/>
        <a:p>
          <a:endParaRPr lang="es-MX"/>
        </a:p>
      </dgm:t>
    </dgm:pt>
    <dgm:pt modelId="{C680D823-041D-1740-A7E9-62B9283FA89F}">
      <dgm:prSet/>
      <dgm:spPr/>
      <dgm:t>
        <a:bodyPr/>
        <a:lstStyle/>
        <a:p>
          <a:r>
            <a:rPr lang="es-MX">
              <a:latin typeface="Arial" panose="020B0604020202020204" pitchFamily="34" charset="0"/>
              <a:cs typeface="Arial" panose="020B0604020202020204" pitchFamily="34" charset="0"/>
            </a:rPr>
            <a:t>Recolecta datos. </a:t>
          </a:r>
        </a:p>
      </dgm:t>
    </dgm:pt>
    <dgm:pt modelId="{C9B7E209-E7DC-FF43-B890-A820C9F1FB59}" type="parTrans" cxnId="{BA6C8145-EF4C-6142-8D81-4B0D458479B8}">
      <dgm:prSet/>
      <dgm:spPr/>
      <dgm:t>
        <a:bodyPr/>
        <a:lstStyle/>
        <a:p>
          <a:endParaRPr lang="es-MX">
            <a:latin typeface="Arial" panose="020B0604020202020204" pitchFamily="34" charset="0"/>
            <a:cs typeface="Arial" panose="020B0604020202020204" pitchFamily="34" charset="0"/>
          </a:endParaRPr>
        </a:p>
      </dgm:t>
    </dgm:pt>
    <dgm:pt modelId="{A33A6A56-CCA5-D64D-B752-21AA9520E8ED}" type="sibTrans" cxnId="{BA6C8145-EF4C-6142-8D81-4B0D458479B8}">
      <dgm:prSet/>
      <dgm:spPr/>
      <dgm:t>
        <a:bodyPr/>
        <a:lstStyle/>
        <a:p>
          <a:endParaRPr lang="es-MX">
            <a:latin typeface="Arial" panose="020B0604020202020204" pitchFamily="34" charset="0"/>
            <a:cs typeface="Arial" panose="020B0604020202020204" pitchFamily="34" charset="0"/>
          </a:endParaRPr>
        </a:p>
      </dgm:t>
    </dgm:pt>
    <dgm:pt modelId="{774791D6-0D4C-7344-8E94-C8A3F2A31EEC}">
      <dgm:prSet/>
      <dgm:spPr/>
      <dgm:t>
        <a:bodyPr/>
        <a:lstStyle/>
        <a:p>
          <a:r>
            <a:rPr lang="es-MX">
              <a:latin typeface="Arial" panose="020B0604020202020204" pitchFamily="34" charset="0"/>
              <a:cs typeface="Arial" panose="020B0604020202020204" pitchFamily="34" charset="0"/>
            </a:rPr>
            <a:t>Desarrollar una descripción de la escencia de la experiencia de los individuos</a:t>
          </a:r>
        </a:p>
      </dgm:t>
    </dgm:pt>
    <dgm:pt modelId="{4EF79359-5706-D145-AA89-B6BD6754A2A3}" type="parTrans" cxnId="{E99432DB-145C-0844-B8C5-B9EBB30E0897}">
      <dgm:prSet/>
      <dgm:spPr/>
      <dgm:t>
        <a:bodyPr/>
        <a:lstStyle/>
        <a:p>
          <a:endParaRPr lang="es-MX">
            <a:latin typeface="Arial" panose="020B0604020202020204" pitchFamily="34" charset="0"/>
            <a:cs typeface="Arial" panose="020B0604020202020204" pitchFamily="34" charset="0"/>
          </a:endParaRPr>
        </a:p>
      </dgm:t>
    </dgm:pt>
    <dgm:pt modelId="{7DA67AA4-AA59-B849-B648-B974AA64D8B7}" type="sibTrans" cxnId="{E99432DB-145C-0844-B8C5-B9EBB30E0897}">
      <dgm:prSet/>
      <dgm:spPr/>
      <dgm:t>
        <a:bodyPr/>
        <a:lstStyle/>
        <a:p>
          <a:endParaRPr lang="es-MX">
            <a:latin typeface="Arial" panose="020B0604020202020204" pitchFamily="34" charset="0"/>
            <a:cs typeface="Arial" panose="020B0604020202020204" pitchFamily="34" charset="0"/>
          </a:endParaRPr>
        </a:p>
      </dgm:t>
    </dgm:pt>
    <dgm:pt modelId="{0F9CCD38-D583-1A44-BC7A-6FEC5BC2AF80}">
      <dgm:prSet/>
      <dgm:spPr/>
      <dgm:t>
        <a:bodyPr/>
        <a:lstStyle/>
        <a:p>
          <a:r>
            <a:rPr lang="es-MX">
              <a:latin typeface="Arial" panose="020B0604020202020204" pitchFamily="34" charset="0"/>
              <a:cs typeface="Arial" panose="020B0604020202020204" pitchFamily="34" charset="0"/>
            </a:rPr>
            <a:t>La descripción consiste en</a:t>
          </a:r>
        </a:p>
      </dgm:t>
    </dgm:pt>
    <dgm:pt modelId="{5DD426FE-47F7-E447-BBE2-F350FA21F0D9}" type="parTrans" cxnId="{E1642EC0-C796-744F-ADBA-E551017C684F}">
      <dgm:prSet/>
      <dgm:spPr/>
      <dgm:t>
        <a:bodyPr/>
        <a:lstStyle/>
        <a:p>
          <a:endParaRPr lang="es-MX">
            <a:latin typeface="Arial" panose="020B0604020202020204" pitchFamily="34" charset="0"/>
            <a:cs typeface="Arial" panose="020B0604020202020204" pitchFamily="34" charset="0"/>
          </a:endParaRPr>
        </a:p>
      </dgm:t>
    </dgm:pt>
    <dgm:pt modelId="{6E581778-C9F1-1842-9111-FF93A986C0B8}" type="sibTrans" cxnId="{E1642EC0-C796-744F-ADBA-E551017C684F}">
      <dgm:prSet/>
      <dgm:spPr/>
      <dgm:t>
        <a:bodyPr/>
        <a:lstStyle/>
        <a:p>
          <a:endParaRPr lang="es-MX">
            <a:latin typeface="Arial" panose="020B0604020202020204" pitchFamily="34" charset="0"/>
            <a:cs typeface="Arial" panose="020B0604020202020204" pitchFamily="34" charset="0"/>
          </a:endParaRPr>
        </a:p>
      </dgm:t>
    </dgm:pt>
    <dgm:pt modelId="{48DB696D-3D11-B747-A03D-C7EF0A873BBD}">
      <dgm:prSet/>
      <dgm:spPr/>
      <dgm:t>
        <a:bodyPr/>
        <a:lstStyle/>
        <a:p>
          <a:r>
            <a:rPr lang="es-MX" dirty="0">
              <a:latin typeface="Arial" panose="020B0604020202020204" pitchFamily="34" charset="0"/>
              <a:cs typeface="Arial" panose="020B0604020202020204" pitchFamily="34" charset="0"/>
            </a:rPr>
            <a:t>¿Qué experimentaron? </a:t>
          </a:r>
        </a:p>
      </dgm:t>
    </dgm:pt>
    <dgm:pt modelId="{368683A8-0A11-3142-896C-ACA23850F29A}" type="sibTrans" cxnId="{14BB1D21-F0A0-BD45-9BAA-F55B52080D7A}">
      <dgm:prSet/>
      <dgm:spPr/>
      <dgm:t>
        <a:bodyPr/>
        <a:lstStyle/>
        <a:p>
          <a:endParaRPr lang="es-MX">
            <a:latin typeface="Arial" panose="020B0604020202020204" pitchFamily="34" charset="0"/>
            <a:cs typeface="Arial" panose="020B0604020202020204" pitchFamily="34" charset="0"/>
          </a:endParaRPr>
        </a:p>
      </dgm:t>
    </dgm:pt>
    <dgm:pt modelId="{A1B16034-FCA6-5D41-8D4F-60D7C591F163}" type="parTrans" cxnId="{14BB1D21-F0A0-BD45-9BAA-F55B52080D7A}">
      <dgm:prSet/>
      <dgm:spPr/>
      <dgm:t>
        <a:bodyPr/>
        <a:lstStyle/>
        <a:p>
          <a:endParaRPr lang="es-MX">
            <a:latin typeface="Arial" panose="020B0604020202020204" pitchFamily="34" charset="0"/>
            <a:cs typeface="Arial" panose="020B0604020202020204" pitchFamily="34" charset="0"/>
          </a:endParaRPr>
        </a:p>
      </dgm:t>
    </dgm:pt>
    <dgm:pt modelId="{9F6B9C05-37C7-5C48-B540-558A67ECCE21}">
      <dgm:prSet/>
      <dgm:spPr/>
      <dgm:t>
        <a:bodyPr/>
        <a:lstStyle/>
        <a:p>
          <a:r>
            <a:rPr lang="es-MX" dirty="0">
              <a:latin typeface="Arial" panose="020B0604020202020204" pitchFamily="34" charset="0"/>
              <a:cs typeface="Arial" panose="020B0604020202020204" pitchFamily="34" charset="0"/>
            </a:rPr>
            <a:t>¿Cómo lo experimentaron?</a:t>
          </a:r>
        </a:p>
      </dgm:t>
    </dgm:pt>
    <dgm:pt modelId="{799756CA-1C4F-6947-AF2B-6C665A717802}" type="sibTrans" cxnId="{373BD3D2-C567-3948-9F1F-1D817CC9B65A}">
      <dgm:prSet/>
      <dgm:spPr/>
      <dgm:t>
        <a:bodyPr/>
        <a:lstStyle/>
        <a:p>
          <a:endParaRPr lang="es-MX">
            <a:latin typeface="Arial" panose="020B0604020202020204" pitchFamily="34" charset="0"/>
            <a:cs typeface="Arial" panose="020B0604020202020204" pitchFamily="34" charset="0"/>
          </a:endParaRPr>
        </a:p>
      </dgm:t>
    </dgm:pt>
    <dgm:pt modelId="{FAFDB3FF-1BB4-AA4F-9ACD-88DE88F0B812}" type="parTrans" cxnId="{373BD3D2-C567-3948-9F1F-1D817CC9B65A}">
      <dgm:prSet/>
      <dgm:spPr/>
      <dgm:t>
        <a:bodyPr/>
        <a:lstStyle/>
        <a:p>
          <a:endParaRPr lang="es-MX">
            <a:latin typeface="Arial" panose="020B0604020202020204" pitchFamily="34" charset="0"/>
            <a:cs typeface="Arial" panose="020B0604020202020204" pitchFamily="34" charset="0"/>
          </a:endParaRPr>
        </a:p>
      </dgm:t>
    </dgm:pt>
    <dgm:pt modelId="{890E59A1-568B-8442-B84F-13D1F0C103BD}" type="pres">
      <dgm:prSet presAssocID="{8031BEEC-578C-F246-859E-38B3FB200EFD}" presName="Name0" presStyleCnt="0">
        <dgm:presLayoutVars>
          <dgm:dir/>
          <dgm:animLvl val="lvl"/>
          <dgm:resizeHandles val="exact"/>
        </dgm:presLayoutVars>
      </dgm:prSet>
      <dgm:spPr/>
    </dgm:pt>
    <dgm:pt modelId="{0C7906E9-7E2E-DD41-9BE0-2CE0BC473732}" type="pres">
      <dgm:prSet presAssocID="{0F9CCD38-D583-1A44-BC7A-6FEC5BC2AF80}" presName="boxAndChildren" presStyleCnt="0"/>
      <dgm:spPr/>
    </dgm:pt>
    <dgm:pt modelId="{B469C3E5-57A8-C94D-AB6D-6D02E07C0EDB}" type="pres">
      <dgm:prSet presAssocID="{0F9CCD38-D583-1A44-BC7A-6FEC5BC2AF80}" presName="parentTextBox" presStyleLbl="node1" presStyleIdx="0" presStyleCnt="3"/>
      <dgm:spPr/>
    </dgm:pt>
    <dgm:pt modelId="{DB0523D5-1797-9B46-B6F1-21351EA965D6}" type="pres">
      <dgm:prSet presAssocID="{0F9CCD38-D583-1A44-BC7A-6FEC5BC2AF80}" presName="entireBox" presStyleLbl="node1" presStyleIdx="0" presStyleCnt="3"/>
      <dgm:spPr/>
    </dgm:pt>
    <dgm:pt modelId="{ED10B76E-8254-014F-A642-FCDC3877E2A1}" type="pres">
      <dgm:prSet presAssocID="{0F9CCD38-D583-1A44-BC7A-6FEC5BC2AF80}" presName="descendantBox" presStyleCnt="0"/>
      <dgm:spPr/>
    </dgm:pt>
    <dgm:pt modelId="{6DC829B3-F0DC-8C4E-A35B-2900FAD9110F}" type="pres">
      <dgm:prSet presAssocID="{48DB696D-3D11-B747-A03D-C7EF0A873BBD}" presName="childTextBox" presStyleLbl="fgAccFollowNode1" presStyleIdx="0" presStyleCnt="2">
        <dgm:presLayoutVars>
          <dgm:bulletEnabled val="1"/>
        </dgm:presLayoutVars>
      </dgm:prSet>
      <dgm:spPr/>
    </dgm:pt>
    <dgm:pt modelId="{508E1434-9C21-FF46-8F78-0F839628DF96}" type="pres">
      <dgm:prSet presAssocID="{9F6B9C05-37C7-5C48-B540-558A67ECCE21}" presName="childTextBox" presStyleLbl="fgAccFollowNode1" presStyleIdx="1" presStyleCnt="2">
        <dgm:presLayoutVars>
          <dgm:bulletEnabled val="1"/>
        </dgm:presLayoutVars>
      </dgm:prSet>
      <dgm:spPr/>
    </dgm:pt>
    <dgm:pt modelId="{FD2AFB72-D51A-A448-B191-A83AA4F27082}" type="pres">
      <dgm:prSet presAssocID="{7DA67AA4-AA59-B849-B648-B974AA64D8B7}" presName="sp" presStyleCnt="0"/>
      <dgm:spPr/>
    </dgm:pt>
    <dgm:pt modelId="{AA6DEE80-14F4-8249-9D4F-9B6F5ABFA8CC}" type="pres">
      <dgm:prSet presAssocID="{774791D6-0D4C-7344-8E94-C8A3F2A31EEC}" presName="arrowAndChildren" presStyleCnt="0"/>
      <dgm:spPr/>
    </dgm:pt>
    <dgm:pt modelId="{69D3F624-9721-854E-B31B-95AA1541350E}" type="pres">
      <dgm:prSet presAssocID="{774791D6-0D4C-7344-8E94-C8A3F2A31EEC}" presName="parentTextArrow" presStyleLbl="node1" presStyleIdx="1" presStyleCnt="3"/>
      <dgm:spPr/>
    </dgm:pt>
    <dgm:pt modelId="{257E6D0C-62A5-BE4B-941D-7960F530C498}" type="pres">
      <dgm:prSet presAssocID="{A33A6A56-CCA5-D64D-B752-21AA9520E8ED}" presName="sp" presStyleCnt="0"/>
      <dgm:spPr/>
    </dgm:pt>
    <dgm:pt modelId="{2703D67D-3E0A-C348-BB8E-A37A724BDB3F}" type="pres">
      <dgm:prSet presAssocID="{C680D823-041D-1740-A7E9-62B9283FA89F}" presName="arrowAndChildren" presStyleCnt="0"/>
      <dgm:spPr/>
    </dgm:pt>
    <dgm:pt modelId="{6CF42233-ED3D-1041-AB4C-5AB2836FF26E}" type="pres">
      <dgm:prSet presAssocID="{C680D823-041D-1740-A7E9-62B9283FA89F}" presName="parentTextArrow" presStyleLbl="node1" presStyleIdx="2" presStyleCnt="3"/>
      <dgm:spPr/>
    </dgm:pt>
  </dgm:ptLst>
  <dgm:cxnLst>
    <dgm:cxn modelId="{14BB1D21-F0A0-BD45-9BAA-F55B52080D7A}" srcId="{0F9CCD38-D583-1A44-BC7A-6FEC5BC2AF80}" destId="{48DB696D-3D11-B747-A03D-C7EF0A873BBD}" srcOrd="0" destOrd="0" parTransId="{A1B16034-FCA6-5D41-8D4F-60D7C591F163}" sibTransId="{368683A8-0A11-3142-896C-ACA23850F29A}"/>
    <dgm:cxn modelId="{778D5625-79A5-3F42-B2A3-B2FFF90B9009}" type="presOf" srcId="{0F9CCD38-D583-1A44-BC7A-6FEC5BC2AF80}" destId="{B469C3E5-57A8-C94D-AB6D-6D02E07C0EDB}" srcOrd="0" destOrd="0" presId="urn:microsoft.com/office/officeart/2005/8/layout/process4"/>
    <dgm:cxn modelId="{BA6C8145-EF4C-6142-8D81-4B0D458479B8}" srcId="{8031BEEC-578C-F246-859E-38B3FB200EFD}" destId="{C680D823-041D-1740-A7E9-62B9283FA89F}" srcOrd="0" destOrd="0" parTransId="{C9B7E209-E7DC-FF43-B890-A820C9F1FB59}" sibTransId="{A33A6A56-CCA5-D64D-B752-21AA9520E8ED}"/>
    <dgm:cxn modelId="{A12FE84A-3282-8B43-9DB1-E2FD2A7DFE16}" type="presOf" srcId="{0F9CCD38-D583-1A44-BC7A-6FEC5BC2AF80}" destId="{DB0523D5-1797-9B46-B6F1-21351EA965D6}" srcOrd="1" destOrd="0" presId="urn:microsoft.com/office/officeart/2005/8/layout/process4"/>
    <dgm:cxn modelId="{8883CF65-D57F-2F48-9478-543B89042C1C}" type="presOf" srcId="{774791D6-0D4C-7344-8E94-C8A3F2A31EEC}" destId="{69D3F624-9721-854E-B31B-95AA1541350E}" srcOrd="0" destOrd="0" presId="urn:microsoft.com/office/officeart/2005/8/layout/process4"/>
    <dgm:cxn modelId="{BE66B67B-E18F-8F4E-9775-1EA9EDAF831A}" type="presOf" srcId="{9F6B9C05-37C7-5C48-B540-558A67ECCE21}" destId="{508E1434-9C21-FF46-8F78-0F839628DF96}" srcOrd="0" destOrd="0" presId="urn:microsoft.com/office/officeart/2005/8/layout/process4"/>
    <dgm:cxn modelId="{87AA0EBA-D787-A94E-A9A5-1939CEA25B8B}" type="presOf" srcId="{48DB696D-3D11-B747-A03D-C7EF0A873BBD}" destId="{6DC829B3-F0DC-8C4E-A35B-2900FAD9110F}" srcOrd="0" destOrd="0" presId="urn:microsoft.com/office/officeart/2005/8/layout/process4"/>
    <dgm:cxn modelId="{E1642EC0-C796-744F-ADBA-E551017C684F}" srcId="{8031BEEC-578C-F246-859E-38B3FB200EFD}" destId="{0F9CCD38-D583-1A44-BC7A-6FEC5BC2AF80}" srcOrd="2" destOrd="0" parTransId="{5DD426FE-47F7-E447-BBE2-F350FA21F0D9}" sibTransId="{6E581778-C9F1-1842-9111-FF93A986C0B8}"/>
    <dgm:cxn modelId="{E4DD94CE-4ECF-A446-8B2E-D1C7C60E05CD}" type="presOf" srcId="{8031BEEC-578C-F246-859E-38B3FB200EFD}" destId="{890E59A1-568B-8442-B84F-13D1F0C103BD}" srcOrd="0" destOrd="0" presId="urn:microsoft.com/office/officeart/2005/8/layout/process4"/>
    <dgm:cxn modelId="{373BD3D2-C567-3948-9F1F-1D817CC9B65A}" srcId="{0F9CCD38-D583-1A44-BC7A-6FEC5BC2AF80}" destId="{9F6B9C05-37C7-5C48-B540-558A67ECCE21}" srcOrd="1" destOrd="0" parTransId="{FAFDB3FF-1BB4-AA4F-9ACD-88DE88F0B812}" sibTransId="{799756CA-1C4F-6947-AF2B-6C665A717802}"/>
    <dgm:cxn modelId="{E99432DB-145C-0844-B8C5-B9EBB30E0897}" srcId="{8031BEEC-578C-F246-859E-38B3FB200EFD}" destId="{774791D6-0D4C-7344-8E94-C8A3F2A31EEC}" srcOrd="1" destOrd="0" parTransId="{4EF79359-5706-D145-AA89-B6BD6754A2A3}" sibTransId="{7DA67AA4-AA59-B849-B648-B974AA64D8B7}"/>
    <dgm:cxn modelId="{717F20EF-7E00-5345-A12E-6BF82504AF5C}" type="presOf" srcId="{C680D823-041D-1740-A7E9-62B9283FA89F}" destId="{6CF42233-ED3D-1041-AB4C-5AB2836FF26E}" srcOrd="0" destOrd="0" presId="urn:microsoft.com/office/officeart/2005/8/layout/process4"/>
    <dgm:cxn modelId="{CF4DBD51-A745-0343-B5A3-754D5D13EFDD}" type="presParOf" srcId="{890E59A1-568B-8442-B84F-13D1F0C103BD}" destId="{0C7906E9-7E2E-DD41-9BE0-2CE0BC473732}" srcOrd="0" destOrd="0" presId="urn:microsoft.com/office/officeart/2005/8/layout/process4"/>
    <dgm:cxn modelId="{6A93F9BE-B02C-974E-BAB4-EF96C44B89DF}" type="presParOf" srcId="{0C7906E9-7E2E-DD41-9BE0-2CE0BC473732}" destId="{B469C3E5-57A8-C94D-AB6D-6D02E07C0EDB}" srcOrd="0" destOrd="0" presId="urn:microsoft.com/office/officeart/2005/8/layout/process4"/>
    <dgm:cxn modelId="{D2EEBFA1-BF6B-3841-910B-94B7096BC475}" type="presParOf" srcId="{0C7906E9-7E2E-DD41-9BE0-2CE0BC473732}" destId="{DB0523D5-1797-9B46-B6F1-21351EA965D6}" srcOrd="1" destOrd="0" presId="urn:microsoft.com/office/officeart/2005/8/layout/process4"/>
    <dgm:cxn modelId="{C19EE337-065C-C64E-B931-130072A7E24D}" type="presParOf" srcId="{0C7906E9-7E2E-DD41-9BE0-2CE0BC473732}" destId="{ED10B76E-8254-014F-A642-FCDC3877E2A1}" srcOrd="2" destOrd="0" presId="urn:microsoft.com/office/officeart/2005/8/layout/process4"/>
    <dgm:cxn modelId="{5A8BCBF3-9A2B-2C49-84B7-C4DC7EE09FF2}" type="presParOf" srcId="{ED10B76E-8254-014F-A642-FCDC3877E2A1}" destId="{6DC829B3-F0DC-8C4E-A35B-2900FAD9110F}" srcOrd="0" destOrd="0" presId="urn:microsoft.com/office/officeart/2005/8/layout/process4"/>
    <dgm:cxn modelId="{0FF12038-B17D-8247-AD00-A3D4E09D690D}" type="presParOf" srcId="{ED10B76E-8254-014F-A642-FCDC3877E2A1}" destId="{508E1434-9C21-FF46-8F78-0F839628DF96}" srcOrd="1" destOrd="0" presId="urn:microsoft.com/office/officeart/2005/8/layout/process4"/>
    <dgm:cxn modelId="{F6C9FF3E-2D97-B94A-B427-F208850E4E8A}" type="presParOf" srcId="{890E59A1-568B-8442-B84F-13D1F0C103BD}" destId="{FD2AFB72-D51A-A448-B191-A83AA4F27082}" srcOrd="1" destOrd="0" presId="urn:microsoft.com/office/officeart/2005/8/layout/process4"/>
    <dgm:cxn modelId="{DD43FC8A-7DE2-6842-8516-FB40A34DF926}" type="presParOf" srcId="{890E59A1-568B-8442-B84F-13D1F0C103BD}" destId="{AA6DEE80-14F4-8249-9D4F-9B6F5ABFA8CC}" srcOrd="2" destOrd="0" presId="urn:microsoft.com/office/officeart/2005/8/layout/process4"/>
    <dgm:cxn modelId="{A64B7F51-2107-5A4D-8121-12ED2F4BFC61}" type="presParOf" srcId="{AA6DEE80-14F4-8249-9D4F-9B6F5ABFA8CC}" destId="{69D3F624-9721-854E-B31B-95AA1541350E}" srcOrd="0" destOrd="0" presId="urn:microsoft.com/office/officeart/2005/8/layout/process4"/>
    <dgm:cxn modelId="{1308E9B8-ACB8-704E-A94A-ACAD6B76CDA4}" type="presParOf" srcId="{890E59A1-568B-8442-B84F-13D1F0C103BD}" destId="{257E6D0C-62A5-BE4B-941D-7960F530C498}" srcOrd="3" destOrd="0" presId="urn:microsoft.com/office/officeart/2005/8/layout/process4"/>
    <dgm:cxn modelId="{363976FC-DBEF-2A4A-9816-90B63050DBC1}" type="presParOf" srcId="{890E59A1-568B-8442-B84F-13D1F0C103BD}" destId="{2703D67D-3E0A-C348-BB8E-A37A724BDB3F}" srcOrd="4" destOrd="0" presId="urn:microsoft.com/office/officeart/2005/8/layout/process4"/>
    <dgm:cxn modelId="{242F4154-1814-CA4A-9A9C-B8E99C141024}" type="presParOf" srcId="{2703D67D-3E0A-C348-BB8E-A37A724BDB3F}" destId="{6CF42233-ED3D-1041-AB4C-5AB2836FF26E}"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DAC1CEA-6575-1142-8053-7BA593D9566E}" type="doc">
      <dgm:prSet loTypeId="urn:microsoft.com/office/officeart/2005/8/layout/bProcess3" loCatId="" qsTypeId="urn:microsoft.com/office/officeart/2005/8/quickstyle/simple1" qsCatId="simple" csTypeId="urn:microsoft.com/office/officeart/2005/8/colors/colorful3" csCatId="colorful"/>
      <dgm:spPr/>
      <dgm:t>
        <a:bodyPr/>
        <a:lstStyle/>
        <a:p>
          <a:endParaRPr lang="es-MX"/>
        </a:p>
      </dgm:t>
    </dgm:pt>
    <dgm:pt modelId="{99EF0007-077A-204D-92ED-B37F17888BE7}">
      <dgm:prSet/>
      <dgm:spPr/>
      <dgm:t>
        <a:bodyPr/>
        <a:lstStyle/>
        <a:p>
          <a:r>
            <a:rPr lang="es-MX">
              <a:latin typeface="Arial" panose="020B0604020202020204" pitchFamily="34" charset="0"/>
              <a:cs typeface="Arial" panose="020B0604020202020204" pitchFamily="34" charset="0"/>
            </a:rPr>
            <a:t>Generar temas a partir de análisis de enunciados significativos o declaraciones significativas (horizontalización). </a:t>
          </a:r>
        </a:p>
      </dgm:t>
    </dgm:pt>
    <dgm:pt modelId="{080ED5A6-55FB-0C45-8D12-410282B0293A}" type="parTrans" cxnId="{4EC01F32-B55B-824F-92EF-DB47AC7F2BBF}">
      <dgm:prSet/>
      <dgm:spPr/>
      <dgm:t>
        <a:bodyPr/>
        <a:lstStyle/>
        <a:p>
          <a:endParaRPr lang="es-MX">
            <a:latin typeface="Arial" panose="020B0604020202020204" pitchFamily="34" charset="0"/>
            <a:cs typeface="Arial" panose="020B0604020202020204" pitchFamily="34" charset="0"/>
          </a:endParaRPr>
        </a:p>
      </dgm:t>
    </dgm:pt>
    <dgm:pt modelId="{1D6983AC-2ED1-2148-A7E4-309BF1FAFEB8}" type="sibTrans" cxnId="{4EC01F32-B55B-824F-92EF-DB47AC7F2BBF}">
      <dgm:prSet/>
      <dgm:spPr/>
      <dgm:t>
        <a:bodyPr/>
        <a:lstStyle/>
        <a:p>
          <a:endParaRPr lang="es-MX">
            <a:latin typeface="Arial" panose="020B0604020202020204" pitchFamily="34" charset="0"/>
            <a:cs typeface="Arial" panose="020B0604020202020204" pitchFamily="34" charset="0"/>
          </a:endParaRPr>
        </a:p>
      </dgm:t>
    </dgm:pt>
    <dgm:pt modelId="{38108342-9C1C-0346-86BC-CCDB204819D8}">
      <dgm:prSet/>
      <dgm:spPr/>
      <dgm:t>
        <a:bodyPr/>
        <a:lstStyle/>
        <a:p>
          <a:r>
            <a:rPr lang="es-MX">
              <a:latin typeface="Arial" panose="020B0604020202020204" pitchFamily="34" charset="0"/>
              <a:cs typeface="Arial" panose="020B0604020202020204" pitchFamily="34" charset="0"/>
            </a:rPr>
            <a:t>Desarrolla grupos de significados a partir de las declaraciones significativas. </a:t>
          </a:r>
        </a:p>
      </dgm:t>
    </dgm:pt>
    <dgm:pt modelId="{162132DF-6D42-4E48-AA08-A6E360EBDD9B}" type="parTrans" cxnId="{8CDCF5D3-666A-EA44-90A2-769BD8FB326A}">
      <dgm:prSet/>
      <dgm:spPr/>
      <dgm:t>
        <a:bodyPr/>
        <a:lstStyle/>
        <a:p>
          <a:endParaRPr lang="es-MX">
            <a:latin typeface="Arial" panose="020B0604020202020204" pitchFamily="34" charset="0"/>
            <a:cs typeface="Arial" panose="020B0604020202020204" pitchFamily="34" charset="0"/>
          </a:endParaRPr>
        </a:p>
      </dgm:t>
    </dgm:pt>
    <dgm:pt modelId="{DC885831-AACA-A34E-8442-CF7799EB204A}" type="sibTrans" cxnId="{8CDCF5D3-666A-EA44-90A2-769BD8FB326A}">
      <dgm:prSet/>
      <dgm:spPr/>
      <dgm:t>
        <a:bodyPr/>
        <a:lstStyle/>
        <a:p>
          <a:endParaRPr lang="es-MX">
            <a:latin typeface="Arial" panose="020B0604020202020204" pitchFamily="34" charset="0"/>
            <a:cs typeface="Arial" panose="020B0604020202020204" pitchFamily="34" charset="0"/>
          </a:endParaRPr>
        </a:p>
      </dgm:t>
    </dgm:pt>
    <dgm:pt modelId="{234AA7D5-1E35-EB45-AF99-A18A73BBC8FB}">
      <dgm:prSet/>
      <dgm:spPr/>
      <dgm:t>
        <a:bodyPr/>
        <a:lstStyle/>
        <a:p>
          <a:r>
            <a:rPr lang="es-MX" dirty="0">
              <a:latin typeface="Arial" panose="020B0604020202020204" pitchFamily="34" charset="0"/>
              <a:cs typeface="Arial" panose="020B0604020202020204" pitchFamily="34" charset="0"/>
            </a:rPr>
            <a:t>Realiza una descripción textual (noema) ¿El qupe del fenómeno? La noema completa tal como se da (desde muchos lados) (pre-reflexiva/intuitiva). </a:t>
          </a:r>
        </a:p>
      </dgm:t>
    </dgm:pt>
    <dgm:pt modelId="{FB429962-C1B4-BE4A-872D-E856D1DD5FCB}" type="parTrans" cxnId="{BE579B6B-EF8B-1A46-A9D8-8E0D5F73A494}">
      <dgm:prSet/>
      <dgm:spPr/>
      <dgm:t>
        <a:bodyPr/>
        <a:lstStyle/>
        <a:p>
          <a:endParaRPr lang="es-MX">
            <a:latin typeface="Arial" panose="020B0604020202020204" pitchFamily="34" charset="0"/>
            <a:cs typeface="Arial" panose="020B0604020202020204" pitchFamily="34" charset="0"/>
          </a:endParaRPr>
        </a:p>
      </dgm:t>
    </dgm:pt>
    <dgm:pt modelId="{3FEF1780-15FD-164E-B8D3-DD51BBB42930}" type="sibTrans" cxnId="{BE579B6B-EF8B-1A46-A9D8-8E0D5F73A494}">
      <dgm:prSet/>
      <dgm:spPr/>
      <dgm:t>
        <a:bodyPr/>
        <a:lstStyle/>
        <a:p>
          <a:endParaRPr lang="es-MX">
            <a:latin typeface="Arial" panose="020B0604020202020204" pitchFamily="34" charset="0"/>
            <a:cs typeface="Arial" panose="020B0604020202020204" pitchFamily="34" charset="0"/>
          </a:endParaRPr>
        </a:p>
      </dgm:t>
    </dgm:pt>
    <dgm:pt modelId="{E9FC31FE-A086-BA41-BD98-2F883D3EEB1F}">
      <dgm:prSet/>
      <dgm:spPr/>
      <dgm:t>
        <a:bodyPr/>
        <a:lstStyle/>
        <a:p>
          <a:r>
            <a:rPr lang="es-MX">
              <a:latin typeface="Arial" panose="020B0604020202020204" pitchFamily="34" charset="0"/>
              <a:cs typeface="Arial" panose="020B0604020202020204" pitchFamily="34" charset="0"/>
            </a:rPr>
            <a:t>Realiza una descripción estructural (noesis). La atención a las estructuras que subyacen a las texturas (solo se capata con la reflexión). </a:t>
          </a:r>
        </a:p>
      </dgm:t>
    </dgm:pt>
    <dgm:pt modelId="{590542BE-5031-0044-A68D-3BF86BCAE177}" type="parTrans" cxnId="{65B8A9F1-EED6-5F4D-AC3E-059AEC79A770}">
      <dgm:prSet/>
      <dgm:spPr/>
      <dgm:t>
        <a:bodyPr/>
        <a:lstStyle/>
        <a:p>
          <a:endParaRPr lang="es-MX">
            <a:latin typeface="Arial" panose="020B0604020202020204" pitchFamily="34" charset="0"/>
            <a:cs typeface="Arial" panose="020B0604020202020204" pitchFamily="34" charset="0"/>
          </a:endParaRPr>
        </a:p>
      </dgm:t>
    </dgm:pt>
    <dgm:pt modelId="{6C8C7312-95FE-7247-9D64-D43AAC3398AD}" type="sibTrans" cxnId="{65B8A9F1-EED6-5F4D-AC3E-059AEC79A770}">
      <dgm:prSet/>
      <dgm:spPr/>
      <dgm:t>
        <a:bodyPr/>
        <a:lstStyle/>
        <a:p>
          <a:endParaRPr lang="es-MX">
            <a:latin typeface="Arial" panose="020B0604020202020204" pitchFamily="34" charset="0"/>
            <a:cs typeface="Arial" panose="020B0604020202020204" pitchFamily="34" charset="0"/>
          </a:endParaRPr>
        </a:p>
      </dgm:t>
    </dgm:pt>
    <dgm:pt modelId="{4AD9CDCA-CFFA-AB4A-95E0-01C8415B5DEA}">
      <dgm:prSet/>
      <dgm:spPr/>
      <dgm:t>
        <a:bodyPr/>
        <a:lstStyle/>
        <a:p>
          <a:r>
            <a:rPr lang="es-MX">
              <a:latin typeface="Arial" panose="020B0604020202020204" pitchFamily="34" charset="0"/>
              <a:cs typeface="Arial" panose="020B0604020202020204" pitchFamily="34" charset="0"/>
            </a:rPr>
            <a:t>Reporta la escencia del fenómeno. Descripción combnada, la textura y la estructura en constante relación. </a:t>
          </a:r>
        </a:p>
      </dgm:t>
    </dgm:pt>
    <dgm:pt modelId="{3866CB03-33A3-AD42-9AD9-CAC952FA9010}" type="parTrans" cxnId="{20A752B5-759D-864B-B502-F92C7CA18BB2}">
      <dgm:prSet/>
      <dgm:spPr/>
      <dgm:t>
        <a:bodyPr/>
        <a:lstStyle/>
        <a:p>
          <a:endParaRPr lang="es-MX">
            <a:latin typeface="Arial" panose="020B0604020202020204" pitchFamily="34" charset="0"/>
            <a:cs typeface="Arial" panose="020B0604020202020204" pitchFamily="34" charset="0"/>
          </a:endParaRPr>
        </a:p>
      </dgm:t>
    </dgm:pt>
    <dgm:pt modelId="{DBD0EAFF-957D-F54B-AF8D-C68972A62870}" type="sibTrans" cxnId="{20A752B5-759D-864B-B502-F92C7CA18BB2}">
      <dgm:prSet/>
      <dgm:spPr/>
      <dgm:t>
        <a:bodyPr/>
        <a:lstStyle/>
        <a:p>
          <a:endParaRPr lang="es-MX">
            <a:latin typeface="Arial" panose="020B0604020202020204" pitchFamily="34" charset="0"/>
            <a:cs typeface="Arial" panose="020B0604020202020204" pitchFamily="34" charset="0"/>
          </a:endParaRPr>
        </a:p>
      </dgm:t>
    </dgm:pt>
    <dgm:pt modelId="{1C9570AC-58DC-BD47-AF42-77DA86755B92}" type="pres">
      <dgm:prSet presAssocID="{5DAC1CEA-6575-1142-8053-7BA593D9566E}" presName="Name0" presStyleCnt="0">
        <dgm:presLayoutVars>
          <dgm:dir/>
          <dgm:resizeHandles val="exact"/>
        </dgm:presLayoutVars>
      </dgm:prSet>
      <dgm:spPr/>
    </dgm:pt>
    <dgm:pt modelId="{41B68629-E8A0-E346-8E66-D6FB5603D585}" type="pres">
      <dgm:prSet presAssocID="{99EF0007-077A-204D-92ED-B37F17888BE7}" presName="node" presStyleLbl="node1" presStyleIdx="0" presStyleCnt="5">
        <dgm:presLayoutVars>
          <dgm:bulletEnabled val="1"/>
        </dgm:presLayoutVars>
      </dgm:prSet>
      <dgm:spPr/>
    </dgm:pt>
    <dgm:pt modelId="{B453F4B6-938B-A940-93D3-BA3CB1ACD292}" type="pres">
      <dgm:prSet presAssocID="{1D6983AC-2ED1-2148-A7E4-309BF1FAFEB8}" presName="sibTrans" presStyleLbl="sibTrans1D1" presStyleIdx="0" presStyleCnt="4"/>
      <dgm:spPr/>
    </dgm:pt>
    <dgm:pt modelId="{A0E24075-7659-6144-B123-4FCB9D1E9EE2}" type="pres">
      <dgm:prSet presAssocID="{1D6983AC-2ED1-2148-A7E4-309BF1FAFEB8}" presName="connectorText" presStyleLbl="sibTrans1D1" presStyleIdx="0" presStyleCnt="4"/>
      <dgm:spPr/>
    </dgm:pt>
    <dgm:pt modelId="{D96F5443-4571-BF4D-8AA7-7982697D202B}" type="pres">
      <dgm:prSet presAssocID="{38108342-9C1C-0346-86BC-CCDB204819D8}" presName="node" presStyleLbl="node1" presStyleIdx="1" presStyleCnt="5">
        <dgm:presLayoutVars>
          <dgm:bulletEnabled val="1"/>
        </dgm:presLayoutVars>
      </dgm:prSet>
      <dgm:spPr/>
    </dgm:pt>
    <dgm:pt modelId="{6B54FD62-29DB-2F4A-8584-3A64DBEA07A9}" type="pres">
      <dgm:prSet presAssocID="{DC885831-AACA-A34E-8442-CF7799EB204A}" presName="sibTrans" presStyleLbl="sibTrans1D1" presStyleIdx="1" presStyleCnt="4"/>
      <dgm:spPr/>
    </dgm:pt>
    <dgm:pt modelId="{F120E4EF-63AB-EB48-B6D0-B4487CAE92A0}" type="pres">
      <dgm:prSet presAssocID="{DC885831-AACA-A34E-8442-CF7799EB204A}" presName="connectorText" presStyleLbl="sibTrans1D1" presStyleIdx="1" presStyleCnt="4"/>
      <dgm:spPr/>
    </dgm:pt>
    <dgm:pt modelId="{15381482-9441-964D-9759-2A4E0FAB8837}" type="pres">
      <dgm:prSet presAssocID="{234AA7D5-1E35-EB45-AF99-A18A73BBC8FB}" presName="node" presStyleLbl="node1" presStyleIdx="2" presStyleCnt="5">
        <dgm:presLayoutVars>
          <dgm:bulletEnabled val="1"/>
        </dgm:presLayoutVars>
      </dgm:prSet>
      <dgm:spPr/>
    </dgm:pt>
    <dgm:pt modelId="{57BDD398-B517-A44F-A6AA-714BB532D152}" type="pres">
      <dgm:prSet presAssocID="{3FEF1780-15FD-164E-B8D3-DD51BBB42930}" presName="sibTrans" presStyleLbl="sibTrans1D1" presStyleIdx="2" presStyleCnt="4"/>
      <dgm:spPr/>
    </dgm:pt>
    <dgm:pt modelId="{DCB4151E-FD47-7344-89DA-D77A124E0737}" type="pres">
      <dgm:prSet presAssocID="{3FEF1780-15FD-164E-B8D3-DD51BBB42930}" presName="connectorText" presStyleLbl="sibTrans1D1" presStyleIdx="2" presStyleCnt="4"/>
      <dgm:spPr/>
    </dgm:pt>
    <dgm:pt modelId="{EEDC1327-EFE5-754E-9131-A5F29E041E9B}" type="pres">
      <dgm:prSet presAssocID="{E9FC31FE-A086-BA41-BD98-2F883D3EEB1F}" presName="node" presStyleLbl="node1" presStyleIdx="3" presStyleCnt="5">
        <dgm:presLayoutVars>
          <dgm:bulletEnabled val="1"/>
        </dgm:presLayoutVars>
      </dgm:prSet>
      <dgm:spPr/>
    </dgm:pt>
    <dgm:pt modelId="{98694EEC-625F-DD46-B2FD-2604FF810253}" type="pres">
      <dgm:prSet presAssocID="{6C8C7312-95FE-7247-9D64-D43AAC3398AD}" presName="sibTrans" presStyleLbl="sibTrans1D1" presStyleIdx="3" presStyleCnt="4"/>
      <dgm:spPr/>
    </dgm:pt>
    <dgm:pt modelId="{C92F62CD-F791-9E4D-A93A-935C6B6D42A4}" type="pres">
      <dgm:prSet presAssocID="{6C8C7312-95FE-7247-9D64-D43AAC3398AD}" presName="connectorText" presStyleLbl="sibTrans1D1" presStyleIdx="3" presStyleCnt="4"/>
      <dgm:spPr/>
    </dgm:pt>
    <dgm:pt modelId="{C6BE9CCA-466C-F340-B7AF-0677937F23F9}" type="pres">
      <dgm:prSet presAssocID="{4AD9CDCA-CFFA-AB4A-95E0-01C8415B5DEA}" presName="node" presStyleLbl="node1" presStyleIdx="4" presStyleCnt="5">
        <dgm:presLayoutVars>
          <dgm:bulletEnabled val="1"/>
        </dgm:presLayoutVars>
      </dgm:prSet>
      <dgm:spPr/>
    </dgm:pt>
  </dgm:ptLst>
  <dgm:cxnLst>
    <dgm:cxn modelId="{D8166B31-0672-E347-B370-72D6A3D969E8}" type="presOf" srcId="{3FEF1780-15FD-164E-B8D3-DD51BBB42930}" destId="{DCB4151E-FD47-7344-89DA-D77A124E0737}" srcOrd="1" destOrd="0" presId="urn:microsoft.com/office/officeart/2005/8/layout/bProcess3"/>
    <dgm:cxn modelId="{4EC01F32-B55B-824F-92EF-DB47AC7F2BBF}" srcId="{5DAC1CEA-6575-1142-8053-7BA593D9566E}" destId="{99EF0007-077A-204D-92ED-B37F17888BE7}" srcOrd="0" destOrd="0" parTransId="{080ED5A6-55FB-0C45-8D12-410282B0293A}" sibTransId="{1D6983AC-2ED1-2148-A7E4-309BF1FAFEB8}"/>
    <dgm:cxn modelId="{E0557A52-2FEC-6C4F-A747-E9D1CB49035F}" type="presOf" srcId="{5DAC1CEA-6575-1142-8053-7BA593D9566E}" destId="{1C9570AC-58DC-BD47-AF42-77DA86755B92}" srcOrd="0" destOrd="0" presId="urn:microsoft.com/office/officeart/2005/8/layout/bProcess3"/>
    <dgm:cxn modelId="{636FE665-FBDA-BF41-9DA2-BA7F0495300C}" type="presOf" srcId="{6C8C7312-95FE-7247-9D64-D43AAC3398AD}" destId="{C92F62CD-F791-9E4D-A93A-935C6B6D42A4}" srcOrd="1" destOrd="0" presId="urn:microsoft.com/office/officeart/2005/8/layout/bProcess3"/>
    <dgm:cxn modelId="{BE579B6B-EF8B-1A46-A9D8-8E0D5F73A494}" srcId="{5DAC1CEA-6575-1142-8053-7BA593D9566E}" destId="{234AA7D5-1E35-EB45-AF99-A18A73BBC8FB}" srcOrd="2" destOrd="0" parTransId="{FB429962-C1B4-BE4A-872D-E856D1DD5FCB}" sibTransId="{3FEF1780-15FD-164E-B8D3-DD51BBB42930}"/>
    <dgm:cxn modelId="{AD4C136F-BDA2-0D48-AD19-2F6293F6BB8F}" type="presOf" srcId="{99EF0007-077A-204D-92ED-B37F17888BE7}" destId="{41B68629-E8A0-E346-8E66-D6FB5603D585}" srcOrd="0" destOrd="0" presId="urn:microsoft.com/office/officeart/2005/8/layout/bProcess3"/>
    <dgm:cxn modelId="{E2E7307F-ABA4-FC46-A3F8-2ABCE13A0163}" type="presOf" srcId="{38108342-9C1C-0346-86BC-CCDB204819D8}" destId="{D96F5443-4571-BF4D-8AA7-7982697D202B}" srcOrd="0" destOrd="0" presId="urn:microsoft.com/office/officeart/2005/8/layout/bProcess3"/>
    <dgm:cxn modelId="{859AEC81-D9EE-404D-A18F-BEE42D579D38}" type="presOf" srcId="{234AA7D5-1E35-EB45-AF99-A18A73BBC8FB}" destId="{15381482-9441-964D-9759-2A4E0FAB8837}" srcOrd="0" destOrd="0" presId="urn:microsoft.com/office/officeart/2005/8/layout/bProcess3"/>
    <dgm:cxn modelId="{06040082-5466-DF46-8A54-8A2D0377805D}" type="presOf" srcId="{3FEF1780-15FD-164E-B8D3-DD51BBB42930}" destId="{57BDD398-B517-A44F-A6AA-714BB532D152}" srcOrd="0" destOrd="0" presId="urn:microsoft.com/office/officeart/2005/8/layout/bProcess3"/>
    <dgm:cxn modelId="{B4833093-82E1-7B4D-B8D8-06925C91B014}" type="presOf" srcId="{4AD9CDCA-CFFA-AB4A-95E0-01C8415B5DEA}" destId="{C6BE9CCA-466C-F340-B7AF-0677937F23F9}" srcOrd="0" destOrd="0" presId="urn:microsoft.com/office/officeart/2005/8/layout/bProcess3"/>
    <dgm:cxn modelId="{93B11795-2AD6-ED47-9580-8244EE0577FF}" type="presOf" srcId="{DC885831-AACA-A34E-8442-CF7799EB204A}" destId="{F120E4EF-63AB-EB48-B6D0-B4487CAE92A0}" srcOrd="1" destOrd="0" presId="urn:microsoft.com/office/officeart/2005/8/layout/bProcess3"/>
    <dgm:cxn modelId="{1794F296-38F2-DA45-8A79-CB1BDAA74175}" type="presOf" srcId="{E9FC31FE-A086-BA41-BD98-2F883D3EEB1F}" destId="{EEDC1327-EFE5-754E-9131-A5F29E041E9B}" srcOrd="0" destOrd="0" presId="urn:microsoft.com/office/officeart/2005/8/layout/bProcess3"/>
    <dgm:cxn modelId="{20A752B5-759D-864B-B502-F92C7CA18BB2}" srcId="{5DAC1CEA-6575-1142-8053-7BA593D9566E}" destId="{4AD9CDCA-CFFA-AB4A-95E0-01C8415B5DEA}" srcOrd="4" destOrd="0" parTransId="{3866CB03-33A3-AD42-9AD9-CAC952FA9010}" sibTransId="{DBD0EAFF-957D-F54B-AF8D-C68972A62870}"/>
    <dgm:cxn modelId="{8CDCF5D3-666A-EA44-90A2-769BD8FB326A}" srcId="{5DAC1CEA-6575-1142-8053-7BA593D9566E}" destId="{38108342-9C1C-0346-86BC-CCDB204819D8}" srcOrd="1" destOrd="0" parTransId="{162132DF-6D42-4E48-AA08-A6E360EBDD9B}" sibTransId="{DC885831-AACA-A34E-8442-CF7799EB204A}"/>
    <dgm:cxn modelId="{94E1F3D5-62AF-AB46-8102-D0BB0E5DCB47}" type="presOf" srcId="{1D6983AC-2ED1-2148-A7E4-309BF1FAFEB8}" destId="{A0E24075-7659-6144-B123-4FCB9D1E9EE2}" srcOrd="1" destOrd="0" presId="urn:microsoft.com/office/officeart/2005/8/layout/bProcess3"/>
    <dgm:cxn modelId="{49A92AE0-4A27-4843-ABEE-04DEA8307444}" type="presOf" srcId="{1D6983AC-2ED1-2148-A7E4-309BF1FAFEB8}" destId="{B453F4B6-938B-A940-93D3-BA3CB1ACD292}" srcOrd="0" destOrd="0" presId="urn:microsoft.com/office/officeart/2005/8/layout/bProcess3"/>
    <dgm:cxn modelId="{ED6BB2E4-9EA2-EC44-983E-9F3ADFB5CE29}" type="presOf" srcId="{DC885831-AACA-A34E-8442-CF7799EB204A}" destId="{6B54FD62-29DB-2F4A-8584-3A64DBEA07A9}" srcOrd="0" destOrd="0" presId="urn:microsoft.com/office/officeart/2005/8/layout/bProcess3"/>
    <dgm:cxn modelId="{65B8A9F1-EED6-5F4D-AC3E-059AEC79A770}" srcId="{5DAC1CEA-6575-1142-8053-7BA593D9566E}" destId="{E9FC31FE-A086-BA41-BD98-2F883D3EEB1F}" srcOrd="3" destOrd="0" parTransId="{590542BE-5031-0044-A68D-3BF86BCAE177}" sibTransId="{6C8C7312-95FE-7247-9D64-D43AAC3398AD}"/>
    <dgm:cxn modelId="{161EA0F8-664D-5E42-A880-DFE66BB8BE38}" type="presOf" srcId="{6C8C7312-95FE-7247-9D64-D43AAC3398AD}" destId="{98694EEC-625F-DD46-B2FD-2604FF810253}" srcOrd="0" destOrd="0" presId="urn:microsoft.com/office/officeart/2005/8/layout/bProcess3"/>
    <dgm:cxn modelId="{6557D0C0-0364-424C-90A2-3C28837C114D}" type="presParOf" srcId="{1C9570AC-58DC-BD47-AF42-77DA86755B92}" destId="{41B68629-E8A0-E346-8E66-D6FB5603D585}" srcOrd="0" destOrd="0" presId="urn:microsoft.com/office/officeart/2005/8/layout/bProcess3"/>
    <dgm:cxn modelId="{143B66F5-C318-5449-AB62-E0A26EBE6AFE}" type="presParOf" srcId="{1C9570AC-58DC-BD47-AF42-77DA86755B92}" destId="{B453F4B6-938B-A940-93D3-BA3CB1ACD292}" srcOrd="1" destOrd="0" presId="urn:microsoft.com/office/officeart/2005/8/layout/bProcess3"/>
    <dgm:cxn modelId="{ABC78119-67CE-CD4D-ABDE-FBCB1708BF2E}" type="presParOf" srcId="{B453F4B6-938B-A940-93D3-BA3CB1ACD292}" destId="{A0E24075-7659-6144-B123-4FCB9D1E9EE2}" srcOrd="0" destOrd="0" presId="urn:microsoft.com/office/officeart/2005/8/layout/bProcess3"/>
    <dgm:cxn modelId="{5405F877-1282-454F-9A55-D29080B54194}" type="presParOf" srcId="{1C9570AC-58DC-BD47-AF42-77DA86755B92}" destId="{D96F5443-4571-BF4D-8AA7-7982697D202B}" srcOrd="2" destOrd="0" presId="urn:microsoft.com/office/officeart/2005/8/layout/bProcess3"/>
    <dgm:cxn modelId="{5B742F26-A0E1-864B-A946-CFD9487FFEE1}" type="presParOf" srcId="{1C9570AC-58DC-BD47-AF42-77DA86755B92}" destId="{6B54FD62-29DB-2F4A-8584-3A64DBEA07A9}" srcOrd="3" destOrd="0" presId="urn:microsoft.com/office/officeart/2005/8/layout/bProcess3"/>
    <dgm:cxn modelId="{33B09847-3794-F649-BE8A-7EC9721ABD48}" type="presParOf" srcId="{6B54FD62-29DB-2F4A-8584-3A64DBEA07A9}" destId="{F120E4EF-63AB-EB48-B6D0-B4487CAE92A0}" srcOrd="0" destOrd="0" presId="urn:microsoft.com/office/officeart/2005/8/layout/bProcess3"/>
    <dgm:cxn modelId="{8F6E138A-8962-8443-B422-228EB33E9174}" type="presParOf" srcId="{1C9570AC-58DC-BD47-AF42-77DA86755B92}" destId="{15381482-9441-964D-9759-2A4E0FAB8837}" srcOrd="4" destOrd="0" presId="urn:microsoft.com/office/officeart/2005/8/layout/bProcess3"/>
    <dgm:cxn modelId="{06175134-E271-3944-8101-1721165DD1CA}" type="presParOf" srcId="{1C9570AC-58DC-BD47-AF42-77DA86755B92}" destId="{57BDD398-B517-A44F-A6AA-714BB532D152}" srcOrd="5" destOrd="0" presId="urn:microsoft.com/office/officeart/2005/8/layout/bProcess3"/>
    <dgm:cxn modelId="{B1588081-06A9-734F-9E0B-98B619F9FDE6}" type="presParOf" srcId="{57BDD398-B517-A44F-A6AA-714BB532D152}" destId="{DCB4151E-FD47-7344-89DA-D77A124E0737}" srcOrd="0" destOrd="0" presId="urn:microsoft.com/office/officeart/2005/8/layout/bProcess3"/>
    <dgm:cxn modelId="{8FD871F7-FB41-DA4A-8225-34DC88F2C023}" type="presParOf" srcId="{1C9570AC-58DC-BD47-AF42-77DA86755B92}" destId="{EEDC1327-EFE5-754E-9131-A5F29E041E9B}" srcOrd="6" destOrd="0" presId="urn:microsoft.com/office/officeart/2005/8/layout/bProcess3"/>
    <dgm:cxn modelId="{53D6EB5D-9C84-254C-A48A-B9B0974EED23}" type="presParOf" srcId="{1C9570AC-58DC-BD47-AF42-77DA86755B92}" destId="{98694EEC-625F-DD46-B2FD-2604FF810253}" srcOrd="7" destOrd="0" presId="urn:microsoft.com/office/officeart/2005/8/layout/bProcess3"/>
    <dgm:cxn modelId="{98898B40-CCEF-384C-8E81-1063A8DA10EC}" type="presParOf" srcId="{98694EEC-625F-DD46-B2FD-2604FF810253}" destId="{C92F62CD-F791-9E4D-A93A-935C6B6D42A4}" srcOrd="0" destOrd="0" presId="urn:microsoft.com/office/officeart/2005/8/layout/bProcess3"/>
    <dgm:cxn modelId="{E67BD246-E1C3-1941-AF41-A8B3A56A0CD3}" type="presParOf" srcId="{1C9570AC-58DC-BD47-AF42-77DA86755B92}" destId="{C6BE9CCA-466C-F340-B7AF-0677937F23F9}" srcOrd="8"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4609721-3241-F246-8AF6-0CFE883E4CB9}" type="doc">
      <dgm:prSet loTypeId="urn:microsoft.com/office/officeart/2005/8/layout/orgChart1" loCatId="" qsTypeId="urn:microsoft.com/office/officeart/2005/8/quickstyle/simple1" qsCatId="simple" csTypeId="urn:microsoft.com/office/officeart/2005/8/colors/accent1_2" csCatId="accent1" phldr="1"/>
      <dgm:spPr/>
      <dgm:t>
        <a:bodyPr/>
        <a:lstStyle/>
        <a:p>
          <a:endParaRPr lang="es-MX"/>
        </a:p>
      </dgm:t>
    </dgm:pt>
    <dgm:pt modelId="{B544EB4B-2DDA-7C43-923D-617F311221FE}">
      <dgm:prSet phldrT="[Texto]"/>
      <dgm:spPr/>
      <dgm:t>
        <a:bodyPr/>
        <a:lstStyle/>
        <a:p>
          <a:r>
            <a:rPr lang="es-MX" dirty="0">
              <a:latin typeface="Arial" panose="020B0604020202020204" pitchFamily="34" charset="0"/>
              <a:cs typeface="Arial" panose="020B0604020202020204" pitchFamily="34" charset="0"/>
            </a:rPr>
            <a:t>Escencia del fenómeno </a:t>
          </a:r>
        </a:p>
      </dgm:t>
    </dgm:pt>
    <dgm:pt modelId="{F3BD29BC-4177-AF48-A8B0-663676C7DF59}" type="parTrans" cxnId="{F4B0DB45-5EDB-F34B-BE1A-06CD56FC2F05}">
      <dgm:prSet/>
      <dgm:spPr/>
      <dgm:t>
        <a:bodyPr/>
        <a:lstStyle/>
        <a:p>
          <a:endParaRPr lang="es-MX">
            <a:latin typeface="Arial" panose="020B0604020202020204" pitchFamily="34" charset="0"/>
            <a:cs typeface="Arial" panose="020B0604020202020204" pitchFamily="34" charset="0"/>
          </a:endParaRPr>
        </a:p>
      </dgm:t>
    </dgm:pt>
    <dgm:pt modelId="{4DB1D43C-51BA-9E4C-A163-479448228921}" type="sibTrans" cxnId="{F4B0DB45-5EDB-F34B-BE1A-06CD56FC2F05}">
      <dgm:prSet/>
      <dgm:spPr/>
      <dgm:t>
        <a:bodyPr/>
        <a:lstStyle/>
        <a:p>
          <a:endParaRPr lang="es-MX">
            <a:latin typeface="Arial" panose="020B0604020202020204" pitchFamily="34" charset="0"/>
            <a:cs typeface="Arial" panose="020B0604020202020204" pitchFamily="34" charset="0"/>
          </a:endParaRPr>
        </a:p>
      </dgm:t>
    </dgm:pt>
    <dgm:pt modelId="{B4E7B596-0023-944D-98B2-BC460000ECF1}">
      <dgm:prSet phldrT="[Texto]"/>
      <dgm:spPr/>
      <dgm:t>
        <a:bodyPr/>
        <a:lstStyle/>
        <a:p>
          <a:r>
            <a:rPr lang="es-MX" dirty="0">
              <a:latin typeface="Arial" panose="020B0604020202020204" pitchFamily="34" charset="0"/>
              <a:cs typeface="Arial" panose="020B0604020202020204" pitchFamily="34" charset="0"/>
            </a:rPr>
            <a:t>Epoche or personal bracketing </a:t>
          </a:r>
        </a:p>
      </dgm:t>
    </dgm:pt>
    <dgm:pt modelId="{2B3FAA32-53D5-C244-95F8-27EC1618AE08}" type="parTrans" cxnId="{A4D8431B-60A6-0D42-92DD-8042F10622E9}">
      <dgm:prSet/>
      <dgm:spPr/>
      <dgm:t>
        <a:bodyPr/>
        <a:lstStyle/>
        <a:p>
          <a:endParaRPr lang="es-MX">
            <a:latin typeface="Arial" panose="020B0604020202020204" pitchFamily="34" charset="0"/>
            <a:cs typeface="Arial" panose="020B0604020202020204" pitchFamily="34" charset="0"/>
          </a:endParaRPr>
        </a:p>
      </dgm:t>
    </dgm:pt>
    <dgm:pt modelId="{E76DDCB6-21AC-D347-BDC7-2B0CD26AAF0E}" type="sibTrans" cxnId="{A4D8431B-60A6-0D42-92DD-8042F10622E9}">
      <dgm:prSet/>
      <dgm:spPr/>
      <dgm:t>
        <a:bodyPr/>
        <a:lstStyle/>
        <a:p>
          <a:endParaRPr lang="es-MX">
            <a:latin typeface="Arial" panose="020B0604020202020204" pitchFamily="34" charset="0"/>
            <a:cs typeface="Arial" panose="020B0604020202020204" pitchFamily="34" charset="0"/>
          </a:endParaRPr>
        </a:p>
      </dgm:t>
    </dgm:pt>
    <dgm:pt modelId="{45B001E8-BF27-BA41-BE37-CAD7927A4E0D}">
      <dgm:prSet phldrT="[Texto]"/>
      <dgm:spPr/>
      <dgm:t>
        <a:bodyPr/>
        <a:lstStyle/>
        <a:p>
          <a:r>
            <a:rPr lang="es-MX" dirty="0">
              <a:latin typeface="Arial" panose="020B0604020202020204" pitchFamily="34" charset="0"/>
              <a:cs typeface="Arial" panose="020B0604020202020204" pitchFamily="34" charset="0"/>
            </a:rPr>
            <a:t>Declaraciones significativas</a:t>
          </a:r>
        </a:p>
      </dgm:t>
    </dgm:pt>
    <dgm:pt modelId="{2D81DD13-EDEC-F048-806B-CB2EECFE1AA3}" type="parTrans" cxnId="{051938E3-D79C-1540-A1A0-16855FCC34CB}">
      <dgm:prSet/>
      <dgm:spPr/>
      <dgm:t>
        <a:bodyPr/>
        <a:lstStyle/>
        <a:p>
          <a:endParaRPr lang="es-MX">
            <a:latin typeface="Arial" panose="020B0604020202020204" pitchFamily="34" charset="0"/>
            <a:cs typeface="Arial" panose="020B0604020202020204" pitchFamily="34" charset="0"/>
          </a:endParaRPr>
        </a:p>
      </dgm:t>
    </dgm:pt>
    <dgm:pt modelId="{DC07793C-20B7-9448-8728-43E75B4E360D}" type="sibTrans" cxnId="{051938E3-D79C-1540-A1A0-16855FCC34CB}">
      <dgm:prSet/>
      <dgm:spPr/>
      <dgm:t>
        <a:bodyPr/>
        <a:lstStyle/>
        <a:p>
          <a:endParaRPr lang="es-MX">
            <a:latin typeface="Arial" panose="020B0604020202020204" pitchFamily="34" charset="0"/>
            <a:cs typeface="Arial" panose="020B0604020202020204" pitchFamily="34" charset="0"/>
          </a:endParaRPr>
        </a:p>
      </dgm:t>
    </dgm:pt>
    <dgm:pt modelId="{744F1497-C84F-064F-9FEF-FCB32C9AE8A1}">
      <dgm:prSet phldrT="[Texto]"/>
      <dgm:spPr/>
      <dgm:t>
        <a:bodyPr/>
        <a:lstStyle/>
        <a:p>
          <a:r>
            <a:rPr lang="es-MX" dirty="0">
              <a:latin typeface="Arial" panose="020B0604020202020204" pitchFamily="34" charset="0"/>
              <a:cs typeface="Arial" panose="020B0604020202020204" pitchFamily="34" charset="0"/>
            </a:rPr>
            <a:t>Significado Unidades</a:t>
          </a:r>
        </a:p>
      </dgm:t>
    </dgm:pt>
    <dgm:pt modelId="{97306F46-0B03-F54D-B331-79DE1FA1AE48}" type="parTrans" cxnId="{F5E68ADB-258C-404F-943F-B475C684AF40}">
      <dgm:prSet/>
      <dgm:spPr/>
      <dgm:t>
        <a:bodyPr/>
        <a:lstStyle/>
        <a:p>
          <a:endParaRPr lang="es-MX">
            <a:latin typeface="Arial" panose="020B0604020202020204" pitchFamily="34" charset="0"/>
            <a:cs typeface="Arial" panose="020B0604020202020204" pitchFamily="34" charset="0"/>
          </a:endParaRPr>
        </a:p>
      </dgm:t>
    </dgm:pt>
    <dgm:pt modelId="{BE0FD55F-6AC3-1541-9484-B048E26D8DEB}" type="sibTrans" cxnId="{F5E68ADB-258C-404F-943F-B475C684AF40}">
      <dgm:prSet/>
      <dgm:spPr/>
      <dgm:t>
        <a:bodyPr/>
        <a:lstStyle/>
        <a:p>
          <a:endParaRPr lang="es-MX">
            <a:latin typeface="Arial" panose="020B0604020202020204" pitchFamily="34" charset="0"/>
            <a:cs typeface="Arial" panose="020B0604020202020204" pitchFamily="34" charset="0"/>
          </a:endParaRPr>
        </a:p>
      </dgm:t>
    </dgm:pt>
    <dgm:pt modelId="{74956419-49FC-0840-A724-093D1AD499B9}">
      <dgm:prSet/>
      <dgm:spPr/>
      <dgm:t>
        <a:bodyPr/>
        <a:lstStyle/>
        <a:p>
          <a:r>
            <a:rPr lang="es-MX" dirty="0">
              <a:latin typeface="Arial" panose="020B0604020202020204" pitchFamily="34" charset="0"/>
              <a:cs typeface="Arial" panose="020B0604020202020204" pitchFamily="34" charset="0"/>
            </a:rPr>
            <a:t>descripción textual</a:t>
          </a:r>
        </a:p>
      </dgm:t>
    </dgm:pt>
    <dgm:pt modelId="{4318E662-151B-524D-A15B-FBA28CB5D787}" type="parTrans" cxnId="{4BA9BA40-586F-3240-BD86-290589F2FFE9}">
      <dgm:prSet/>
      <dgm:spPr/>
      <dgm:t>
        <a:bodyPr/>
        <a:lstStyle/>
        <a:p>
          <a:endParaRPr lang="es-MX">
            <a:latin typeface="Arial" panose="020B0604020202020204" pitchFamily="34" charset="0"/>
            <a:cs typeface="Arial" panose="020B0604020202020204" pitchFamily="34" charset="0"/>
          </a:endParaRPr>
        </a:p>
      </dgm:t>
    </dgm:pt>
    <dgm:pt modelId="{2636208D-4EBA-8F4C-8338-F6526060D0B2}" type="sibTrans" cxnId="{4BA9BA40-586F-3240-BD86-290589F2FFE9}">
      <dgm:prSet/>
      <dgm:spPr/>
      <dgm:t>
        <a:bodyPr/>
        <a:lstStyle/>
        <a:p>
          <a:endParaRPr lang="es-MX">
            <a:latin typeface="Arial" panose="020B0604020202020204" pitchFamily="34" charset="0"/>
            <a:cs typeface="Arial" panose="020B0604020202020204" pitchFamily="34" charset="0"/>
          </a:endParaRPr>
        </a:p>
      </dgm:t>
    </dgm:pt>
    <dgm:pt modelId="{7CFE9318-B2B5-F541-A473-DE4E49F0A404}">
      <dgm:prSet/>
      <dgm:spPr/>
      <dgm:t>
        <a:bodyPr/>
        <a:lstStyle/>
        <a:p>
          <a:r>
            <a:rPr lang="es-MX" dirty="0">
              <a:latin typeface="Arial" panose="020B0604020202020204" pitchFamily="34" charset="0"/>
              <a:cs typeface="Arial" panose="020B0604020202020204" pitchFamily="34" charset="0"/>
            </a:rPr>
            <a:t>Descripción estructural</a:t>
          </a:r>
        </a:p>
        <a:p>
          <a:r>
            <a:rPr lang="es-MX" dirty="0">
              <a:latin typeface="Arial" panose="020B0604020202020204" pitchFamily="34" charset="0"/>
              <a:cs typeface="Arial" panose="020B0604020202020204" pitchFamily="34" charset="0"/>
            </a:rPr>
            <a:t>Noema-Noesis </a:t>
          </a:r>
        </a:p>
      </dgm:t>
    </dgm:pt>
    <dgm:pt modelId="{E31F6B91-B473-B545-91B6-0F3DF70322A3}" type="parTrans" cxnId="{303E9F00-3DCF-1B40-BF46-DAC156F0EA8D}">
      <dgm:prSet/>
      <dgm:spPr/>
      <dgm:t>
        <a:bodyPr/>
        <a:lstStyle/>
        <a:p>
          <a:endParaRPr lang="es-MX">
            <a:latin typeface="Arial" panose="020B0604020202020204" pitchFamily="34" charset="0"/>
            <a:cs typeface="Arial" panose="020B0604020202020204" pitchFamily="34" charset="0"/>
          </a:endParaRPr>
        </a:p>
      </dgm:t>
    </dgm:pt>
    <dgm:pt modelId="{6BCA5E50-C2B7-744F-B46A-7AE1C52ED717}" type="sibTrans" cxnId="{303E9F00-3DCF-1B40-BF46-DAC156F0EA8D}">
      <dgm:prSet/>
      <dgm:spPr/>
      <dgm:t>
        <a:bodyPr/>
        <a:lstStyle/>
        <a:p>
          <a:endParaRPr lang="es-MX">
            <a:latin typeface="Arial" panose="020B0604020202020204" pitchFamily="34" charset="0"/>
            <a:cs typeface="Arial" panose="020B0604020202020204" pitchFamily="34" charset="0"/>
          </a:endParaRPr>
        </a:p>
      </dgm:t>
    </dgm:pt>
    <dgm:pt modelId="{3C160D2C-815C-1E49-A245-C5B2112EE7F2}" type="pres">
      <dgm:prSet presAssocID="{C4609721-3241-F246-8AF6-0CFE883E4CB9}" presName="hierChild1" presStyleCnt="0">
        <dgm:presLayoutVars>
          <dgm:orgChart val="1"/>
          <dgm:chPref val="1"/>
          <dgm:dir/>
          <dgm:animOne val="branch"/>
          <dgm:animLvl val="lvl"/>
          <dgm:resizeHandles/>
        </dgm:presLayoutVars>
      </dgm:prSet>
      <dgm:spPr/>
    </dgm:pt>
    <dgm:pt modelId="{20053138-D3CB-EF41-95BF-B2C580549D4E}" type="pres">
      <dgm:prSet presAssocID="{B544EB4B-2DDA-7C43-923D-617F311221FE}" presName="hierRoot1" presStyleCnt="0">
        <dgm:presLayoutVars>
          <dgm:hierBranch val="init"/>
        </dgm:presLayoutVars>
      </dgm:prSet>
      <dgm:spPr/>
    </dgm:pt>
    <dgm:pt modelId="{355ED3E9-1EA8-1143-8E58-D2E2D8C09237}" type="pres">
      <dgm:prSet presAssocID="{B544EB4B-2DDA-7C43-923D-617F311221FE}" presName="rootComposite1" presStyleCnt="0"/>
      <dgm:spPr/>
    </dgm:pt>
    <dgm:pt modelId="{FE611634-1A63-7442-A177-9B4CC1CF1EC6}" type="pres">
      <dgm:prSet presAssocID="{B544EB4B-2DDA-7C43-923D-617F311221FE}" presName="rootText1" presStyleLbl="node0" presStyleIdx="0" presStyleCnt="1">
        <dgm:presLayoutVars>
          <dgm:chPref val="3"/>
        </dgm:presLayoutVars>
      </dgm:prSet>
      <dgm:spPr/>
    </dgm:pt>
    <dgm:pt modelId="{C4390925-6FAF-8541-ACBE-2B47432BB6E3}" type="pres">
      <dgm:prSet presAssocID="{B544EB4B-2DDA-7C43-923D-617F311221FE}" presName="rootConnector1" presStyleLbl="node1" presStyleIdx="0" presStyleCnt="0"/>
      <dgm:spPr/>
    </dgm:pt>
    <dgm:pt modelId="{7EEAC1A6-8E25-F840-BF2A-AAEBED9D4618}" type="pres">
      <dgm:prSet presAssocID="{B544EB4B-2DDA-7C43-923D-617F311221FE}" presName="hierChild2" presStyleCnt="0"/>
      <dgm:spPr/>
    </dgm:pt>
    <dgm:pt modelId="{A3044BD5-AE39-6241-9E8E-F71572E775C1}" type="pres">
      <dgm:prSet presAssocID="{2B3FAA32-53D5-C244-95F8-27EC1618AE08}" presName="Name37" presStyleLbl="parChTrans1D2" presStyleIdx="0" presStyleCnt="5"/>
      <dgm:spPr/>
    </dgm:pt>
    <dgm:pt modelId="{FF73E5AF-E88C-DA4A-ADA5-F3B751868723}" type="pres">
      <dgm:prSet presAssocID="{B4E7B596-0023-944D-98B2-BC460000ECF1}" presName="hierRoot2" presStyleCnt="0">
        <dgm:presLayoutVars>
          <dgm:hierBranch val="init"/>
        </dgm:presLayoutVars>
      </dgm:prSet>
      <dgm:spPr/>
    </dgm:pt>
    <dgm:pt modelId="{35541E42-59FA-F246-88A2-3741689872B5}" type="pres">
      <dgm:prSet presAssocID="{B4E7B596-0023-944D-98B2-BC460000ECF1}" presName="rootComposite" presStyleCnt="0"/>
      <dgm:spPr/>
    </dgm:pt>
    <dgm:pt modelId="{B8F9CDB3-CBFE-C242-BEF3-DC2638838DFE}" type="pres">
      <dgm:prSet presAssocID="{B4E7B596-0023-944D-98B2-BC460000ECF1}" presName="rootText" presStyleLbl="node2" presStyleIdx="0" presStyleCnt="5">
        <dgm:presLayoutVars>
          <dgm:chPref val="3"/>
        </dgm:presLayoutVars>
      </dgm:prSet>
      <dgm:spPr/>
    </dgm:pt>
    <dgm:pt modelId="{CAB38D2C-7334-E444-8D5D-3EAD082A87EC}" type="pres">
      <dgm:prSet presAssocID="{B4E7B596-0023-944D-98B2-BC460000ECF1}" presName="rootConnector" presStyleLbl="node2" presStyleIdx="0" presStyleCnt="5"/>
      <dgm:spPr/>
    </dgm:pt>
    <dgm:pt modelId="{C72C5D64-C4BE-274E-8D5C-964B2D71B05D}" type="pres">
      <dgm:prSet presAssocID="{B4E7B596-0023-944D-98B2-BC460000ECF1}" presName="hierChild4" presStyleCnt="0"/>
      <dgm:spPr/>
    </dgm:pt>
    <dgm:pt modelId="{D15684CE-4D49-CB42-BBE3-594DF111F287}" type="pres">
      <dgm:prSet presAssocID="{B4E7B596-0023-944D-98B2-BC460000ECF1}" presName="hierChild5" presStyleCnt="0"/>
      <dgm:spPr/>
    </dgm:pt>
    <dgm:pt modelId="{101C8BDB-0E07-6842-A883-C90E04C96E10}" type="pres">
      <dgm:prSet presAssocID="{2D81DD13-EDEC-F048-806B-CB2EECFE1AA3}" presName="Name37" presStyleLbl="parChTrans1D2" presStyleIdx="1" presStyleCnt="5"/>
      <dgm:spPr/>
    </dgm:pt>
    <dgm:pt modelId="{64442AD3-9629-144A-B343-409486B6057C}" type="pres">
      <dgm:prSet presAssocID="{45B001E8-BF27-BA41-BE37-CAD7927A4E0D}" presName="hierRoot2" presStyleCnt="0">
        <dgm:presLayoutVars>
          <dgm:hierBranch val="init"/>
        </dgm:presLayoutVars>
      </dgm:prSet>
      <dgm:spPr/>
    </dgm:pt>
    <dgm:pt modelId="{F9615F11-CFA2-E542-9C33-D87F1BB4343A}" type="pres">
      <dgm:prSet presAssocID="{45B001E8-BF27-BA41-BE37-CAD7927A4E0D}" presName="rootComposite" presStyleCnt="0"/>
      <dgm:spPr/>
    </dgm:pt>
    <dgm:pt modelId="{4CDEE7A6-1531-ED41-887B-D2E1F5E6473D}" type="pres">
      <dgm:prSet presAssocID="{45B001E8-BF27-BA41-BE37-CAD7927A4E0D}" presName="rootText" presStyleLbl="node2" presStyleIdx="1" presStyleCnt="5">
        <dgm:presLayoutVars>
          <dgm:chPref val="3"/>
        </dgm:presLayoutVars>
      </dgm:prSet>
      <dgm:spPr/>
    </dgm:pt>
    <dgm:pt modelId="{0895D245-4945-D34A-B5D4-8F3926913F06}" type="pres">
      <dgm:prSet presAssocID="{45B001E8-BF27-BA41-BE37-CAD7927A4E0D}" presName="rootConnector" presStyleLbl="node2" presStyleIdx="1" presStyleCnt="5"/>
      <dgm:spPr/>
    </dgm:pt>
    <dgm:pt modelId="{6AB4D2EF-5F30-FC43-8491-636D5682FE9C}" type="pres">
      <dgm:prSet presAssocID="{45B001E8-BF27-BA41-BE37-CAD7927A4E0D}" presName="hierChild4" presStyleCnt="0"/>
      <dgm:spPr/>
    </dgm:pt>
    <dgm:pt modelId="{1B2628D8-8EBD-CB43-BEB7-E82BE94809D7}" type="pres">
      <dgm:prSet presAssocID="{45B001E8-BF27-BA41-BE37-CAD7927A4E0D}" presName="hierChild5" presStyleCnt="0"/>
      <dgm:spPr/>
    </dgm:pt>
    <dgm:pt modelId="{BB251630-30B1-0248-825A-9E369C9F9911}" type="pres">
      <dgm:prSet presAssocID="{97306F46-0B03-F54D-B331-79DE1FA1AE48}" presName="Name37" presStyleLbl="parChTrans1D2" presStyleIdx="2" presStyleCnt="5"/>
      <dgm:spPr/>
    </dgm:pt>
    <dgm:pt modelId="{A818725B-62F5-2D47-AE26-F47538D886DA}" type="pres">
      <dgm:prSet presAssocID="{744F1497-C84F-064F-9FEF-FCB32C9AE8A1}" presName="hierRoot2" presStyleCnt="0">
        <dgm:presLayoutVars>
          <dgm:hierBranch val="init"/>
        </dgm:presLayoutVars>
      </dgm:prSet>
      <dgm:spPr/>
    </dgm:pt>
    <dgm:pt modelId="{106CAB9C-2513-2047-90C2-684E89262216}" type="pres">
      <dgm:prSet presAssocID="{744F1497-C84F-064F-9FEF-FCB32C9AE8A1}" presName="rootComposite" presStyleCnt="0"/>
      <dgm:spPr/>
    </dgm:pt>
    <dgm:pt modelId="{C56068DA-C998-B145-A753-D0989224D3DA}" type="pres">
      <dgm:prSet presAssocID="{744F1497-C84F-064F-9FEF-FCB32C9AE8A1}" presName="rootText" presStyleLbl="node2" presStyleIdx="2" presStyleCnt="5">
        <dgm:presLayoutVars>
          <dgm:chPref val="3"/>
        </dgm:presLayoutVars>
      </dgm:prSet>
      <dgm:spPr/>
    </dgm:pt>
    <dgm:pt modelId="{31C15B0C-4438-1A4B-87A3-B1B4A210AF06}" type="pres">
      <dgm:prSet presAssocID="{744F1497-C84F-064F-9FEF-FCB32C9AE8A1}" presName="rootConnector" presStyleLbl="node2" presStyleIdx="2" presStyleCnt="5"/>
      <dgm:spPr/>
    </dgm:pt>
    <dgm:pt modelId="{D2E0CE2E-8FF5-A943-882E-4349543FF4F6}" type="pres">
      <dgm:prSet presAssocID="{744F1497-C84F-064F-9FEF-FCB32C9AE8A1}" presName="hierChild4" presStyleCnt="0"/>
      <dgm:spPr/>
    </dgm:pt>
    <dgm:pt modelId="{4862C751-E8C4-9649-86E8-7F3357FEE608}" type="pres">
      <dgm:prSet presAssocID="{744F1497-C84F-064F-9FEF-FCB32C9AE8A1}" presName="hierChild5" presStyleCnt="0"/>
      <dgm:spPr/>
    </dgm:pt>
    <dgm:pt modelId="{54E11EED-6FB9-484E-9459-4DDA08B92039}" type="pres">
      <dgm:prSet presAssocID="{4318E662-151B-524D-A15B-FBA28CB5D787}" presName="Name37" presStyleLbl="parChTrans1D2" presStyleIdx="3" presStyleCnt="5"/>
      <dgm:spPr/>
    </dgm:pt>
    <dgm:pt modelId="{EA60D36A-39A7-3E4B-A04F-7E9C8AA5EB3B}" type="pres">
      <dgm:prSet presAssocID="{74956419-49FC-0840-A724-093D1AD499B9}" presName="hierRoot2" presStyleCnt="0">
        <dgm:presLayoutVars>
          <dgm:hierBranch val="init"/>
        </dgm:presLayoutVars>
      </dgm:prSet>
      <dgm:spPr/>
    </dgm:pt>
    <dgm:pt modelId="{25ADB91F-EBC0-7A42-A1A3-2F2DCF6C7AD0}" type="pres">
      <dgm:prSet presAssocID="{74956419-49FC-0840-A724-093D1AD499B9}" presName="rootComposite" presStyleCnt="0"/>
      <dgm:spPr/>
    </dgm:pt>
    <dgm:pt modelId="{603B81AB-CCB3-A147-86BC-9B599870B5D9}" type="pres">
      <dgm:prSet presAssocID="{74956419-49FC-0840-A724-093D1AD499B9}" presName="rootText" presStyleLbl="node2" presStyleIdx="3" presStyleCnt="5">
        <dgm:presLayoutVars>
          <dgm:chPref val="3"/>
        </dgm:presLayoutVars>
      </dgm:prSet>
      <dgm:spPr/>
    </dgm:pt>
    <dgm:pt modelId="{A7BCB7A4-27EB-9149-92C3-3ADB97D25D04}" type="pres">
      <dgm:prSet presAssocID="{74956419-49FC-0840-A724-093D1AD499B9}" presName="rootConnector" presStyleLbl="node2" presStyleIdx="3" presStyleCnt="5"/>
      <dgm:spPr/>
    </dgm:pt>
    <dgm:pt modelId="{780EFD87-C773-FE4D-AC05-A4BEDD88BE92}" type="pres">
      <dgm:prSet presAssocID="{74956419-49FC-0840-A724-093D1AD499B9}" presName="hierChild4" presStyleCnt="0"/>
      <dgm:spPr/>
    </dgm:pt>
    <dgm:pt modelId="{E44E8B44-8D9A-FA47-BACD-77706A51CCAD}" type="pres">
      <dgm:prSet presAssocID="{74956419-49FC-0840-A724-093D1AD499B9}" presName="hierChild5" presStyleCnt="0"/>
      <dgm:spPr/>
    </dgm:pt>
    <dgm:pt modelId="{54D15862-8347-C946-BE8A-F776723A9100}" type="pres">
      <dgm:prSet presAssocID="{E31F6B91-B473-B545-91B6-0F3DF70322A3}" presName="Name37" presStyleLbl="parChTrans1D2" presStyleIdx="4" presStyleCnt="5"/>
      <dgm:spPr/>
    </dgm:pt>
    <dgm:pt modelId="{A9FCE7D2-F852-D845-8BD5-1A9D53681675}" type="pres">
      <dgm:prSet presAssocID="{7CFE9318-B2B5-F541-A473-DE4E49F0A404}" presName="hierRoot2" presStyleCnt="0">
        <dgm:presLayoutVars>
          <dgm:hierBranch val="init"/>
        </dgm:presLayoutVars>
      </dgm:prSet>
      <dgm:spPr/>
    </dgm:pt>
    <dgm:pt modelId="{9E610D5A-F89D-7E46-A89D-EB2E23442ACB}" type="pres">
      <dgm:prSet presAssocID="{7CFE9318-B2B5-F541-A473-DE4E49F0A404}" presName="rootComposite" presStyleCnt="0"/>
      <dgm:spPr/>
    </dgm:pt>
    <dgm:pt modelId="{52A8827E-9D17-A248-8647-DD7717B9DB74}" type="pres">
      <dgm:prSet presAssocID="{7CFE9318-B2B5-F541-A473-DE4E49F0A404}" presName="rootText" presStyleLbl="node2" presStyleIdx="4" presStyleCnt="5">
        <dgm:presLayoutVars>
          <dgm:chPref val="3"/>
        </dgm:presLayoutVars>
      </dgm:prSet>
      <dgm:spPr/>
    </dgm:pt>
    <dgm:pt modelId="{FD0051EF-4BA8-6C41-8624-71D46853DC62}" type="pres">
      <dgm:prSet presAssocID="{7CFE9318-B2B5-F541-A473-DE4E49F0A404}" presName="rootConnector" presStyleLbl="node2" presStyleIdx="4" presStyleCnt="5"/>
      <dgm:spPr/>
    </dgm:pt>
    <dgm:pt modelId="{DDA43C68-0B31-8942-90DF-3CEEAADEC44D}" type="pres">
      <dgm:prSet presAssocID="{7CFE9318-B2B5-F541-A473-DE4E49F0A404}" presName="hierChild4" presStyleCnt="0"/>
      <dgm:spPr/>
    </dgm:pt>
    <dgm:pt modelId="{82B4BE92-23F4-A34D-82B4-1A0FA5BC89EA}" type="pres">
      <dgm:prSet presAssocID="{7CFE9318-B2B5-F541-A473-DE4E49F0A404}" presName="hierChild5" presStyleCnt="0"/>
      <dgm:spPr/>
    </dgm:pt>
    <dgm:pt modelId="{97615DC2-A02B-0547-BD9F-89B83D5A7DF6}" type="pres">
      <dgm:prSet presAssocID="{B544EB4B-2DDA-7C43-923D-617F311221FE}" presName="hierChild3" presStyleCnt="0"/>
      <dgm:spPr/>
    </dgm:pt>
  </dgm:ptLst>
  <dgm:cxnLst>
    <dgm:cxn modelId="{303E9F00-3DCF-1B40-BF46-DAC156F0EA8D}" srcId="{B544EB4B-2DDA-7C43-923D-617F311221FE}" destId="{7CFE9318-B2B5-F541-A473-DE4E49F0A404}" srcOrd="4" destOrd="0" parTransId="{E31F6B91-B473-B545-91B6-0F3DF70322A3}" sibTransId="{6BCA5E50-C2B7-744F-B46A-7AE1C52ED717}"/>
    <dgm:cxn modelId="{1D673F0C-1174-684D-9105-83F63DEB9495}" type="presOf" srcId="{7CFE9318-B2B5-F541-A473-DE4E49F0A404}" destId="{52A8827E-9D17-A248-8647-DD7717B9DB74}" srcOrd="0" destOrd="0" presId="urn:microsoft.com/office/officeart/2005/8/layout/orgChart1"/>
    <dgm:cxn modelId="{DC479E0F-B8CE-E740-B86F-989BB6E609D8}" type="presOf" srcId="{E31F6B91-B473-B545-91B6-0F3DF70322A3}" destId="{54D15862-8347-C946-BE8A-F776723A9100}" srcOrd="0" destOrd="0" presId="urn:microsoft.com/office/officeart/2005/8/layout/orgChart1"/>
    <dgm:cxn modelId="{A4D8431B-60A6-0D42-92DD-8042F10622E9}" srcId="{B544EB4B-2DDA-7C43-923D-617F311221FE}" destId="{B4E7B596-0023-944D-98B2-BC460000ECF1}" srcOrd="0" destOrd="0" parTransId="{2B3FAA32-53D5-C244-95F8-27EC1618AE08}" sibTransId="{E76DDCB6-21AC-D347-BDC7-2B0CD26AAF0E}"/>
    <dgm:cxn modelId="{D2750928-199D-774A-B616-D4206117E3B7}" type="presOf" srcId="{B4E7B596-0023-944D-98B2-BC460000ECF1}" destId="{B8F9CDB3-CBFE-C242-BEF3-DC2638838DFE}" srcOrd="0" destOrd="0" presId="urn:microsoft.com/office/officeart/2005/8/layout/orgChart1"/>
    <dgm:cxn modelId="{4BA9BA40-586F-3240-BD86-290589F2FFE9}" srcId="{B544EB4B-2DDA-7C43-923D-617F311221FE}" destId="{74956419-49FC-0840-A724-093D1AD499B9}" srcOrd="3" destOrd="0" parTransId="{4318E662-151B-524D-A15B-FBA28CB5D787}" sibTransId="{2636208D-4EBA-8F4C-8338-F6526060D0B2}"/>
    <dgm:cxn modelId="{BDCD7342-B5CE-EA46-9A76-9E15BDC1D188}" type="presOf" srcId="{744F1497-C84F-064F-9FEF-FCB32C9AE8A1}" destId="{31C15B0C-4438-1A4B-87A3-B1B4A210AF06}" srcOrd="1" destOrd="0" presId="urn:microsoft.com/office/officeart/2005/8/layout/orgChart1"/>
    <dgm:cxn modelId="{50566743-7926-7844-8822-A97152CB6C69}" type="presOf" srcId="{C4609721-3241-F246-8AF6-0CFE883E4CB9}" destId="{3C160D2C-815C-1E49-A245-C5B2112EE7F2}" srcOrd="0" destOrd="0" presId="urn:microsoft.com/office/officeart/2005/8/layout/orgChart1"/>
    <dgm:cxn modelId="{F4B0DB45-5EDB-F34B-BE1A-06CD56FC2F05}" srcId="{C4609721-3241-F246-8AF6-0CFE883E4CB9}" destId="{B544EB4B-2DDA-7C43-923D-617F311221FE}" srcOrd="0" destOrd="0" parTransId="{F3BD29BC-4177-AF48-A8B0-663676C7DF59}" sibTransId="{4DB1D43C-51BA-9E4C-A163-479448228921}"/>
    <dgm:cxn modelId="{CAA4FD64-8897-A347-A7AC-F3A98D452262}" type="presOf" srcId="{2D81DD13-EDEC-F048-806B-CB2EECFE1AA3}" destId="{101C8BDB-0E07-6842-A883-C90E04C96E10}" srcOrd="0" destOrd="0" presId="urn:microsoft.com/office/officeart/2005/8/layout/orgChart1"/>
    <dgm:cxn modelId="{E00BAF66-125E-2145-9F2C-DB032E9CA136}" type="presOf" srcId="{7CFE9318-B2B5-F541-A473-DE4E49F0A404}" destId="{FD0051EF-4BA8-6C41-8624-71D46853DC62}" srcOrd="1" destOrd="0" presId="urn:microsoft.com/office/officeart/2005/8/layout/orgChart1"/>
    <dgm:cxn modelId="{C566A967-4C14-6C40-88B5-AE91D39FBB51}" type="presOf" srcId="{B544EB4B-2DDA-7C43-923D-617F311221FE}" destId="{C4390925-6FAF-8541-ACBE-2B47432BB6E3}" srcOrd="1" destOrd="0" presId="urn:microsoft.com/office/officeart/2005/8/layout/orgChart1"/>
    <dgm:cxn modelId="{84FD917A-0803-764E-8CD3-58F5AB3D3341}" type="presOf" srcId="{74956419-49FC-0840-A724-093D1AD499B9}" destId="{603B81AB-CCB3-A147-86BC-9B599870B5D9}" srcOrd="0" destOrd="0" presId="urn:microsoft.com/office/officeart/2005/8/layout/orgChart1"/>
    <dgm:cxn modelId="{B6A20F87-F7ED-2046-91BB-32C6E3AEF02C}" type="presOf" srcId="{B544EB4B-2DDA-7C43-923D-617F311221FE}" destId="{FE611634-1A63-7442-A177-9B4CC1CF1EC6}" srcOrd="0" destOrd="0" presId="urn:microsoft.com/office/officeart/2005/8/layout/orgChart1"/>
    <dgm:cxn modelId="{4834B496-0C3B-7242-87AA-4C555269F40D}" type="presOf" srcId="{45B001E8-BF27-BA41-BE37-CAD7927A4E0D}" destId="{0895D245-4945-D34A-B5D4-8F3926913F06}" srcOrd="1" destOrd="0" presId="urn:microsoft.com/office/officeart/2005/8/layout/orgChart1"/>
    <dgm:cxn modelId="{E78FF99D-2E59-D344-94BF-9DB2E553A017}" type="presOf" srcId="{B4E7B596-0023-944D-98B2-BC460000ECF1}" destId="{CAB38D2C-7334-E444-8D5D-3EAD082A87EC}" srcOrd="1" destOrd="0" presId="urn:microsoft.com/office/officeart/2005/8/layout/orgChart1"/>
    <dgm:cxn modelId="{DA7078A8-5761-EE47-AA46-466FBD016E7E}" type="presOf" srcId="{74956419-49FC-0840-A724-093D1AD499B9}" destId="{A7BCB7A4-27EB-9149-92C3-3ADB97D25D04}" srcOrd="1" destOrd="0" presId="urn:microsoft.com/office/officeart/2005/8/layout/orgChart1"/>
    <dgm:cxn modelId="{186A53AF-3FD8-C34B-83EA-3CAF4F3189A5}" type="presOf" srcId="{744F1497-C84F-064F-9FEF-FCB32C9AE8A1}" destId="{C56068DA-C998-B145-A753-D0989224D3DA}" srcOrd="0" destOrd="0" presId="urn:microsoft.com/office/officeart/2005/8/layout/orgChart1"/>
    <dgm:cxn modelId="{DECC69B4-8877-544C-BDCA-A15EEA87E86D}" type="presOf" srcId="{97306F46-0B03-F54D-B331-79DE1FA1AE48}" destId="{BB251630-30B1-0248-825A-9E369C9F9911}" srcOrd="0" destOrd="0" presId="urn:microsoft.com/office/officeart/2005/8/layout/orgChart1"/>
    <dgm:cxn modelId="{99C4D0C7-210A-024E-82B7-19AAAF041BB3}" type="presOf" srcId="{2B3FAA32-53D5-C244-95F8-27EC1618AE08}" destId="{A3044BD5-AE39-6241-9E8E-F71572E775C1}" srcOrd="0" destOrd="0" presId="urn:microsoft.com/office/officeart/2005/8/layout/orgChart1"/>
    <dgm:cxn modelId="{F5E68ADB-258C-404F-943F-B475C684AF40}" srcId="{B544EB4B-2DDA-7C43-923D-617F311221FE}" destId="{744F1497-C84F-064F-9FEF-FCB32C9AE8A1}" srcOrd="2" destOrd="0" parTransId="{97306F46-0B03-F54D-B331-79DE1FA1AE48}" sibTransId="{BE0FD55F-6AC3-1541-9484-B048E26D8DEB}"/>
    <dgm:cxn modelId="{3840FDDD-A6F9-FB48-9674-2A082B17BEE9}" type="presOf" srcId="{45B001E8-BF27-BA41-BE37-CAD7927A4E0D}" destId="{4CDEE7A6-1531-ED41-887B-D2E1F5E6473D}" srcOrd="0" destOrd="0" presId="urn:microsoft.com/office/officeart/2005/8/layout/orgChart1"/>
    <dgm:cxn modelId="{051938E3-D79C-1540-A1A0-16855FCC34CB}" srcId="{B544EB4B-2DDA-7C43-923D-617F311221FE}" destId="{45B001E8-BF27-BA41-BE37-CAD7927A4E0D}" srcOrd="1" destOrd="0" parTransId="{2D81DD13-EDEC-F048-806B-CB2EECFE1AA3}" sibTransId="{DC07793C-20B7-9448-8728-43E75B4E360D}"/>
    <dgm:cxn modelId="{EF7A76E7-FBF2-2248-904B-DC386FE718EE}" type="presOf" srcId="{4318E662-151B-524D-A15B-FBA28CB5D787}" destId="{54E11EED-6FB9-484E-9459-4DDA08B92039}" srcOrd="0" destOrd="0" presId="urn:microsoft.com/office/officeart/2005/8/layout/orgChart1"/>
    <dgm:cxn modelId="{3FDB0FCC-E72E-0948-8A66-82C95E267361}" type="presParOf" srcId="{3C160D2C-815C-1E49-A245-C5B2112EE7F2}" destId="{20053138-D3CB-EF41-95BF-B2C580549D4E}" srcOrd="0" destOrd="0" presId="urn:microsoft.com/office/officeart/2005/8/layout/orgChart1"/>
    <dgm:cxn modelId="{392BE06D-30B1-3E4C-9B32-1D19D34D4AB8}" type="presParOf" srcId="{20053138-D3CB-EF41-95BF-B2C580549D4E}" destId="{355ED3E9-1EA8-1143-8E58-D2E2D8C09237}" srcOrd="0" destOrd="0" presId="urn:microsoft.com/office/officeart/2005/8/layout/orgChart1"/>
    <dgm:cxn modelId="{491DF16F-11A8-CC48-8B85-5485E3FDDAE6}" type="presParOf" srcId="{355ED3E9-1EA8-1143-8E58-D2E2D8C09237}" destId="{FE611634-1A63-7442-A177-9B4CC1CF1EC6}" srcOrd="0" destOrd="0" presId="urn:microsoft.com/office/officeart/2005/8/layout/orgChart1"/>
    <dgm:cxn modelId="{8CE179CF-1C8E-E84C-8125-DBCAC10AA9B4}" type="presParOf" srcId="{355ED3E9-1EA8-1143-8E58-D2E2D8C09237}" destId="{C4390925-6FAF-8541-ACBE-2B47432BB6E3}" srcOrd="1" destOrd="0" presId="urn:microsoft.com/office/officeart/2005/8/layout/orgChart1"/>
    <dgm:cxn modelId="{B426C5D8-E0FC-1F42-9BD9-4901BB2E65D2}" type="presParOf" srcId="{20053138-D3CB-EF41-95BF-B2C580549D4E}" destId="{7EEAC1A6-8E25-F840-BF2A-AAEBED9D4618}" srcOrd="1" destOrd="0" presId="urn:microsoft.com/office/officeart/2005/8/layout/orgChart1"/>
    <dgm:cxn modelId="{8E9FFF6E-7155-9040-9E47-6A70FE0E67D0}" type="presParOf" srcId="{7EEAC1A6-8E25-F840-BF2A-AAEBED9D4618}" destId="{A3044BD5-AE39-6241-9E8E-F71572E775C1}" srcOrd="0" destOrd="0" presId="urn:microsoft.com/office/officeart/2005/8/layout/orgChart1"/>
    <dgm:cxn modelId="{DCE23D9E-4E50-5A47-BCE9-019F9575DED7}" type="presParOf" srcId="{7EEAC1A6-8E25-F840-BF2A-AAEBED9D4618}" destId="{FF73E5AF-E88C-DA4A-ADA5-F3B751868723}" srcOrd="1" destOrd="0" presId="urn:microsoft.com/office/officeart/2005/8/layout/orgChart1"/>
    <dgm:cxn modelId="{779BE65D-7A2C-6F44-A078-BA2B3FCC78CE}" type="presParOf" srcId="{FF73E5AF-E88C-DA4A-ADA5-F3B751868723}" destId="{35541E42-59FA-F246-88A2-3741689872B5}" srcOrd="0" destOrd="0" presId="urn:microsoft.com/office/officeart/2005/8/layout/orgChart1"/>
    <dgm:cxn modelId="{3AD0F248-924D-AE4E-97AA-9888CCAF22A0}" type="presParOf" srcId="{35541E42-59FA-F246-88A2-3741689872B5}" destId="{B8F9CDB3-CBFE-C242-BEF3-DC2638838DFE}" srcOrd="0" destOrd="0" presId="urn:microsoft.com/office/officeart/2005/8/layout/orgChart1"/>
    <dgm:cxn modelId="{9FCA29AB-61E4-B347-A75F-10FC1EC7093E}" type="presParOf" srcId="{35541E42-59FA-F246-88A2-3741689872B5}" destId="{CAB38D2C-7334-E444-8D5D-3EAD082A87EC}" srcOrd="1" destOrd="0" presId="urn:microsoft.com/office/officeart/2005/8/layout/orgChart1"/>
    <dgm:cxn modelId="{01D505DF-490B-5D47-BA8D-1F3B5844BEE8}" type="presParOf" srcId="{FF73E5AF-E88C-DA4A-ADA5-F3B751868723}" destId="{C72C5D64-C4BE-274E-8D5C-964B2D71B05D}" srcOrd="1" destOrd="0" presId="urn:microsoft.com/office/officeart/2005/8/layout/orgChart1"/>
    <dgm:cxn modelId="{C4522C36-CE59-F642-9491-733FE090F5BF}" type="presParOf" srcId="{FF73E5AF-E88C-DA4A-ADA5-F3B751868723}" destId="{D15684CE-4D49-CB42-BBE3-594DF111F287}" srcOrd="2" destOrd="0" presId="urn:microsoft.com/office/officeart/2005/8/layout/orgChart1"/>
    <dgm:cxn modelId="{0A5B8207-1F3A-6348-AC9B-F773FCEC4155}" type="presParOf" srcId="{7EEAC1A6-8E25-F840-BF2A-AAEBED9D4618}" destId="{101C8BDB-0E07-6842-A883-C90E04C96E10}" srcOrd="2" destOrd="0" presId="urn:microsoft.com/office/officeart/2005/8/layout/orgChart1"/>
    <dgm:cxn modelId="{DFDF10E5-29A3-744D-BB5F-A0298A160A46}" type="presParOf" srcId="{7EEAC1A6-8E25-F840-BF2A-AAEBED9D4618}" destId="{64442AD3-9629-144A-B343-409486B6057C}" srcOrd="3" destOrd="0" presId="urn:microsoft.com/office/officeart/2005/8/layout/orgChart1"/>
    <dgm:cxn modelId="{A8F63CA6-8022-BC48-A780-E78DFC21A684}" type="presParOf" srcId="{64442AD3-9629-144A-B343-409486B6057C}" destId="{F9615F11-CFA2-E542-9C33-D87F1BB4343A}" srcOrd="0" destOrd="0" presId="urn:microsoft.com/office/officeart/2005/8/layout/orgChart1"/>
    <dgm:cxn modelId="{00DCD6AA-3836-7142-A4D2-DDB4E17FD6E7}" type="presParOf" srcId="{F9615F11-CFA2-E542-9C33-D87F1BB4343A}" destId="{4CDEE7A6-1531-ED41-887B-D2E1F5E6473D}" srcOrd="0" destOrd="0" presId="urn:microsoft.com/office/officeart/2005/8/layout/orgChart1"/>
    <dgm:cxn modelId="{FD91356B-F80D-E34B-81E1-DE49D343E000}" type="presParOf" srcId="{F9615F11-CFA2-E542-9C33-D87F1BB4343A}" destId="{0895D245-4945-D34A-B5D4-8F3926913F06}" srcOrd="1" destOrd="0" presId="urn:microsoft.com/office/officeart/2005/8/layout/orgChart1"/>
    <dgm:cxn modelId="{06535C3B-B35A-DB4E-A619-F2D3B3ED00C1}" type="presParOf" srcId="{64442AD3-9629-144A-B343-409486B6057C}" destId="{6AB4D2EF-5F30-FC43-8491-636D5682FE9C}" srcOrd="1" destOrd="0" presId="urn:microsoft.com/office/officeart/2005/8/layout/orgChart1"/>
    <dgm:cxn modelId="{B3FDCA06-F676-5B48-B7C7-89239596ECD2}" type="presParOf" srcId="{64442AD3-9629-144A-B343-409486B6057C}" destId="{1B2628D8-8EBD-CB43-BEB7-E82BE94809D7}" srcOrd="2" destOrd="0" presId="urn:microsoft.com/office/officeart/2005/8/layout/orgChart1"/>
    <dgm:cxn modelId="{33C8840C-A48B-C849-BE96-2C3B6DAAC58B}" type="presParOf" srcId="{7EEAC1A6-8E25-F840-BF2A-AAEBED9D4618}" destId="{BB251630-30B1-0248-825A-9E369C9F9911}" srcOrd="4" destOrd="0" presId="urn:microsoft.com/office/officeart/2005/8/layout/orgChart1"/>
    <dgm:cxn modelId="{8F2703C2-4B86-0C40-B6FC-F35A2925869C}" type="presParOf" srcId="{7EEAC1A6-8E25-F840-BF2A-AAEBED9D4618}" destId="{A818725B-62F5-2D47-AE26-F47538D886DA}" srcOrd="5" destOrd="0" presId="urn:microsoft.com/office/officeart/2005/8/layout/orgChart1"/>
    <dgm:cxn modelId="{B5520B32-7516-884E-B39C-ACD7B9B2B55B}" type="presParOf" srcId="{A818725B-62F5-2D47-AE26-F47538D886DA}" destId="{106CAB9C-2513-2047-90C2-684E89262216}" srcOrd="0" destOrd="0" presId="urn:microsoft.com/office/officeart/2005/8/layout/orgChart1"/>
    <dgm:cxn modelId="{01C6A368-8E5D-D94B-9B19-912CDA8989E4}" type="presParOf" srcId="{106CAB9C-2513-2047-90C2-684E89262216}" destId="{C56068DA-C998-B145-A753-D0989224D3DA}" srcOrd="0" destOrd="0" presId="urn:microsoft.com/office/officeart/2005/8/layout/orgChart1"/>
    <dgm:cxn modelId="{4C12B069-95BF-5245-AB21-9E22B280A33A}" type="presParOf" srcId="{106CAB9C-2513-2047-90C2-684E89262216}" destId="{31C15B0C-4438-1A4B-87A3-B1B4A210AF06}" srcOrd="1" destOrd="0" presId="urn:microsoft.com/office/officeart/2005/8/layout/orgChart1"/>
    <dgm:cxn modelId="{5DCFBBE9-BABF-F24C-B453-62B3D21B2FFA}" type="presParOf" srcId="{A818725B-62F5-2D47-AE26-F47538D886DA}" destId="{D2E0CE2E-8FF5-A943-882E-4349543FF4F6}" srcOrd="1" destOrd="0" presId="urn:microsoft.com/office/officeart/2005/8/layout/orgChart1"/>
    <dgm:cxn modelId="{7F99AA82-6AFF-814B-896F-C828D43508BB}" type="presParOf" srcId="{A818725B-62F5-2D47-AE26-F47538D886DA}" destId="{4862C751-E8C4-9649-86E8-7F3357FEE608}" srcOrd="2" destOrd="0" presId="urn:microsoft.com/office/officeart/2005/8/layout/orgChart1"/>
    <dgm:cxn modelId="{38368070-9957-874E-9CAC-6B6B325DC6D2}" type="presParOf" srcId="{7EEAC1A6-8E25-F840-BF2A-AAEBED9D4618}" destId="{54E11EED-6FB9-484E-9459-4DDA08B92039}" srcOrd="6" destOrd="0" presId="urn:microsoft.com/office/officeart/2005/8/layout/orgChart1"/>
    <dgm:cxn modelId="{D1311216-293A-3946-AE16-9FD0EB16C12C}" type="presParOf" srcId="{7EEAC1A6-8E25-F840-BF2A-AAEBED9D4618}" destId="{EA60D36A-39A7-3E4B-A04F-7E9C8AA5EB3B}" srcOrd="7" destOrd="0" presId="urn:microsoft.com/office/officeart/2005/8/layout/orgChart1"/>
    <dgm:cxn modelId="{BDE34AD4-E054-3446-9778-F836913D0F45}" type="presParOf" srcId="{EA60D36A-39A7-3E4B-A04F-7E9C8AA5EB3B}" destId="{25ADB91F-EBC0-7A42-A1A3-2F2DCF6C7AD0}" srcOrd="0" destOrd="0" presId="urn:microsoft.com/office/officeart/2005/8/layout/orgChart1"/>
    <dgm:cxn modelId="{029AFF1C-6320-1C46-9578-C46E9EEE091E}" type="presParOf" srcId="{25ADB91F-EBC0-7A42-A1A3-2F2DCF6C7AD0}" destId="{603B81AB-CCB3-A147-86BC-9B599870B5D9}" srcOrd="0" destOrd="0" presId="urn:microsoft.com/office/officeart/2005/8/layout/orgChart1"/>
    <dgm:cxn modelId="{D9D9BFF7-DE8C-5D48-BF3B-E7C04294D963}" type="presParOf" srcId="{25ADB91F-EBC0-7A42-A1A3-2F2DCF6C7AD0}" destId="{A7BCB7A4-27EB-9149-92C3-3ADB97D25D04}" srcOrd="1" destOrd="0" presId="urn:microsoft.com/office/officeart/2005/8/layout/orgChart1"/>
    <dgm:cxn modelId="{3D74FA9A-1010-204F-945A-F28AAC51A622}" type="presParOf" srcId="{EA60D36A-39A7-3E4B-A04F-7E9C8AA5EB3B}" destId="{780EFD87-C773-FE4D-AC05-A4BEDD88BE92}" srcOrd="1" destOrd="0" presId="urn:microsoft.com/office/officeart/2005/8/layout/orgChart1"/>
    <dgm:cxn modelId="{F998FD78-E511-1646-A977-8E11F8084DDE}" type="presParOf" srcId="{EA60D36A-39A7-3E4B-A04F-7E9C8AA5EB3B}" destId="{E44E8B44-8D9A-FA47-BACD-77706A51CCAD}" srcOrd="2" destOrd="0" presId="urn:microsoft.com/office/officeart/2005/8/layout/orgChart1"/>
    <dgm:cxn modelId="{65D6047B-FED0-2B49-8C56-3A87899FCE2D}" type="presParOf" srcId="{7EEAC1A6-8E25-F840-BF2A-AAEBED9D4618}" destId="{54D15862-8347-C946-BE8A-F776723A9100}" srcOrd="8" destOrd="0" presId="urn:microsoft.com/office/officeart/2005/8/layout/orgChart1"/>
    <dgm:cxn modelId="{B9E06EEE-41AA-4443-B0E8-CF1AA577F525}" type="presParOf" srcId="{7EEAC1A6-8E25-F840-BF2A-AAEBED9D4618}" destId="{A9FCE7D2-F852-D845-8BD5-1A9D53681675}" srcOrd="9" destOrd="0" presId="urn:microsoft.com/office/officeart/2005/8/layout/orgChart1"/>
    <dgm:cxn modelId="{4DBB259A-412D-CA4F-806E-CEE05F3AFFD9}" type="presParOf" srcId="{A9FCE7D2-F852-D845-8BD5-1A9D53681675}" destId="{9E610D5A-F89D-7E46-A89D-EB2E23442ACB}" srcOrd="0" destOrd="0" presId="urn:microsoft.com/office/officeart/2005/8/layout/orgChart1"/>
    <dgm:cxn modelId="{125DBBAB-4391-1C47-AD72-1584B762964A}" type="presParOf" srcId="{9E610D5A-F89D-7E46-A89D-EB2E23442ACB}" destId="{52A8827E-9D17-A248-8647-DD7717B9DB74}" srcOrd="0" destOrd="0" presId="urn:microsoft.com/office/officeart/2005/8/layout/orgChart1"/>
    <dgm:cxn modelId="{3AE7C3A7-9628-964E-AAF1-C24BDD40DB64}" type="presParOf" srcId="{9E610D5A-F89D-7E46-A89D-EB2E23442ACB}" destId="{FD0051EF-4BA8-6C41-8624-71D46853DC62}" srcOrd="1" destOrd="0" presId="urn:microsoft.com/office/officeart/2005/8/layout/orgChart1"/>
    <dgm:cxn modelId="{BE44724D-5B84-0147-8683-E817840AE6ED}" type="presParOf" srcId="{A9FCE7D2-F852-D845-8BD5-1A9D53681675}" destId="{DDA43C68-0B31-8942-90DF-3CEEAADEC44D}" srcOrd="1" destOrd="0" presId="urn:microsoft.com/office/officeart/2005/8/layout/orgChart1"/>
    <dgm:cxn modelId="{24597AC6-819D-B747-A4C7-96C350E77922}" type="presParOf" srcId="{A9FCE7D2-F852-D845-8BD5-1A9D53681675}" destId="{82B4BE92-23F4-A34D-82B4-1A0FA5BC89EA}" srcOrd="2" destOrd="0" presId="urn:microsoft.com/office/officeart/2005/8/layout/orgChart1"/>
    <dgm:cxn modelId="{CEED3717-AEE3-F04C-8C7A-D12DA88CF495}" type="presParOf" srcId="{20053138-D3CB-EF41-95BF-B2C580549D4E}" destId="{97615DC2-A02B-0547-BD9F-89B83D5A7DF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9F85FE-41D2-F046-9D63-AEF81241E4B8}">
      <dsp:nvSpPr>
        <dsp:cNvPr id="0" name=""/>
        <dsp:cNvSpPr/>
      </dsp:nvSpPr>
      <dsp:spPr>
        <a:xfrm>
          <a:off x="0" y="41589"/>
          <a:ext cx="10515600" cy="42681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s-MX" sz="3800" kern="1200" dirty="0">
              <a:latin typeface="Arial" panose="020B0604020202020204" pitchFamily="34" charset="0"/>
              <a:cs typeface="Arial" panose="020B0604020202020204" pitchFamily="34" charset="0"/>
            </a:rPr>
            <a:t>Que los estudiantes adquieran habilidades para aplicar la técnica de </a:t>
          </a:r>
          <a:r>
            <a:rPr lang="es-MX" sz="3800" b="1" kern="1200" dirty="0">
              <a:latin typeface="Arial" panose="020B0604020202020204" pitchFamily="34" charset="0"/>
              <a:cs typeface="Arial" panose="020B0604020202020204" pitchFamily="34" charset="0"/>
            </a:rPr>
            <a:t>horizontalización</a:t>
          </a:r>
          <a:r>
            <a:rPr lang="es-MX" sz="3800" kern="1200" dirty="0">
              <a:latin typeface="Arial" panose="020B0604020202020204" pitchFamily="34" charset="0"/>
              <a:cs typeface="Arial" panose="020B0604020202020204" pitchFamily="34" charset="0"/>
            </a:rPr>
            <a:t> durante la fase de codificación abierta, favoreciendo la asignación inicial de códigos sin jerarquizar ni priorizar significados, respetando la diversidad de las voces en el material.</a:t>
          </a:r>
        </a:p>
      </dsp:txBody>
      <dsp:txXfrm>
        <a:off x="208354" y="249943"/>
        <a:ext cx="10098892" cy="38514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75884A-5499-C042-AAAB-DC8BC50DE162}">
      <dsp:nvSpPr>
        <dsp:cNvPr id="0" name=""/>
        <dsp:cNvSpPr/>
      </dsp:nvSpPr>
      <dsp:spPr>
        <a:xfrm>
          <a:off x="2767062" y="1787181"/>
          <a:ext cx="1359214" cy="1359214"/>
        </a:xfrm>
        <a:prstGeom prst="ellipse">
          <a:avLst/>
        </a:prstGeom>
        <a:solidFill>
          <a:schemeClr val="lt1">
            <a:hueOff val="0"/>
            <a:satOff val="0"/>
            <a:lumOff val="0"/>
            <a:alphaOff val="0"/>
          </a:schemeClr>
        </a:solidFill>
        <a:ln w="1905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MX" sz="1300" kern="1200" dirty="0"/>
            <a:t>Pregunta de investigación </a:t>
          </a:r>
        </a:p>
      </dsp:txBody>
      <dsp:txXfrm>
        <a:off x="2966114" y="1986233"/>
        <a:ext cx="961110" cy="961110"/>
      </dsp:txXfrm>
    </dsp:sp>
    <dsp:sp modelId="{093ABAE8-B360-AD40-9818-794C1E78F529}">
      <dsp:nvSpPr>
        <dsp:cNvPr id="0" name=""/>
        <dsp:cNvSpPr/>
      </dsp:nvSpPr>
      <dsp:spPr>
        <a:xfrm rot="16200000">
          <a:off x="3246965" y="1569731"/>
          <a:ext cx="399407" cy="35492"/>
        </a:xfrm>
        <a:custGeom>
          <a:avLst/>
          <a:gdLst/>
          <a:ahLst/>
          <a:cxnLst/>
          <a:rect l="0" t="0" r="0" b="0"/>
          <a:pathLst>
            <a:path>
              <a:moveTo>
                <a:pt x="0" y="17746"/>
              </a:moveTo>
              <a:lnTo>
                <a:pt x="399407" y="17746"/>
              </a:lnTo>
            </a:path>
          </a:pathLst>
        </a:custGeom>
        <a:noFill/>
        <a:ln w="1905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MX" sz="500" kern="1200"/>
        </a:p>
      </dsp:txBody>
      <dsp:txXfrm>
        <a:off x="3436684" y="1577492"/>
        <a:ext cx="19970" cy="19970"/>
      </dsp:txXfrm>
    </dsp:sp>
    <dsp:sp modelId="{E8E57988-672C-5540-8F08-F4A1C3292C2B}">
      <dsp:nvSpPr>
        <dsp:cNvPr id="0" name=""/>
        <dsp:cNvSpPr/>
      </dsp:nvSpPr>
      <dsp:spPr>
        <a:xfrm>
          <a:off x="2767062" y="28559"/>
          <a:ext cx="1359214" cy="1359214"/>
        </a:xfrm>
        <a:prstGeom prst="ellipse">
          <a:avLst/>
        </a:prstGeom>
        <a:solidFill>
          <a:schemeClr val="lt1">
            <a:hueOff val="0"/>
            <a:satOff val="0"/>
            <a:lumOff val="0"/>
            <a:alphaOff val="0"/>
          </a:schemeClr>
        </a:solidFill>
        <a:ln w="1905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MX" sz="900" kern="1200" dirty="0"/>
            <a:t>Lectura intensiva de los datos </a:t>
          </a:r>
        </a:p>
      </dsp:txBody>
      <dsp:txXfrm>
        <a:off x="2966114" y="227611"/>
        <a:ext cx="961110" cy="961110"/>
      </dsp:txXfrm>
    </dsp:sp>
    <dsp:sp modelId="{67E385FD-4BC6-D743-BE8B-DB12361416A2}">
      <dsp:nvSpPr>
        <dsp:cNvPr id="0" name=""/>
        <dsp:cNvSpPr/>
      </dsp:nvSpPr>
      <dsp:spPr>
        <a:xfrm rot="20511446">
          <a:off x="4083288" y="2179792"/>
          <a:ext cx="370169" cy="35492"/>
        </a:xfrm>
        <a:custGeom>
          <a:avLst/>
          <a:gdLst/>
          <a:ahLst/>
          <a:cxnLst/>
          <a:rect l="0" t="0" r="0" b="0"/>
          <a:pathLst>
            <a:path>
              <a:moveTo>
                <a:pt x="0" y="17746"/>
              </a:moveTo>
              <a:lnTo>
                <a:pt x="370169" y="17746"/>
              </a:lnTo>
            </a:path>
          </a:pathLst>
        </a:custGeom>
        <a:noFill/>
        <a:ln w="1905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MX" sz="500" kern="1200"/>
        </a:p>
      </dsp:txBody>
      <dsp:txXfrm>
        <a:off x="4259118" y="2188284"/>
        <a:ext cx="18508" cy="18508"/>
      </dsp:txXfrm>
    </dsp:sp>
    <dsp:sp modelId="{13AC8E9F-B168-2740-B263-465D04AAA18B}">
      <dsp:nvSpPr>
        <dsp:cNvPr id="0" name=""/>
        <dsp:cNvSpPr/>
      </dsp:nvSpPr>
      <dsp:spPr>
        <a:xfrm>
          <a:off x="4410469" y="1248681"/>
          <a:ext cx="1359214" cy="1359214"/>
        </a:xfrm>
        <a:prstGeom prst="ellipse">
          <a:avLst/>
        </a:prstGeom>
        <a:solidFill>
          <a:schemeClr val="lt1">
            <a:hueOff val="0"/>
            <a:satOff val="0"/>
            <a:lumOff val="0"/>
            <a:alphaOff val="0"/>
          </a:schemeClr>
        </a:solidFill>
        <a:ln w="1905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MX" sz="900" kern="1200" dirty="0"/>
            <a:t>Presentando los resultados </a:t>
          </a:r>
        </a:p>
      </dsp:txBody>
      <dsp:txXfrm>
        <a:off x="4609521" y="1447733"/>
        <a:ext cx="961110" cy="961110"/>
      </dsp:txXfrm>
    </dsp:sp>
    <dsp:sp modelId="{FBA1AF33-E83D-F848-836B-9081F2CAB5C9}">
      <dsp:nvSpPr>
        <dsp:cNvPr id="0" name=""/>
        <dsp:cNvSpPr/>
      </dsp:nvSpPr>
      <dsp:spPr>
        <a:xfrm rot="3240000">
          <a:off x="3761491" y="3164973"/>
          <a:ext cx="410664" cy="35492"/>
        </a:xfrm>
        <a:custGeom>
          <a:avLst/>
          <a:gdLst/>
          <a:ahLst/>
          <a:cxnLst/>
          <a:rect l="0" t="0" r="0" b="0"/>
          <a:pathLst>
            <a:path>
              <a:moveTo>
                <a:pt x="0" y="17746"/>
              </a:moveTo>
              <a:lnTo>
                <a:pt x="410664" y="17746"/>
              </a:lnTo>
            </a:path>
          </a:pathLst>
        </a:custGeom>
        <a:noFill/>
        <a:ln w="1905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MX" sz="500" kern="1200"/>
        </a:p>
      </dsp:txBody>
      <dsp:txXfrm>
        <a:off x="3956557" y="3172452"/>
        <a:ext cx="20533" cy="20533"/>
      </dsp:txXfrm>
    </dsp:sp>
    <dsp:sp modelId="{D6240AC2-A772-A04F-BFAA-0575893A175B}">
      <dsp:nvSpPr>
        <dsp:cNvPr id="0" name=""/>
        <dsp:cNvSpPr/>
      </dsp:nvSpPr>
      <dsp:spPr>
        <a:xfrm>
          <a:off x="3807370" y="3219042"/>
          <a:ext cx="1359214" cy="1359214"/>
        </a:xfrm>
        <a:prstGeom prst="ellipse">
          <a:avLst/>
        </a:prstGeom>
        <a:solidFill>
          <a:schemeClr val="lt1">
            <a:hueOff val="0"/>
            <a:satOff val="0"/>
            <a:lumOff val="0"/>
            <a:alphaOff val="0"/>
          </a:schemeClr>
        </a:solidFill>
        <a:ln w="1905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MX" sz="900" kern="1200" dirty="0"/>
            <a:t>Construcción del marco de codificación </a:t>
          </a:r>
        </a:p>
      </dsp:txBody>
      <dsp:txXfrm>
        <a:off x="4006422" y="3418094"/>
        <a:ext cx="961110" cy="961110"/>
      </dsp:txXfrm>
    </dsp:sp>
    <dsp:sp modelId="{F362AFA9-C7EB-0840-863D-46A62C3C84D9}">
      <dsp:nvSpPr>
        <dsp:cNvPr id="0" name=""/>
        <dsp:cNvSpPr/>
      </dsp:nvSpPr>
      <dsp:spPr>
        <a:xfrm rot="7560000">
          <a:off x="2721183" y="3164973"/>
          <a:ext cx="410664" cy="35492"/>
        </a:xfrm>
        <a:custGeom>
          <a:avLst/>
          <a:gdLst/>
          <a:ahLst/>
          <a:cxnLst/>
          <a:rect l="0" t="0" r="0" b="0"/>
          <a:pathLst>
            <a:path>
              <a:moveTo>
                <a:pt x="0" y="17746"/>
              </a:moveTo>
              <a:lnTo>
                <a:pt x="410664" y="17746"/>
              </a:lnTo>
            </a:path>
          </a:pathLst>
        </a:custGeom>
        <a:noFill/>
        <a:ln w="1905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MX" sz="500" kern="1200"/>
        </a:p>
      </dsp:txBody>
      <dsp:txXfrm rot="10800000">
        <a:off x="2916248" y="3172452"/>
        <a:ext cx="20533" cy="20533"/>
      </dsp:txXfrm>
    </dsp:sp>
    <dsp:sp modelId="{0FDC687E-95DC-D247-94B7-280B3FA3CD30}">
      <dsp:nvSpPr>
        <dsp:cNvPr id="0" name=""/>
        <dsp:cNvSpPr/>
      </dsp:nvSpPr>
      <dsp:spPr>
        <a:xfrm>
          <a:off x="1726754" y="3219042"/>
          <a:ext cx="1359214" cy="1359214"/>
        </a:xfrm>
        <a:prstGeom prst="ellipse">
          <a:avLst/>
        </a:prstGeom>
        <a:solidFill>
          <a:schemeClr val="lt1">
            <a:hueOff val="0"/>
            <a:satOff val="0"/>
            <a:lumOff val="0"/>
            <a:alphaOff val="0"/>
          </a:schemeClr>
        </a:solidFill>
        <a:ln w="1905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MX" sz="900" kern="1200" dirty="0"/>
            <a:t>Codificación de los datos</a:t>
          </a:r>
        </a:p>
        <a:p>
          <a:pPr marL="0" lvl="0" indent="0" algn="ctr" defTabSz="400050">
            <a:lnSpc>
              <a:spcPct val="90000"/>
            </a:lnSpc>
            <a:spcBef>
              <a:spcPct val="0"/>
            </a:spcBef>
            <a:spcAft>
              <a:spcPct val="35000"/>
            </a:spcAft>
            <a:buNone/>
          </a:pPr>
          <a:r>
            <a:rPr lang="es-MX" sz="900" kern="1200" dirty="0"/>
            <a:t>Horizontalización  </a:t>
          </a:r>
        </a:p>
      </dsp:txBody>
      <dsp:txXfrm>
        <a:off x="1925806" y="3418094"/>
        <a:ext cx="961110" cy="961110"/>
      </dsp:txXfrm>
    </dsp:sp>
    <dsp:sp modelId="{54A6B210-54A1-1141-98EA-B030D2EB1842}">
      <dsp:nvSpPr>
        <dsp:cNvPr id="0" name=""/>
        <dsp:cNvSpPr/>
      </dsp:nvSpPr>
      <dsp:spPr>
        <a:xfrm rot="11751588">
          <a:off x="2220702" y="2183608"/>
          <a:ext cx="583333" cy="35492"/>
        </a:xfrm>
        <a:custGeom>
          <a:avLst/>
          <a:gdLst/>
          <a:ahLst/>
          <a:cxnLst/>
          <a:rect l="0" t="0" r="0" b="0"/>
          <a:pathLst>
            <a:path>
              <a:moveTo>
                <a:pt x="0" y="17746"/>
              </a:moveTo>
              <a:lnTo>
                <a:pt x="583333" y="17746"/>
              </a:lnTo>
            </a:path>
          </a:pathLst>
        </a:custGeom>
        <a:noFill/>
        <a:ln w="1905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MX" sz="500" kern="1200"/>
        </a:p>
      </dsp:txBody>
      <dsp:txXfrm rot="10800000">
        <a:off x="2497785" y="2186771"/>
        <a:ext cx="29166" cy="29166"/>
      </dsp:txXfrm>
    </dsp:sp>
    <dsp:sp modelId="{DC2C3F9E-80BD-054C-857B-A221237FFD9D}">
      <dsp:nvSpPr>
        <dsp:cNvPr id="0" name=""/>
        <dsp:cNvSpPr/>
      </dsp:nvSpPr>
      <dsp:spPr>
        <a:xfrm>
          <a:off x="898461" y="1256313"/>
          <a:ext cx="1359214" cy="1359214"/>
        </a:xfrm>
        <a:prstGeom prst="ellipse">
          <a:avLst/>
        </a:prstGeom>
        <a:solidFill>
          <a:schemeClr val="lt1">
            <a:hueOff val="0"/>
            <a:satOff val="0"/>
            <a:lumOff val="0"/>
            <a:alphaOff val="0"/>
          </a:schemeClr>
        </a:solidFill>
        <a:ln w="1905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s-MX" sz="900" kern="1200" dirty="0"/>
            <a:t>Analizando los datos codificados </a:t>
          </a:r>
        </a:p>
      </dsp:txBody>
      <dsp:txXfrm>
        <a:off x="1097513" y="1455365"/>
        <a:ext cx="961110" cy="9611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A4C02F-119D-D041-8124-27EE90CC6D44}">
      <dsp:nvSpPr>
        <dsp:cNvPr id="0" name=""/>
        <dsp:cNvSpPr/>
      </dsp:nvSpPr>
      <dsp:spPr>
        <a:xfrm>
          <a:off x="0" y="351819"/>
          <a:ext cx="10515600" cy="115829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s-MX" sz="3000" kern="1200">
              <a:latin typeface="Arial" panose="020B0604020202020204" pitchFamily="34" charset="0"/>
              <a:cs typeface="Arial" panose="020B0604020202020204" pitchFamily="34" charset="0"/>
            </a:rPr>
            <a:t>Selecciona un fragmento de texto que provenga de una entrevista o grupo focal (de preferencia entre 1-2 cuartillas). </a:t>
          </a:r>
        </a:p>
      </dsp:txBody>
      <dsp:txXfrm>
        <a:off x="56543" y="408362"/>
        <a:ext cx="10402514" cy="1045213"/>
      </dsp:txXfrm>
    </dsp:sp>
    <dsp:sp modelId="{DEE2B8E9-A8E6-C04E-BCC6-FA9EBBF0640B}">
      <dsp:nvSpPr>
        <dsp:cNvPr id="0" name=""/>
        <dsp:cNvSpPr/>
      </dsp:nvSpPr>
      <dsp:spPr>
        <a:xfrm>
          <a:off x="0" y="1596519"/>
          <a:ext cx="10515600" cy="115829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s-MX" sz="3000" kern="1200" dirty="0">
              <a:latin typeface="Arial" panose="020B0604020202020204" pitchFamily="34" charset="0"/>
              <a:cs typeface="Arial" panose="020B0604020202020204" pitchFamily="34" charset="0"/>
            </a:rPr>
            <a:t>El contenido debe ser rico en significados, percepciones o experiencias.</a:t>
          </a:r>
        </a:p>
      </dsp:txBody>
      <dsp:txXfrm>
        <a:off x="56543" y="1653062"/>
        <a:ext cx="10402514" cy="1045213"/>
      </dsp:txXfrm>
    </dsp:sp>
    <dsp:sp modelId="{8BCA70AF-891D-F24B-888C-C0435728575F}">
      <dsp:nvSpPr>
        <dsp:cNvPr id="0" name=""/>
        <dsp:cNvSpPr/>
      </dsp:nvSpPr>
      <dsp:spPr>
        <a:xfrm>
          <a:off x="0" y="2841219"/>
          <a:ext cx="10515600" cy="115829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s-MX" sz="3000" kern="1200">
              <a:latin typeface="Arial" panose="020B0604020202020204" pitchFamily="34" charset="0"/>
              <a:cs typeface="Arial" panose="020B0604020202020204" pitchFamily="34" charset="0"/>
            </a:rPr>
            <a:t>Ejemplo de temática: </a:t>
          </a:r>
          <a:r>
            <a:rPr lang="es-MX" sz="3000" i="1" kern="1200">
              <a:latin typeface="Arial" panose="020B0604020202020204" pitchFamily="34" charset="0"/>
              <a:cs typeface="Arial" panose="020B0604020202020204" pitchFamily="34" charset="0"/>
            </a:rPr>
            <a:t>Relatos de estudiantes sobre su experiencia de aprendizaje durante la pandemia</a:t>
          </a:r>
          <a:r>
            <a:rPr lang="es-MX" sz="3000" kern="1200">
              <a:latin typeface="Arial" panose="020B0604020202020204" pitchFamily="34" charset="0"/>
              <a:cs typeface="Arial" panose="020B0604020202020204" pitchFamily="34" charset="0"/>
            </a:rPr>
            <a:t>.</a:t>
          </a:r>
        </a:p>
      </dsp:txBody>
      <dsp:txXfrm>
        <a:off x="56543" y="2897762"/>
        <a:ext cx="10402514" cy="104521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0523D5-1797-9B46-B6F1-21351EA965D6}">
      <dsp:nvSpPr>
        <dsp:cNvPr id="0" name=""/>
        <dsp:cNvSpPr/>
      </dsp:nvSpPr>
      <dsp:spPr>
        <a:xfrm>
          <a:off x="0" y="3275482"/>
          <a:ext cx="10515600" cy="1075086"/>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s-MX" sz="2100" kern="1200">
              <a:latin typeface="Arial" panose="020B0604020202020204" pitchFamily="34" charset="0"/>
              <a:cs typeface="Arial" panose="020B0604020202020204" pitchFamily="34" charset="0"/>
            </a:rPr>
            <a:t>La descripción consiste en</a:t>
          </a:r>
        </a:p>
      </dsp:txBody>
      <dsp:txXfrm>
        <a:off x="0" y="3275482"/>
        <a:ext cx="10515600" cy="580546"/>
      </dsp:txXfrm>
    </dsp:sp>
    <dsp:sp modelId="{6DC829B3-F0DC-8C4E-A35B-2900FAD9110F}">
      <dsp:nvSpPr>
        <dsp:cNvPr id="0" name=""/>
        <dsp:cNvSpPr/>
      </dsp:nvSpPr>
      <dsp:spPr>
        <a:xfrm>
          <a:off x="0" y="3834527"/>
          <a:ext cx="5257799" cy="494539"/>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0472" tIns="39370" rIns="220472" bIns="39370" numCol="1" spcCol="1270" anchor="ctr" anchorCtr="0">
          <a:noAutofit/>
        </a:bodyPr>
        <a:lstStyle/>
        <a:p>
          <a:pPr marL="0" lvl="0" indent="0" algn="ctr" defTabSz="1377950">
            <a:lnSpc>
              <a:spcPct val="90000"/>
            </a:lnSpc>
            <a:spcBef>
              <a:spcPct val="0"/>
            </a:spcBef>
            <a:spcAft>
              <a:spcPct val="35000"/>
            </a:spcAft>
            <a:buNone/>
          </a:pPr>
          <a:r>
            <a:rPr lang="es-MX" sz="3100" kern="1200" dirty="0">
              <a:latin typeface="Arial" panose="020B0604020202020204" pitchFamily="34" charset="0"/>
              <a:cs typeface="Arial" panose="020B0604020202020204" pitchFamily="34" charset="0"/>
            </a:rPr>
            <a:t>¿Qué experimentaron? </a:t>
          </a:r>
        </a:p>
      </dsp:txBody>
      <dsp:txXfrm>
        <a:off x="0" y="3834527"/>
        <a:ext cx="5257799" cy="494539"/>
      </dsp:txXfrm>
    </dsp:sp>
    <dsp:sp modelId="{508E1434-9C21-FF46-8F78-0F839628DF96}">
      <dsp:nvSpPr>
        <dsp:cNvPr id="0" name=""/>
        <dsp:cNvSpPr/>
      </dsp:nvSpPr>
      <dsp:spPr>
        <a:xfrm>
          <a:off x="5257800" y="3834527"/>
          <a:ext cx="5257799" cy="494539"/>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0472" tIns="39370" rIns="220472" bIns="39370" numCol="1" spcCol="1270" anchor="ctr" anchorCtr="0">
          <a:noAutofit/>
        </a:bodyPr>
        <a:lstStyle/>
        <a:p>
          <a:pPr marL="0" lvl="0" indent="0" algn="ctr" defTabSz="1377950">
            <a:lnSpc>
              <a:spcPct val="90000"/>
            </a:lnSpc>
            <a:spcBef>
              <a:spcPct val="0"/>
            </a:spcBef>
            <a:spcAft>
              <a:spcPct val="35000"/>
            </a:spcAft>
            <a:buNone/>
          </a:pPr>
          <a:r>
            <a:rPr lang="es-MX" sz="3100" kern="1200" dirty="0">
              <a:latin typeface="Arial" panose="020B0604020202020204" pitchFamily="34" charset="0"/>
              <a:cs typeface="Arial" panose="020B0604020202020204" pitchFamily="34" charset="0"/>
            </a:rPr>
            <a:t>¿Cómo lo experimentaron?</a:t>
          </a:r>
        </a:p>
      </dsp:txBody>
      <dsp:txXfrm>
        <a:off x="5257800" y="3834527"/>
        <a:ext cx="5257799" cy="494539"/>
      </dsp:txXfrm>
    </dsp:sp>
    <dsp:sp modelId="{69D3F624-9721-854E-B31B-95AA1541350E}">
      <dsp:nvSpPr>
        <dsp:cNvPr id="0" name=""/>
        <dsp:cNvSpPr/>
      </dsp:nvSpPr>
      <dsp:spPr>
        <a:xfrm rot="10800000">
          <a:off x="0" y="1638125"/>
          <a:ext cx="10515600" cy="1653482"/>
        </a:xfrm>
        <a:prstGeom prst="upArrowCallou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s-MX" sz="2100" kern="1200">
              <a:latin typeface="Arial" panose="020B0604020202020204" pitchFamily="34" charset="0"/>
              <a:cs typeface="Arial" panose="020B0604020202020204" pitchFamily="34" charset="0"/>
            </a:rPr>
            <a:t>Desarrollar una descripción de la escencia de la experiencia de los individuos</a:t>
          </a:r>
        </a:p>
      </dsp:txBody>
      <dsp:txXfrm rot="10800000">
        <a:off x="0" y="1638125"/>
        <a:ext cx="10515600" cy="1074383"/>
      </dsp:txXfrm>
    </dsp:sp>
    <dsp:sp modelId="{6CF42233-ED3D-1041-AB4C-5AB2836FF26E}">
      <dsp:nvSpPr>
        <dsp:cNvPr id="0" name=""/>
        <dsp:cNvSpPr/>
      </dsp:nvSpPr>
      <dsp:spPr>
        <a:xfrm rot="10800000">
          <a:off x="0" y="769"/>
          <a:ext cx="10515600" cy="1653482"/>
        </a:xfrm>
        <a:prstGeom prst="upArrowCallou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s-MX" sz="2100" kern="1200">
              <a:latin typeface="Arial" panose="020B0604020202020204" pitchFamily="34" charset="0"/>
              <a:cs typeface="Arial" panose="020B0604020202020204" pitchFamily="34" charset="0"/>
            </a:rPr>
            <a:t>Recolecta datos. </a:t>
          </a:r>
        </a:p>
      </dsp:txBody>
      <dsp:txXfrm rot="10800000">
        <a:off x="0" y="769"/>
        <a:ext cx="10515600" cy="107438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3F4B6-938B-A940-93D3-BA3CB1ACD292}">
      <dsp:nvSpPr>
        <dsp:cNvPr id="0" name=""/>
        <dsp:cNvSpPr/>
      </dsp:nvSpPr>
      <dsp:spPr>
        <a:xfrm>
          <a:off x="3040792" y="870618"/>
          <a:ext cx="667342" cy="91440"/>
        </a:xfrm>
        <a:custGeom>
          <a:avLst/>
          <a:gdLst/>
          <a:ahLst/>
          <a:cxnLst/>
          <a:rect l="0" t="0" r="0" b="0"/>
          <a:pathLst>
            <a:path>
              <a:moveTo>
                <a:pt x="0" y="45720"/>
              </a:moveTo>
              <a:lnTo>
                <a:pt x="667342" y="45720"/>
              </a:lnTo>
            </a:path>
          </a:pathLst>
        </a:custGeom>
        <a:noFill/>
        <a:ln w="1270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MX" sz="500" kern="1200">
            <a:latin typeface="Arial" panose="020B0604020202020204" pitchFamily="34" charset="0"/>
            <a:cs typeface="Arial" panose="020B0604020202020204" pitchFamily="34" charset="0"/>
          </a:endParaRPr>
        </a:p>
      </dsp:txBody>
      <dsp:txXfrm>
        <a:off x="3357014" y="912848"/>
        <a:ext cx="34897" cy="6979"/>
      </dsp:txXfrm>
    </dsp:sp>
    <dsp:sp modelId="{41B68629-E8A0-E346-8E66-D6FB5603D585}">
      <dsp:nvSpPr>
        <dsp:cNvPr id="0" name=""/>
        <dsp:cNvSpPr/>
      </dsp:nvSpPr>
      <dsp:spPr>
        <a:xfrm>
          <a:off x="8061" y="5979"/>
          <a:ext cx="3034531" cy="1820718"/>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s-MX" sz="1900" kern="1200">
              <a:latin typeface="Arial" panose="020B0604020202020204" pitchFamily="34" charset="0"/>
              <a:cs typeface="Arial" panose="020B0604020202020204" pitchFamily="34" charset="0"/>
            </a:rPr>
            <a:t>Generar temas a partir de análisis de enunciados significativos o declaraciones significativas (horizontalización). </a:t>
          </a:r>
        </a:p>
      </dsp:txBody>
      <dsp:txXfrm>
        <a:off x="8061" y="5979"/>
        <a:ext cx="3034531" cy="1820718"/>
      </dsp:txXfrm>
    </dsp:sp>
    <dsp:sp modelId="{6B54FD62-29DB-2F4A-8584-3A64DBEA07A9}">
      <dsp:nvSpPr>
        <dsp:cNvPr id="0" name=""/>
        <dsp:cNvSpPr/>
      </dsp:nvSpPr>
      <dsp:spPr>
        <a:xfrm>
          <a:off x="6773265" y="870618"/>
          <a:ext cx="667342" cy="91440"/>
        </a:xfrm>
        <a:custGeom>
          <a:avLst/>
          <a:gdLst/>
          <a:ahLst/>
          <a:cxnLst/>
          <a:rect l="0" t="0" r="0" b="0"/>
          <a:pathLst>
            <a:path>
              <a:moveTo>
                <a:pt x="0" y="45720"/>
              </a:moveTo>
              <a:lnTo>
                <a:pt x="667342" y="45720"/>
              </a:lnTo>
            </a:path>
          </a:pathLst>
        </a:custGeom>
        <a:noFill/>
        <a:ln w="12700" cap="flat" cmpd="sng" algn="ctr">
          <a:solidFill>
            <a:schemeClr val="accent3">
              <a:hueOff val="1372388"/>
              <a:satOff val="8237"/>
              <a:lumOff val="6275"/>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MX" sz="500" kern="1200">
            <a:latin typeface="Arial" panose="020B0604020202020204" pitchFamily="34" charset="0"/>
            <a:cs typeface="Arial" panose="020B0604020202020204" pitchFamily="34" charset="0"/>
          </a:endParaRPr>
        </a:p>
      </dsp:txBody>
      <dsp:txXfrm>
        <a:off x="7089488" y="912848"/>
        <a:ext cx="34897" cy="6979"/>
      </dsp:txXfrm>
    </dsp:sp>
    <dsp:sp modelId="{D96F5443-4571-BF4D-8AA7-7982697D202B}">
      <dsp:nvSpPr>
        <dsp:cNvPr id="0" name=""/>
        <dsp:cNvSpPr/>
      </dsp:nvSpPr>
      <dsp:spPr>
        <a:xfrm>
          <a:off x="3740534" y="5979"/>
          <a:ext cx="3034531" cy="1820718"/>
        </a:xfrm>
        <a:prstGeom prst="rect">
          <a:avLst/>
        </a:prstGeom>
        <a:solidFill>
          <a:schemeClr val="accent3">
            <a:hueOff val="1029291"/>
            <a:satOff val="6178"/>
            <a:lumOff val="4706"/>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s-MX" sz="1900" kern="1200">
              <a:latin typeface="Arial" panose="020B0604020202020204" pitchFamily="34" charset="0"/>
              <a:cs typeface="Arial" panose="020B0604020202020204" pitchFamily="34" charset="0"/>
            </a:rPr>
            <a:t>Desarrolla grupos de significados a partir de las declaraciones significativas. </a:t>
          </a:r>
        </a:p>
      </dsp:txBody>
      <dsp:txXfrm>
        <a:off x="3740534" y="5979"/>
        <a:ext cx="3034531" cy="1820718"/>
      </dsp:txXfrm>
    </dsp:sp>
    <dsp:sp modelId="{57BDD398-B517-A44F-A6AA-714BB532D152}">
      <dsp:nvSpPr>
        <dsp:cNvPr id="0" name=""/>
        <dsp:cNvSpPr/>
      </dsp:nvSpPr>
      <dsp:spPr>
        <a:xfrm>
          <a:off x="1525326" y="1824897"/>
          <a:ext cx="7464946" cy="667342"/>
        </a:xfrm>
        <a:custGeom>
          <a:avLst/>
          <a:gdLst/>
          <a:ahLst/>
          <a:cxnLst/>
          <a:rect l="0" t="0" r="0" b="0"/>
          <a:pathLst>
            <a:path>
              <a:moveTo>
                <a:pt x="7464946" y="0"/>
              </a:moveTo>
              <a:lnTo>
                <a:pt x="7464946" y="350771"/>
              </a:lnTo>
              <a:lnTo>
                <a:pt x="0" y="350771"/>
              </a:lnTo>
              <a:lnTo>
                <a:pt x="0" y="667342"/>
              </a:lnTo>
            </a:path>
          </a:pathLst>
        </a:custGeom>
        <a:noFill/>
        <a:ln w="12700" cap="flat" cmpd="sng" algn="ctr">
          <a:solidFill>
            <a:schemeClr val="accent3">
              <a:hueOff val="2744775"/>
              <a:satOff val="16475"/>
              <a:lumOff val="1255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MX" sz="500" kern="1200">
            <a:latin typeface="Arial" panose="020B0604020202020204" pitchFamily="34" charset="0"/>
            <a:cs typeface="Arial" panose="020B0604020202020204" pitchFamily="34" charset="0"/>
          </a:endParaRPr>
        </a:p>
      </dsp:txBody>
      <dsp:txXfrm>
        <a:off x="5070362" y="2155079"/>
        <a:ext cx="374875" cy="6979"/>
      </dsp:txXfrm>
    </dsp:sp>
    <dsp:sp modelId="{15381482-9441-964D-9759-2A4E0FAB8837}">
      <dsp:nvSpPr>
        <dsp:cNvPr id="0" name=""/>
        <dsp:cNvSpPr/>
      </dsp:nvSpPr>
      <dsp:spPr>
        <a:xfrm>
          <a:off x="7473007" y="5979"/>
          <a:ext cx="3034531" cy="1820718"/>
        </a:xfrm>
        <a:prstGeom prst="rect">
          <a:avLst/>
        </a:prstGeom>
        <a:solidFill>
          <a:schemeClr val="accent3">
            <a:hueOff val="2058582"/>
            <a:satOff val="12356"/>
            <a:lumOff val="9413"/>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s-MX" sz="1900" kern="1200" dirty="0">
              <a:latin typeface="Arial" panose="020B0604020202020204" pitchFamily="34" charset="0"/>
              <a:cs typeface="Arial" panose="020B0604020202020204" pitchFamily="34" charset="0"/>
            </a:rPr>
            <a:t>Realiza una descripción textual (noema) ¿El qupe del fenómeno? La noema completa tal como se da (desde muchos lados) (pre-reflexiva/intuitiva). </a:t>
          </a:r>
        </a:p>
      </dsp:txBody>
      <dsp:txXfrm>
        <a:off x="7473007" y="5979"/>
        <a:ext cx="3034531" cy="1820718"/>
      </dsp:txXfrm>
    </dsp:sp>
    <dsp:sp modelId="{98694EEC-625F-DD46-B2FD-2604FF810253}">
      <dsp:nvSpPr>
        <dsp:cNvPr id="0" name=""/>
        <dsp:cNvSpPr/>
      </dsp:nvSpPr>
      <dsp:spPr>
        <a:xfrm>
          <a:off x="3040792" y="3389279"/>
          <a:ext cx="667342" cy="91440"/>
        </a:xfrm>
        <a:custGeom>
          <a:avLst/>
          <a:gdLst/>
          <a:ahLst/>
          <a:cxnLst/>
          <a:rect l="0" t="0" r="0" b="0"/>
          <a:pathLst>
            <a:path>
              <a:moveTo>
                <a:pt x="0" y="45720"/>
              </a:moveTo>
              <a:lnTo>
                <a:pt x="667342" y="45720"/>
              </a:lnTo>
            </a:path>
          </a:pathLst>
        </a:custGeom>
        <a:noFill/>
        <a:ln w="12700" cap="flat" cmpd="sng" algn="ctr">
          <a:solidFill>
            <a:schemeClr val="accent3">
              <a:hueOff val="4117163"/>
              <a:satOff val="24712"/>
              <a:lumOff val="18825"/>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MX" sz="500" kern="1200">
            <a:latin typeface="Arial" panose="020B0604020202020204" pitchFamily="34" charset="0"/>
            <a:cs typeface="Arial" panose="020B0604020202020204" pitchFamily="34" charset="0"/>
          </a:endParaRPr>
        </a:p>
      </dsp:txBody>
      <dsp:txXfrm>
        <a:off x="3357014" y="3431509"/>
        <a:ext cx="34897" cy="6979"/>
      </dsp:txXfrm>
    </dsp:sp>
    <dsp:sp modelId="{EEDC1327-EFE5-754E-9131-A5F29E041E9B}">
      <dsp:nvSpPr>
        <dsp:cNvPr id="0" name=""/>
        <dsp:cNvSpPr/>
      </dsp:nvSpPr>
      <dsp:spPr>
        <a:xfrm>
          <a:off x="8061" y="2524640"/>
          <a:ext cx="3034531" cy="1820718"/>
        </a:xfrm>
        <a:prstGeom prst="rect">
          <a:avLst/>
        </a:prstGeom>
        <a:solidFill>
          <a:schemeClr val="accent3">
            <a:hueOff val="3087872"/>
            <a:satOff val="18534"/>
            <a:lumOff val="1411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s-MX" sz="1900" kern="1200">
              <a:latin typeface="Arial" panose="020B0604020202020204" pitchFamily="34" charset="0"/>
              <a:cs typeface="Arial" panose="020B0604020202020204" pitchFamily="34" charset="0"/>
            </a:rPr>
            <a:t>Realiza una descripción estructural (noesis). La atención a las estructuras que subyacen a las texturas (solo se capata con la reflexión). </a:t>
          </a:r>
        </a:p>
      </dsp:txBody>
      <dsp:txXfrm>
        <a:off x="8061" y="2524640"/>
        <a:ext cx="3034531" cy="1820718"/>
      </dsp:txXfrm>
    </dsp:sp>
    <dsp:sp modelId="{C6BE9CCA-466C-F340-B7AF-0677937F23F9}">
      <dsp:nvSpPr>
        <dsp:cNvPr id="0" name=""/>
        <dsp:cNvSpPr/>
      </dsp:nvSpPr>
      <dsp:spPr>
        <a:xfrm>
          <a:off x="3740534" y="2524640"/>
          <a:ext cx="3034531" cy="1820718"/>
        </a:xfrm>
        <a:prstGeom prst="rect">
          <a:avLst/>
        </a:prstGeom>
        <a:solidFill>
          <a:schemeClr val="accent3">
            <a:hueOff val="4117163"/>
            <a:satOff val="24712"/>
            <a:lumOff val="1882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s-MX" sz="1900" kern="1200">
              <a:latin typeface="Arial" panose="020B0604020202020204" pitchFamily="34" charset="0"/>
              <a:cs typeface="Arial" panose="020B0604020202020204" pitchFamily="34" charset="0"/>
            </a:rPr>
            <a:t>Reporta la escencia del fenómeno. Descripción combnada, la textura y la estructura en constante relación. </a:t>
          </a:r>
        </a:p>
      </dsp:txBody>
      <dsp:txXfrm>
        <a:off x="3740534" y="2524640"/>
        <a:ext cx="3034531" cy="182071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D15862-8347-C946-BE8A-F776723A9100}">
      <dsp:nvSpPr>
        <dsp:cNvPr id="0" name=""/>
        <dsp:cNvSpPr/>
      </dsp:nvSpPr>
      <dsp:spPr>
        <a:xfrm>
          <a:off x="5257800" y="1986636"/>
          <a:ext cx="4356747" cy="378064"/>
        </a:xfrm>
        <a:custGeom>
          <a:avLst/>
          <a:gdLst/>
          <a:ahLst/>
          <a:cxnLst/>
          <a:rect l="0" t="0" r="0" b="0"/>
          <a:pathLst>
            <a:path>
              <a:moveTo>
                <a:pt x="0" y="0"/>
              </a:moveTo>
              <a:lnTo>
                <a:pt x="0" y="189032"/>
              </a:lnTo>
              <a:lnTo>
                <a:pt x="4356747" y="189032"/>
              </a:lnTo>
              <a:lnTo>
                <a:pt x="4356747" y="378064"/>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4E11EED-6FB9-484E-9459-4DDA08B92039}">
      <dsp:nvSpPr>
        <dsp:cNvPr id="0" name=""/>
        <dsp:cNvSpPr/>
      </dsp:nvSpPr>
      <dsp:spPr>
        <a:xfrm>
          <a:off x="5257800" y="1986636"/>
          <a:ext cx="2178373" cy="378064"/>
        </a:xfrm>
        <a:custGeom>
          <a:avLst/>
          <a:gdLst/>
          <a:ahLst/>
          <a:cxnLst/>
          <a:rect l="0" t="0" r="0" b="0"/>
          <a:pathLst>
            <a:path>
              <a:moveTo>
                <a:pt x="0" y="0"/>
              </a:moveTo>
              <a:lnTo>
                <a:pt x="0" y="189032"/>
              </a:lnTo>
              <a:lnTo>
                <a:pt x="2178373" y="189032"/>
              </a:lnTo>
              <a:lnTo>
                <a:pt x="2178373" y="378064"/>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B251630-30B1-0248-825A-9E369C9F9911}">
      <dsp:nvSpPr>
        <dsp:cNvPr id="0" name=""/>
        <dsp:cNvSpPr/>
      </dsp:nvSpPr>
      <dsp:spPr>
        <a:xfrm>
          <a:off x="5212080" y="1986636"/>
          <a:ext cx="91440" cy="378064"/>
        </a:xfrm>
        <a:custGeom>
          <a:avLst/>
          <a:gdLst/>
          <a:ahLst/>
          <a:cxnLst/>
          <a:rect l="0" t="0" r="0" b="0"/>
          <a:pathLst>
            <a:path>
              <a:moveTo>
                <a:pt x="45720" y="0"/>
              </a:moveTo>
              <a:lnTo>
                <a:pt x="45720" y="378064"/>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01C8BDB-0E07-6842-A883-C90E04C96E10}">
      <dsp:nvSpPr>
        <dsp:cNvPr id="0" name=""/>
        <dsp:cNvSpPr/>
      </dsp:nvSpPr>
      <dsp:spPr>
        <a:xfrm>
          <a:off x="3079426" y="1986636"/>
          <a:ext cx="2178373" cy="378064"/>
        </a:xfrm>
        <a:custGeom>
          <a:avLst/>
          <a:gdLst/>
          <a:ahLst/>
          <a:cxnLst/>
          <a:rect l="0" t="0" r="0" b="0"/>
          <a:pathLst>
            <a:path>
              <a:moveTo>
                <a:pt x="2178373" y="0"/>
              </a:moveTo>
              <a:lnTo>
                <a:pt x="2178373" y="189032"/>
              </a:lnTo>
              <a:lnTo>
                <a:pt x="0" y="189032"/>
              </a:lnTo>
              <a:lnTo>
                <a:pt x="0" y="378064"/>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3044BD5-AE39-6241-9E8E-F71572E775C1}">
      <dsp:nvSpPr>
        <dsp:cNvPr id="0" name=""/>
        <dsp:cNvSpPr/>
      </dsp:nvSpPr>
      <dsp:spPr>
        <a:xfrm>
          <a:off x="901052" y="1986636"/>
          <a:ext cx="4356747" cy="378064"/>
        </a:xfrm>
        <a:custGeom>
          <a:avLst/>
          <a:gdLst/>
          <a:ahLst/>
          <a:cxnLst/>
          <a:rect l="0" t="0" r="0" b="0"/>
          <a:pathLst>
            <a:path>
              <a:moveTo>
                <a:pt x="4356747" y="0"/>
              </a:moveTo>
              <a:lnTo>
                <a:pt x="4356747" y="189032"/>
              </a:lnTo>
              <a:lnTo>
                <a:pt x="0" y="189032"/>
              </a:lnTo>
              <a:lnTo>
                <a:pt x="0" y="378064"/>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E611634-1A63-7442-A177-9B4CC1CF1EC6}">
      <dsp:nvSpPr>
        <dsp:cNvPr id="0" name=""/>
        <dsp:cNvSpPr/>
      </dsp:nvSpPr>
      <dsp:spPr>
        <a:xfrm>
          <a:off x="4357645" y="1086482"/>
          <a:ext cx="1800308" cy="90015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s-MX" sz="1900" kern="1200" dirty="0">
              <a:latin typeface="Arial" panose="020B0604020202020204" pitchFamily="34" charset="0"/>
              <a:cs typeface="Arial" panose="020B0604020202020204" pitchFamily="34" charset="0"/>
            </a:rPr>
            <a:t>Escencia del fenómeno </a:t>
          </a:r>
        </a:p>
      </dsp:txBody>
      <dsp:txXfrm>
        <a:off x="4357645" y="1086482"/>
        <a:ext cx="1800308" cy="900154"/>
      </dsp:txXfrm>
    </dsp:sp>
    <dsp:sp modelId="{B8F9CDB3-CBFE-C242-BEF3-DC2638838DFE}">
      <dsp:nvSpPr>
        <dsp:cNvPr id="0" name=""/>
        <dsp:cNvSpPr/>
      </dsp:nvSpPr>
      <dsp:spPr>
        <a:xfrm>
          <a:off x="898" y="2364701"/>
          <a:ext cx="1800308" cy="90015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s-MX" sz="1900" kern="1200" dirty="0">
              <a:latin typeface="Arial" panose="020B0604020202020204" pitchFamily="34" charset="0"/>
              <a:cs typeface="Arial" panose="020B0604020202020204" pitchFamily="34" charset="0"/>
            </a:rPr>
            <a:t>Epoche or personal bracketing </a:t>
          </a:r>
        </a:p>
      </dsp:txBody>
      <dsp:txXfrm>
        <a:off x="898" y="2364701"/>
        <a:ext cx="1800308" cy="900154"/>
      </dsp:txXfrm>
    </dsp:sp>
    <dsp:sp modelId="{4CDEE7A6-1531-ED41-887B-D2E1F5E6473D}">
      <dsp:nvSpPr>
        <dsp:cNvPr id="0" name=""/>
        <dsp:cNvSpPr/>
      </dsp:nvSpPr>
      <dsp:spPr>
        <a:xfrm>
          <a:off x="2179272" y="2364701"/>
          <a:ext cx="1800308" cy="90015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s-MX" sz="1900" kern="1200" dirty="0">
              <a:latin typeface="Arial" panose="020B0604020202020204" pitchFamily="34" charset="0"/>
              <a:cs typeface="Arial" panose="020B0604020202020204" pitchFamily="34" charset="0"/>
            </a:rPr>
            <a:t>Declaraciones significativas</a:t>
          </a:r>
        </a:p>
      </dsp:txBody>
      <dsp:txXfrm>
        <a:off x="2179272" y="2364701"/>
        <a:ext cx="1800308" cy="900154"/>
      </dsp:txXfrm>
    </dsp:sp>
    <dsp:sp modelId="{C56068DA-C998-B145-A753-D0989224D3DA}">
      <dsp:nvSpPr>
        <dsp:cNvPr id="0" name=""/>
        <dsp:cNvSpPr/>
      </dsp:nvSpPr>
      <dsp:spPr>
        <a:xfrm>
          <a:off x="4357645" y="2364701"/>
          <a:ext cx="1800308" cy="90015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s-MX" sz="1900" kern="1200" dirty="0">
              <a:latin typeface="Arial" panose="020B0604020202020204" pitchFamily="34" charset="0"/>
              <a:cs typeface="Arial" panose="020B0604020202020204" pitchFamily="34" charset="0"/>
            </a:rPr>
            <a:t>Significado Unidades</a:t>
          </a:r>
        </a:p>
      </dsp:txBody>
      <dsp:txXfrm>
        <a:off x="4357645" y="2364701"/>
        <a:ext cx="1800308" cy="900154"/>
      </dsp:txXfrm>
    </dsp:sp>
    <dsp:sp modelId="{603B81AB-CCB3-A147-86BC-9B599870B5D9}">
      <dsp:nvSpPr>
        <dsp:cNvPr id="0" name=""/>
        <dsp:cNvSpPr/>
      </dsp:nvSpPr>
      <dsp:spPr>
        <a:xfrm>
          <a:off x="6536019" y="2364701"/>
          <a:ext cx="1800308" cy="90015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s-MX" sz="1900" kern="1200" dirty="0">
              <a:latin typeface="Arial" panose="020B0604020202020204" pitchFamily="34" charset="0"/>
              <a:cs typeface="Arial" panose="020B0604020202020204" pitchFamily="34" charset="0"/>
            </a:rPr>
            <a:t>descripción textual</a:t>
          </a:r>
        </a:p>
      </dsp:txBody>
      <dsp:txXfrm>
        <a:off x="6536019" y="2364701"/>
        <a:ext cx="1800308" cy="900154"/>
      </dsp:txXfrm>
    </dsp:sp>
    <dsp:sp modelId="{52A8827E-9D17-A248-8647-DD7717B9DB74}">
      <dsp:nvSpPr>
        <dsp:cNvPr id="0" name=""/>
        <dsp:cNvSpPr/>
      </dsp:nvSpPr>
      <dsp:spPr>
        <a:xfrm>
          <a:off x="8714392" y="2364701"/>
          <a:ext cx="1800308" cy="90015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s-MX" sz="1900" kern="1200" dirty="0">
              <a:latin typeface="Arial" panose="020B0604020202020204" pitchFamily="34" charset="0"/>
              <a:cs typeface="Arial" panose="020B0604020202020204" pitchFamily="34" charset="0"/>
            </a:rPr>
            <a:t>Descripción estructural</a:t>
          </a:r>
        </a:p>
        <a:p>
          <a:pPr marL="0" lvl="0" indent="0" algn="ctr" defTabSz="844550">
            <a:lnSpc>
              <a:spcPct val="90000"/>
            </a:lnSpc>
            <a:spcBef>
              <a:spcPct val="0"/>
            </a:spcBef>
            <a:spcAft>
              <a:spcPct val="35000"/>
            </a:spcAft>
            <a:buNone/>
          </a:pPr>
          <a:r>
            <a:rPr lang="es-MX" sz="1900" kern="1200" dirty="0">
              <a:latin typeface="Arial" panose="020B0604020202020204" pitchFamily="34" charset="0"/>
              <a:cs typeface="Arial" panose="020B0604020202020204" pitchFamily="34" charset="0"/>
            </a:rPr>
            <a:t>Noema-Noesis </a:t>
          </a:r>
        </a:p>
      </dsp:txBody>
      <dsp:txXfrm>
        <a:off x="8714392" y="2364701"/>
        <a:ext cx="1800308" cy="90015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3A63E6-E3C3-DFB0-95FA-488511FDAECD}"/>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p>
        </p:txBody>
      </p:sp>
      <p:sp>
        <p:nvSpPr>
          <p:cNvPr id="3" name="Subtítulo 2">
            <a:extLst>
              <a:ext uri="{FF2B5EF4-FFF2-40B4-BE49-F238E27FC236}">
                <a16:creationId xmlns:a16="http://schemas.microsoft.com/office/drawing/2014/main" id="{E54829C8-9ADF-FABE-0706-AFE01B9D94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p>
        </p:txBody>
      </p:sp>
      <p:sp>
        <p:nvSpPr>
          <p:cNvPr id="4" name="Marcador de fecha 3">
            <a:extLst>
              <a:ext uri="{FF2B5EF4-FFF2-40B4-BE49-F238E27FC236}">
                <a16:creationId xmlns:a16="http://schemas.microsoft.com/office/drawing/2014/main" id="{A042EB32-2680-ED28-5142-A458A59E6084}"/>
              </a:ext>
            </a:extLst>
          </p:cNvPr>
          <p:cNvSpPr>
            <a:spLocks noGrp="1"/>
          </p:cNvSpPr>
          <p:nvPr>
            <p:ph type="dt" sz="half" idx="10"/>
          </p:nvPr>
        </p:nvSpPr>
        <p:spPr/>
        <p:txBody>
          <a:bodyPr/>
          <a:lstStyle/>
          <a:p>
            <a:fld id="{A8F2E145-BF54-C840-9641-558A553FBC94}" type="datetimeFigureOut">
              <a:rPr lang="es-MX" smtClean="0"/>
              <a:t>11/01/26</a:t>
            </a:fld>
            <a:endParaRPr lang="es-MX"/>
          </a:p>
        </p:txBody>
      </p:sp>
      <p:sp>
        <p:nvSpPr>
          <p:cNvPr id="5" name="Marcador de pie de página 4">
            <a:extLst>
              <a:ext uri="{FF2B5EF4-FFF2-40B4-BE49-F238E27FC236}">
                <a16:creationId xmlns:a16="http://schemas.microsoft.com/office/drawing/2014/main" id="{CF0C80EB-09A5-2754-0038-635BF70AEA97}"/>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7345DD85-F5E9-03A1-0856-1C24166D142B}"/>
              </a:ext>
            </a:extLst>
          </p:cNvPr>
          <p:cNvSpPr>
            <a:spLocks noGrp="1"/>
          </p:cNvSpPr>
          <p:nvPr>
            <p:ph type="sldNum" sz="quarter" idx="12"/>
          </p:nvPr>
        </p:nvSpPr>
        <p:spPr/>
        <p:txBody>
          <a:bodyPr/>
          <a:lstStyle/>
          <a:p>
            <a:fld id="{803E4C8A-A024-E340-B229-3305F2CAE381}" type="slidenum">
              <a:rPr lang="es-MX" smtClean="0"/>
              <a:t>‹Nº›</a:t>
            </a:fld>
            <a:endParaRPr lang="es-MX"/>
          </a:p>
        </p:txBody>
      </p:sp>
    </p:spTree>
    <p:extLst>
      <p:ext uri="{BB962C8B-B14F-4D97-AF65-F5344CB8AC3E}">
        <p14:creationId xmlns:p14="http://schemas.microsoft.com/office/powerpoint/2010/main" val="3942379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1B21F4-7DEE-7660-DEE0-0B18C41EE427}"/>
              </a:ext>
            </a:extLst>
          </p:cNvPr>
          <p:cNvSpPr>
            <a:spLocks noGrp="1"/>
          </p:cNvSpPr>
          <p:nvPr>
            <p:ph type="title"/>
          </p:nvPr>
        </p:nvSpPr>
        <p:spPr/>
        <p:txBody>
          <a:bodyPr/>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0551EE40-4F4B-1414-09AB-B0027AAB3CA5}"/>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270608D4-EC59-EF16-6F8D-E5AA45DB7AA8}"/>
              </a:ext>
            </a:extLst>
          </p:cNvPr>
          <p:cNvSpPr>
            <a:spLocks noGrp="1"/>
          </p:cNvSpPr>
          <p:nvPr>
            <p:ph type="dt" sz="half" idx="10"/>
          </p:nvPr>
        </p:nvSpPr>
        <p:spPr/>
        <p:txBody>
          <a:bodyPr/>
          <a:lstStyle/>
          <a:p>
            <a:fld id="{A8F2E145-BF54-C840-9641-558A553FBC94}" type="datetimeFigureOut">
              <a:rPr lang="es-MX" smtClean="0"/>
              <a:t>11/01/26</a:t>
            </a:fld>
            <a:endParaRPr lang="es-MX"/>
          </a:p>
        </p:txBody>
      </p:sp>
      <p:sp>
        <p:nvSpPr>
          <p:cNvPr id="5" name="Marcador de pie de página 4">
            <a:extLst>
              <a:ext uri="{FF2B5EF4-FFF2-40B4-BE49-F238E27FC236}">
                <a16:creationId xmlns:a16="http://schemas.microsoft.com/office/drawing/2014/main" id="{0B149F52-3740-DFC2-183E-03940C3EC4A2}"/>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F8DF822A-554D-92F1-4105-0E418DDC6419}"/>
              </a:ext>
            </a:extLst>
          </p:cNvPr>
          <p:cNvSpPr>
            <a:spLocks noGrp="1"/>
          </p:cNvSpPr>
          <p:nvPr>
            <p:ph type="sldNum" sz="quarter" idx="12"/>
          </p:nvPr>
        </p:nvSpPr>
        <p:spPr/>
        <p:txBody>
          <a:bodyPr/>
          <a:lstStyle/>
          <a:p>
            <a:fld id="{803E4C8A-A024-E340-B229-3305F2CAE381}" type="slidenum">
              <a:rPr lang="es-MX" smtClean="0"/>
              <a:t>‹Nº›</a:t>
            </a:fld>
            <a:endParaRPr lang="es-MX"/>
          </a:p>
        </p:txBody>
      </p:sp>
    </p:spTree>
    <p:extLst>
      <p:ext uri="{BB962C8B-B14F-4D97-AF65-F5344CB8AC3E}">
        <p14:creationId xmlns:p14="http://schemas.microsoft.com/office/powerpoint/2010/main" val="107916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883E570-A43E-5BFD-62ED-5FC6CC225D5B}"/>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53BE03E3-CB89-53D1-0E83-D1DB99449F24}"/>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BA56AFA7-A9A4-0D9D-50B3-9471541968B6}"/>
              </a:ext>
            </a:extLst>
          </p:cNvPr>
          <p:cNvSpPr>
            <a:spLocks noGrp="1"/>
          </p:cNvSpPr>
          <p:nvPr>
            <p:ph type="dt" sz="half" idx="10"/>
          </p:nvPr>
        </p:nvSpPr>
        <p:spPr/>
        <p:txBody>
          <a:bodyPr/>
          <a:lstStyle/>
          <a:p>
            <a:fld id="{A8F2E145-BF54-C840-9641-558A553FBC94}" type="datetimeFigureOut">
              <a:rPr lang="es-MX" smtClean="0"/>
              <a:t>11/01/26</a:t>
            </a:fld>
            <a:endParaRPr lang="es-MX"/>
          </a:p>
        </p:txBody>
      </p:sp>
      <p:sp>
        <p:nvSpPr>
          <p:cNvPr id="5" name="Marcador de pie de página 4">
            <a:extLst>
              <a:ext uri="{FF2B5EF4-FFF2-40B4-BE49-F238E27FC236}">
                <a16:creationId xmlns:a16="http://schemas.microsoft.com/office/drawing/2014/main" id="{5DCF1BF2-CDA6-656D-2221-103DE99DCC1A}"/>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6E4EEC8C-FE8E-5D3E-0013-7125FDF41221}"/>
              </a:ext>
            </a:extLst>
          </p:cNvPr>
          <p:cNvSpPr>
            <a:spLocks noGrp="1"/>
          </p:cNvSpPr>
          <p:nvPr>
            <p:ph type="sldNum" sz="quarter" idx="12"/>
          </p:nvPr>
        </p:nvSpPr>
        <p:spPr/>
        <p:txBody>
          <a:bodyPr/>
          <a:lstStyle/>
          <a:p>
            <a:fld id="{803E4C8A-A024-E340-B229-3305F2CAE381}" type="slidenum">
              <a:rPr lang="es-MX" smtClean="0"/>
              <a:t>‹Nº›</a:t>
            </a:fld>
            <a:endParaRPr lang="es-MX"/>
          </a:p>
        </p:txBody>
      </p:sp>
    </p:spTree>
    <p:extLst>
      <p:ext uri="{BB962C8B-B14F-4D97-AF65-F5344CB8AC3E}">
        <p14:creationId xmlns:p14="http://schemas.microsoft.com/office/powerpoint/2010/main" val="579615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C9E2D9-6C8A-3013-CD3B-1A72BAB5A17F}"/>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01D9E9FA-F2AE-B1BA-6231-668B9702FC34}"/>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C8ED939A-9698-9F85-22CE-69FF4D3D0E3D}"/>
              </a:ext>
            </a:extLst>
          </p:cNvPr>
          <p:cNvSpPr>
            <a:spLocks noGrp="1"/>
          </p:cNvSpPr>
          <p:nvPr>
            <p:ph type="dt" sz="half" idx="10"/>
          </p:nvPr>
        </p:nvSpPr>
        <p:spPr/>
        <p:txBody>
          <a:bodyPr/>
          <a:lstStyle/>
          <a:p>
            <a:fld id="{A8F2E145-BF54-C840-9641-558A553FBC94}" type="datetimeFigureOut">
              <a:rPr lang="es-MX" smtClean="0"/>
              <a:t>11/01/26</a:t>
            </a:fld>
            <a:endParaRPr lang="es-MX"/>
          </a:p>
        </p:txBody>
      </p:sp>
      <p:sp>
        <p:nvSpPr>
          <p:cNvPr id="5" name="Marcador de pie de página 4">
            <a:extLst>
              <a:ext uri="{FF2B5EF4-FFF2-40B4-BE49-F238E27FC236}">
                <a16:creationId xmlns:a16="http://schemas.microsoft.com/office/drawing/2014/main" id="{CB7DC28E-9A02-D4A2-19AA-578A0BF0CCBF}"/>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600173A5-F687-6308-558B-3DC1F225AD2A}"/>
              </a:ext>
            </a:extLst>
          </p:cNvPr>
          <p:cNvSpPr>
            <a:spLocks noGrp="1"/>
          </p:cNvSpPr>
          <p:nvPr>
            <p:ph type="sldNum" sz="quarter" idx="12"/>
          </p:nvPr>
        </p:nvSpPr>
        <p:spPr/>
        <p:txBody>
          <a:bodyPr/>
          <a:lstStyle/>
          <a:p>
            <a:fld id="{803E4C8A-A024-E340-B229-3305F2CAE381}" type="slidenum">
              <a:rPr lang="es-MX" smtClean="0"/>
              <a:t>‹Nº›</a:t>
            </a:fld>
            <a:endParaRPr lang="es-MX"/>
          </a:p>
        </p:txBody>
      </p:sp>
    </p:spTree>
    <p:extLst>
      <p:ext uri="{BB962C8B-B14F-4D97-AF65-F5344CB8AC3E}">
        <p14:creationId xmlns:p14="http://schemas.microsoft.com/office/powerpoint/2010/main" val="1767981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0B5328-C75B-8600-F76E-3C24262BA29F}"/>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p>
        </p:txBody>
      </p:sp>
      <p:sp>
        <p:nvSpPr>
          <p:cNvPr id="3" name="Marcador de texto 2">
            <a:extLst>
              <a:ext uri="{FF2B5EF4-FFF2-40B4-BE49-F238E27FC236}">
                <a16:creationId xmlns:a16="http://schemas.microsoft.com/office/drawing/2014/main" id="{E3736E6A-8369-E7D7-78EC-ECDC6EAB3B2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94FC92E9-E75C-409E-36F0-69C18EB7F1FF}"/>
              </a:ext>
            </a:extLst>
          </p:cNvPr>
          <p:cNvSpPr>
            <a:spLocks noGrp="1"/>
          </p:cNvSpPr>
          <p:nvPr>
            <p:ph type="dt" sz="half" idx="10"/>
          </p:nvPr>
        </p:nvSpPr>
        <p:spPr/>
        <p:txBody>
          <a:bodyPr/>
          <a:lstStyle/>
          <a:p>
            <a:fld id="{A8F2E145-BF54-C840-9641-558A553FBC94}" type="datetimeFigureOut">
              <a:rPr lang="es-MX" smtClean="0"/>
              <a:t>11/01/26</a:t>
            </a:fld>
            <a:endParaRPr lang="es-MX"/>
          </a:p>
        </p:txBody>
      </p:sp>
      <p:sp>
        <p:nvSpPr>
          <p:cNvPr id="5" name="Marcador de pie de página 4">
            <a:extLst>
              <a:ext uri="{FF2B5EF4-FFF2-40B4-BE49-F238E27FC236}">
                <a16:creationId xmlns:a16="http://schemas.microsoft.com/office/drawing/2014/main" id="{9B26ABEB-8FE6-16E7-2652-BE3B97670F5C}"/>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EDCFC75D-39FD-A077-2CE0-53539A08E464}"/>
              </a:ext>
            </a:extLst>
          </p:cNvPr>
          <p:cNvSpPr>
            <a:spLocks noGrp="1"/>
          </p:cNvSpPr>
          <p:nvPr>
            <p:ph type="sldNum" sz="quarter" idx="12"/>
          </p:nvPr>
        </p:nvSpPr>
        <p:spPr/>
        <p:txBody>
          <a:bodyPr/>
          <a:lstStyle/>
          <a:p>
            <a:fld id="{803E4C8A-A024-E340-B229-3305F2CAE381}" type="slidenum">
              <a:rPr lang="es-MX" smtClean="0"/>
              <a:t>‹Nº›</a:t>
            </a:fld>
            <a:endParaRPr lang="es-MX"/>
          </a:p>
        </p:txBody>
      </p:sp>
    </p:spTree>
    <p:extLst>
      <p:ext uri="{BB962C8B-B14F-4D97-AF65-F5344CB8AC3E}">
        <p14:creationId xmlns:p14="http://schemas.microsoft.com/office/powerpoint/2010/main" val="71703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7D218A-5585-CB9D-C520-3FDA37523006}"/>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3BFDF4C9-37D1-B7DC-55F8-708920C3D865}"/>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contenido 3">
            <a:extLst>
              <a:ext uri="{FF2B5EF4-FFF2-40B4-BE49-F238E27FC236}">
                <a16:creationId xmlns:a16="http://schemas.microsoft.com/office/drawing/2014/main" id="{0D531978-5DF3-9388-3714-1DC3908CA345}"/>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fecha 4">
            <a:extLst>
              <a:ext uri="{FF2B5EF4-FFF2-40B4-BE49-F238E27FC236}">
                <a16:creationId xmlns:a16="http://schemas.microsoft.com/office/drawing/2014/main" id="{DDD2EA19-1A14-DB3E-8CFF-F87D1168A572}"/>
              </a:ext>
            </a:extLst>
          </p:cNvPr>
          <p:cNvSpPr>
            <a:spLocks noGrp="1"/>
          </p:cNvSpPr>
          <p:nvPr>
            <p:ph type="dt" sz="half" idx="10"/>
          </p:nvPr>
        </p:nvSpPr>
        <p:spPr/>
        <p:txBody>
          <a:bodyPr/>
          <a:lstStyle/>
          <a:p>
            <a:fld id="{A8F2E145-BF54-C840-9641-558A553FBC94}" type="datetimeFigureOut">
              <a:rPr lang="es-MX" smtClean="0"/>
              <a:t>11/01/26</a:t>
            </a:fld>
            <a:endParaRPr lang="es-MX"/>
          </a:p>
        </p:txBody>
      </p:sp>
      <p:sp>
        <p:nvSpPr>
          <p:cNvPr id="6" name="Marcador de pie de página 5">
            <a:extLst>
              <a:ext uri="{FF2B5EF4-FFF2-40B4-BE49-F238E27FC236}">
                <a16:creationId xmlns:a16="http://schemas.microsoft.com/office/drawing/2014/main" id="{8EDFEBDA-2337-3845-5AC0-5047710B7110}"/>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E3A52F5E-EC0A-6638-430B-1A975D2BA168}"/>
              </a:ext>
            </a:extLst>
          </p:cNvPr>
          <p:cNvSpPr>
            <a:spLocks noGrp="1"/>
          </p:cNvSpPr>
          <p:nvPr>
            <p:ph type="sldNum" sz="quarter" idx="12"/>
          </p:nvPr>
        </p:nvSpPr>
        <p:spPr/>
        <p:txBody>
          <a:bodyPr/>
          <a:lstStyle/>
          <a:p>
            <a:fld id="{803E4C8A-A024-E340-B229-3305F2CAE381}" type="slidenum">
              <a:rPr lang="es-MX" smtClean="0"/>
              <a:t>‹Nº›</a:t>
            </a:fld>
            <a:endParaRPr lang="es-MX"/>
          </a:p>
        </p:txBody>
      </p:sp>
    </p:spTree>
    <p:extLst>
      <p:ext uri="{BB962C8B-B14F-4D97-AF65-F5344CB8AC3E}">
        <p14:creationId xmlns:p14="http://schemas.microsoft.com/office/powerpoint/2010/main" val="924788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38BDDA-D0F0-6D44-1F29-9724CEA99E06}"/>
              </a:ext>
            </a:extLst>
          </p:cNvPr>
          <p:cNvSpPr>
            <a:spLocks noGrp="1"/>
          </p:cNvSpPr>
          <p:nvPr>
            <p:ph type="title"/>
          </p:nvPr>
        </p:nvSpPr>
        <p:spPr>
          <a:xfrm>
            <a:off x="839788" y="365125"/>
            <a:ext cx="10515600" cy="1325563"/>
          </a:xfrm>
        </p:spPr>
        <p:txBody>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C380C876-59A2-66DE-AB50-9FE754EEB3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34B63A26-AFA6-099D-972D-30C799FF8711}"/>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texto 4">
            <a:extLst>
              <a:ext uri="{FF2B5EF4-FFF2-40B4-BE49-F238E27FC236}">
                <a16:creationId xmlns:a16="http://schemas.microsoft.com/office/drawing/2014/main" id="{5884BC40-0796-CFA4-5F41-11FA92DC3D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B1842506-4C68-A712-3307-01BD6B9D5B6C}"/>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7" name="Marcador de fecha 6">
            <a:extLst>
              <a:ext uri="{FF2B5EF4-FFF2-40B4-BE49-F238E27FC236}">
                <a16:creationId xmlns:a16="http://schemas.microsoft.com/office/drawing/2014/main" id="{8C3F79B7-D483-D28C-71F3-014EBCA72E88}"/>
              </a:ext>
            </a:extLst>
          </p:cNvPr>
          <p:cNvSpPr>
            <a:spLocks noGrp="1"/>
          </p:cNvSpPr>
          <p:nvPr>
            <p:ph type="dt" sz="half" idx="10"/>
          </p:nvPr>
        </p:nvSpPr>
        <p:spPr/>
        <p:txBody>
          <a:bodyPr/>
          <a:lstStyle/>
          <a:p>
            <a:fld id="{A8F2E145-BF54-C840-9641-558A553FBC94}" type="datetimeFigureOut">
              <a:rPr lang="es-MX" smtClean="0"/>
              <a:t>11/01/26</a:t>
            </a:fld>
            <a:endParaRPr lang="es-MX"/>
          </a:p>
        </p:txBody>
      </p:sp>
      <p:sp>
        <p:nvSpPr>
          <p:cNvPr id="8" name="Marcador de pie de página 7">
            <a:extLst>
              <a:ext uri="{FF2B5EF4-FFF2-40B4-BE49-F238E27FC236}">
                <a16:creationId xmlns:a16="http://schemas.microsoft.com/office/drawing/2014/main" id="{5CEBC213-5FE9-2206-DB43-73BCA62F4A9E}"/>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4E88E61F-0A1B-866B-B090-E67F9D81B59F}"/>
              </a:ext>
            </a:extLst>
          </p:cNvPr>
          <p:cNvSpPr>
            <a:spLocks noGrp="1"/>
          </p:cNvSpPr>
          <p:nvPr>
            <p:ph type="sldNum" sz="quarter" idx="12"/>
          </p:nvPr>
        </p:nvSpPr>
        <p:spPr/>
        <p:txBody>
          <a:bodyPr/>
          <a:lstStyle/>
          <a:p>
            <a:fld id="{803E4C8A-A024-E340-B229-3305F2CAE381}" type="slidenum">
              <a:rPr lang="es-MX" smtClean="0"/>
              <a:t>‹Nº›</a:t>
            </a:fld>
            <a:endParaRPr lang="es-MX"/>
          </a:p>
        </p:txBody>
      </p:sp>
    </p:spTree>
    <p:extLst>
      <p:ext uri="{BB962C8B-B14F-4D97-AF65-F5344CB8AC3E}">
        <p14:creationId xmlns:p14="http://schemas.microsoft.com/office/powerpoint/2010/main" val="3453115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525794-7395-5E99-F49B-FE38BA791117}"/>
              </a:ext>
            </a:extLst>
          </p:cNvPr>
          <p:cNvSpPr>
            <a:spLocks noGrp="1"/>
          </p:cNvSpPr>
          <p:nvPr>
            <p:ph type="title"/>
          </p:nvPr>
        </p:nvSpPr>
        <p:spPr/>
        <p:txBody>
          <a:bodyPr/>
          <a:lstStyle/>
          <a:p>
            <a:r>
              <a:rPr lang="es-MX"/>
              <a:t>Haz clic para modificar el estilo de título del patrón</a:t>
            </a:r>
          </a:p>
        </p:txBody>
      </p:sp>
      <p:sp>
        <p:nvSpPr>
          <p:cNvPr id="3" name="Marcador de fecha 2">
            <a:extLst>
              <a:ext uri="{FF2B5EF4-FFF2-40B4-BE49-F238E27FC236}">
                <a16:creationId xmlns:a16="http://schemas.microsoft.com/office/drawing/2014/main" id="{87D3F647-1B77-31B9-2741-05797ABC664B}"/>
              </a:ext>
            </a:extLst>
          </p:cNvPr>
          <p:cNvSpPr>
            <a:spLocks noGrp="1"/>
          </p:cNvSpPr>
          <p:nvPr>
            <p:ph type="dt" sz="half" idx="10"/>
          </p:nvPr>
        </p:nvSpPr>
        <p:spPr/>
        <p:txBody>
          <a:bodyPr/>
          <a:lstStyle/>
          <a:p>
            <a:fld id="{A8F2E145-BF54-C840-9641-558A553FBC94}" type="datetimeFigureOut">
              <a:rPr lang="es-MX" smtClean="0"/>
              <a:t>11/01/26</a:t>
            </a:fld>
            <a:endParaRPr lang="es-MX"/>
          </a:p>
        </p:txBody>
      </p:sp>
      <p:sp>
        <p:nvSpPr>
          <p:cNvPr id="4" name="Marcador de pie de página 3">
            <a:extLst>
              <a:ext uri="{FF2B5EF4-FFF2-40B4-BE49-F238E27FC236}">
                <a16:creationId xmlns:a16="http://schemas.microsoft.com/office/drawing/2014/main" id="{32597744-8D0D-1FCA-A515-C8A8BF60071F}"/>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AC52EC5C-274D-3108-60EB-D8FC2C028203}"/>
              </a:ext>
            </a:extLst>
          </p:cNvPr>
          <p:cNvSpPr>
            <a:spLocks noGrp="1"/>
          </p:cNvSpPr>
          <p:nvPr>
            <p:ph type="sldNum" sz="quarter" idx="12"/>
          </p:nvPr>
        </p:nvSpPr>
        <p:spPr/>
        <p:txBody>
          <a:bodyPr/>
          <a:lstStyle/>
          <a:p>
            <a:fld id="{803E4C8A-A024-E340-B229-3305F2CAE381}" type="slidenum">
              <a:rPr lang="es-MX" smtClean="0"/>
              <a:t>‹Nº›</a:t>
            </a:fld>
            <a:endParaRPr lang="es-MX"/>
          </a:p>
        </p:txBody>
      </p:sp>
    </p:spTree>
    <p:extLst>
      <p:ext uri="{BB962C8B-B14F-4D97-AF65-F5344CB8AC3E}">
        <p14:creationId xmlns:p14="http://schemas.microsoft.com/office/powerpoint/2010/main" val="3344769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D3A8250-40ED-8DBD-0BA9-2BAE492408A4}"/>
              </a:ext>
            </a:extLst>
          </p:cNvPr>
          <p:cNvSpPr>
            <a:spLocks noGrp="1"/>
          </p:cNvSpPr>
          <p:nvPr>
            <p:ph type="dt" sz="half" idx="10"/>
          </p:nvPr>
        </p:nvSpPr>
        <p:spPr/>
        <p:txBody>
          <a:bodyPr/>
          <a:lstStyle/>
          <a:p>
            <a:fld id="{A8F2E145-BF54-C840-9641-558A553FBC94}" type="datetimeFigureOut">
              <a:rPr lang="es-MX" smtClean="0"/>
              <a:t>11/01/26</a:t>
            </a:fld>
            <a:endParaRPr lang="es-MX"/>
          </a:p>
        </p:txBody>
      </p:sp>
      <p:sp>
        <p:nvSpPr>
          <p:cNvPr id="3" name="Marcador de pie de página 2">
            <a:extLst>
              <a:ext uri="{FF2B5EF4-FFF2-40B4-BE49-F238E27FC236}">
                <a16:creationId xmlns:a16="http://schemas.microsoft.com/office/drawing/2014/main" id="{890BFDB5-1079-B302-C624-360EBC7395B2}"/>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4258CA16-54CD-17EE-FF0C-AA164C1359F7}"/>
              </a:ext>
            </a:extLst>
          </p:cNvPr>
          <p:cNvSpPr>
            <a:spLocks noGrp="1"/>
          </p:cNvSpPr>
          <p:nvPr>
            <p:ph type="sldNum" sz="quarter" idx="12"/>
          </p:nvPr>
        </p:nvSpPr>
        <p:spPr/>
        <p:txBody>
          <a:bodyPr/>
          <a:lstStyle/>
          <a:p>
            <a:fld id="{803E4C8A-A024-E340-B229-3305F2CAE381}" type="slidenum">
              <a:rPr lang="es-MX" smtClean="0"/>
              <a:t>‹Nº›</a:t>
            </a:fld>
            <a:endParaRPr lang="es-MX"/>
          </a:p>
        </p:txBody>
      </p:sp>
    </p:spTree>
    <p:extLst>
      <p:ext uri="{BB962C8B-B14F-4D97-AF65-F5344CB8AC3E}">
        <p14:creationId xmlns:p14="http://schemas.microsoft.com/office/powerpoint/2010/main" val="1300639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7635791-FA7B-2598-C44C-B2D570C928FF}"/>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9F6A9C05-FAF1-BE52-7389-0548C8FFF7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texto 3">
            <a:extLst>
              <a:ext uri="{FF2B5EF4-FFF2-40B4-BE49-F238E27FC236}">
                <a16:creationId xmlns:a16="http://schemas.microsoft.com/office/drawing/2014/main" id="{0DBC5CFD-7BD4-9FE3-66DC-C965346577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1DC0A598-8B93-DFDE-719C-7F28E46A3C13}"/>
              </a:ext>
            </a:extLst>
          </p:cNvPr>
          <p:cNvSpPr>
            <a:spLocks noGrp="1"/>
          </p:cNvSpPr>
          <p:nvPr>
            <p:ph type="dt" sz="half" idx="10"/>
          </p:nvPr>
        </p:nvSpPr>
        <p:spPr/>
        <p:txBody>
          <a:bodyPr/>
          <a:lstStyle/>
          <a:p>
            <a:fld id="{A8F2E145-BF54-C840-9641-558A553FBC94}" type="datetimeFigureOut">
              <a:rPr lang="es-MX" smtClean="0"/>
              <a:t>11/01/26</a:t>
            </a:fld>
            <a:endParaRPr lang="es-MX"/>
          </a:p>
        </p:txBody>
      </p:sp>
      <p:sp>
        <p:nvSpPr>
          <p:cNvPr id="6" name="Marcador de pie de página 5">
            <a:extLst>
              <a:ext uri="{FF2B5EF4-FFF2-40B4-BE49-F238E27FC236}">
                <a16:creationId xmlns:a16="http://schemas.microsoft.com/office/drawing/2014/main" id="{9CD2DCF0-7F05-2D60-8F36-4C1A4C6CB2CB}"/>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E2C54CD8-79A8-064B-71D8-06347A44CDA3}"/>
              </a:ext>
            </a:extLst>
          </p:cNvPr>
          <p:cNvSpPr>
            <a:spLocks noGrp="1"/>
          </p:cNvSpPr>
          <p:nvPr>
            <p:ph type="sldNum" sz="quarter" idx="12"/>
          </p:nvPr>
        </p:nvSpPr>
        <p:spPr/>
        <p:txBody>
          <a:bodyPr/>
          <a:lstStyle/>
          <a:p>
            <a:fld id="{803E4C8A-A024-E340-B229-3305F2CAE381}" type="slidenum">
              <a:rPr lang="es-MX" smtClean="0"/>
              <a:t>‹Nº›</a:t>
            </a:fld>
            <a:endParaRPr lang="es-MX"/>
          </a:p>
        </p:txBody>
      </p:sp>
    </p:spTree>
    <p:extLst>
      <p:ext uri="{BB962C8B-B14F-4D97-AF65-F5344CB8AC3E}">
        <p14:creationId xmlns:p14="http://schemas.microsoft.com/office/powerpoint/2010/main" val="974977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405756-8143-A809-16DF-5458D10FF772}"/>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posición de imagen 2">
            <a:extLst>
              <a:ext uri="{FF2B5EF4-FFF2-40B4-BE49-F238E27FC236}">
                <a16:creationId xmlns:a16="http://schemas.microsoft.com/office/drawing/2014/main" id="{D0F3EEE5-F234-C00B-AD9B-59E4DE5FCE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3538BD91-2294-ABB4-5BA4-769B41AFCD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D63053F2-66A5-B49B-27D7-AED979D4BB5F}"/>
              </a:ext>
            </a:extLst>
          </p:cNvPr>
          <p:cNvSpPr>
            <a:spLocks noGrp="1"/>
          </p:cNvSpPr>
          <p:nvPr>
            <p:ph type="dt" sz="half" idx="10"/>
          </p:nvPr>
        </p:nvSpPr>
        <p:spPr/>
        <p:txBody>
          <a:bodyPr/>
          <a:lstStyle/>
          <a:p>
            <a:fld id="{A8F2E145-BF54-C840-9641-558A553FBC94}" type="datetimeFigureOut">
              <a:rPr lang="es-MX" smtClean="0"/>
              <a:t>11/01/26</a:t>
            </a:fld>
            <a:endParaRPr lang="es-MX"/>
          </a:p>
        </p:txBody>
      </p:sp>
      <p:sp>
        <p:nvSpPr>
          <p:cNvPr id="6" name="Marcador de pie de página 5">
            <a:extLst>
              <a:ext uri="{FF2B5EF4-FFF2-40B4-BE49-F238E27FC236}">
                <a16:creationId xmlns:a16="http://schemas.microsoft.com/office/drawing/2014/main" id="{5B7E8168-AAE4-2A45-1BAA-BC99F82B9C14}"/>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074986F3-0D3E-3272-F05F-70CA9D51BCD3}"/>
              </a:ext>
            </a:extLst>
          </p:cNvPr>
          <p:cNvSpPr>
            <a:spLocks noGrp="1"/>
          </p:cNvSpPr>
          <p:nvPr>
            <p:ph type="sldNum" sz="quarter" idx="12"/>
          </p:nvPr>
        </p:nvSpPr>
        <p:spPr/>
        <p:txBody>
          <a:bodyPr/>
          <a:lstStyle/>
          <a:p>
            <a:fld id="{803E4C8A-A024-E340-B229-3305F2CAE381}" type="slidenum">
              <a:rPr lang="es-MX" smtClean="0"/>
              <a:t>‹Nº›</a:t>
            </a:fld>
            <a:endParaRPr lang="es-MX"/>
          </a:p>
        </p:txBody>
      </p:sp>
    </p:spTree>
    <p:extLst>
      <p:ext uri="{BB962C8B-B14F-4D97-AF65-F5344CB8AC3E}">
        <p14:creationId xmlns:p14="http://schemas.microsoft.com/office/powerpoint/2010/main" val="3785782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19E2014F-AE39-2FF4-CE3F-721B346EFF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7F594D00-04B5-ABAB-F40A-B9FEF0C69F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2FFC7603-0AAA-FB3C-97DF-40DA7B427C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8F2E145-BF54-C840-9641-558A553FBC94}" type="datetimeFigureOut">
              <a:rPr lang="es-MX" smtClean="0"/>
              <a:t>11/01/26</a:t>
            </a:fld>
            <a:endParaRPr lang="es-MX"/>
          </a:p>
        </p:txBody>
      </p:sp>
      <p:sp>
        <p:nvSpPr>
          <p:cNvPr id="5" name="Marcador de pie de página 4">
            <a:extLst>
              <a:ext uri="{FF2B5EF4-FFF2-40B4-BE49-F238E27FC236}">
                <a16:creationId xmlns:a16="http://schemas.microsoft.com/office/drawing/2014/main" id="{42903D0F-54CC-B09D-FC9D-97404CD011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MX"/>
          </a:p>
        </p:txBody>
      </p:sp>
      <p:sp>
        <p:nvSpPr>
          <p:cNvPr id="6" name="Marcador de número de diapositiva 5">
            <a:extLst>
              <a:ext uri="{FF2B5EF4-FFF2-40B4-BE49-F238E27FC236}">
                <a16:creationId xmlns:a16="http://schemas.microsoft.com/office/drawing/2014/main" id="{92A6A4A9-E4F0-2D47-2063-0443D6FFCC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03E4C8A-A024-E340-B229-3305F2CAE381}" type="slidenum">
              <a:rPr lang="es-MX" smtClean="0"/>
              <a:t>‹Nº›</a:t>
            </a:fld>
            <a:endParaRPr lang="es-MX"/>
          </a:p>
        </p:txBody>
      </p:sp>
    </p:spTree>
    <p:extLst>
      <p:ext uri="{BB962C8B-B14F-4D97-AF65-F5344CB8AC3E}">
        <p14:creationId xmlns:p14="http://schemas.microsoft.com/office/powerpoint/2010/main" val="7511036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ri.ujat.mx/handle/200.500.12107/4318"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4BF3E6-FE7D-D167-2898-97B1B3524B61}"/>
              </a:ext>
            </a:extLst>
          </p:cNvPr>
          <p:cNvSpPr>
            <a:spLocks noGrp="1"/>
          </p:cNvSpPr>
          <p:nvPr>
            <p:ph type="ctrTitle"/>
          </p:nvPr>
        </p:nvSpPr>
        <p:spPr>
          <a:xfrm>
            <a:off x="1454738" y="1632864"/>
            <a:ext cx="9144000" cy="2387600"/>
          </a:xfrm>
        </p:spPr>
        <p:txBody>
          <a:bodyPr>
            <a:normAutofit/>
          </a:bodyPr>
          <a:lstStyle/>
          <a:p>
            <a:r>
              <a:rPr lang="es-MX" sz="4800" dirty="0"/>
              <a:t>Principios básicos de análisis cualitativo empleando MAXQDA24</a:t>
            </a:r>
            <a:br>
              <a:rPr lang="es-MX" sz="4800" dirty="0"/>
            </a:br>
            <a:r>
              <a:rPr lang="es-MX" sz="4800" dirty="0"/>
              <a:t>Ejercicio 1</a:t>
            </a:r>
          </a:p>
        </p:txBody>
      </p:sp>
      <p:sp>
        <p:nvSpPr>
          <p:cNvPr id="3" name="Subtítulo 2">
            <a:extLst>
              <a:ext uri="{FF2B5EF4-FFF2-40B4-BE49-F238E27FC236}">
                <a16:creationId xmlns:a16="http://schemas.microsoft.com/office/drawing/2014/main" id="{4AD9FB2C-4223-62C1-142D-85B9BC8C5058}"/>
              </a:ext>
            </a:extLst>
          </p:cNvPr>
          <p:cNvSpPr>
            <a:spLocks noGrp="1"/>
          </p:cNvSpPr>
          <p:nvPr>
            <p:ph type="subTitle" idx="1"/>
          </p:nvPr>
        </p:nvSpPr>
        <p:spPr>
          <a:xfrm>
            <a:off x="1454738" y="4112539"/>
            <a:ext cx="9144000" cy="1655762"/>
          </a:xfrm>
        </p:spPr>
        <p:txBody>
          <a:bodyPr/>
          <a:lstStyle/>
          <a:p>
            <a:r>
              <a:rPr lang="es-MX" dirty="0"/>
              <a:t>Dr. Rodolfo Jiménez León</a:t>
            </a:r>
          </a:p>
          <a:p>
            <a:r>
              <a:rPr lang="es-ES_tradnl" sz="1800" kern="100" dirty="0">
                <a:effectLst/>
                <a:latin typeface="Aptos" panose="020B0004020202020204" pitchFamily="34" charset="0"/>
                <a:ea typeface="Aptos" panose="020B0004020202020204" pitchFamily="34" charset="0"/>
                <a:cs typeface="Times New Roman" panose="02020603050405020304" pitchFamily="18" charset="0"/>
              </a:rPr>
              <a:t>Professional Tender MAXQD</a:t>
            </a:r>
            <a:r>
              <a:rPr lang="es-ES" sz="1800" kern="100" dirty="0">
                <a:effectLst/>
                <a:latin typeface="Aptos" panose="020B0004020202020204" pitchFamily="34" charset="0"/>
                <a:ea typeface="Aptos" panose="020B0004020202020204" pitchFamily="34" charset="0"/>
                <a:cs typeface="Times New Roman" panose="02020603050405020304" pitchFamily="18" charset="0"/>
              </a:rPr>
              <a:t>A24</a:t>
            </a:r>
            <a:endParaRPr lang="es-MX"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s-MX" dirty="0"/>
          </a:p>
        </p:txBody>
      </p:sp>
      <p:grpSp>
        <p:nvGrpSpPr>
          <p:cNvPr id="4" name="Grupo 3">
            <a:extLst>
              <a:ext uri="{FF2B5EF4-FFF2-40B4-BE49-F238E27FC236}">
                <a16:creationId xmlns:a16="http://schemas.microsoft.com/office/drawing/2014/main" id="{342EE8AA-CB47-2B3C-624B-5E831465220F}"/>
              </a:ext>
            </a:extLst>
          </p:cNvPr>
          <p:cNvGrpSpPr/>
          <p:nvPr/>
        </p:nvGrpSpPr>
        <p:grpSpPr>
          <a:xfrm>
            <a:off x="0" y="6485452"/>
            <a:ext cx="12192000" cy="383060"/>
            <a:chOff x="0" y="6474940"/>
            <a:chExt cx="12192000" cy="383060"/>
          </a:xfrm>
        </p:grpSpPr>
        <p:sp>
          <p:nvSpPr>
            <p:cNvPr id="5" name="Rectángulo 4">
              <a:extLst>
                <a:ext uri="{FF2B5EF4-FFF2-40B4-BE49-F238E27FC236}">
                  <a16:creationId xmlns:a16="http://schemas.microsoft.com/office/drawing/2014/main" id="{399BE3A6-09D5-DAE8-3F48-E764F8BE5067}"/>
                </a:ext>
              </a:extLst>
            </p:cNvPr>
            <p:cNvSpPr/>
            <p:nvPr/>
          </p:nvSpPr>
          <p:spPr>
            <a:xfrm>
              <a:off x="0" y="6474941"/>
              <a:ext cx="12192000" cy="383059"/>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Rectángulo 5">
              <a:extLst>
                <a:ext uri="{FF2B5EF4-FFF2-40B4-BE49-F238E27FC236}">
                  <a16:creationId xmlns:a16="http://schemas.microsoft.com/office/drawing/2014/main" id="{2BC32EC5-BED8-8D61-7967-8769D6F6E728}"/>
                </a:ext>
              </a:extLst>
            </p:cNvPr>
            <p:cNvSpPr/>
            <p:nvPr/>
          </p:nvSpPr>
          <p:spPr>
            <a:xfrm>
              <a:off x="4930346" y="6474940"/>
              <a:ext cx="7261654" cy="383059"/>
            </a:xfrm>
            <a:prstGeom prst="rect">
              <a:avLst/>
            </a:prstGeom>
            <a:solidFill>
              <a:srgbClr val="7EBA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Rectángulo 6">
              <a:extLst>
                <a:ext uri="{FF2B5EF4-FFF2-40B4-BE49-F238E27FC236}">
                  <a16:creationId xmlns:a16="http://schemas.microsoft.com/office/drawing/2014/main" id="{1778F5E2-FA3D-BDD4-3C94-2E481CD6A4A8}"/>
                </a:ext>
              </a:extLst>
            </p:cNvPr>
            <p:cNvSpPr/>
            <p:nvPr/>
          </p:nvSpPr>
          <p:spPr>
            <a:xfrm>
              <a:off x="10083114" y="6474941"/>
              <a:ext cx="2108886" cy="383059"/>
            </a:xfrm>
            <a:prstGeom prst="rect">
              <a:avLst/>
            </a:prstGeom>
            <a:solidFill>
              <a:srgbClr val="E1C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grpSp>
      <p:sp>
        <p:nvSpPr>
          <p:cNvPr id="8" name="CuadroTexto 7">
            <a:extLst>
              <a:ext uri="{FF2B5EF4-FFF2-40B4-BE49-F238E27FC236}">
                <a16:creationId xmlns:a16="http://schemas.microsoft.com/office/drawing/2014/main" id="{0F549929-1235-AC2F-DCA6-FB59CB5A8366}"/>
              </a:ext>
            </a:extLst>
          </p:cNvPr>
          <p:cNvSpPr txBox="1"/>
          <p:nvPr/>
        </p:nvSpPr>
        <p:spPr>
          <a:xfrm>
            <a:off x="2034961" y="5838336"/>
            <a:ext cx="9069824" cy="577081"/>
          </a:xfrm>
          <a:prstGeom prst="rect">
            <a:avLst/>
          </a:prstGeom>
          <a:noFill/>
        </p:spPr>
        <p:txBody>
          <a:bodyPr wrap="square" rtlCol="0">
            <a:spAutoFit/>
          </a:bodyPr>
          <a:lstStyle/>
          <a:p>
            <a:r>
              <a:rPr lang="es-MX" sz="1050" b="1" i="0" dirty="0">
                <a:solidFill>
                  <a:srgbClr val="666666"/>
                </a:solidFill>
                <a:effectLst/>
                <a:latin typeface="Open Sans" panose="020B0606030504020204" pitchFamily="34" charset="0"/>
              </a:rPr>
              <a:t>Reconocimiento – No comercial – Compartir igual (by-nc-sa) </a:t>
            </a:r>
          </a:p>
          <a:p>
            <a:r>
              <a:rPr lang="es-MX" sz="1050" dirty="0">
                <a:latin typeface="Arial" panose="020B0604020202020204" pitchFamily="34" charset="0"/>
                <a:cs typeface="Arial" panose="020B0604020202020204" pitchFamily="34" charset="0"/>
              </a:rPr>
              <a:t>Formato de cita: Jiménez-León, R.. (2026). Principios básicos de análisis cualitativo empleando MAXQDA24, Ejercicio 1</a:t>
            </a:r>
            <a:r>
              <a:rPr lang="es-MX" sz="1050" dirty="0"/>
              <a:t>. </a:t>
            </a:r>
            <a:r>
              <a:rPr lang="es-MX" sz="1050" dirty="0">
                <a:latin typeface="Arial" panose="020B0604020202020204" pitchFamily="34" charset="0"/>
                <a:cs typeface="Arial" panose="020B0604020202020204" pitchFamily="34" charset="0"/>
              </a:rPr>
              <a:t>[Presentación]. Universidad Juárez Autónoma de Tabasco.  </a:t>
            </a:r>
          </a:p>
        </p:txBody>
      </p:sp>
      <p:pic>
        <p:nvPicPr>
          <p:cNvPr id="9" name="Picture 2" descr="Creative commons | Uso seguro y responsable de las TIC">
            <a:extLst>
              <a:ext uri="{FF2B5EF4-FFF2-40B4-BE49-F238E27FC236}">
                <a16:creationId xmlns:a16="http://schemas.microsoft.com/office/drawing/2014/main" id="{2098BD65-3F9D-6929-7876-8F57F94E83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8976" y="5880219"/>
            <a:ext cx="1034510" cy="361950"/>
          </a:xfrm>
          <a:prstGeom prst="rect">
            <a:avLst/>
          </a:prstGeom>
          <a:noFill/>
          <a:extLst>
            <a:ext uri="{909E8E84-426E-40DD-AFC4-6F175D3DCCD1}">
              <a14:hiddenFill xmlns:a14="http://schemas.microsoft.com/office/drawing/2010/main">
                <a:solidFill>
                  <a:srgbClr val="FFFFFF"/>
                </a:solidFill>
              </a14:hiddenFill>
            </a:ext>
          </a:extLst>
        </p:spPr>
      </p:pic>
      <p:grpSp>
        <p:nvGrpSpPr>
          <p:cNvPr id="10" name="Grupo 9">
            <a:extLst>
              <a:ext uri="{FF2B5EF4-FFF2-40B4-BE49-F238E27FC236}">
                <a16:creationId xmlns:a16="http://schemas.microsoft.com/office/drawing/2014/main" id="{E3534332-5A4D-7942-9BB2-A53DCE7FE743}"/>
              </a:ext>
            </a:extLst>
          </p:cNvPr>
          <p:cNvGrpSpPr/>
          <p:nvPr/>
        </p:nvGrpSpPr>
        <p:grpSpPr>
          <a:xfrm>
            <a:off x="510049" y="410691"/>
            <a:ext cx="11171901" cy="1189509"/>
            <a:chOff x="579311" y="336837"/>
            <a:chExt cx="11171901" cy="1189509"/>
          </a:xfrm>
        </p:grpSpPr>
        <p:grpSp>
          <p:nvGrpSpPr>
            <p:cNvPr id="11" name="Grupo 10">
              <a:extLst>
                <a:ext uri="{FF2B5EF4-FFF2-40B4-BE49-F238E27FC236}">
                  <a16:creationId xmlns:a16="http://schemas.microsoft.com/office/drawing/2014/main" id="{02C79418-C0A8-3772-2A4D-79B6E4F957EC}"/>
                </a:ext>
              </a:extLst>
            </p:cNvPr>
            <p:cNvGrpSpPr/>
            <p:nvPr/>
          </p:nvGrpSpPr>
          <p:grpSpPr>
            <a:xfrm>
              <a:off x="579311" y="483938"/>
              <a:ext cx="5244409" cy="895309"/>
              <a:chOff x="1221862" y="473786"/>
              <a:chExt cx="5244409" cy="895309"/>
            </a:xfrm>
          </p:grpSpPr>
          <p:pic>
            <p:nvPicPr>
              <p:cNvPr id="13" name="Picture 2" descr="COORDINACIÓN DE ESTUDIOS BÁSICOS">
                <a:extLst>
                  <a:ext uri="{FF2B5EF4-FFF2-40B4-BE49-F238E27FC236}">
                    <a16:creationId xmlns:a16="http://schemas.microsoft.com/office/drawing/2014/main" id="{B90E021D-0E29-A977-631E-BBD7CB109E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35301" y="473786"/>
                <a:ext cx="2030970" cy="89530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4" descr="DACEA – ujat.online">
                <a:extLst>
                  <a:ext uri="{FF2B5EF4-FFF2-40B4-BE49-F238E27FC236}">
                    <a16:creationId xmlns:a16="http://schemas.microsoft.com/office/drawing/2014/main" id="{599102B0-EB85-0D1E-835E-D380856CCB2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21862" y="516298"/>
                <a:ext cx="2911301" cy="841548"/>
              </a:xfrm>
              <a:prstGeom prst="rect">
                <a:avLst/>
              </a:prstGeom>
              <a:noFill/>
              <a:extLst>
                <a:ext uri="{909E8E84-426E-40DD-AFC4-6F175D3DCCD1}">
                  <a14:hiddenFill xmlns:a14="http://schemas.microsoft.com/office/drawing/2010/main">
                    <a:solidFill>
                      <a:srgbClr val="FFFFFF"/>
                    </a:solidFill>
                  </a14:hiddenFill>
                </a:ext>
              </a:extLst>
            </p:spPr>
          </p:pic>
        </p:grpSp>
        <p:pic>
          <p:nvPicPr>
            <p:cNvPr id="12" name="Picture 6" descr="Libreta">
              <a:extLst>
                <a:ext uri="{FF2B5EF4-FFF2-40B4-BE49-F238E27FC236}">
                  <a16:creationId xmlns:a16="http://schemas.microsoft.com/office/drawing/2014/main" id="{A07A5137-57F8-588A-E472-4A3AFECCF13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0" y="336837"/>
              <a:ext cx="1083212" cy="118950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1331107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25E6D1BD-3801-5C31-F14C-20DFC517FE91}"/>
              </a:ext>
            </a:extLst>
          </p:cNvPr>
          <p:cNvSpPr>
            <a:spLocks noGrp="1"/>
          </p:cNvSpPr>
          <p:nvPr>
            <p:ph type="title"/>
          </p:nvPr>
        </p:nvSpPr>
        <p:spPr>
          <a:xfrm>
            <a:off x="841248" y="426720"/>
            <a:ext cx="10506456" cy="1919141"/>
          </a:xfrm>
        </p:spPr>
        <p:txBody>
          <a:bodyPr anchor="b">
            <a:normAutofit/>
          </a:bodyPr>
          <a:lstStyle/>
          <a:p>
            <a:r>
              <a:rPr lang="es-MX" sz="6000" b="1" dirty="0">
                <a:latin typeface="Arial" panose="020B0604020202020204" pitchFamily="34" charset="0"/>
                <a:cs typeface="Arial" panose="020B0604020202020204" pitchFamily="34" charset="0"/>
              </a:rPr>
              <a:t>3️⃣ Preparar la ventana de codificación</a:t>
            </a:r>
            <a:endParaRPr lang="es-MX" sz="6000" dirty="0">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2899927"/>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2" name="Rectangle 11">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76031"/>
            <a:ext cx="1873457"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Marcador de contenido 2">
            <a:extLst>
              <a:ext uri="{FF2B5EF4-FFF2-40B4-BE49-F238E27FC236}">
                <a16:creationId xmlns:a16="http://schemas.microsoft.com/office/drawing/2014/main" id="{905CB730-A701-E7BA-4D8A-EFF463651300}"/>
              </a:ext>
            </a:extLst>
          </p:cNvPr>
          <p:cNvSpPr>
            <a:spLocks noGrp="1"/>
          </p:cNvSpPr>
          <p:nvPr>
            <p:ph idx="1"/>
          </p:nvPr>
        </p:nvSpPr>
        <p:spPr>
          <a:xfrm>
            <a:off x="841248" y="3337269"/>
            <a:ext cx="10509504" cy="2905686"/>
          </a:xfrm>
        </p:spPr>
        <p:txBody>
          <a:bodyPr>
            <a:normAutofit/>
          </a:bodyPr>
          <a:lstStyle/>
          <a:p>
            <a:pPr>
              <a:buFont typeface="Arial" panose="020B0604020202020204" pitchFamily="34" charset="0"/>
              <a:buChar char="•"/>
            </a:pPr>
            <a:r>
              <a:rPr lang="es-MX" sz="2200" dirty="0">
                <a:latin typeface="Arial" panose="020B0604020202020204" pitchFamily="34" charset="0"/>
                <a:cs typeface="Arial" panose="020B0604020202020204" pitchFamily="34" charset="0"/>
              </a:rPr>
              <a:t>Ubicar el texto cargado en la ventana de </a:t>
            </a:r>
            <a:r>
              <a:rPr lang="es-MX" sz="2200" b="1" dirty="0">
                <a:latin typeface="Arial" panose="020B0604020202020204" pitchFamily="34" charset="0"/>
                <a:cs typeface="Arial" panose="020B0604020202020204" pitchFamily="34" charset="0"/>
              </a:rPr>
              <a:t>Document Browser</a:t>
            </a:r>
            <a:r>
              <a:rPr lang="es-MX" sz="2200" dirty="0">
                <a:latin typeface="Arial" panose="020B0604020202020204" pitchFamily="34" charset="0"/>
                <a:cs typeface="Arial" panose="020B0604020202020204" pitchFamily="34" charset="0"/>
              </a:rPr>
              <a:t>.</a:t>
            </a:r>
          </a:p>
          <a:p>
            <a:pPr>
              <a:buFont typeface="Arial" panose="020B0604020202020204" pitchFamily="34" charset="0"/>
              <a:buChar char="•"/>
            </a:pPr>
            <a:r>
              <a:rPr lang="es-MX" sz="2200" dirty="0">
                <a:latin typeface="Arial" panose="020B0604020202020204" pitchFamily="34" charset="0"/>
                <a:cs typeface="Arial" panose="020B0604020202020204" pitchFamily="34" charset="0"/>
              </a:rPr>
              <a:t>Activar el panel de </a:t>
            </a:r>
            <a:r>
              <a:rPr lang="es-MX" sz="2200" b="1" dirty="0">
                <a:latin typeface="Arial" panose="020B0604020202020204" pitchFamily="34" charset="0"/>
                <a:cs typeface="Arial" panose="020B0604020202020204" pitchFamily="34" charset="0"/>
              </a:rPr>
              <a:t>Codes</a:t>
            </a:r>
            <a:r>
              <a:rPr lang="es-MX" sz="2200" dirty="0">
                <a:latin typeface="Arial" panose="020B0604020202020204" pitchFamily="34" charset="0"/>
                <a:cs typeface="Arial" panose="020B0604020202020204" pitchFamily="34" charset="0"/>
              </a:rPr>
              <a:t> (Vista → Mostrar códigos).</a:t>
            </a:r>
          </a:p>
          <a:p>
            <a:endParaRPr lang="es-MX" sz="2200" dirty="0"/>
          </a:p>
        </p:txBody>
      </p:sp>
      <p:grpSp>
        <p:nvGrpSpPr>
          <p:cNvPr id="4" name="Grupo 3">
            <a:extLst>
              <a:ext uri="{FF2B5EF4-FFF2-40B4-BE49-F238E27FC236}">
                <a16:creationId xmlns:a16="http://schemas.microsoft.com/office/drawing/2014/main" id="{33D94F14-587E-9979-9C58-58C8B88B1743}"/>
              </a:ext>
            </a:extLst>
          </p:cNvPr>
          <p:cNvGrpSpPr/>
          <p:nvPr/>
        </p:nvGrpSpPr>
        <p:grpSpPr>
          <a:xfrm>
            <a:off x="0" y="6492875"/>
            <a:ext cx="12192000" cy="383060"/>
            <a:chOff x="0" y="6474940"/>
            <a:chExt cx="12192000" cy="383060"/>
          </a:xfrm>
        </p:grpSpPr>
        <p:sp>
          <p:nvSpPr>
            <p:cNvPr id="5" name="Rectángulo 4">
              <a:extLst>
                <a:ext uri="{FF2B5EF4-FFF2-40B4-BE49-F238E27FC236}">
                  <a16:creationId xmlns:a16="http://schemas.microsoft.com/office/drawing/2014/main" id="{F3AD4E15-E8E3-545B-2B44-E106DA7E81FE}"/>
                </a:ext>
              </a:extLst>
            </p:cNvPr>
            <p:cNvSpPr/>
            <p:nvPr/>
          </p:nvSpPr>
          <p:spPr>
            <a:xfrm>
              <a:off x="0" y="6474941"/>
              <a:ext cx="12192000" cy="383059"/>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Rectángulo 5">
              <a:extLst>
                <a:ext uri="{FF2B5EF4-FFF2-40B4-BE49-F238E27FC236}">
                  <a16:creationId xmlns:a16="http://schemas.microsoft.com/office/drawing/2014/main" id="{9ACCCC4C-1A18-1FE0-C8CB-F1585152197A}"/>
                </a:ext>
              </a:extLst>
            </p:cNvPr>
            <p:cNvSpPr/>
            <p:nvPr/>
          </p:nvSpPr>
          <p:spPr>
            <a:xfrm>
              <a:off x="4930346" y="6474940"/>
              <a:ext cx="7261654" cy="383059"/>
            </a:xfrm>
            <a:prstGeom prst="rect">
              <a:avLst/>
            </a:prstGeom>
            <a:solidFill>
              <a:srgbClr val="7EBA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Rectángulo 6">
              <a:extLst>
                <a:ext uri="{FF2B5EF4-FFF2-40B4-BE49-F238E27FC236}">
                  <a16:creationId xmlns:a16="http://schemas.microsoft.com/office/drawing/2014/main" id="{ACF35489-A2E0-7334-76C3-BF798539E911}"/>
                </a:ext>
              </a:extLst>
            </p:cNvPr>
            <p:cNvSpPr/>
            <p:nvPr/>
          </p:nvSpPr>
          <p:spPr>
            <a:xfrm>
              <a:off x="10083114" y="6474941"/>
              <a:ext cx="2108886" cy="383059"/>
            </a:xfrm>
            <a:prstGeom prst="rect">
              <a:avLst/>
            </a:prstGeom>
            <a:solidFill>
              <a:srgbClr val="E1C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grpSp>
    </p:spTree>
    <p:extLst>
      <p:ext uri="{BB962C8B-B14F-4D97-AF65-F5344CB8AC3E}">
        <p14:creationId xmlns:p14="http://schemas.microsoft.com/office/powerpoint/2010/main" val="3280738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AB7F640A-F430-005C-5C5A-61EF66B646C0}"/>
              </a:ext>
            </a:extLst>
          </p:cNvPr>
          <p:cNvSpPr>
            <a:spLocks noGrp="1"/>
          </p:cNvSpPr>
          <p:nvPr>
            <p:ph type="title"/>
          </p:nvPr>
        </p:nvSpPr>
        <p:spPr>
          <a:xfrm>
            <a:off x="841248" y="426720"/>
            <a:ext cx="10506456" cy="1919141"/>
          </a:xfrm>
        </p:spPr>
        <p:txBody>
          <a:bodyPr anchor="b">
            <a:normAutofit fontScale="90000"/>
          </a:bodyPr>
          <a:lstStyle/>
          <a:p>
            <a:r>
              <a:rPr lang="es-MX" sz="5600" b="1" dirty="0">
                <a:latin typeface="Arial" panose="020B0604020202020204" pitchFamily="34" charset="0"/>
                <a:cs typeface="Arial" panose="020B0604020202020204" pitchFamily="34" charset="0"/>
              </a:rPr>
              <a:t>4️⃣ Iniciar codificación abierta sin jerarquizar (Horizontalización)</a:t>
            </a:r>
            <a:endParaRPr lang="es-MX" sz="5600" dirty="0">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2899927"/>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2" name="Rectangle 11">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76031"/>
            <a:ext cx="1873457"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Marcador de contenido 2">
            <a:extLst>
              <a:ext uri="{FF2B5EF4-FFF2-40B4-BE49-F238E27FC236}">
                <a16:creationId xmlns:a16="http://schemas.microsoft.com/office/drawing/2014/main" id="{8DB84825-AD79-5941-2476-54B051CF5E43}"/>
              </a:ext>
            </a:extLst>
          </p:cNvPr>
          <p:cNvSpPr>
            <a:spLocks noGrp="1"/>
          </p:cNvSpPr>
          <p:nvPr>
            <p:ph idx="1"/>
          </p:nvPr>
        </p:nvSpPr>
        <p:spPr>
          <a:xfrm>
            <a:off x="841248" y="3337269"/>
            <a:ext cx="10509504" cy="2905686"/>
          </a:xfrm>
        </p:spPr>
        <p:txBody>
          <a:bodyPr numCol="2">
            <a:normAutofit/>
          </a:bodyPr>
          <a:lstStyle/>
          <a:p>
            <a:r>
              <a:rPr lang="es-MX" sz="1200" b="1" dirty="0">
                <a:latin typeface="Arial" panose="020B0604020202020204" pitchFamily="34" charset="0"/>
                <a:cs typeface="Arial" panose="020B0604020202020204" pitchFamily="34" charset="0"/>
              </a:rPr>
              <a:t>Importante: Instruir para no usar categorías previas.</a:t>
            </a:r>
          </a:p>
          <a:p>
            <a:pPr>
              <a:buFont typeface="Arial" panose="020B0604020202020204" pitchFamily="34" charset="0"/>
              <a:buChar char="•"/>
            </a:pPr>
            <a:r>
              <a:rPr lang="es-MX" sz="1200" dirty="0">
                <a:latin typeface="Arial" panose="020B0604020202020204" pitchFamily="34" charset="0"/>
                <a:cs typeface="Arial" panose="020B0604020202020204" pitchFamily="34" charset="0"/>
              </a:rPr>
              <a:t>Leer detenidamente el primer párrafo o segmento.</a:t>
            </a:r>
          </a:p>
          <a:p>
            <a:pPr>
              <a:buFont typeface="Arial" panose="020B0604020202020204" pitchFamily="34" charset="0"/>
              <a:buChar char="•"/>
            </a:pPr>
            <a:r>
              <a:rPr lang="es-MX" sz="1200" dirty="0">
                <a:latin typeface="Arial" panose="020B0604020202020204" pitchFamily="34" charset="0"/>
                <a:cs typeface="Arial" panose="020B0604020202020204" pitchFamily="34" charset="0"/>
              </a:rPr>
              <a:t>Seleccionar un enunciado o expresión significativa (máximo de 1 a 3 líneas).</a:t>
            </a:r>
          </a:p>
          <a:p>
            <a:pPr>
              <a:buFont typeface="Arial" panose="020B0604020202020204" pitchFamily="34" charset="0"/>
              <a:buChar char="•"/>
            </a:pPr>
            <a:r>
              <a:rPr lang="es-MX" sz="1200" dirty="0">
                <a:latin typeface="Arial" panose="020B0604020202020204" pitchFamily="34" charset="0"/>
                <a:cs typeface="Arial" panose="020B0604020202020204" pitchFamily="34" charset="0"/>
              </a:rPr>
              <a:t>Hacer clic derecho sobre la selección → </a:t>
            </a:r>
            <a:r>
              <a:rPr lang="es-MX" sz="1200" b="1" dirty="0">
                <a:latin typeface="Arial" panose="020B0604020202020204" pitchFamily="34" charset="0"/>
                <a:cs typeface="Arial" panose="020B0604020202020204" pitchFamily="34" charset="0"/>
              </a:rPr>
              <a:t>Code with new code</a:t>
            </a:r>
            <a:r>
              <a:rPr lang="es-MX" sz="1200" dirty="0">
                <a:latin typeface="Arial" panose="020B0604020202020204" pitchFamily="34" charset="0"/>
                <a:cs typeface="Arial" panose="020B0604020202020204" pitchFamily="34" charset="0"/>
              </a:rPr>
              <a:t>.</a:t>
            </a:r>
          </a:p>
          <a:p>
            <a:pPr>
              <a:buFont typeface="Arial" panose="020B0604020202020204" pitchFamily="34" charset="0"/>
              <a:buChar char="•"/>
            </a:pPr>
            <a:r>
              <a:rPr lang="es-MX" sz="1200" dirty="0">
                <a:latin typeface="Arial" panose="020B0604020202020204" pitchFamily="34" charset="0"/>
                <a:cs typeface="Arial" panose="020B0604020202020204" pitchFamily="34" charset="0"/>
              </a:rPr>
              <a:t>Escribir un </a:t>
            </a:r>
            <a:r>
              <a:rPr lang="es-MX" sz="1200" b="1" dirty="0">
                <a:latin typeface="Arial" panose="020B0604020202020204" pitchFamily="34" charset="0"/>
                <a:cs typeface="Arial" panose="020B0604020202020204" pitchFamily="34" charset="0"/>
              </a:rPr>
              <a:t>código descriptivo</a:t>
            </a:r>
            <a:r>
              <a:rPr lang="es-MX" sz="1200" dirty="0">
                <a:latin typeface="Arial" panose="020B0604020202020204" pitchFamily="34" charset="0"/>
                <a:cs typeface="Arial" panose="020B0604020202020204" pitchFamily="34" charset="0"/>
              </a:rPr>
              <a:t> que represente literalmente el contenido del fragmento (ejemplo: </a:t>
            </a:r>
            <a:r>
              <a:rPr lang="es-MX" sz="1200" i="1" dirty="0">
                <a:latin typeface="Arial" panose="020B0604020202020204" pitchFamily="34" charset="0"/>
                <a:cs typeface="Arial" panose="020B0604020202020204" pitchFamily="34" charset="0"/>
              </a:rPr>
              <a:t>“Sentí aislamiento al inicio”</a:t>
            </a:r>
            <a:r>
              <a:rPr lang="es-MX" sz="1200" dirty="0">
                <a:latin typeface="Arial" panose="020B0604020202020204" pitchFamily="34" charset="0"/>
                <a:cs typeface="Arial" panose="020B0604020202020204" pitchFamily="34" charset="0"/>
              </a:rPr>
              <a:t>).</a:t>
            </a:r>
          </a:p>
          <a:p>
            <a:pPr>
              <a:buFont typeface="Arial" panose="020B0604020202020204" pitchFamily="34" charset="0"/>
              <a:buChar char="•"/>
            </a:pPr>
            <a:r>
              <a:rPr lang="es-MX" sz="1200" dirty="0">
                <a:latin typeface="Arial" panose="020B0604020202020204" pitchFamily="34" charset="0"/>
                <a:cs typeface="Arial" panose="020B0604020202020204" pitchFamily="34" charset="0"/>
              </a:rPr>
              <a:t>Repetir para cada nueva unidad significativa sin juzgar si es más o menos relevante que otras.</a:t>
            </a:r>
          </a:p>
          <a:p>
            <a:pPr>
              <a:buNone/>
            </a:pPr>
            <a:r>
              <a:rPr lang="es-MX" sz="1200" b="1" dirty="0">
                <a:latin typeface="Arial" panose="020B0604020202020204" pitchFamily="34" charset="0"/>
                <a:cs typeface="Arial" panose="020B0604020202020204" pitchFamily="34" charset="0"/>
              </a:rPr>
              <a:t>Tips durante este paso</a:t>
            </a:r>
            <a:r>
              <a:rPr lang="es-MX" sz="1200" dirty="0">
                <a:latin typeface="Arial" panose="020B0604020202020204" pitchFamily="34" charset="0"/>
                <a:cs typeface="Arial" panose="020B0604020202020204" pitchFamily="34" charset="0"/>
              </a:rPr>
              <a:t>:</a:t>
            </a:r>
          </a:p>
          <a:p>
            <a:pPr>
              <a:buFont typeface="Arial" panose="020B0604020202020204" pitchFamily="34" charset="0"/>
              <a:buChar char="•"/>
            </a:pPr>
            <a:r>
              <a:rPr lang="es-MX" sz="1200" dirty="0">
                <a:latin typeface="Arial" panose="020B0604020202020204" pitchFamily="34" charset="0"/>
                <a:cs typeface="Arial" panose="020B0604020202020204" pitchFamily="34" charset="0"/>
              </a:rPr>
              <a:t>Evitar agrupar códigos o generar jerarquías.</a:t>
            </a:r>
          </a:p>
          <a:p>
            <a:pPr>
              <a:buFont typeface="Arial" panose="020B0604020202020204" pitchFamily="34" charset="0"/>
              <a:buChar char="•"/>
            </a:pPr>
            <a:r>
              <a:rPr lang="es-MX" sz="1200" dirty="0">
                <a:latin typeface="Arial" panose="020B0604020202020204" pitchFamily="34" charset="0"/>
                <a:cs typeface="Arial" panose="020B0604020202020204" pitchFamily="34" charset="0"/>
              </a:rPr>
              <a:t>No fusionar aún los códigos similares.</a:t>
            </a:r>
          </a:p>
          <a:p>
            <a:pPr>
              <a:buFont typeface="Arial" panose="020B0604020202020204" pitchFamily="34" charset="0"/>
              <a:buChar char="•"/>
            </a:pPr>
            <a:r>
              <a:rPr lang="es-MX" sz="1200" dirty="0">
                <a:latin typeface="Arial" panose="020B0604020202020204" pitchFamily="34" charset="0"/>
                <a:cs typeface="Arial" panose="020B0604020202020204" pitchFamily="34" charset="0"/>
              </a:rPr>
              <a:t>Respetar cada "voz" o unidad de significado.</a:t>
            </a:r>
          </a:p>
          <a:p>
            <a:endParaRPr lang="es-MX" sz="1200" dirty="0"/>
          </a:p>
        </p:txBody>
      </p:sp>
      <p:grpSp>
        <p:nvGrpSpPr>
          <p:cNvPr id="4" name="Grupo 3">
            <a:extLst>
              <a:ext uri="{FF2B5EF4-FFF2-40B4-BE49-F238E27FC236}">
                <a16:creationId xmlns:a16="http://schemas.microsoft.com/office/drawing/2014/main" id="{A83EB53D-AFC6-B92C-57A5-1404C959A70B}"/>
              </a:ext>
            </a:extLst>
          </p:cNvPr>
          <p:cNvGrpSpPr/>
          <p:nvPr/>
        </p:nvGrpSpPr>
        <p:grpSpPr>
          <a:xfrm>
            <a:off x="0" y="6492875"/>
            <a:ext cx="12192000" cy="383060"/>
            <a:chOff x="0" y="6474940"/>
            <a:chExt cx="12192000" cy="383060"/>
          </a:xfrm>
        </p:grpSpPr>
        <p:sp>
          <p:nvSpPr>
            <p:cNvPr id="5" name="Rectángulo 4">
              <a:extLst>
                <a:ext uri="{FF2B5EF4-FFF2-40B4-BE49-F238E27FC236}">
                  <a16:creationId xmlns:a16="http://schemas.microsoft.com/office/drawing/2014/main" id="{FDD5F53F-2580-BE48-B754-517D0280A55D}"/>
                </a:ext>
              </a:extLst>
            </p:cNvPr>
            <p:cNvSpPr/>
            <p:nvPr/>
          </p:nvSpPr>
          <p:spPr>
            <a:xfrm>
              <a:off x="0" y="6474941"/>
              <a:ext cx="12192000" cy="383059"/>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Rectángulo 5">
              <a:extLst>
                <a:ext uri="{FF2B5EF4-FFF2-40B4-BE49-F238E27FC236}">
                  <a16:creationId xmlns:a16="http://schemas.microsoft.com/office/drawing/2014/main" id="{183A80A3-9758-2BFE-6680-B01371EAA0C9}"/>
                </a:ext>
              </a:extLst>
            </p:cNvPr>
            <p:cNvSpPr/>
            <p:nvPr/>
          </p:nvSpPr>
          <p:spPr>
            <a:xfrm>
              <a:off x="4930346" y="6474940"/>
              <a:ext cx="7261654" cy="383059"/>
            </a:xfrm>
            <a:prstGeom prst="rect">
              <a:avLst/>
            </a:prstGeom>
            <a:solidFill>
              <a:srgbClr val="7EBA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Rectángulo 6">
              <a:extLst>
                <a:ext uri="{FF2B5EF4-FFF2-40B4-BE49-F238E27FC236}">
                  <a16:creationId xmlns:a16="http://schemas.microsoft.com/office/drawing/2014/main" id="{8C4C664F-8254-7162-7ECC-6893C9D0A5CC}"/>
                </a:ext>
              </a:extLst>
            </p:cNvPr>
            <p:cNvSpPr/>
            <p:nvPr/>
          </p:nvSpPr>
          <p:spPr>
            <a:xfrm>
              <a:off x="10083114" y="6474941"/>
              <a:ext cx="2108886" cy="383059"/>
            </a:xfrm>
            <a:prstGeom prst="rect">
              <a:avLst/>
            </a:prstGeom>
            <a:solidFill>
              <a:srgbClr val="E1C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grpSp>
    </p:spTree>
    <p:extLst>
      <p:ext uri="{BB962C8B-B14F-4D97-AF65-F5344CB8AC3E}">
        <p14:creationId xmlns:p14="http://schemas.microsoft.com/office/powerpoint/2010/main" val="3777115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A704347-029C-3CAC-5C66-CB8C972C07CE}"/>
              </a:ext>
            </a:extLst>
          </p:cNvPr>
          <p:cNvSpPr>
            <a:spLocks noGrp="1"/>
          </p:cNvSpPr>
          <p:nvPr>
            <p:ph type="title"/>
          </p:nvPr>
        </p:nvSpPr>
        <p:spPr>
          <a:xfrm>
            <a:off x="841248" y="426720"/>
            <a:ext cx="10506456" cy="1919141"/>
          </a:xfrm>
        </p:spPr>
        <p:txBody>
          <a:bodyPr anchor="b">
            <a:normAutofit fontScale="90000"/>
          </a:bodyPr>
          <a:lstStyle/>
          <a:p>
            <a:r>
              <a:rPr lang="es-MX" sz="6000" b="1" dirty="0">
                <a:latin typeface="Arial" panose="020B0604020202020204" pitchFamily="34" charset="0"/>
                <a:cs typeface="Arial" panose="020B0604020202020204" pitchFamily="34" charset="0"/>
              </a:rPr>
              <a:t>5️⃣ Revisar los códigos creados</a:t>
            </a:r>
            <a:br>
              <a:rPr lang="es-MX" sz="6000" b="1" dirty="0"/>
            </a:br>
            <a:endParaRPr lang="es-MX" sz="6000" dirty="0"/>
          </a:p>
        </p:txBody>
      </p:sp>
      <p:sp>
        <p:nvSpPr>
          <p:cNvPr id="10" name="Rectangle 9">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2899927"/>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2" name="Rectangle 11">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76031"/>
            <a:ext cx="1873457"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Marcador de contenido 2">
            <a:extLst>
              <a:ext uri="{FF2B5EF4-FFF2-40B4-BE49-F238E27FC236}">
                <a16:creationId xmlns:a16="http://schemas.microsoft.com/office/drawing/2014/main" id="{8E0BCE2F-EB7B-5C32-3B2C-2445C1C6873C}"/>
              </a:ext>
            </a:extLst>
          </p:cNvPr>
          <p:cNvSpPr>
            <a:spLocks noGrp="1"/>
          </p:cNvSpPr>
          <p:nvPr>
            <p:ph idx="1"/>
          </p:nvPr>
        </p:nvSpPr>
        <p:spPr>
          <a:xfrm>
            <a:off x="841248" y="3337269"/>
            <a:ext cx="10509504" cy="2905686"/>
          </a:xfrm>
        </p:spPr>
        <p:txBody>
          <a:bodyPr>
            <a:normAutofit/>
          </a:bodyPr>
          <a:lstStyle/>
          <a:p>
            <a:pPr>
              <a:buFont typeface="Arial" panose="020B0604020202020204" pitchFamily="34" charset="0"/>
              <a:buChar char="•"/>
            </a:pPr>
            <a:r>
              <a:rPr lang="es-MX" sz="2200" dirty="0">
                <a:latin typeface="Arial" panose="020B0604020202020204" pitchFamily="34" charset="0"/>
                <a:cs typeface="Arial" panose="020B0604020202020204" pitchFamily="34" charset="0"/>
              </a:rPr>
              <a:t>Al finalizar el texto, revisar en la lista de códigos que cada uno sea descriptivo.</a:t>
            </a:r>
          </a:p>
          <a:p>
            <a:pPr>
              <a:buFont typeface="Arial" panose="020B0604020202020204" pitchFamily="34" charset="0"/>
              <a:buChar char="•"/>
            </a:pPr>
            <a:r>
              <a:rPr lang="es-MX" sz="2200" dirty="0">
                <a:latin typeface="Arial" panose="020B0604020202020204" pitchFamily="34" charset="0"/>
                <a:cs typeface="Arial" panose="020B0604020202020204" pitchFamily="34" charset="0"/>
              </a:rPr>
              <a:t>No modificar ni reagrupar aún (eso es parte de la axial o selectiva).</a:t>
            </a:r>
          </a:p>
          <a:p>
            <a:endParaRPr lang="es-MX" sz="2200" dirty="0"/>
          </a:p>
        </p:txBody>
      </p:sp>
      <p:grpSp>
        <p:nvGrpSpPr>
          <p:cNvPr id="4" name="Grupo 3">
            <a:extLst>
              <a:ext uri="{FF2B5EF4-FFF2-40B4-BE49-F238E27FC236}">
                <a16:creationId xmlns:a16="http://schemas.microsoft.com/office/drawing/2014/main" id="{B48AC0C9-ECCF-BFBD-69E9-D4C94EC9DA24}"/>
              </a:ext>
            </a:extLst>
          </p:cNvPr>
          <p:cNvGrpSpPr/>
          <p:nvPr/>
        </p:nvGrpSpPr>
        <p:grpSpPr>
          <a:xfrm>
            <a:off x="0" y="6492875"/>
            <a:ext cx="12192000" cy="383060"/>
            <a:chOff x="0" y="6474940"/>
            <a:chExt cx="12192000" cy="383060"/>
          </a:xfrm>
        </p:grpSpPr>
        <p:sp>
          <p:nvSpPr>
            <p:cNvPr id="5" name="Rectángulo 4">
              <a:extLst>
                <a:ext uri="{FF2B5EF4-FFF2-40B4-BE49-F238E27FC236}">
                  <a16:creationId xmlns:a16="http://schemas.microsoft.com/office/drawing/2014/main" id="{7F21E31F-CB66-27CB-FDE6-079E5105898C}"/>
                </a:ext>
              </a:extLst>
            </p:cNvPr>
            <p:cNvSpPr/>
            <p:nvPr/>
          </p:nvSpPr>
          <p:spPr>
            <a:xfrm>
              <a:off x="0" y="6474941"/>
              <a:ext cx="12192000" cy="383059"/>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Rectángulo 5">
              <a:extLst>
                <a:ext uri="{FF2B5EF4-FFF2-40B4-BE49-F238E27FC236}">
                  <a16:creationId xmlns:a16="http://schemas.microsoft.com/office/drawing/2014/main" id="{65374B34-092B-DCC9-DC0D-635A77D643CD}"/>
                </a:ext>
              </a:extLst>
            </p:cNvPr>
            <p:cNvSpPr/>
            <p:nvPr/>
          </p:nvSpPr>
          <p:spPr>
            <a:xfrm>
              <a:off x="4930346" y="6474940"/>
              <a:ext cx="7261654" cy="383059"/>
            </a:xfrm>
            <a:prstGeom prst="rect">
              <a:avLst/>
            </a:prstGeom>
            <a:solidFill>
              <a:srgbClr val="7EBA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Rectángulo 6">
              <a:extLst>
                <a:ext uri="{FF2B5EF4-FFF2-40B4-BE49-F238E27FC236}">
                  <a16:creationId xmlns:a16="http://schemas.microsoft.com/office/drawing/2014/main" id="{441FF49F-08E5-107B-9D9F-CEC4D0E1D58E}"/>
                </a:ext>
              </a:extLst>
            </p:cNvPr>
            <p:cNvSpPr/>
            <p:nvPr/>
          </p:nvSpPr>
          <p:spPr>
            <a:xfrm>
              <a:off x="10083114" y="6474941"/>
              <a:ext cx="2108886" cy="383059"/>
            </a:xfrm>
            <a:prstGeom prst="rect">
              <a:avLst/>
            </a:prstGeom>
            <a:solidFill>
              <a:srgbClr val="E1C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grpSp>
    </p:spTree>
    <p:extLst>
      <p:ext uri="{BB962C8B-B14F-4D97-AF65-F5344CB8AC3E}">
        <p14:creationId xmlns:p14="http://schemas.microsoft.com/office/powerpoint/2010/main" val="696740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EF6C7E2-8162-EDE2-340B-E0D9648943D3}"/>
              </a:ext>
            </a:extLst>
          </p:cNvPr>
          <p:cNvSpPr>
            <a:spLocks noGrp="1"/>
          </p:cNvSpPr>
          <p:nvPr>
            <p:ph type="title"/>
          </p:nvPr>
        </p:nvSpPr>
        <p:spPr>
          <a:xfrm>
            <a:off x="841248" y="426720"/>
            <a:ext cx="10506456" cy="1919141"/>
          </a:xfrm>
        </p:spPr>
        <p:txBody>
          <a:bodyPr anchor="b">
            <a:normAutofit/>
          </a:bodyPr>
          <a:lstStyle/>
          <a:p>
            <a:r>
              <a:rPr lang="es-MX" sz="6000" b="1" dirty="0">
                <a:latin typeface="Arial" panose="020B0604020202020204" pitchFamily="34" charset="0"/>
                <a:cs typeface="Arial" panose="020B0604020202020204" pitchFamily="34" charset="0"/>
              </a:rPr>
              <a:t>6️⃣ Reflexionar sobre la horizontalización</a:t>
            </a:r>
            <a:endParaRPr lang="es-MX" sz="6000" dirty="0">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2899927"/>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2" name="Rectangle 11">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76031"/>
            <a:ext cx="1873457"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Marcador de contenido 2">
            <a:extLst>
              <a:ext uri="{FF2B5EF4-FFF2-40B4-BE49-F238E27FC236}">
                <a16:creationId xmlns:a16="http://schemas.microsoft.com/office/drawing/2014/main" id="{479A6775-BCDF-B1B0-FA22-E75172B7460E}"/>
              </a:ext>
            </a:extLst>
          </p:cNvPr>
          <p:cNvSpPr>
            <a:spLocks noGrp="1"/>
          </p:cNvSpPr>
          <p:nvPr>
            <p:ph idx="1"/>
          </p:nvPr>
        </p:nvSpPr>
        <p:spPr>
          <a:xfrm>
            <a:off x="841248" y="3337269"/>
            <a:ext cx="10509504" cy="2905686"/>
          </a:xfrm>
        </p:spPr>
        <p:txBody>
          <a:bodyPr>
            <a:normAutofit/>
          </a:bodyPr>
          <a:lstStyle/>
          <a:p>
            <a:pPr>
              <a:buFont typeface="Arial" panose="020B0604020202020204" pitchFamily="34" charset="0"/>
              <a:buChar char="•"/>
            </a:pPr>
            <a:r>
              <a:rPr lang="es-MX" sz="2200" dirty="0">
                <a:latin typeface="Arial" panose="020B0604020202020204" pitchFamily="34" charset="0"/>
                <a:cs typeface="Arial" panose="020B0604020202020204" pitchFamily="34" charset="0"/>
              </a:rPr>
              <a:t>Analizar en equipo o de forma individual:</a:t>
            </a:r>
          </a:p>
          <a:p>
            <a:pPr marL="742950" lvl="1" indent="-285750">
              <a:buFont typeface="Arial" panose="020B0604020202020204" pitchFamily="34" charset="0"/>
              <a:buChar char="•"/>
            </a:pPr>
            <a:r>
              <a:rPr lang="es-MX" sz="2200" dirty="0">
                <a:latin typeface="Arial" panose="020B0604020202020204" pitchFamily="34" charset="0"/>
                <a:cs typeface="Arial" panose="020B0604020202020204" pitchFamily="34" charset="0"/>
              </a:rPr>
              <a:t>¿Logré mantenerme en una postura de no-jerarquización?</a:t>
            </a:r>
          </a:p>
          <a:p>
            <a:pPr marL="742950" lvl="1" indent="-285750">
              <a:buFont typeface="Arial" panose="020B0604020202020204" pitchFamily="34" charset="0"/>
              <a:buChar char="•"/>
            </a:pPr>
            <a:r>
              <a:rPr lang="es-MX" sz="2200" dirty="0">
                <a:latin typeface="Arial" panose="020B0604020202020204" pitchFamily="34" charset="0"/>
                <a:cs typeface="Arial" panose="020B0604020202020204" pitchFamily="34" charset="0"/>
              </a:rPr>
              <a:t>¿Cómo fue respetar cada expresión por igual?</a:t>
            </a:r>
          </a:p>
          <a:p>
            <a:pPr marL="742950" lvl="1" indent="-285750">
              <a:buFont typeface="Arial" panose="020B0604020202020204" pitchFamily="34" charset="0"/>
              <a:buChar char="•"/>
            </a:pPr>
            <a:r>
              <a:rPr lang="es-MX" sz="2200" dirty="0">
                <a:latin typeface="Arial" panose="020B0604020202020204" pitchFamily="34" charset="0"/>
                <a:cs typeface="Arial" panose="020B0604020202020204" pitchFamily="34" charset="0"/>
              </a:rPr>
              <a:t>¿Qué dificultades surgieron al evitar organizar los códigos?</a:t>
            </a:r>
          </a:p>
          <a:p>
            <a:endParaRPr lang="es-MX" sz="2200" dirty="0"/>
          </a:p>
        </p:txBody>
      </p:sp>
      <p:grpSp>
        <p:nvGrpSpPr>
          <p:cNvPr id="4" name="Grupo 3">
            <a:extLst>
              <a:ext uri="{FF2B5EF4-FFF2-40B4-BE49-F238E27FC236}">
                <a16:creationId xmlns:a16="http://schemas.microsoft.com/office/drawing/2014/main" id="{83CB07D5-D7F8-8952-D5AC-D26CE1E5B02A}"/>
              </a:ext>
            </a:extLst>
          </p:cNvPr>
          <p:cNvGrpSpPr/>
          <p:nvPr/>
        </p:nvGrpSpPr>
        <p:grpSpPr>
          <a:xfrm>
            <a:off x="0" y="6492875"/>
            <a:ext cx="12192000" cy="383060"/>
            <a:chOff x="0" y="6474940"/>
            <a:chExt cx="12192000" cy="383060"/>
          </a:xfrm>
        </p:grpSpPr>
        <p:sp>
          <p:nvSpPr>
            <p:cNvPr id="5" name="Rectángulo 4">
              <a:extLst>
                <a:ext uri="{FF2B5EF4-FFF2-40B4-BE49-F238E27FC236}">
                  <a16:creationId xmlns:a16="http://schemas.microsoft.com/office/drawing/2014/main" id="{73002346-8920-2421-39FB-2DBECA102E36}"/>
                </a:ext>
              </a:extLst>
            </p:cNvPr>
            <p:cNvSpPr/>
            <p:nvPr/>
          </p:nvSpPr>
          <p:spPr>
            <a:xfrm>
              <a:off x="0" y="6474941"/>
              <a:ext cx="12192000" cy="383059"/>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Rectángulo 5">
              <a:extLst>
                <a:ext uri="{FF2B5EF4-FFF2-40B4-BE49-F238E27FC236}">
                  <a16:creationId xmlns:a16="http://schemas.microsoft.com/office/drawing/2014/main" id="{11FC35E8-862D-B468-710C-95D91B7A290F}"/>
                </a:ext>
              </a:extLst>
            </p:cNvPr>
            <p:cNvSpPr/>
            <p:nvPr/>
          </p:nvSpPr>
          <p:spPr>
            <a:xfrm>
              <a:off x="4930346" y="6474940"/>
              <a:ext cx="7261654" cy="383059"/>
            </a:xfrm>
            <a:prstGeom prst="rect">
              <a:avLst/>
            </a:prstGeom>
            <a:solidFill>
              <a:srgbClr val="7EBA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Rectángulo 6">
              <a:extLst>
                <a:ext uri="{FF2B5EF4-FFF2-40B4-BE49-F238E27FC236}">
                  <a16:creationId xmlns:a16="http://schemas.microsoft.com/office/drawing/2014/main" id="{BA95A0F4-BCAE-4411-1869-209665486A80}"/>
                </a:ext>
              </a:extLst>
            </p:cNvPr>
            <p:cNvSpPr/>
            <p:nvPr/>
          </p:nvSpPr>
          <p:spPr>
            <a:xfrm>
              <a:off x="10083114" y="6474941"/>
              <a:ext cx="2108886" cy="383059"/>
            </a:xfrm>
            <a:prstGeom prst="rect">
              <a:avLst/>
            </a:prstGeom>
            <a:solidFill>
              <a:srgbClr val="E1C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grpSp>
    </p:spTree>
    <p:extLst>
      <p:ext uri="{BB962C8B-B14F-4D97-AF65-F5344CB8AC3E}">
        <p14:creationId xmlns:p14="http://schemas.microsoft.com/office/powerpoint/2010/main" val="2923822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1528B4B-DEE7-F3A4-8C04-4C2B515A61F0}"/>
              </a:ext>
            </a:extLst>
          </p:cNvPr>
          <p:cNvSpPr>
            <a:spLocks noGrp="1"/>
          </p:cNvSpPr>
          <p:nvPr>
            <p:ph type="title"/>
          </p:nvPr>
        </p:nvSpPr>
        <p:spPr>
          <a:xfrm>
            <a:off x="841248" y="426720"/>
            <a:ext cx="10506456" cy="1919141"/>
          </a:xfrm>
        </p:spPr>
        <p:txBody>
          <a:bodyPr anchor="b">
            <a:normAutofit/>
          </a:bodyPr>
          <a:lstStyle/>
          <a:p>
            <a:r>
              <a:rPr lang="es-MX" sz="6000" b="1" dirty="0">
                <a:latin typeface="Arial" panose="020B0604020202020204" pitchFamily="34" charset="0"/>
                <a:cs typeface="Arial" panose="020B0604020202020204" pitchFamily="34" charset="0"/>
              </a:rPr>
              <a:t>7️⃣ Guardar el proyecto</a:t>
            </a:r>
            <a:endParaRPr lang="es-MX" sz="6000" dirty="0">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2899927"/>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2" name="Rectangle 11">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76031"/>
            <a:ext cx="1873457"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Marcador de contenido 2">
            <a:extLst>
              <a:ext uri="{FF2B5EF4-FFF2-40B4-BE49-F238E27FC236}">
                <a16:creationId xmlns:a16="http://schemas.microsoft.com/office/drawing/2014/main" id="{2B84D874-F2DF-62E3-8BCE-C7F9A38E3A35}"/>
              </a:ext>
            </a:extLst>
          </p:cNvPr>
          <p:cNvSpPr>
            <a:spLocks noGrp="1"/>
          </p:cNvSpPr>
          <p:nvPr>
            <p:ph idx="1"/>
          </p:nvPr>
        </p:nvSpPr>
        <p:spPr>
          <a:xfrm>
            <a:off x="841248" y="3337269"/>
            <a:ext cx="10509504" cy="2905686"/>
          </a:xfrm>
        </p:spPr>
        <p:txBody>
          <a:bodyPr>
            <a:normAutofit/>
          </a:bodyPr>
          <a:lstStyle/>
          <a:p>
            <a:pPr>
              <a:buFont typeface="Arial" panose="020B0604020202020204" pitchFamily="34" charset="0"/>
              <a:buChar char="•"/>
            </a:pPr>
            <a:r>
              <a:rPr lang="es-MX" sz="2200" dirty="0">
                <a:latin typeface="Arial" panose="020B0604020202020204" pitchFamily="34" charset="0"/>
                <a:cs typeface="Arial" panose="020B0604020202020204" pitchFamily="34" charset="0"/>
              </a:rPr>
              <a:t>Guardar el archivo de proyecto para continuar con análisis posteriores (Ejemplo: </a:t>
            </a:r>
            <a:r>
              <a:rPr lang="es-MX" sz="2200" i="1" dirty="0">
                <a:latin typeface="Arial" panose="020B0604020202020204" pitchFamily="34" charset="0"/>
                <a:cs typeface="Arial" panose="020B0604020202020204" pitchFamily="34" charset="0"/>
              </a:rPr>
              <a:t>Horizontalización_Estudiantes.mx24</a:t>
            </a:r>
            <a:r>
              <a:rPr lang="es-MX" sz="2200" dirty="0">
                <a:latin typeface="Arial" panose="020B0604020202020204" pitchFamily="34" charset="0"/>
                <a:cs typeface="Arial" panose="020B0604020202020204" pitchFamily="34" charset="0"/>
              </a:rPr>
              <a:t>).</a:t>
            </a:r>
          </a:p>
          <a:p>
            <a:endParaRPr lang="es-MX" sz="2200" dirty="0"/>
          </a:p>
        </p:txBody>
      </p:sp>
      <p:grpSp>
        <p:nvGrpSpPr>
          <p:cNvPr id="4" name="Grupo 3">
            <a:extLst>
              <a:ext uri="{FF2B5EF4-FFF2-40B4-BE49-F238E27FC236}">
                <a16:creationId xmlns:a16="http://schemas.microsoft.com/office/drawing/2014/main" id="{107F3E4A-580B-8892-3FA3-F47463F763D1}"/>
              </a:ext>
            </a:extLst>
          </p:cNvPr>
          <p:cNvGrpSpPr/>
          <p:nvPr/>
        </p:nvGrpSpPr>
        <p:grpSpPr>
          <a:xfrm>
            <a:off x="0" y="6492875"/>
            <a:ext cx="12192000" cy="383060"/>
            <a:chOff x="0" y="6474940"/>
            <a:chExt cx="12192000" cy="383060"/>
          </a:xfrm>
        </p:grpSpPr>
        <p:sp>
          <p:nvSpPr>
            <p:cNvPr id="5" name="Rectángulo 4">
              <a:extLst>
                <a:ext uri="{FF2B5EF4-FFF2-40B4-BE49-F238E27FC236}">
                  <a16:creationId xmlns:a16="http://schemas.microsoft.com/office/drawing/2014/main" id="{E610A167-1DE1-D9C0-3B19-92D44A3C3E18}"/>
                </a:ext>
              </a:extLst>
            </p:cNvPr>
            <p:cNvSpPr/>
            <p:nvPr/>
          </p:nvSpPr>
          <p:spPr>
            <a:xfrm>
              <a:off x="0" y="6474941"/>
              <a:ext cx="12192000" cy="383059"/>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Rectángulo 5">
              <a:extLst>
                <a:ext uri="{FF2B5EF4-FFF2-40B4-BE49-F238E27FC236}">
                  <a16:creationId xmlns:a16="http://schemas.microsoft.com/office/drawing/2014/main" id="{C1B4DC3C-201D-7E21-222A-D80093751148}"/>
                </a:ext>
              </a:extLst>
            </p:cNvPr>
            <p:cNvSpPr/>
            <p:nvPr/>
          </p:nvSpPr>
          <p:spPr>
            <a:xfrm>
              <a:off x="4930346" y="6474940"/>
              <a:ext cx="7261654" cy="383059"/>
            </a:xfrm>
            <a:prstGeom prst="rect">
              <a:avLst/>
            </a:prstGeom>
            <a:solidFill>
              <a:srgbClr val="7EBA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Rectángulo 6">
              <a:extLst>
                <a:ext uri="{FF2B5EF4-FFF2-40B4-BE49-F238E27FC236}">
                  <a16:creationId xmlns:a16="http://schemas.microsoft.com/office/drawing/2014/main" id="{EDA71733-07A8-1AB3-09D0-388F81676700}"/>
                </a:ext>
              </a:extLst>
            </p:cNvPr>
            <p:cNvSpPr/>
            <p:nvPr/>
          </p:nvSpPr>
          <p:spPr>
            <a:xfrm>
              <a:off x="10083114" y="6474941"/>
              <a:ext cx="2108886" cy="383059"/>
            </a:xfrm>
            <a:prstGeom prst="rect">
              <a:avLst/>
            </a:prstGeom>
            <a:solidFill>
              <a:srgbClr val="E1C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grpSp>
    </p:spTree>
    <p:extLst>
      <p:ext uri="{BB962C8B-B14F-4D97-AF65-F5344CB8AC3E}">
        <p14:creationId xmlns:p14="http://schemas.microsoft.com/office/powerpoint/2010/main" val="19393898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596801-C339-4932-E097-3C8A4310B613}"/>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¿Qué hace el investigador fenomenológico?</a:t>
            </a:r>
          </a:p>
        </p:txBody>
      </p:sp>
      <p:graphicFrame>
        <p:nvGraphicFramePr>
          <p:cNvPr id="4" name="Marcador de contenido 3">
            <a:extLst>
              <a:ext uri="{FF2B5EF4-FFF2-40B4-BE49-F238E27FC236}">
                <a16:creationId xmlns:a16="http://schemas.microsoft.com/office/drawing/2014/main" id="{0B29EFAF-9FE0-5A36-BC1A-F4821BD72523}"/>
              </a:ext>
            </a:extLst>
          </p:cNvPr>
          <p:cNvGraphicFramePr>
            <a:graphicFrameLocks noGrp="1"/>
          </p:cNvGraphicFramePr>
          <p:nvPr>
            <p:ph idx="1"/>
            <p:extLst>
              <p:ext uri="{D42A27DB-BD31-4B8C-83A1-F6EECF244321}">
                <p14:modId xmlns:p14="http://schemas.microsoft.com/office/powerpoint/2010/main" val="276701832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3" name="Grupo 2">
            <a:extLst>
              <a:ext uri="{FF2B5EF4-FFF2-40B4-BE49-F238E27FC236}">
                <a16:creationId xmlns:a16="http://schemas.microsoft.com/office/drawing/2014/main" id="{5CDF28CF-0A6E-F74E-3D5D-736D56AA3D69}"/>
              </a:ext>
            </a:extLst>
          </p:cNvPr>
          <p:cNvGrpSpPr/>
          <p:nvPr/>
        </p:nvGrpSpPr>
        <p:grpSpPr>
          <a:xfrm>
            <a:off x="0" y="6492875"/>
            <a:ext cx="12192000" cy="383060"/>
            <a:chOff x="0" y="6474940"/>
            <a:chExt cx="12192000" cy="383060"/>
          </a:xfrm>
        </p:grpSpPr>
        <p:sp>
          <p:nvSpPr>
            <p:cNvPr id="5" name="Rectángulo 4">
              <a:extLst>
                <a:ext uri="{FF2B5EF4-FFF2-40B4-BE49-F238E27FC236}">
                  <a16:creationId xmlns:a16="http://schemas.microsoft.com/office/drawing/2014/main" id="{F2E96695-1700-0696-E8E2-D603E5BE38A6}"/>
                </a:ext>
              </a:extLst>
            </p:cNvPr>
            <p:cNvSpPr/>
            <p:nvPr/>
          </p:nvSpPr>
          <p:spPr>
            <a:xfrm>
              <a:off x="0" y="6474941"/>
              <a:ext cx="12192000" cy="383059"/>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Rectángulo 5">
              <a:extLst>
                <a:ext uri="{FF2B5EF4-FFF2-40B4-BE49-F238E27FC236}">
                  <a16:creationId xmlns:a16="http://schemas.microsoft.com/office/drawing/2014/main" id="{33237C0F-1EBA-803C-6604-D5503C4D6601}"/>
                </a:ext>
              </a:extLst>
            </p:cNvPr>
            <p:cNvSpPr/>
            <p:nvPr/>
          </p:nvSpPr>
          <p:spPr>
            <a:xfrm>
              <a:off x="4930346" y="6474940"/>
              <a:ext cx="7261654" cy="383059"/>
            </a:xfrm>
            <a:prstGeom prst="rect">
              <a:avLst/>
            </a:prstGeom>
            <a:solidFill>
              <a:srgbClr val="7EBA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Rectángulo 6">
              <a:extLst>
                <a:ext uri="{FF2B5EF4-FFF2-40B4-BE49-F238E27FC236}">
                  <a16:creationId xmlns:a16="http://schemas.microsoft.com/office/drawing/2014/main" id="{71EB69D8-228E-EAE9-829B-EC39945A73A1}"/>
                </a:ext>
              </a:extLst>
            </p:cNvPr>
            <p:cNvSpPr/>
            <p:nvPr/>
          </p:nvSpPr>
          <p:spPr>
            <a:xfrm>
              <a:off x="10083114" y="6474941"/>
              <a:ext cx="2108886" cy="383059"/>
            </a:xfrm>
            <a:prstGeom prst="rect">
              <a:avLst/>
            </a:prstGeom>
            <a:solidFill>
              <a:srgbClr val="E1C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grpSp>
    </p:spTree>
    <p:extLst>
      <p:ext uri="{BB962C8B-B14F-4D97-AF65-F5344CB8AC3E}">
        <p14:creationId xmlns:p14="http://schemas.microsoft.com/office/powerpoint/2010/main" val="9423663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B694BA-B5A6-A6DF-E760-BDC955A00415}"/>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Proceso para realizar una investigación fenomenológica trascendental </a:t>
            </a:r>
          </a:p>
        </p:txBody>
      </p:sp>
      <p:graphicFrame>
        <p:nvGraphicFramePr>
          <p:cNvPr id="4" name="Marcador de contenido 3">
            <a:extLst>
              <a:ext uri="{FF2B5EF4-FFF2-40B4-BE49-F238E27FC236}">
                <a16:creationId xmlns:a16="http://schemas.microsoft.com/office/drawing/2014/main" id="{971F5608-2F01-8F5D-17B6-3FBE13A56B3C}"/>
              </a:ext>
            </a:extLst>
          </p:cNvPr>
          <p:cNvGraphicFramePr>
            <a:graphicFrameLocks noGrp="1"/>
          </p:cNvGraphicFramePr>
          <p:nvPr>
            <p:ph idx="1"/>
            <p:extLst>
              <p:ext uri="{D42A27DB-BD31-4B8C-83A1-F6EECF244321}">
                <p14:modId xmlns:p14="http://schemas.microsoft.com/office/powerpoint/2010/main" val="247221890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3" name="Grupo 2">
            <a:extLst>
              <a:ext uri="{FF2B5EF4-FFF2-40B4-BE49-F238E27FC236}">
                <a16:creationId xmlns:a16="http://schemas.microsoft.com/office/drawing/2014/main" id="{C8C0309C-CD70-2827-D192-49AB65D15DFA}"/>
              </a:ext>
            </a:extLst>
          </p:cNvPr>
          <p:cNvGrpSpPr/>
          <p:nvPr/>
        </p:nvGrpSpPr>
        <p:grpSpPr>
          <a:xfrm>
            <a:off x="0" y="6492875"/>
            <a:ext cx="12192000" cy="383060"/>
            <a:chOff x="0" y="6474940"/>
            <a:chExt cx="12192000" cy="383060"/>
          </a:xfrm>
        </p:grpSpPr>
        <p:sp>
          <p:nvSpPr>
            <p:cNvPr id="5" name="Rectángulo 4">
              <a:extLst>
                <a:ext uri="{FF2B5EF4-FFF2-40B4-BE49-F238E27FC236}">
                  <a16:creationId xmlns:a16="http://schemas.microsoft.com/office/drawing/2014/main" id="{FF9DCA80-0E27-E7A3-C4B7-431029F536D0}"/>
                </a:ext>
              </a:extLst>
            </p:cNvPr>
            <p:cNvSpPr/>
            <p:nvPr/>
          </p:nvSpPr>
          <p:spPr>
            <a:xfrm>
              <a:off x="0" y="6474941"/>
              <a:ext cx="12192000" cy="383059"/>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Rectángulo 5">
              <a:extLst>
                <a:ext uri="{FF2B5EF4-FFF2-40B4-BE49-F238E27FC236}">
                  <a16:creationId xmlns:a16="http://schemas.microsoft.com/office/drawing/2014/main" id="{A7599B43-D1C8-D25E-8B76-1F870453BACB}"/>
                </a:ext>
              </a:extLst>
            </p:cNvPr>
            <p:cNvSpPr/>
            <p:nvPr/>
          </p:nvSpPr>
          <p:spPr>
            <a:xfrm>
              <a:off x="4930346" y="6474940"/>
              <a:ext cx="7261654" cy="383059"/>
            </a:xfrm>
            <a:prstGeom prst="rect">
              <a:avLst/>
            </a:prstGeom>
            <a:solidFill>
              <a:srgbClr val="7EBA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Rectángulo 6">
              <a:extLst>
                <a:ext uri="{FF2B5EF4-FFF2-40B4-BE49-F238E27FC236}">
                  <a16:creationId xmlns:a16="http://schemas.microsoft.com/office/drawing/2014/main" id="{A00CB0E3-2F6B-1C62-CD8F-2AC9007A9D98}"/>
                </a:ext>
              </a:extLst>
            </p:cNvPr>
            <p:cNvSpPr/>
            <p:nvPr/>
          </p:nvSpPr>
          <p:spPr>
            <a:xfrm>
              <a:off x="10083114" y="6474941"/>
              <a:ext cx="2108886" cy="383059"/>
            </a:xfrm>
            <a:prstGeom prst="rect">
              <a:avLst/>
            </a:prstGeom>
            <a:solidFill>
              <a:srgbClr val="E1C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grpSp>
    </p:spTree>
    <p:extLst>
      <p:ext uri="{BB962C8B-B14F-4D97-AF65-F5344CB8AC3E}">
        <p14:creationId xmlns:p14="http://schemas.microsoft.com/office/powerpoint/2010/main" val="6259371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557031-D49E-E78D-420B-C30BE8A4224C}"/>
              </a:ext>
            </a:extLst>
          </p:cNvPr>
          <p:cNvSpPr>
            <a:spLocks noGrp="1"/>
          </p:cNvSpPr>
          <p:nvPr>
            <p:ph type="title"/>
          </p:nvPr>
        </p:nvSpPr>
        <p:spPr/>
        <p:txBody>
          <a:bodyPr/>
          <a:lstStyle/>
          <a:p>
            <a:pPr algn="ctr"/>
            <a:r>
              <a:rPr lang="es-MX" dirty="0">
                <a:latin typeface="Arial" panose="020B0604020202020204" pitchFamily="34" charset="0"/>
                <a:cs typeface="Arial" panose="020B0604020202020204" pitchFamily="34" charset="0"/>
              </a:rPr>
              <a:t>Modelo de códigos </a:t>
            </a:r>
          </a:p>
        </p:txBody>
      </p:sp>
      <p:graphicFrame>
        <p:nvGraphicFramePr>
          <p:cNvPr id="4" name="Marcador de contenido 3">
            <a:extLst>
              <a:ext uri="{FF2B5EF4-FFF2-40B4-BE49-F238E27FC236}">
                <a16:creationId xmlns:a16="http://schemas.microsoft.com/office/drawing/2014/main" id="{9A54AD96-DD51-E45D-AC9D-C4F15C4CCD23}"/>
              </a:ext>
            </a:extLst>
          </p:cNvPr>
          <p:cNvGraphicFramePr>
            <a:graphicFrameLocks noGrp="1"/>
          </p:cNvGraphicFramePr>
          <p:nvPr>
            <p:ph idx="1"/>
            <p:extLst>
              <p:ext uri="{D42A27DB-BD31-4B8C-83A1-F6EECF244321}">
                <p14:modId xmlns:p14="http://schemas.microsoft.com/office/powerpoint/2010/main" val="423657002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3" name="Grupo 2">
            <a:extLst>
              <a:ext uri="{FF2B5EF4-FFF2-40B4-BE49-F238E27FC236}">
                <a16:creationId xmlns:a16="http://schemas.microsoft.com/office/drawing/2014/main" id="{7CE94F91-D31F-A7F0-0C29-1FEA84CB32A8}"/>
              </a:ext>
            </a:extLst>
          </p:cNvPr>
          <p:cNvGrpSpPr/>
          <p:nvPr/>
        </p:nvGrpSpPr>
        <p:grpSpPr>
          <a:xfrm>
            <a:off x="0" y="6492875"/>
            <a:ext cx="12192000" cy="383060"/>
            <a:chOff x="0" y="6474940"/>
            <a:chExt cx="12192000" cy="383060"/>
          </a:xfrm>
        </p:grpSpPr>
        <p:sp>
          <p:nvSpPr>
            <p:cNvPr id="5" name="Rectángulo 4">
              <a:extLst>
                <a:ext uri="{FF2B5EF4-FFF2-40B4-BE49-F238E27FC236}">
                  <a16:creationId xmlns:a16="http://schemas.microsoft.com/office/drawing/2014/main" id="{43C877F6-C2DF-FC90-19AE-AA1A0C348D78}"/>
                </a:ext>
              </a:extLst>
            </p:cNvPr>
            <p:cNvSpPr/>
            <p:nvPr/>
          </p:nvSpPr>
          <p:spPr>
            <a:xfrm>
              <a:off x="0" y="6474941"/>
              <a:ext cx="12192000" cy="383059"/>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Rectángulo 5">
              <a:extLst>
                <a:ext uri="{FF2B5EF4-FFF2-40B4-BE49-F238E27FC236}">
                  <a16:creationId xmlns:a16="http://schemas.microsoft.com/office/drawing/2014/main" id="{4862E161-15CD-B52B-DA75-85F1379975F9}"/>
                </a:ext>
              </a:extLst>
            </p:cNvPr>
            <p:cNvSpPr/>
            <p:nvPr/>
          </p:nvSpPr>
          <p:spPr>
            <a:xfrm>
              <a:off x="4930346" y="6474940"/>
              <a:ext cx="7261654" cy="383059"/>
            </a:xfrm>
            <a:prstGeom prst="rect">
              <a:avLst/>
            </a:prstGeom>
            <a:solidFill>
              <a:srgbClr val="7EBA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Rectángulo 6">
              <a:extLst>
                <a:ext uri="{FF2B5EF4-FFF2-40B4-BE49-F238E27FC236}">
                  <a16:creationId xmlns:a16="http://schemas.microsoft.com/office/drawing/2014/main" id="{A395EB40-91B5-82BE-3BEB-4F259CC7FF5A}"/>
                </a:ext>
              </a:extLst>
            </p:cNvPr>
            <p:cNvSpPr/>
            <p:nvPr/>
          </p:nvSpPr>
          <p:spPr>
            <a:xfrm>
              <a:off x="10083114" y="6474941"/>
              <a:ext cx="2108886" cy="383059"/>
            </a:xfrm>
            <a:prstGeom prst="rect">
              <a:avLst/>
            </a:prstGeom>
            <a:solidFill>
              <a:srgbClr val="E1C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grpSp>
    </p:spTree>
    <p:extLst>
      <p:ext uri="{BB962C8B-B14F-4D97-AF65-F5344CB8AC3E}">
        <p14:creationId xmlns:p14="http://schemas.microsoft.com/office/powerpoint/2010/main" val="39732199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857B8C-6B36-6EB5-765F-012DE35296C0}"/>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Ejercicio para casa </a:t>
            </a:r>
          </a:p>
        </p:txBody>
      </p:sp>
      <p:sp>
        <p:nvSpPr>
          <p:cNvPr id="3" name="Marcador de contenido 2">
            <a:extLst>
              <a:ext uri="{FF2B5EF4-FFF2-40B4-BE49-F238E27FC236}">
                <a16:creationId xmlns:a16="http://schemas.microsoft.com/office/drawing/2014/main" id="{0D5BCB61-6B0E-39A6-8837-53402811D674}"/>
              </a:ext>
            </a:extLst>
          </p:cNvPr>
          <p:cNvSpPr>
            <a:spLocks noGrp="1"/>
          </p:cNvSpPr>
          <p:nvPr>
            <p:ph idx="1"/>
          </p:nvPr>
        </p:nvSpPr>
        <p:spPr/>
        <p:txBody>
          <a:bodyPr numCol="2">
            <a:normAutofit fontScale="55000" lnSpcReduction="20000"/>
          </a:bodyPr>
          <a:lstStyle/>
          <a:p>
            <a:pPr>
              <a:buNone/>
            </a:pPr>
            <a:r>
              <a:rPr lang="es-MX" b="1" dirty="0">
                <a:latin typeface="Arial" panose="020B0604020202020204" pitchFamily="34" charset="0"/>
                <a:cs typeface="Arial" panose="020B0604020202020204" pitchFamily="34" charset="0"/>
              </a:rPr>
              <a:t>Objetivo de la tarea</a:t>
            </a:r>
          </a:p>
          <a:p>
            <a:pPr>
              <a:buNone/>
            </a:pPr>
            <a:r>
              <a:rPr lang="es-MX" dirty="0">
                <a:latin typeface="Arial" panose="020B0604020202020204" pitchFamily="34" charset="0"/>
                <a:cs typeface="Arial" panose="020B0604020202020204" pitchFamily="34" charset="0"/>
              </a:rPr>
              <a:t>El propósito de esta tarea es que el estudiante transite de la codificación abierta (horizontalización) hacia la elaboración de un modelo inicial de codificación que organice, relacione y comience a estructurar los significados emergentes del material analizado.</a:t>
            </a:r>
          </a:p>
          <a:p>
            <a:pPr>
              <a:buNone/>
            </a:pPr>
            <a:r>
              <a:rPr lang="es-MX" b="1" dirty="0">
                <a:latin typeface="Arial" panose="020B0604020202020204" pitchFamily="34" charset="0"/>
                <a:cs typeface="Arial" panose="020B0604020202020204" pitchFamily="34" charset="0"/>
              </a:rPr>
              <a:t>Instrucciones</a:t>
            </a:r>
          </a:p>
          <a:p>
            <a:pPr>
              <a:buFont typeface="+mj-lt"/>
              <a:buAutoNum type="arabicPeriod"/>
            </a:pPr>
            <a:r>
              <a:rPr lang="es-MX" b="1" dirty="0">
                <a:latin typeface="Arial" panose="020B0604020202020204" pitchFamily="34" charset="0"/>
                <a:cs typeface="Arial" panose="020B0604020202020204" pitchFamily="34" charset="0"/>
              </a:rPr>
              <a:t>Recuperar el proyecto realizado en la actividad de horizontalización.</a:t>
            </a:r>
            <a:endParaRPr lang="es-MX" dirty="0">
              <a:latin typeface="Arial" panose="020B0604020202020204" pitchFamily="34" charset="0"/>
              <a:cs typeface="Arial" panose="020B0604020202020204" pitchFamily="34" charset="0"/>
            </a:endParaRPr>
          </a:p>
          <a:p>
            <a:pPr marL="742950" lvl="1" indent="-285750">
              <a:buFont typeface="+mj-lt"/>
              <a:buAutoNum type="arabicPeriod"/>
            </a:pPr>
            <a:r>
              <a:rPr lang="es-MX" dirty="0">
                <a:latin typeface="Arial" panose="020B0604020202020204" pitchFamily="34" charset="0"/>
                <a:cs typeface="Arial" panose="020B0604020202020204" pitchFamily="34" charset="0"/>
              </a:rPr>
              <a:t>Abrir el proyecto en MAXQDA que contiene los códigos generados sin jerarquización.</a:t>
            </a:r>
          </a:p>
          <a:p>
            <a:pPr marL="742950" lvl="1" indent="-285750">
              <a:buFont typeface="+mj-lt"/>
              <a:buAutoNum type="arabicPeriod"/>
            </a:pPr>
            <a:r>
              <a:rPr lang="es-MX" dirty="0">
                <a:latin typeface="Arial" panose="020B0604020202020204" pitchFamily="34" charset="0"/>
                <a:cs typeface="Arial" panose="020B0604020202020204" pitchFamily="34" charset="0"/>
              </a:rPr>
              <a:t>Revisar el conjunto de códigos asignados durante la codificación abierta.</a:t>
            </a:r>
          </a:p>
          <a:p>
            <a:pPr>
              <a:buFont typeface="+mj-lt"/>
              <a:buAutoNum type="arabicPeriod"/>
            </a:pPr>
            <a:r>
              <a:rPr lang="es-MX" b="1" dirty="0">
                <a:latin typeface="Arial" panose="020B0604020202020204" pitchFamily="34" charset="0"/>
                <a:cs typeface="Arial" panose="020B0604020202020204" pitchFamily="34" charset="0"/>
              </a:rPr>
              <a:t>Reflexionar sobre patrones y relaciones.</a:t>
            </a:r>
            <a:endParaRPr lang="es-MX" dirty="0">
              <a:latin typeface="Arial" panose="020B0604020202020204" pitchFamily="34" charset="0"/>
              <a:cs typeface="Arial" panose="020B0604020202020204" pitchFamily="34" charset="0"/>
            </a:endParaRPr>
          </a:p>
          <a:p>
            <a:pPr marL="742950" lvl="1" indent="-285750">
              <a:buFont typeface="+mj-lt"/>
              <a:buAutoNum type="arabicPeriod"/>
            </a:pPr>
            <a:r>
              <a:rPr lang="es-MX" dirty="0">
                <a:latin typeface="Arial" panose="020B0604020202020204" pitchFamily="34" charset="0"/>
                <a:cs typeface="Arial" panose="020B0604020202020204" pitchFamily="34" charset="0"/>
              </a:rPr>
              <a:t>Identificar códigos que presenten similitudes o estén relacionados.</a:t>
            </a:r>
          </a:p>
          <a:p>
            <a:pPr marL="742950" lvl="1" indent="-285750">
              <a:buFont typeface="+mj-lt"/>
              <a:buAutoNum type="arabicPeriod"/>
            </a:pPr>
            <a:r>
              <a:rPr lang="es-MX" dirty="0">
                <a:latin typeface="Arial" panose="020B0604020202020204" pitchFamily="34" charset="0"/>
                <a:cs typeface="Arial" panose="020B0604020202020204" pitchFamily="34" charset="0"/>
              </a:rPr>
              <a:t>Detectar posibles agrupaciones temáticas que hayan emergido del proceso.</a:t>
            </a:r>
          </a:p>
          <a:p>
            <a:pPr>
              <a:buFont typeface="+mj-lt"/>
              <a:buAutoNum type="arabicPeriod"/>
            </a:pPr>
            <a:r>
              <a:rPr lang="es-MX" b="1" dirty="0">
                <a:latin typeface="Arial" panose="020B0604020202020204" pitchFamily="34" charset="0"/>
                <a:cs typeface="Arial" panose="020B0604020202020204" pitchFamily="34" charset="0"/>
              </a:rPr>
              <a:t>Crear un modelo de codificación inicial.</a:t>
            </a:r>
            <a:endParaRPr lang="es-MX" dirty="0">
              <a:latin typeface="Arial" panose="020B0604020202020204" pitchFamily="34" charset="0"/>
              <a:cs typeface="Arial" panose="020B0604020202020204" pitchFamily="34" charset="0"/>
            </a:endParaRPr>
          </a:p>
          <a:p>
            <a:pPr marL="742950" lvl="1" indent="-285750">
              <a:buFont typeface="+mj-lt"/>
              <a:buAutoNum type="arabicPeriod"/>
            </a:pPr>
            <a:r>
              <a:rPr lang="es-MX" dirty="0">
                <a:latin typeface="Arial" panose="020B0604020202020204" pitchFamily="34" charset="0"/>
                <a:cs typeface="Arial" panose="020B0604020202020204" pitchFamily="34" charset="0"/>
              </a:rPr>
              <a:t>Generar categorías preliminares que agrupen los códigos relacionados. Estas categorías pueden ser temáticas, conceptuales o contextuales, dependiendo de los datos.</a:t>
            </a:r>
          </a:p>
          <a:p>
            <a:pPr marL="742950" lvl="1" indent="-285750">
              <a:buFont typeface="+mj-lt"/>
              <a:buAutoNum type="arabicPeriod"/>
            </a:pPr>
            <a:r>
              <a:rPr lang="es-MX" dirty="0">
                <a:latin typeface="Arial" panose="020B0604020202020204" pitchFamily="34" charset="0"/>
                <a:cs typeface="Arial" panose="020B0604020202020204" pitchFamily="34" charset="0"/>
              </a:rPr>
              <a:t>Establecer subcategorías si es necesario, respetando la lógica inductiva.</a:t>
            </a:r>
          </a:p>
          <a:p>
            <a:pPr>
              <a:buFont typeface="+mj-lt"/>
              <a:buAutoNum type="arabicPeriod"/>
            </a:pPr>
            <a:r>
              <a:rPr lang="es-MX" b="1" dirty="0">
                <a:latin typeface="Arial" panose="020B0604020202020204" pitchFamily="34" charset="0"/>
                <a:cs typeface="Arial" panose="020B0604020202020204" pitchFamily="34" charset="0"/>
              </a:rPr>
              <a:t>Representar el modelo en MAXQDA.</a:t>
            </a:r>
            <a:endParaRPr lang="es-MX" dirty="0">
              <a:latin typeface="Arial" panose="020B0604020202020204" pitchFamily="34" charset="0"/>
              <a:cs typeface="Arial" panose="020B0604020202020204" pitchFamily="34" charset="0"/>
            </a:endParaRPr>
          </a:p>
          <a:p>
            <a:pPr marL="742950" lvl="1" indent="-285750">
              <a:buFont typeface="+mj-lt"/>
              <a:buAutoNum type="arabicPeriod"/>
            </a:pPr>
            <a:r>
              <a:rPr lang="es-MX" dirty="0">
                <a:latin typeface="Arial" panose="020B0604020202020204" pitchFamily="34" charset="0"/>
                <a:cs typeface="Arial" panose="020B0604020202020204" pitchFamily="34" charset="0"/>
              </a:rPr>
              <a:t>Utilizar la función de organización de códigos para crear jerarquías o relaciones entre categorías y subcategorías.</a:t>
            </a:r>
          </a:p>
          <a:p>
            <a:pPr marL="742950" lvl="1" indent="-285750">
              <a:buFont typeface="+mj-lt"/>
              <a:buAutoNum type="arabicPeriod"/>
            </a:pPr>
            <a:r>
              <a:rPr lang="es-MX" dirty="0">
                <a:latin typeface="Arial" panose="020B0604020202020204" pitchFamily="34" charset="0"/>
                <a:cs typeface="Arial" panose="020B0604020202020204" pitchFamily="34" charset="0"/>
              </a:rPr>
              <a:t>Opcionalmente, pueden emplear la herramienta de </a:t>
            </a:r>
            <a:r>
              <a:rPr lang="es-MX" b="1" dirty="0">
                <a:latin typeface="Arial" panose="020B0604020202020204" pitchFamily="34" charset="0"/>
                <a:cs typeface="Arial" panose="020B0604020202020204" pitchFamily="34" charset="0"/>
              </a:rPr>
              <a:t>Mapas de Códigos</a:t>
            </a:r>
            <a:r>
              <a:rPr lang="es-MX" dirty="0">
                <a:latin typeface="Arial" panose="020B0604020202020204" pitchFamily="34" charset="0"/>
                <a:cs typeface="Arial" panose="020B0604020202020204" pitchFamily="34" charset="0"/>
              </a:rPr>
              <a:t> para visualizar el modelo conceptual.</a:t>
            </a:r>
          </a:p>
          <a:p>
            <a:pPr>
              <a:buFont typeface="+mj-lt"/>
              <a:buAutoNum type="arabicPeriod"/>
            </a:pPr>
            <a:r>
              <a:rPr lang="es-MX" b="1" dirty="0">
                <a:latin typeface="Arial" panose="020B0604020202020204" pitchFamily="34" charset="0"/>
                <a:cs typeface="Arial" panose="020B0604020202020204" pitchFamily="34" charset="0"/>
              </a:rPr>
              <a:t>Elaborar un informe breve.</a:t>
            </a:r>
            <a:endParaRPr lang="es-MX" dirty="0">
              <a:latin typeface="Arial" panose="020B0604020202020204" pitchFamily="34" charset="0"/>
              <a:cs typeface="Arial" panose="020B0604020202020204" pitchFamily="34" charset="0"/>
            </a:endParaRPr>
          </a:p>
          <a:p>
            <a:pPr marL="742950" lvl="1" indent="-285750">
              <a:buFont typeface="+mj-lt"/>
              <a:buAutoNum type="arabicPeriod"/>
            </a:pPr>
            <a:r>
              <a:rPr lang="es-MX" dirty="0">
                <a:latin typeface="Arial" panose="020B0604020202020204" pitchFamily="34" charset="0"/>
                <a:cs typeface="Arial" panose="020B0604020202020204" pitchFamily="34" charset="0"/>
              </a:rPr>
              <a:t>Redactar un documento en el que se expliquen:</a:t>
            </a:r>
          </a:p>
          <a:p>
            <a:pPr marL="1143000" lvl="2" indent="-228600">
              <a:buFont typeface="+mj-lt"/>
              <a:buAutoNum type="arabicPeriod"/>
            </a:pPr>
            <a:r>
              <a:rPr lang="es-MX" dirty="0">
                <a:latin typeface="Arial" panose="020B0604020202020204" pitchFamily="34" charset="0"/>
                <a:cs typeface="Arial" panose="020B0604020202020204" pitchFamily="34" charset="0"/>
              </a:rPr>
              <a:t>Los criterios utilizados para agrupar los códigos.</a:t>
            </a:r>
          </a:p>
          <a:p>
            <a:pPr marL="1143000" lvl="2" indent="-228600">
              <a:buFont typeface="+mj-lt"/>
              <a:buAutoNum type="arabicPeriod"/>
            </a:pPr>
            <a:r>
              <a:rPr lang="es-MX" dirty="0">
                <a:latin typeface="Arial" panose="020B0604020202020204" pitchFamily="34" charset="0"/>
                <a:cs typeface="Arial" panose="020B0604020202020204" pitchFamily="34" charset="0"/>
              </a:rPr>
              <a:t>La justificación de las categorías y subcategorías creadas.</a:t>
            </a:r>
          </a:p>
          <a:p>
            <a:pPr marL="1143000" lvl="2" indent="-228600">
              <a:buFont typeface="+mj-lt"/>
              <a:buAutoNum type="arabicPeriod"/>
            </a:pPr>
            <a:r>
              <a:rPr lang="es-MX" dirty="0">
                <a:latin typeface="Arial" panose="020B0604020202020204" pitchFamily="34" charset="0"/>
                <a:cs typeface="Arial" panose="020B0604020202020204" pitchFamily="34" charset="0"/>
              </a:rPr>
              <a:t>Las implicaciones preliminares del modelo para la comprensión del fenómeno estudiado.</a:t>
            </a:r>
          </a:p>
          <a:p>
            <a:pPr>
              <a:buFont typeface="+mj-lt"/>
              <a:buAutoNum type="arabicPeriod"/>
            </a:pPr>
            <a:r>
              <a:rPr lang="es-MX" b="1" dirty="0">
                <a:latin typeface="Arial" panose="020B0604020202020204" pitchFamily="34" charset="0"/>
                <a:cs typeface="Arial" panose="020B0604020202020204" pitchFamily="34" charset="0"/>
              </a:rPr>
              <a:t>Entrega.</a:t>
            </a:r>
            <a:endParaRPr lang="es-MX" dirty="0">
              <a:latin typeface="Arial" panose="020B0604020202020204" pitchFamily="34" charset="0"/>
              <a:cs typeface="Arial" panose="020B0604020202020204" pitchFamily="34" charset="0"/>
            </a:endParaRPr>
          </a:p>
          <a:p>
            <a:pPr marL="742950" lvl="1" indent="-285750">
              <a:buFont typeface="+mj-lt"/>
              <a:buAutoNum type="arabicPeriod"/>
            </a:pPr>
            <a:r>
              <a:rPr lang="es-MX" dirty="0">
                <a:latin typeface="Arial" panose="020B0604020202020204" pitchFamily="34" charset="0"/>
                <a:cs typeface="Arial" panose="020B0604020202020204" pitchFamily="34" charset="0"/>
              </a:rPr>
              <a:t>Subir al espacio asignado en la plataforma:</a:t>
            </a:r>
          </a:p>
          <a:p>
            <a:pPr marL="1143000" lvl="2" indent="-228600">
              <a:buFont typeface="+mj-lt"/>
              <a:buAutoNum type="arabicPeriod"/>
            </a:pPr>
            <a:r>
              <a:rPr lang="es-MX" dirty="0">
                <a:latin typeface="Arial" panose="020B0604020202020204" pitchFamily="34" charset="0"/>
                <a:cs typeface="Arial" panose="020B0604020202020204" pitchFamily="34" charset="0"/>
              </a:rPr>
              <a:t>El archivo del proyecto de MAXQDA (.mx24) con el modelo organizado.</a:t>
            </a:r>
          </a:p>
          <a:p>
            <a:pPr marL="1143000" lvl="2" indent="-228600">
              <a:buFont typeface="+mj-lt"/>
              <a:buAutoNum type="arabicPeriod"/>
            </a:pPr>
            <a:r>
              <a:rPr lang="es-MX" dirty="0">
                <a:latin typeface="Arial" panose="020B0604020202020204" pitchFamily="34" charset="0"/>
                <a:cs typeface="Arial" panose="020B0604020202020204" pitchFamily="34" charset="0"/>
              </a:rPr>
              <a:t>El informe en formato PDF (máximo 2 cuartillas).</a:t>
            </a:r>
          </a:p>
          <a:p>
            <a:endParaRPr lang="es-MX" dirty="0"/>
          </a:p>
        </p:txBody>
      </p:sp>
      <p:grpSp>
        <p:nvGrpSpPr>
          <p:cNvPr id="4" name="Grupo 3">
            <a:extLst>
              <a:ext uri="{FF2B5EF4-FFF2-40B4-BE49-F238E27FC236}">
                <a16:creationId xmlns:a16="http://schemas.microsoft.com/office/drawing/2014/main" id="{121B1673-CE57-A79A-F075-63FFE1D1E06E}"/>
              </a:ext>
            </a:extLst>
          </p:cNvPr>
          <p:cNvGrpSpPr/>
          <p:nvPr/>
        </p:nvGrpSpPr>
        <p:grpSpPr>
          <a:xfrm>
            <a:off x="0" y="6492875"/>
            <a:ext cx="12192000" cy="383060"/>
            <a:chOff x="0" y="6474940"/>
            <a:chExt cx="12192000" cy="383060"/>
          </a:xfrm>
        </p:grpSpPr>
        <p:sp>
          <p:nvSpPr>
            <p:cNvPr id="5" name="Rectángulo 4">
              <a:extLst>
                <a:ext uri="{FF2B5EF4-FFF2-40B4-BE49-F238E27FC236}">
                  <a16:creationId xmlns:a16="http://schemas.microsoft.com/office/drawing/2014/main" id="{F828EA93-2030-22D2-0630-97D06270B2DF}"/>
                </a:ext>
              </a:extLst>
            </p:cNvPr>
            <p:cNvSpPr/>
            <p:nvPr/>
          </p:nvSpPr>
          <p:spPr>
            <a:xfrm>
              <a:off x="0" y="6474941"/>
              <a:ext cx="12192000" cy="383059"/>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Rectángulo 5">
              <a:extLst>
                <a:ext uri="{FF2B5EF4-FFF2-40B4-BE49-F238E27FC236}">
                  <a16:creationId xmlns:a16="http://schemas.microsoft.com/office/drawing/2014/main" id="{35FC1A29-EAE1-5A23-383A-8F6833A8752F}"/>
                </a:ext>
              </a:extLst>
            </p:cNvPr>
            <p:cNvSpPr/>
            <p:nvPr/>
          </p:nvSpPr>
          <p:spPr>
            <a:xfrm>
              <a:off x="4930346" y="6474940"/>
              <a:ext cx="7261654" cy="383059"/>
            </a:xfrm>
            <a:prstGeom prst="rect">
              <a:avLst/>
            </a:prstGeom>
            <a:solidFill>
              <a:srgbClr val="7EBA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Rectángulo 6">
              <a:extLst>
                <a:ext uri="{FF2B5EF4-FFF2-40B4-BE49-F238E27FC236}">
                  <a16:creationId xmlns:a16="http://schemas.microsoft.com/office/drawing/2014/main" id="{EC01F911-5E76-15A5-D0AD-95E23CDCA241}"/>
                </a:ext>
              </a:extLst>
            </p:cNvPr>
            <p:cNvSpPr/>
            <p:nvPr/>
          </p:nvSpPr>
          <p:spPr>
            <a:xfrm>
              <a:off x="10083114" y="6474941"/>
              <a:ext cx="2108886" cy="383059"/>
            </a:xfrm>
            <a:prstGeom prst="rect">
              <a:avLst/>
            </a:prstGeom>
            <a:solidFill>
              <a:srgbClr val="E1C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grpSp>
    </p:spTree>
    <p:extLst>
      <p:ext uri="{BB962C8B-B14F-4D97-AF65-F5344CB8AC3E}">
        <p14:creationId xmlns:p14="http://schemas.microsoft.com/office/powerpoint/2010/main" val="12848275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C4ED13-8111-ABAC-2149-9C64698C8BE2}"/>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Referencias</a:t>
            </a:r>
          </a:p>
        </p:txBody>
      </p:sp>
      <p:sp>
        <p:nvSpPr>
          <p:cNvPr id="3" name="Marcador de contenido 2">
            <a:extLst>
              <a:ext uri="{FF2B5EF4-FFF2-40B4-BE49-F238E27FC236}">
                <a16:creationId xmlns:a16="http://schemas.microsoft.com/office/drawing/2014/main" id="{6B77D07A-61AF-9092-8E39-8A604C02018E}"/>
              </a:ext>
            </a:extLst>
          </p:cNvPr>
          <p:cNvSpPr>
            <a:spLocks noGrp="1"/>
          </p:cNvSpPr>
          <p:nvPr>
            <p:ph idx="1"/>
          </p:nvPr>
        </p:nvSpPr>
        <p:spPr/>
        <p:txBody>
          <a:bodyPr>
            <a:normAutofit/>
          </a:bodyPr>
          <a:lstStyle/>
          <a:p>
            <a:r>
              <a:rPr lang="es-MX" sz="2000" b="0" i="0" dirty="0">
                <a:solidFill>
                  <a:srgbClr val="333333"/>
                </a:solidFill>
                <a:effectLst/>
                <a:latin typeface="Arial" panose="020B0604020202020204" pitchFamily="34" charset="0"/>
                <a:cs typeface="Arial" panose="020B0604020202020204" pitchFamily="34" charset="0"/>
              </a:rPr>
              <a:t>Jiménez-León, R. (2024). </a:t>
            </a:r>
            <a:r>
              <a:rPr lang="es-MX" sz="2000" b="0" i="1" dirty="0">
                <a:solidFill>
                  <a:srgbClr val="333333"/>
                </a:solidFill>
                <a:effectLst/>
                <a:latin typeface="Arial" panose="020B0604020202020204" pitchFamily="34" charset="0"/>
                <a:cs typeface="Arial" panose="020B0604020202020204" pitchFamily="34" charset="0"/>
              </a:rPr>
              <a:t>El arte del análisis de datos cualitativos caqdas (Computer Assisted Qualitative Data Analysis Software)</a:t>
            </a:r>
            <a:r>
              <a:rPr lang="es-MX" sz="2000" b="0" i="0" dirty="0">
                <a:solidFill>
                  <a:srgbClr val="333333"/>
                </a:solidFill>
                <a:effectLst/>
                <a:latin typeface="Arial" panose="020B0604020202020204" pitchFamily="34" charset="0"/>
                <a:cs typeface="Arial" panose="020B0604020202020204" pitchFamily="34" charset="0"/>
              </a:rPr>
              <a:t>. Universidad Juárez Autónoma de Tabasco. </a:t>
            </a:r>
            <a:r>
              <a:rPr lang="es-MX" sz="2000" b="0" i="0" dirty="0">
                <a:solidFill>
                  <a:srgbClr val="C7254E"/>
                </a:solidFill>
                <a:effectLst/>
                <a:latin typeface="Arial" panose="020B0604020202020204" pitchFamily="34" charset="0"/>
                <a:cs typeface="Arial" panose="020B0604020202020204" pitchFamily="34" charset="0"/>
                <a:hlinkClick r:id="rId2"/>
              </a:rPr>
              <a:t>https://ri.ujat.mx/handle/200.500.12107/4318</a:t>
            </a:r>
            <a:endParaRPr lang="es-MX" sz="2000" dirty="0">
              <a:latin typeface="Arial" panose="020B0604020202020204" pitchFamily="34" charset="0"/>
              <a:cs typeface="Arial" panose="020B0604020202020204" pitchFamily="34" charset="0"/>
            </a:endParaRPr>
          </a:p>
        </p:txBody>
      </p:sp>
      <p:grpSp>
        <p:nvGrpSpPr>
          <p:cNvPr id="4" name="Grupo 3">
            <a:extLst>
              <a:ext uri="{FF2B5EF4-FFF2-40B4-BE49-F238E27FC236}">
                <a16:creationId xmlns:a16="http://schemas.microsoft.com/office/drawing/2014/main" id="{88DEB1FE-0F90-766A-5F11-8952EB700275}"/>
              </a:ext>
            </a:extLst>
          </p:cNvPr>
          <p:cNvGrpSpPr/>
          <p:nvPr/>
        </p:nvGrpSpPr>
        <p:grpSpPr>
          <a:xfrm>
            <a:off x="0" y="6492875"/>
            <a:ext cx="12192000" cy="383060"/>
            <a:chOff x="0" y="6474940"/>
            <a:chExt cx="12192000" cy="383060"/>
          </a:xfrm>
        </p:grpSpPr>
        <p:sp>
          <p:nvSpPr>
            <p:cNvPr id="5" name="Rectángulo 4">
              <a:extLst>
                <a:ext uri="{FF2B5EF4-FFF2-40B4-BE49-F238E27FC236}">
                  <a16:creationId xmlns:a16="http://schemas.microsoft.com/office/drawing/2014/main" id="{4B6E935A-DC2A-E4C6-4D74-1C65806F5620}"/>
                </a:ext>
              </a:extLst>
            </p:cNvPr>
            <p:cNvSpPr/>
            <p:nvPr/>
          </p:nvSpPr>
          <p:spPr>
            <a:xfrm>
              <a:off x="0" y="6474941"/>
              <a:ext cx="12192000" cy="383059"/>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Rectángulo 5">
              <a:extLst>
                <a:ext uri="{FF2B5EF4-FFF2-40B4-BE49-F238E27FC236}">
                  <a16:creationId xmlns:a16="http://schemas.microsoft.com/office/drawing/2014/main" id="{3895B15B-AFC3-15F8-68A8-A6CA301A744C}"/>
                </a:ext>
              </a:extLst>
            </p:cNvPr>
            <p:cNvSpPr/>
            <p:nvPr/>
          </p:nvSpPr>
          <p:spPr>
            <a:xfrm>
              <a:off x="4930346" y="6474940"/>
              <a:ext cx="7261654" cy="383059"/>
            </a:xfrm>
            <a:prstGeom prst="rect">
              <a:avLst/>
            </a:prstGeom>
            <a:solidFill>
              <a:srgbClr val="7EBA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Rectángulo 6">
              <a:extLst>
                <a:ext uri="{FF2B5EF4-FFF2-40B4-BE49-F238E27FC236}">
                  <a16:creationId xmlns:a16="http://schemas.microsoft.com/office/drawing/2014/main" id="{A46DAEE9-B623-56DC-93A6-D322BA7DEBBA}"/>
                </a:ext>
              </a:extLst>
            </p:cNvPr>
            <p:cNvSpPr/>
            <p:nvPr/>
          </p:nvSpPr>
          <p:spPr>
            <a:xfrm>
              <a:off x="10083114" y="6474941"/>
              <a:ext cx="2108886" cy="383059"/>
            </a:xfrm>
            <a:prstGeom prst="rect">
              <a:avLst/>
            </a:prstGeom>
            <a:solidFill>
              <a:srgbClr val="E1C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grpSp>
    </p:spTree>
    <p:extLst>
      <p:ext uri="{BB962C8B-B14F-4D97-AF65-F5344CB8AC3E}">
        <p14:creationId xmlns:p14="http://schemas.microsoft.com/office/powerpoint/2010/main" val="1282569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C82A1F5-50D2-E906-CBB4-B0370C97A6C6}"/>
              </a:ext>
            </a:extLst>
          </p:cNvPr>
          <p:cNvSpPr>
            <a:spLocks noGrp="1"/>
          </p:cNvSpPr>
          <p:nvPr>
            <p:ph idx="1"/>
          </p:nvPr>
        </p:nvSpPr>
        <p:spPr>
          <a:xfrm>
            <a:off x="838200" y="1023730"/>
            <a:ext cx="10515600" cy="5153233"/>
          </a:xfrm>
        </p:spPr>
        <p:txBody>
          <a:bodyPr numCol="2" spcCol="324000">
            <a:normAutofit fontScale="55000" lnSpcReduction="20000"/>
          </a:bodyPr>
          <a:lstStyle/>
          <a:p>
            <a:pPr marL="0" lvl="0" indent="0" algn="just" eaLnBrk="0" fontAlgn="base" hangingPunct="0">
              <a:lnSpc>
                <a:spcPct val="120000"/>
              </a:lnSpc>
              <a:spcBef>
                <a:spcPct val="0"/>
              </a:spcBef>
              <a:spcAft>
                <a:spcPct val="0"/>
              </a:spcAft>
              <a:buNone/>
            </a:pPr>
            <a:r>
              <a:rPr lang="es-MX" altLang="es-MX" b="1" dirty="0">
                <a:latin typeface="Arial" panose="020B0604020202020204" pitchFamily="34" charset="0"/>
                <a:cs typeface="Arial" panose="020B0604020202020204" pitchFamily="34" charset="0"/>
              </a:rPr>
              <a:t>Resumen</a:t>
            </a:r>
          </a:p>
          <a:p>
            <a:pPr marL="0" lvl="0" indent="0" algn="just" eaLnBrk="0" fontAlgn="base" hangingPunct="0">
              <a:lnSpc>
                <a:spcPct val="120000"/>
              </a:lnSpc>
              <a:spcBef>
                <a:spcPct val="0"/>
              </a:spcBef>
              <a:spcAft>
                <a:spcPct val="0"/>
              </a:spcAft>
              <a:buNone/>
            </a:pPr>
            <a:r>
              <a:rPr lang="es-MX" altLang="es-MX" dirty="0">
                <a:latin typeface="Arial" panose="020B0604020202020204" pitchFamily="34" charset="0"/>
                <a:cs typeface="Arial" panose="020B0604020202020204" pitchFamily="34" charset="0"/>
              </a:rPr>
              <a:t>La presentación </a:t>
            </a:r>
            <a:r>
              <a:rPr lang="es-MX" altLang="es-MX" i="1" dirty="0">
                <a:latin typeface="Arial" panose="020B0604020202020204" pitchFamily="34" charset="0"/>
                <a:cs typeface="Arial" panose="020B0604020202020204" pitchFamily="34" charset="0"/>
              </a:rPr>
              <a:t>Principios básicos de análisis cualitativo empleando MAXQDA24: Ejercicio 1</a:t>
            </a:r>
            <a:r>
              <a:rPr lang="es-MX" altLang="es-MX" dirty="0">
                <a:latin typeface="Arial" panose="020B0604020202020204" pitchFamily="34" charset="0"/>
                <a:cs typeface="Arial" panose="020B0604020202020204" pitchFamily="34" charset="0"/>
              </a:rPr>
              <a:t> introduce un ejercicio didáctico para formar a los estudiantes en la codificación cualitativa desde una perspectiva fenomenológica, centrada en la horizontalización de las unidades de significado. El procedimiento incluye la creación de un proyecto en MAXQDA, la importación de documentos, la codificación abierta sin jerarquías, la revisión de códigos y una reflexión metacognitiva sobre el proceso analítico, seguido por la construcción de un modelo inicial de categorías. Los participantes generan un conjunto amplio de códigos descriptivos que representan fielmente las voces del texto, lo que facilita la posterior identificación de patrones, relaciones y categorías emergentes. Este enfoque fortalece la rigurosidad y la sensibilidad interpretativa del análisis cualitativo, al evitar la imposición temprana de estructuras teóricas y favorecer una comprensión inductiva del fenómeno estudiado.</a:t>
            </a:r>
          </a:p>
          <a:p>
            <a:pPr marL="0" lvl="0" indent="0" algn="just" eaLnBrk="0" fontAlgn="base" hangingPunct="0">
              <a:lnSpc>
                <a:spcPct val="120000"/>
              </a:lnSpc>
              <a:spcBef>
                <a:spcPct val="0"/>
              </a:spcBef>
              <a:spcAft>
                <a:spcPct val="0"/>
              </a:spcAft>
              <a:buNone/>
            </a:pPr>
            <a:r>
              <a:rPr lang="es-MX" altLang="es-MX" b="1" dirty="0">
                <a:latin typeface="Arial" panose="020B0604020202020204" pitchFamily="34" charset="0"/>
                <a:cs typeface="Arial" panose="020B0604020202020204" pitchFamily="34" charset="0"/>
              </a:rPr>
              <a:t>Palabras clave:</a:t>
            </a:r>
            <a:r>
              <a:rPr lang="es-MX" altLang="es-MX" dirty="0">
                <a:latin typeface="Arial" panose="020B0604020202020204" pitchFamily="34" charset="0"/>
                <a:cs typeface="Arial" panose="020B0604020202020204" pitchFamily="34" charset="0"/>
              </a:rPr>
              <a:t> MAXQDA; horizontalización; codificación abierta; fenomenología; análisis inductivo.</a:t>
            </a:r>
          </a:p>
          <a:p>
            <a:pPr marL="0" indent="0" algn="just">
              <a:lnSpc>
                <a:spcPct val="120000"/>
              </a:lnSpc>
              <a:buNone/>
            </a:pPr>
            <a:r>
              <a:rPr lang="es-MX" b="1" dirty="0">
                <a:latin typeface="Arial" panose="020B0604020202020204" pitchFamily="34" charset="0"/>
                <a:cs typeface="Arial" panose="020B0604020202020204" pitchFamily="34" charset="0"/>
              </a:rPr>
              <a:t>Abstract</a:t>
            </a:r>
            <a:r>
              <a:rPr lang="es-MX" dirty="0">
                <a:latin typeface="Arial" panose="020B0604020202020204" pitchFamily="34" charset="0"/>
                <a:cs typeface="Arial" panose="020B0604020202020204" pitchFamily="34" charset="0"/>
              </a:rPr>
              <a:t> </a:t>
            </a:r>
          </a:p>
          <a:p>
            <a:pPr marL="0" indent="0" algn="just">
              <a:lnSpc>
                <a:spcPct val="120000"/>
              </a:lnSpc>
              <a:buNone/>
            </a:pPr>
            <a:r>
              <a:rPr lang="es-MX" dirty="0">
                <a:latin typeface="Arial" panose="020B0604020202020204" pitchFamily="34" charset="0"/>
                <a:cs typeface="Arial" panose="020B0604020202020204" pitchFamily="34" charset="0"/>
              </a:rPr>
              <a:t>The presentation "Basic Principles of Qualitative Analysis Using MAXQDA24: Exercise 1" introduces a didactic exercise to train students in qualitative coding from a phenomenological perspective, focusing on the horizontalization of units of meaning. The procedure includes creating a project in MAXQDA, importing documents, open coding without hierarchies, reviewing codes, and a metacognitive reflection on the analytical process, followed by the construction of an initial model of categories. Participants generate a broad set of descriptive codes that faithfully represent the voices in the text, facilitating the subsequent identification of emerging patterns, relationships, and categories. This approach strengthens the rigor and interpretive sensitivity of qualitative analysis by avoiding the early imposition of theoretical structures and fostering an inductive understanding of the phenomenon under study. </a:t>
            </a:r>
          </a:p>
          <a:p>
            <a:pPr marL="0" indent="0" algn="just">
              <a:lnSpc>
                <a:spcPct val="120000"/>
              </a:lnSpc>
              <a:buNone/>
            </a:pPr>
            <a:r>
              <a:rPr lang="es-MX" b="1" dirty="0">
                <a:latin typeface="Arial" panose="020B0604020202020204" pitchFamily="34" charset="0"/>
                <a:cs typeface="Arial" panose="020B0604020202020204" pitchFamily="34" charset="0"/>
              </a:rPr>
              <a:t>Keywords: </a:t>
            </a:r>
            <a:r>
              <a:rPr lang="es-MX" dirty="0">
                <a:latin typeface="Arial" panose="020B0604020202020204" pitchFamily="34" charset="0"/>
                <a:cs typeface="Arial" panose="020B0604020202020204" pitchFamily="34" charset="0"/>
              </a:rPr>
              <a:t>MAXQDA; horizontalization; open coding; phenomenology; inductive analysis.</a:t>
            </a:r>
          </a:p>
        </p:txBody>
      </p:sp>
      <p:grpSp>
        <p:nvGrpSpPr>
          <p:cNvPr id="5" name="Grupo 4">
            <a:extLst>
              <a:ext uri="{FF2B5EF4-FFF2-40B4-BE49-F238E27FC236}">
                <a16:creationId xmlns:a16="http://schemas.microsoft.com/office/drawing/2014/main" id="{D8C85210-7E58-FED6-BFA2-674E542E85E6}"/>
              </a:ext>
            </a:extLst>
          </p:cNvPr>
          <p:cNvGrpSpPr/>
          <p:nvPr/>
        </p:nvGrpSpPr>
        <p:grpSpPr>
          <a:xfrm>
            <a:off x="0" y="6492875"/>
            <a:ext cx="12192000" cy="383060"/>
            <a:chOff x="0" y="6474940"/>
            <a:chExt cx="12192000" cy="383060"/>
          </a:xfrm>
        </p:grpSpPr>
        <p:sp>
          <p:nvSpPr>
            <p:cNvPr id="6" name="Rectángulo 5">
              <a:extLst>
                <a:ext uri="{FF2B5EF4-FFF2-40B4-BE49-F238E27FC236}">
                  <a16:creationId xmlns:a16="http://schemas.microsoft.com/office/drawing/2014/main" id="{747E02A3-16C8-5CC6-01E5-FFEF8030EF96}"/>
                </a:ext>
              </a:extLst>
            </p:cNvPr>
            <p:cNvSpPr/>
            <p:nvPr/>
          </p:nvSpPr>
          <p:spPr>
            <a:xfrm>
              <a:off x="0" y="6474941"/>
              <a:ext cx="12192000" cy="383059"/>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Rectángulo 6">
              <a:extLst>
                <a:ext uri="{FF2B5EF4-FFF2-40B4-BE49-F238E27FC236}">
                  <a16:creationId xmlns:a16="http://schemas.microsoft.com/office/drawing/2014/main" id="{4F1A3038-DA1E-FD7F-8D55-078122727843}"/>
                </a:ext>
              </a:extLst>
            </p:cNvPr>
            <p:cNvSpPr/>
            <p:nvPr/>
          </p:nvSpPr>
          <p:spPr>
            <a:xfrm>
              <a:off x="4930346" y="6474940"/>
              <a:ext cx="7261654" cy="383059"/>
            </a:xfrm>
            <a:prstGeom prst="rect">
              <a:avLst/>
            </a:prstGeom>
            <a:solidFill>
              <a:srgbClr val="7EBA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Rectángulo 7">
              <a:extLst>
                <a:ext uri="{FF2B5EF4-FFF2-40B4-BE49-F238E27FC236}">
                  <a16:creationId xmlns:a16="http://schemas.microsoft.com/office/drawing/2014/main" id="{2D6D9EF6-C7CE-D038-8256-447859FAC257}"/>
                </a:ext>
              </a:extLst>
            </p:cNvPr>
            <p:cNvSpPr/>
            <p:nvPr/>
          </p:nvSpPr>
          <p:spPr>
            <a:xfrm>
              <a:off x="10083114" y="6474941"/>
              <a:ext cx="2108886" cy="383059"/>
            </a:xfrm>
            <a:prstGeom prst="rect">
              <a:avLst/>
            </a:prstGeom>
            <a:solidFill>
              <a:srgbClr val="E1C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grpSp>
      <p:grpSp>
        <p:nvGrpSpPr>
          <p:cNvPr id="9" name="Grupo 8">
            <a:extLst>
              <a:ext uri="{FF2B5EF4-FFF2-40B4-BE49-F238E27FC236}">
                <a16:creationId xmlns:a16="http://schemas.microsoft.com/office/drawing/2014/main" id="{733D2386-75DD-4B79-B7B7-8BA2135B391E}"/>
              </a:ext>
            </a:extLst>
          </p:cNvPr>
          <p:cNvGrpSpPr/>
          <p:nvPr/>
        </p:nvGrpSpPr>
        <p:grpSpPr>
          <a:xfrm>
            <a:off x="7079826" y="280000"/>
            <a:ext cx="4777515" cy="802073"/>
            <a:chOff x="579311" y="265062"/>
            <a:chExt cx="7085261" cy="1189509"/>
          </a:xfrm>
        </p:grpSpPr>
        <p:grpSp>
          <p:nvGrpSpPr>
            <p:cNvPr id="10" name="Grupo 9">
              <a:extLst>
                <a:ext uri="{FF2B5EF4-FFF2-40B4-BE49-F238E27FC236}">
                  <a16:creationId xmlns:a16="http://schemas.microsoft.com/office/drawing/2014/main" id="{40F9064F-3C94-6145-B388-1D0475658DFB}"/>
                </a:ext>
              </a:extLst>
            </p:cNvPr>
            <p:cNvGrpSpPr/>
            <p:nvPr/>
          </p:nvGrpSpPr>
          <p:grpSpPr>
            <a:xfrm>
              <a:off x="579311" y="483938"/>
              <a:ext cx="5244409" cy="895309"/>
              <a:chOff x="1221862" y="473786"/>
              <a:chExt cx="5244409" cy="895309"/>
            </a:xfrm>
          </p:grpSpPr>
          <p:pic>
            <p:nvPicPr>
              <p:cNvPr id="12" name="Picture 2" descr="COORDINACIÓN DE ESTUDIOS BÁSICOS">
                <a:extLst>
                  <a:ext uri="{FF2B5EF4-FFF2-40B4-BE49-F238E27FC236}">
                    <a16:creationId xmlns:a16="http://schemas.microsoft.com/office/drawing/2014/main" id="{7114CE85-C834-4A91-1AE9-7D6970050C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35301" y="473786"/>
                <a:ext cx="2030970" cy="895309"/>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descr="DACEA – ujat.online">
                <a:extLst>
                  <a:ext uri="{FF2B5EF4-FFF2-40B4-BE49-F238E27FC236}">
                    <a16:creationId xmlns:a16="http://schemas.microsoft.com/office/drawing/2014/main" id="{F5AEFB24-998B-7263-7D0C-DB975D0BB2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1862" y="516298"/>
                <a:ext cx="2911301" cy="841548"/>
              </a:xfrm>
              <a:prstGeom prst="rect">
                <a:avLst/>
              </a:prstGeom>
              <a:noFill/>
              <a:extLst>
                <a:ext uri="{909E8E84-426E-40DD-AFC4-6F175D3DCCD1}">
                  <a14:hiddenFill xmlns:a14="http://schemas.microsoft.com/office/drawing/2010/main">
                    <a:solidFill>
                      <a:srgbClr val="FFFFFF"/>
                    </a:solidFill>
                  </a14:hiddenFill>
                </a:ext>
              </a:extLst>
            </p:spPr>
          </p:pic>
        </p:grpSp>
        <p:pic>
          <p:nvPicPr>
            <p:cNvPr id="11" name="Picture 6" descr="Libreta">
              <a:extLst>
                <a:ext uri="{FF2B5EF4-FFF2-40B4-BE49-F238E27FC236}">
                  <a16:creationId xmlns:a16="http://schemas.microsoft.com/office/drawing/2014/main" id="{7FF95162-AB97-226D-95B5-94AFC861988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81360" y="265062"/>
              <a:ext cx="1083212" cy="118950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799347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C1CDEF-24AF-A14F-D4CF-FEDD0FE03498}"/>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Contenido</a:t>
            </a:r>
          </a:p>
        </p:txBody>
      </p:sp>
      <p:sp>
        <p:nvSpPr>
          <p:cNvPr id="3" name="Marcador de contenido 2">
            <a:extLst>
              <a:ext uri="{FF2B5EF4-FFF2-40B4-BE49-F238E27FC236}">
                <a16:creationId xmlns:a16="http://schemas.microsoft.com/office/drawing/2014/main" id="{A4BFD2F3-F40F-4F4B-B1FB-2364AD94E69E}"/>
              </a:ext>
            </a:extLst>
          </p:cNvPr>
          <p:cNvSpPr>
            <a:spLocks noGrp="1"/>
          </p:cNvSpPr>
          <p:nvPr>
            <p:ph idx="1"/>
          </p:nvPr>
        </p:nvSpPr>
        <p:spPr/>
        <p:txBody>
          <a:bodyPr numCol="2">
            <a:normAutofit fontScale="62500" lnSpcReduction="20000"/>
          </a:bodyPr>
          <a:lstStyle/>
          <a:p>
            <a:pPr>
              <a:lnSpc>
                <a:spcPct val="160000"/>
              </a:lnSpc>
            </a:pPr>
            <a:r>
              <a:rPr lang="es-MX" b="0" i="0" dirty="0">
                <a:solidFill>
                  <a:srgbClr val="131313"/>
                </a:solidFill>
                <a:effectLst/>
                <a:latin typeface="Arial" panose="020B0604020202020204" pitchFamily="34" charset="0"/>
                <a:cs typeface="Arial" panose="020B0604020202020204" pitchFamily="34" charset="0"/>
              </a:rPr>
              <a:t>Objetivo didáctico</a:t>
            </a:r>
          </a:p>
          <a:p>
            <a:pPr>
              <a:lnSpc>
                <a:spcPct val="160000"/>
              </a:lnSpc>
            </a:pPr>
            <a:r>
              <a:rPr lang="es-MX" dirty="0">
                <a:solidFill>
                  <a:srgbClr val="131313"/>
                </a:solidFill>
                <a:latin typeface="Arial" panose="020B0604020202020204" pitchFamily="34" charset="0"/>
                <a:cs typeface="Arial" panose="020B0604020202020204" pitchFamily="34" charset="0"/>
              </a:rPr>
              <a:t>Material</a:t>
            </a:r>
          </a:p>
          <a:p>
            <a:pPr>
              <a:lnSpc>
                <a:spcPct val="160000"/>
              </a:lnSpc>
            </a:pPr>
            <a:r>
              <a:rPr lang="es-MX" b="0" i="0" dirty="0">
                <a:solidFill>
                  <a:srgbClr val="131313"/>
                </a:solidFill>
                <a:effectLst/>
                <a:latin typeface="Arial" panose="020B0604020202020204" pitchFamily="34" charset="0"/>
                <a:cs typeface="Arial" panose="020B0604020202020204" pitchFamily="34" charset="0"/>
              </a:rPr>
              <a:t>Instrucciones previas a los participantes</a:t>
            </a:r>
          </a:p>
          <a:p>
            <a:pPr>
              <a:lnSpc>
                <a:spcPct val="160000"/>
              </a:lnSpc>
            </a:pPr>
            <a:r>
              <a:rPr lang="es-MX" b="0" i="0" dirty="0">
                <a:solidFill>
                  <a:srgbClr val="131313"/>
                </a:solidFill>
                <a:effectLst/>
                <a:latin typeface="Arial" panose="020B0604020202020204" pitchFamily="34" charset="0"/>
                <a:cs typeface="Arial" panose="020B0604020202020204" pitchFamily="34" charset="0"/>
              </a:rPr>
              <a:t>1. Crear un nuevo proyecto</a:t>
            </a:r>
          </a:p>
          <a:p>
            <a:pPr>
              <a:lnSpc>
                <a:spcPct val="160000"/>
              </a:lnSpc>
            </a:pPr>
            <a:r>
              <a:rPr lang="es-MX" dirty="0">
                <a:solidFill>
                  <a:srgbClr val="131313"/>
                </a:solidFill>
                <a:latin typeface="Arial" panose="020B0604020202020204" pitchFamily="34" charset="0"/>
                <a:cs typeface="Arial" panose="020B0604020202020204" pitchFamily="34" charset="0"/>
              </a:rPr>
              <a:t>2. Importar el material</a:t>
            </a:r>
          </a:p>
          <a:p>
            <a:pPr>
              <a:lnSpc>
                <a:spcPct val="160000"/>
              </a:lnSpc>
            </a:pPr>
            <a:r>
              <a:rPr lang="es-MX" b="0" i="0" dirty="0">
                <a:solidFill>
                  <a:srgbClr val="131313"/>
                </a:solidFill>
                <a:effectLst/>
                <a:latin typeface="Arial" panose="020B0604020202020204" pitchFamily="34" charset="0"/>
                <a:cs typeface="Arial" panose="020B0604020202020204" pitchFamily="34" charset="0"/>
              </a:rPr>
              <a:t>3. Preparar la ventana de codificación</a:t>
            </a:r>
          </a:p>
          <a:p>
            <a:pPr>
              <a:lnSpc>
                <a:spcPct val="160000"/>
              </a:lnSpc>
            </a:pPr>
            <a:r>
              <a:rPr lang="es-MX" dirty="0">
                <a:solidFill>
                  <a:srgbClr val="131313"/>
                </a:solidFill>
                <a:latin typeface="Arial" panose="020B0604020202020204" pitchFamily="34" charset="0"/>
                <a:cs typeface="Arial" panose="020B0604020202020204" pitchFamily="34" charset="0"/>
              </a:rPr>
              <a:t>4. Iniciar codificación abierta sin jerarquizar (Horizontalización)</a:t>
            </a:r>
          </a:p>
          <a:p>
            <a:pPr>
              <a:lnSpc>
                <a:spcPct val="160000"/>
              </a:lnSpc>
            </a:pPr>
            <a:r>
              <a:rPr lang="es-MX" b="0" i="0" dirty="0">
                <a:solidFill>
                  <a:srgbClr val="131313"/>
                </a:solidFill>
                <a:effectLst/>
                <a:latin typeface="Arial" panose="020B0604020202020204" pitchFamily="34" charset="0"/>
                <a:cs typeface="Arial" panose="020B0604020202020204" pitchFamily="34" charset="0"/>
              </a:rPr>
              <a:t>5. Revisar c</a:t>
            </a:r>
            <a:r>
              <a:rPr lang="es-MX" dirty="0">
                <a:solidFill>
                  <a:srgbClr val="131313"/>
                </a:solidFill>
                <a:latin typeface="Arial" panose="020B0604020202020204" pitchFamily="34" charset="0"/>
                <a:cs typeface="Arial" panose="020B0604020202020204" pitchFamily="34" charset="0"/>
              </a:rPr>
              <a:t>ódigos abiertos</a:t>
            </a:r>
          </a:p>
          <a:p>
            <a:pPr>
              <a:lnSpc>
                <a:spcPct val="160000"/>
              </a:lnSpc>
            </a:pPr>
            <a:r>
              <a:rPr lang="es-MX" b="0" i="0" dirty="0">
                <a:solidFill>
                  <a:srgbClr val="131313"/>
                </a:solidFill>
                <a:effectLst/>
                <a:latin typeface="Arial" panose="020B0604020202020204" pitchFamily="34" charset="0"/>
                <a:cs typeface="Arial" panose="020B0604020202020204" pitchFamily="34" charset="0"/>
              </a:rPr>
              <a:t>6. Reflexionar sobre la horizontalización</a:t>
            </a:r>
          </a:p>
          <a:p>
            <a:pPr>
              <a:lnSpc>
                <a:spcPct val="160000"/>
              </a:lnSpc>
            </a:pPr>
            <a:r>
              <a:rPr lang="es-MX" b="0" i="0" dirty="0">
                <a:solidFill>
                  <a:srgbClr val="131313"/>
                </a:solidFill>
                <a:effectLst/>
                <a:latin typeface="Arial" panose="020B0604020202020204" pitchFamily="34" charset="0"/>
                <a:cs typeface="Arial" panose="020B0604020202020204" pitchFamily="34" charset="0"/>
              </a:rPr>
              <a:t>7. Guardar proyecto</a:t>
            </a:r>
          </a:p>
          <a:p>
            <a:pPr>
              <a:lnSpc>
                <a:spcPct val="160000"/>
              </a:lnSpc>
            </a:pPr>
            <a:r>
              <a:rPr lang="es-MX" dirty="0">
                <a:solidFill>
                  <a:srgbClr val="131313"/>
                </a:solidFill>
                <a:latin typeface="Arial" panose="020B0604020202020204" pitchFamily="34" charset="0"/>
                <a:cs typeface="Arial" panose="020B0604020202020204" pitchFamily="34" charset="0"/>
              </a:rPr>
              <a:t>¿Qué hace el investigador fenomenológico?</a:t>
            </a:r>
          </a:p>
          <a:p>
            <a:pPr>
              <a:lnSpc>
                <a:spcPct val="160000"/>
              </a:lnSpc>
            </a:pPr>
            <a:r>
              <a:rPr lang="es-MX" b="0" i="0" dirty="0">
                <a:solidFill>
                  <a:srgbClr val="131313"/>
                </a:solidFill>
                <a:effectLst/>
                <a:latin typeface="Arial" panose="020B0604020202020204" pitchFamily="34" charset="0"/>
                <a:cs typeface="Arial" panose="020B0604020202020204" pitchFamily="34" charset="0"/>
              </a:rPr>
              <a:t>Proceso</a:t>
            </a:r>
            <a:r>
              <a:rPr lang="es-MX" dirty="0">
                <a:solidFill>
                  <a:srgbClr val="131313"/>
                </a:solidFill>
                <a:latin typeface="Arial" panose="020B0604020202020204" pitchFamily="34" charset="0"/>
                <a:cs typeface="Arial" panose="020B0604020202020204" pitchFamily="34" charset="0"/>
              </a:rPr>
              <a:t> par realizar una investigación fenomenológica transcendental</a:t>
            </a:r>
          </a:p>
          <a:p>
            <a:pPr>
              <a:lnSpc>
                <a:spcPct val="160000"/>
              </a:lnSpc>
            </a:pPr>
            <a:r>
              <a:rPr lang="es-MX" dirty="0">
                <a:solidFill>
                  <a:srgbClr val="131313"/>
                </a:solidFill>
                <a:latin typeface="Arial" panose="020B0604020202020204" pitchFamily="34" charset="0"/>
                <a:cs typeface="Arial" panose="020B0604020202020204" pitchFamily="34" charset="0"/>
              </a:rPr>
              <a:t>Modelo</a:t>
            </a:r>
          </a:p>
          <a:p>
            <a:pPr>
              <a:lnSpc>
                <a:spcPct val="160000"/>
              </a:lnSpc>
            </a:pPr>
            <a:r>
              <a:rPr lang="es-MX" b="0" i="0" dirty="0">
                <a:solidFill>
                  <a:srgbClr val="131313"/>
                </a:solidFill>
                <a:effectLst/>
                <a:latin typeface="Arial" panose="020B0604020202020204" pitchFamily="34" charset="0"/>
                <a:cs typeface="Arial" panose="020B0604020202020204" pitchFamily="34" charset="0"/>
              </a:rPr>
              <a:t>Refrerencias </a:t>
            </a:r>
          </a:p>
          <a:p>
            <a:endParaRPr lang="es-MX" dirty="0"/>
          </a:p>
        </p:txBody>
      </p:sp>
      <p:grpSp>
        <p:nvGrpSpPr>
          <p:cNvPr id="4" name="Grupo 3">
            <a:extLst>
              <a:ext uri="{FF2B5EF4-FFF2-40B4-BE49-F238E27FC236}">
                <a16:creationId xmlns:a16="http://schemas.microsoft.com/office/drawing/2014/main" id="{F0787F82-93DE-4CA5-ECEB-61248F41EE11}"/>
              </a:ext>
            </a:extLst>
          </p:cNvPr>
          <p:cNvGrpSpPr/>
          <p:nvPr/>
        </p:nvGrpSpPr>
        <p:grpSpPr>
          <a:xfrm>
            <a:off x="0" y="6492875"/>
            <a:ext cx="12192000" cy="383060"/>
            <a:chOff x="0" y="6474940"/>
            <a:chExt cx="12192000" cy="383060"/>
          </a:xfrm>
        </p:grpSpPr>
        <p:sp>
          <p:nvSpPr>
            <p:cNvPr id="5" name="Rectángulo 4">
              <a:extLst>
                <a:ext uri="{FF2B5EF4-FFF2-40B4-BE49-F238E27FC236}">
                  <a16:creationId xmlns:a16="http://schemas.microsoft.com/office/drawing/2014/main" id="{9C378614-270B-BD25-D690-9060684410AA}"/>
                </a:ext>
              </a:extLst>
            </p:cNvPr>
            <p:cNvSpPr/>
            <p:nvPr/>
          </p:nvSpPr>
          <p:spPr>
            <a:xfrm>
              <a:off x="0" y="6474941"/>
              <a:ext cx="12192000" cy="383059"/>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Rectángulo 5">
              <a:extLst>
                <a:ext uri="{FF2B5EF4-FFF2-40B4-BE49-F238E27FC236}">
                  <a16:creationId xmlns:a16="http://schemas.microsoft.com/office/drawing/2014/main" id="{D7ADF9A1-557F-18EE-F522-81E78E323DBF}"/>
                </a:ext>
              </a:extLst>
            </p:cNvPr>
            <p:cNvSpPr/>
            <p:nvPr/>
          </p:nvSpPr>
          <p:spPr>
            <a:xfrm>
              <a:off x="4930346" y="6474940"/>
              <a:ext cx="7261654" cy="383059"/>
            </a:xfrm>
            <a:prstGeom prst="rect">
              <a:avLst/>
            </a:prstGeom>
            <a:solidFill>
              <a:srgbClr val="7EBA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Rectángulo 6">
              <a:extLst>
                <a:ext uri="{FF2B5EF4-FFF2-40B4-BE49-F238E27FC236}">
                  <a16:creationId xmlns:a16="http://schemas.microsoft.com/office/drawing/2014/main" id="{8E3A2520-80C0-E9A8-DC59-442A7D8483F6}"/>
                </a:ext>
              </a:extLst>
            </p:cNvPr>
            <p:cNvSpPr/>
            <p:nvPr/>
          </p:nvSpPr>
          <p:spPr>
            <a:xfrm>
              <a:off x="10083114" y="6474941"/>
              <a:ext cx="2108886" cy="383059"/>
            </a:xfrm>
            <a:prstGeom prst="rect">
              <a:avLst/>
            </a:prstGeom>
            <a:solidFill>
              <a:srgbClr val="E1C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grpSp>
      <p:grpSp>
        <p:nvGrpSpPr>
          <p:cNvPr id="8" name="Grupo 7">
            <a:extLst>
              <a:ext uri="{FF2B5EF4-FFF2-40B4-BE49-F238E27FC236}">
                <a16:creationId xmlns:a16="http://schemas.microsoft.com/office/drawing/2014/main" id="{A8FE899D-5DBB-725B-5772-ACE4CD5A4B0A}"/>
              </a:ext>
            </a:extLst>
          </p:cNvPr>
          <p:cNvGrpSpPr/>
          <p:nvPr/>
        </p:nvGrpSpPr>
        <p:grpSpPr>
          <a:xfrm>
            <a:off x="7079826" y="280000"/>
            <a:ext cx="4777515" cy="802073"/>
            <a:chOff x="579311" y="265062"/>
            <a:chExt cx="7085261" cy="1189509"/>
          </a:xfrm>
        </p:grpSpPr>
        <p:grpSp>
          <p:nvGrpSpPr>
            <p:cNvPr id="9" name="Grupo 8">
              <a:extLst>
                <a:ext uri="{FF2B5EF4-FFF2-40B4-BE49-F238E27FC236}">
                  <a16:creationId xmlns:a16="http://schemas.microsoft.com/office/drawing/2014/main" id="{D2CE6EFD-7E32-DADD-803A-23AE9AA12272}"/>
                </a:ext>
              </a:extLst>
            </p:cNvPr>
            <p:cNvGrpSpPr/>
            <p:nvPr/>
          </p:nvGrpSpPr>
          <p:grpSpPr>
            <a:xfrm>
              <a:off x="579311" y="483938"/>
              <a:ext cx="5244409" cy="895309"/>
              <a:chOff x="1221862" y="473786"/>
              <a:chExt cx="5244409" cy="895309"/>
            </a:xfrm>
          </p:grpSpPr>
          <p:pic>
            <p:nvPicPr>
              <p:cNvPr id="11" name="Picture 2" descr="COORDINACIÓN DE ESTUDIOS BÁSICOS">
                <a:extLst>
                  <a:ext uri="{FF2B5EF4-FFF2-40B4-BE49-F238E27FC236}">
                    <a16:creationId xmlns:a16="http://schemas.microsoft.com/office/drawing/2014/main" id="{96D46FF5-6A4A-A750-86E9-511F375FB8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35301" y="473786"/>
                <a:ext cx="2030970" cy="895309"/>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DACEA – ujat.online">
                <a:extLst>
                  <a:ext uri="{FF2B5EF4-FFF2-40B4-BE49-F238E27FC236}">
                    <a16:creationId xmlns:a16="http://schemas.microsoft.com/office/drawing/2014/main" id="{517797F7-2C2B-5549-C02F-C89F09D851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1862" y="516298"/>
                <a:ext cx="2911301" cy="841548"/>
              </a:xfrm>
              <a:prstGeom prst="rect">
                <a:avLst/>
              </a:prstGeom>
              <a:noFill/>
              <a:extLst>
                <a:ext uri="{909E8E84-426E-40DD-AFC4-6F175D3DCCD1}">
                  <a14:hiddenFill xmlns:a14="http://schemas.microsoft.com/office/drawing/2010/main">
                    <a:solidFill>
                      <a:srgbClr val="FFFFFF"/>
                    </a:solidFill>
                  </a14:hiddenFill>
                </a:ext>
              </a:extLst>
            </p:spPr>
          </p:pic>
        </p:grpSp>
        <p:pic>
          <p:nvPicPr>
            <p:cNvPr id="10" name="Picture 6" descr="Libreta">
              <a:extLst>
                <a:ext uri="{FF2B5EF4-FFF2-40B4-BE49-F238E27FC236}">
                  <a16:creationId xmlns:a16="http://schemas.microsoft.com/office/drawing/2014/main" id="{15B0D507-7D92-E7CC-6084-005951F70FD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81360" y="265062"/>
              <a:ext cx="1083212" cy="118950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771950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F63072-0C47-9FC5-6FF9-3B822233A6C8}"/>
              </a:ext>
            </a:extLst>
          </p:cNvPr>
          <p:cNvSpPr>
            <a:spLocks noGrp="1"/>
          </p:cNvSpPr>
          <p:nvPr>
            <p:ph type="title"/>
          </p:nvPr>
        </p:nvSpPr>
        <p:spPr/>
        <p:txBody>
          <a:bodyPr/>
          <a:lstStyle/>
          <a:p>
            <a:r>
              <a:rPr lang="es-MX" b="1" dirty="0">
                <a:latin typeface="Arial" panose="020B0604020202020204" pitchFamily="34" charset="0"/>
                <a:cs typeface="Arial" panose="020B0604020202020204" pitchFamily="34" charset="0"/>
              </a:rPr>
              <a:t>Objetivo didáctico</a:t>
            </a:r>
            <a:r>
              <a:rPr lang="es-MX" dirty="0">
                <a:latin typeface="Arial" panose="020B0604020202020204" pitchFamily="34" charset="0"/>
                <a:cs typeface="Arial" panose="020B0604020202020204" pitchFamily="34" charset="0"/>
              </a:rPr>
              <a:t>:</a:t>
            </a:r>
          </a:p>
        </p:txBody>
      </p:sp>
      <p:graphicFrame>
        <p:nvGraphicFramePr>
          <p:cNvPr id="4" name="Marcador de contenido 3">
            <a:extLst>
              <a:ext uri="{FF2B5EF4-FFF2-40B4-BE49-F238E27FC236}">
                <a16:creationId xmlns:a16="http://schemas.microsoft.com/office/drawing/2014/main" id="{65B39E47-FCBB-30D9-1E4B-18416E1BCB85}"/>
              </a:ext>
            </a:extLst>
          </p:cNvPr>
          <p:cNvGraphicFramePr>
            <a:graphicFrameLocks noGrp="1"/>
          </p:cNvGraphicFramePr>
          <p:nvPr>
            <p:ph idx="1"/>
            <p:extLst>
              <p:ext uri="{D42A27DB-BD31-4B8C-83A1-F6EECF244321}">
                <p14:modId xmlns:p14="http://schemas.microsoft.com/office/powerpoint/2010/main" val="369988587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5" name="Grupo 4">
            <a:extLst>
              <a:ext uri="{FF2B5EF4-FFF2-40B4-BE49-F238E27FC236}">
                <a16:creationId xmlns:a16="http://schemas.microsoft.com/office/drawing/2014/main" id="{F95173F1-BE8C-7FF6-077C-4CBF82818A9B}"/>
              </a:ext>
            </a:extLst>
          </p:cNvPr>
          <p:cNvGrpSpPr/>
          <p:nvPr/>
        </p:nvGrpSpPr>
        <p:grpSpPr>
          <a:xfrm>
            <a:off x="0" y="6492875"/>
            <a:ext cx="12192000" cy="383060"/>
            <a:chOff x="0" y="6474940"/>
            <a:chExt cx="12192000" cy="383060"/>
          </a:xfrm>
        </p:grpSpPr>
        <p:sp>
          <p:nvSpPr>
            <p:cNvPr id="6" name="Rectángulo 5">
              <a:extLst>
                <a:ext uri="{FF2B5EF4-FFF2-40B4-BE49-F238E27FC236}">
                  <a16:creationId xmlns:a16="http://schemas.microsoft.com/office/drawing/2014/main" id="{0AEC99A8-80A6-01A1-C6A8-93DAD0479360}"/>
                </a:ext>
              </a:extLst>
            </p:cNvPr>
            <p:cNvSpPr/>
            <p:nvPr/>
          </p:nvSpPr>
          <p:spPr>
            <a:xfrm>
              <a:off x="0" y="6474941"/>
              <a:ext cx="12192000" cy="383059"/>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Rectángulo 6">
              <a:extLst>
                <a:ext uri="{FF2B5EF4-FFF2-40B4-BE49-F238E27FC236}">
                  <a16:creationId xmlns:a16="http://schemas.microsoft.com/office/drawing/2014/main" id="{81CF910A-FC8A-BF08-58F1-31BDA64023FA}"/>
                </a:ext>
              </a:extLst>
            </p:cNvPr>
            <p:cNvSpPr/>
            <p:nvPr/>
          </p:nvSpPr>
          <p:spPr>
            <a:xfrm>
              <a:off x="4930346" y="6474940"/>
              <a:ext cx="7261654" cy="383059"/>
            </a:xfrm>
            <a:prstGeom prst="rect">
              <a:avLst/>
            </a:prstGeom>
            <a:solidFill>
              <a:srgbClr val="7EBA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Rectángulo 7">
              <a:extLst>
                <a:ext uri="{FF2B5EF4-FFF2-40B4-BE49-F238E27FC236}">
                  <a16:creationId xmlns:a16="http://schemas.microsoft.com/office/drawing/2014/main" id="{CE794668-641C-481A-D0B6-357C3B6EA2F0}"/>
                </a:ext>
              </a:extLst>
            </p:cNvPr>
            <p:cNvSpPr/>
            <p:nvPr/>
          </p:nvSpPr>
          <p:spPr>
            <a:xfrm>
              <a:off x="10083114" y="6474941"/>
              <a:ext cx="2108886" cy="383059"/>
            </a:xfrm>
            <a:prstGeom prst="rect">
              <a:avLst/>
            </a:prstGeom>
            <a:solidFill>
              <a:srgbClr val="E1C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grpSp>
    </p:spTree>
    <p:extLst>
      <p:ext uri="{BB962C8B-B14F-4D97-AF65-F5344CB8AC3E}">
        <p14:creationId xmlns:p14="http://schemas.microsoft.com/office/powerpoint/2010/main" val="3587331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357000-D94C-BC8B-DEE6-8D816A43791F}"/>
              </a:ext>
            </a:extLst>
          </p:cNvPr>
          <p:cNvSpPr>
            <a:spLocks noGrp="1"/>
          </p:cNvSpPr>
          <p:nvPr>
            <p:ph type="title"/>
          </p:nvPr>
        </p:nvSpPr>
        <p:spPr>
          <a:xfrm>
            <a:off x="838200" y="177453"/>
            <a:ext cx="10515600" cy="1325563"/>
          </a:xfrm>
        </p:spPr>
        <p:txBody>
          <a:bodyPr>
            <a:normAutofit/>
          </a:bodyPr>
          <a:lstStyle/>
          <a:p>
            <a:r>
              <a:rPr lang="es-MX" sz="3200" dirty="0">
                <a:latin typeface="Arial" panose="020B0604020202020204" pitchFamily="34" charset="0"/>
                <a:cs typeface="Arial" panose="020B0604020202020204" pitchFamily="34" charset="0"/>
              </a:rPr>
              <a:t>Estructura analítica</a:t>
            </a:r>
          </a:p>
        </p:txBody>
      </p:sp>
      <p:grpSp>
        <p:nvGrpSpPr>
          <p:cNvPr id="30" name="Grupo 29">
            <a:extLst>
              <a:ext uri="{FF2B5EF4-FFF2-40B4-BE49-F238E27FC236}">
                <a16:creationId xmlns:a16="http://schemas.microsoft.com/office/drawing/2014/main" id="{BAC16272-D1B2-4C6D-F742-2BCBE7C1FCBF}"/>
              </a:ext>
            </a:extLst>
          </p:cNvPr>
          <p:cNvGrpSpPr/>
          <p:nvPr/>
        </p:nvGrpSpPr>
        <p:grpSpPr>
          <a:xfrm>
            <a:off x="3348217" y="401615"/>
            <a:ext cx="7475494" cy="5828402"/>
            <a:chOff x="3348217" y="401615"/>
            <a:chExt cx="7475494" cy="5828402"/>
          </a:xfrm>
        </p:grpSpPr>
        <p:graphicFrame>
          <p:nvGraphicFramePr>
            <p:cNvPr id="8" name="Diagrama 7">
              <a:extLst>
                <a:ext uri="{FF2B5EF4-FFF2-40B4-BE49-F238E27FC236}">
                  <a16:creationId xmlns:a16="http://schemas.microsoft.com/office/drawing/2014/main" id="{129ABCAD-272A-F015-1C18-78ABDB765ED5}"/>
                </a:ext>
              </a:extLst>
            </p:cNvPr>
            <p:cNvGraphicFramePr/>
            <p:nvPr>
              <p:extLst>
                <p:ext uri="{D42A27DB-BD31-4B8C-83A1-F6EECF244321}">
                  <p14:modId xmlns:p14="http://schemas.microsoft.com/office/powerpoint/2010/main" val="3321151148"/>
                </p:ext>
              </p:extLst>
            </p:nvPr>
          </p:nvGraphicFramePr>
          <p:xfrm>
            <a:off x="3582505" y="1125329"/>
            <a:ext cx="6893339" cy="4595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 name="Flecha curvada hacia arriba 14">
              <a:extLst>
                <a:ext uri="{FF2B5EF4-FFF2-40B4-BE49-F238E27FC236}">
                  <a16:creationId xmlns:a16="http://schemas.microsoft.com/office/drawing/2014/main" id="{4115F746-10FE-7636-9F26-441F6D75C5CF}"/>
                </a:ext>
              </a:extLst>
            </p:cNvPr>
            <p:cNvSpPr/>
            <p:nvPr/>
          </p:nvSpPr>
          <p:spPr>
            <a:xfrm>
              <a:off x="3696084" y="3423109"/>
              <a:ext cx="7127627" cy="2806908"/>
            </a:xfrm>
            <a:prstGeom prst="curvedUp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
          <p:nvSpPr>
            <p:cNvPr id="19" name="Flecha curvada hacia arriba 18">
              <a:extLst>
                <a:ext uri="{FF2B5EF4-FFF2-40B4-BE49-F238E27FC236}">
                  <a16:creationId xmlns:a16="http://schemas.microsoft.com/office/drawing/2014/main" id="{9D066DE5-91EF-39B9-D8D0-7CBAC46D626B}"/>
                </a:ext>
              </a:extLst>
            </p:cNvPr>
            <p:cNvSpPr/>
            <p:nvPr/>
          </p:nvSpPr>
          <p:spPr>
            <a:xfrm rot="10800000">
              <a:off x="3348217" y="401615"/>
              <a:ext cx="7127627" cy="2806908"/>
            </a:xfrm>
            <a:prstGeom prst="curvedUp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grpSp>
      <p:sp>
        <p:nvSpPr>
          <p:cNvPr id="21" name="CuadroTexto 20">
            <a:extLst>
              <a:ext uri="{FF2B5EF4-FFF2-40B4-BE49-F238E27FC236}">
                <a16:creationId xmlns:a16="http://schemas.microsoft.com/office/drawing/2014/main" id="{E211EECA-432C-83C0-3B59-BB61E3D55D3A}"/>
              </a:ext>
            </a:extLst>
          </p:cNvPr>
          <p:cNvSpPr txBox="1"/>
          <p:nvPr/>
        </p:nvSpPr>
        <p:spPr>
          <a:xfrm>
            <a:off x="498280" y="5426765"/>
            <a:ext cx="2364750" cy="923330"/>
          </a:xfrm>
          <a:prstGeom prst="rect">
            <a:avLst/>
          </a:prstGeom>
          <a:noFill/>
        </p:spPr>
        <p:txBody>
          <a:bodyPr wrap="none" rtlCol="0">
            <a:spAutoFit/>
          </a:bodyPr>
          <a:lstStyle/>
          <a:p>
            <a:r>
              <a:rPr lang="es-MX" dirty="0">
                <a:latin typeface="Arial" panose="020B0604020202020204" pitchFamily="34" charset="0"/>
                <a:cs typeface="Arial" panose="020B0604020202020204" pitchFamily="34" charset="0"/>
              </a:rPr>
              <a:t>Figura 1</a:t>
            </a:r>
          </a:p>
          <a:p>
            <a:r>
              <a:rPr lang="es-MX" dirty="0">
                <a:latin typeface="Arial" panose="020B0604020202020204" pitchFamily="34" charset="0"/>
                <a:cs typeface="Arial" panose="020B0604020202020204" pitchFamily="34" charset="0"/>
              </a:rPr>
              <a:t>Estructura analítica</a:t>
            </a:r>
          </a:p>
          <a:p>
            <a:r>
              <a:rPr lang="es-MX" dirty="0">
                <a:latin typeface="Arial" panose="020B0604020202020204" pitchFamily="34" charset="0"/>
                <a:cs typeface="Arial" panose="020B0604020202020204" pitchFamily="34" charset="0"/>
              </a:rPr>
              <a:t>Jiménez-León (2024)</a:t>
            </a:r>
          </a:p>
        </p:txBody>
      </p:sp>
      <p:grpSp>
        <p:nvGrpSpPr>
          <p:cNvPr id="23" name="Grupo 22">
            <a:extLst>
              <a:ext uri="{FF2B5EF4-FFF2-40B4-BE49-F238E27FC236}">
                <a16:creationId xmlns:a16="http://schemas.microsoft.com/office/drawing/2014/main" id="{88082478-B5C9-7AD5-93FB-0015EF86C5F0}"/>
              </a:ext>
            </a:extLst>
          </p:cNvPr>
          <p:cNvGrpSpPr/>
          <p:nvPr/>
        </p:nvGrpSpPr>
        <p:grpSpPr>
          <a:xfrm>
            <a:off x="0" y="6492875"/>
            <a:ext cx="12192000" cy="383060"/>
            <a:chOff x="0" y="6474940"/>
            <a:chExt cx="12192000" cy="383060"/>
          </a:xfrm>
        </p:grpSpPr>
        <p:sp>
          <p:nvSpPr>
            <p:cNvPr id="27" name="Rectángulo 26">
              <a:extLst>
                <a:ext uri="{FF2B5EF4-FFF2-40B4-BE49-F238E27FC236}">
                  <a16:creationId xmlns:a16="http://schemas.microsoft.com/office/drawing/2014/main" id="{692D33AA-854B-39B7-9198-B5E1A0E2AFF2}"/>
                </a:ext>
              </a:extLst>
            </p:cNvPr>
            <p:cNvSpPr/>
            <p:nvPr/>
          </p:nvSpPr>
          <p:spPr>
            <a:xfrm>
              <a:off x="0" y="6474941"/>
              <a:ext cx="12192000" cy="383059"/>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8" name="Rectángulo 27">
              <a:extLst>
                <a:ext uri="{FF2B5EF4-FFF2-40B4-BE49-F238E27FC236}">
                  <a16:creationId xmlns:a16="http://schemas.microsoft.com/office/drawing/2014/main" id="{B742B03D-B413-CA33-455F-3C40A6BF7751}"/>
                </a:ext>
              </a:extLst>
            </p:cNvPr>
            <p:cNvSpPr/>
            <p:nvPr/>
          </p:nvSpPr>
          <p:spPr>
            <a:xfrm>
              <a:off x="4930346" y="6474940"/>
              <a:ext cx="7261654" cy="383059"/>
            </a:xfrm>
            <a:prstGeom prst="rect">
              <a:avLst/>
            </a:prstGeom>
            <a:solidFill>
              <a:srgbClr val="7EBA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9" name="Rectángulo 28">
              <a:extLst>
                <a:ext uri="{FF2B5EF4-FFF2-40B4-BE49-F238E27FC236}">
                  <a16:creationId xmlns:a16="http://schemas.microsoft.com/office/drawing/2014/main" id="{C3ECAB7F-4E4F-7971-4EF2-7BA1396A1941}"/>
                </a:ext>
              </a:extLst>
            </p:cNvPr>
            <p:cNvSpPr/>
            <p:nvPr/>
          </p:nvSpPr>
          <p:spPr>
            <a:xfrm>
              <a:off x="10083114" y="6474941"/>
              <a:ext cx="2108886" cy="383059"/>
            </a:xfrm>
            <a:prstGeom prst="rect">
              <a:avLst/>
            </a:prstGeom>
            <a:solidFill>
              <a:srgbClr val="E1C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grpSp>
    </p:spTree>
    <p:extLst>
      <p:ext uri="{BB962C8B-B14F-4D97-AF65-F5344CB8AC3E}">
        <p14:creationId xmlns:p14="http://schemas.microsoft.com/office/powerpoint/2010/main" val="2790345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1DE6DD-BCD4-4BBD-7E0F-690D961D6545}"/>
              </a:ext>
            </a:extLst>
          </p:cNvPr>
          <p:cNvSpPr>
            <a:spLocks noGrp="1"/>
          </p:cNvSpPr>
          <p:nvPr>
            <p:ph type="title"/>
          </p:nvPr>
        </p:nvSpPr>
        <p:spPr/>
        <p:txBody>
          <a:bodyPr/>
          <a:lstStyle/>
          <a:p>
            <a:r>
              <a:rPr lang="es-MX" b="1" dirty="0">
                <a:latin typeface="Arial" panose="020B0604020202020204" pitchFamily="34" charset="0"/>
                <a:cs typeface="Arial" panose="020B0604020202020204" pitchFamily="34" charset="0"/>
              </a:rPr>
              <a:t>Material</a:t>
            </a:r>
            <a:r>
              <a:rPr lang="es-MX" dirty="0">
                <a:latin typeface="Arial" panose="020B0604020202020204" pitchFamily="34" charset="0"/>
                <a:cs typeface="Arial" panose="020B0604020202020204" pitchFamily="34" charset="0"/>
              </a:rPr>
              <a:t>:</a:t>
            </a:r>
          </a:p>
        </p:txBody>
      </p:sp>
      <p:graphicFrame>
        <p:nvGraphicFramePr>
          <p:cNvPr id="4" name="Marcador de contenido 3">
            <a:extLst>
              <a:ext uri="{FF2B5EF4-FFF2-40B4-BE49-F238E27FC236}">
                <a16:creationId xmlns:a16="http://schemas.microsoft.com/office/drawing/2014/main" id="{443A7C4E-2702-C7D7-DA23-836A8E323D45}"/>
              </a:ext>
            </a:extLst>
          </p:cNvPr>
          <p:cNvGraphicFramePr>
            <a:graphicFrameLocks noGrp="1"/>
          </p:cNvGraphicFramePr>
          <p:nvPr>
            <p:ph idx="1"/>
            <p:extLst>
              <p:ext uri="{D42A27DB-BD31-4B8C-83A1-F6EECF244321}">
                <p14:modId xmlns:p14="http://schemas.microsoft.com/office/powerpoint/2010/main" val="297110772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5" name="Grupo 4">
            <a:extLst>
              <a:ext uri="{FF2B5EF4-FFF2-40B4-BE49-F238E27FC236}">
                <a16:creationId xmlns:a16="http://schemas.microsoft.com/office/drawing/2014/main" id="{376E4C55-E2B7-0175-6022-7F63E0A0FD20}"/>
              </a:ext>
            </a:extLst>
          </p:cNvPr>
          <p:cNvGrpSpPr/>
          <p:nvPr/>
        </p:nvGrpSpPr>
        <p:grpSpPr>
          <a:xfrm>
            <a:off x="0" y="6492875"/>
            <a:ext cx="12192000" cy="383060"/>
            <a:chOff x="0" y="6474940"/>
            <a:chExt cx="12192000" cy="383060"/>
          </a:xfrm>
        </p:grpSpPr>
        <p:sp>
          <p:nvSpPr>
            <p:cNvPr id="6" name="Rectángulo 5">
              <a:extLst>
                <a:ext uri="{FF2B5EF4-FFF2-40B4-BE49-F238E27FC236}">
                  <a16:creationId xmlns:a16="http://schemas.microsoft.com/office/drawing/2014/main" id="{7BF84480-480D-6A3E-C245-1A15F0CB926F}"/>
                </a:ext>
              </a:extLst>
            </p:cNvPr>
            <p:cNvSpPr/>
            <p:nvPr/>
          </p:nvSpPr>
          <p:spPr>
            <a:xfrm>
              <a:off x="0" y="6474941"/>
              <a:ext cx="12192000" cy="383059"/>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Rectángulo 6">
              <a:extLst>
                <a:ext uri="{FF2B5EF4-FFF2-40B4-BE49-F238E27FC236}">
                  <a16:creationId xmlns:a16="http://schemas.microsoft.com/office/drawing/2014/main" id="{44F1A730-70E4-C0E6-0D88-1B8199B393EA}"/>
                </a:ext>
              </a:extLst>
            </p:cNvPr>
            <p:cNvSpPr/>
            <p:nvPr/>
          </p:nvSpPr>
          <p:spPr>
            <a:xfrm>
              <a:off x="4930346" y="6474940"/>
              <a:ext cx="7261654" cy="383059"/>
            </a:xfrm>
            <a:prstGeom prst="rect">
              <a:avLst/>
            </a:prstGeom>
            <a:solidFill>
              <a:srgbClr val="7EBA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Rectángulo 7">
              <a:extLst>
                <a:ext uri="{FF2B5EF4-FFF2-40B4-BE49-F238E27FC236}">
                  <a16:creationId xmlns:a16="http://schemas.microsoft.com/office/drawing/2014/main" id="{EED7024A-2A85-0E4C-4F13-2F5CBD854F7F}"/>
                </a:ext>
              </a:extLst>
            </p:cNvPr>
            <p:cNvSpPr/>
            <p:nvPr/>
          </p:nvSpPr>
          <p:spPr>
            <a:xfrm>
              <a:off x="10083114" y="6474941"/>
              <a:ext cx="2108886" cy="383059"/>
            </a:xfrm>
            <a:prstGeom prst="rect">
              <a:avLst/>
            </a:prstGeom>
            <a:solidFill>
              <a:srgbClr val="E1C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grpSp>
    </p:spTree>
    <p:extLst>
      <p:ext uri="{BB962C8B-B14F-4D97-AF65-F5344CB8AC3E}">
        <p14:creationId xmlns:p14="http://schemas.microsoft.com/office/powerpoint/2010/main" val="723807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8F0B878-D0BE-68E9-DCA1-9A7E4BC27D60}"/>
              </a:ext>
            </a:extLst>
          </p:cNvPr>
          <p:cNvSpPr>
            <a:spLocks noGrp="1"/>
          </p:cNvSpPr>
          <p:nvPr>
            <p:ph type="title"/>
          </p:nvPr>
        </p:nvSpPr>
        <p:spPr>
          <a:xfrm>
            <a:off x="841248" y="426720"/>
            <a:ext cx="10506456" cy="1919141"/>
          </a:xfrm>
        </p:spPr>
        <p:txBody>
          <a:bodyPr anchor="b">
            <a:normAutofit/>
          </a:bodyPr>
          <a:lstStyle/>
          <a:p>
            <a:r>
              <a:rPr lang="es-MX" sz="4200" b="1" dirty="0">
                <a:latin typeface="Arial" panose="020B0604020202020204" pitchFamily="34" charset="0"/>
                <a:cs typeface="Arial" panose="020B0604020202020204" pitchFamily="34" charset="0"/>
              </a:rPr>
              <a:t>Instrucciones previas a los participantes</a:t>
            </a:r>
            <a:r>
              <a:rPr lang="es-MX" sz="4200" dirty="0">
                <a:latin typeface="Arial" panose="020B0604020202020204" pitchFamily="34" charset="0"/>
                <a:cs typeface="Arial" panose="020B0604020202020204" pitchFamily="34" charset="0"/>
              </a:rPr>
              <a:t>:</a:t>
            </a:r>
            <a:br>
              <a:rPr lang="es-MX" sz="4200" dirty="0"/>
            </a:br>
            <a:endParaRPr lang="es-MX" sz="4200" dirty="0"/>
          </a:p>
        </p:txBody>
      </p:sp>
      <p:sp>
        <p:nvSpPr>
          <p:cNvPr id="10" name="Rectangle 9">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2899927"/>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2" name="Rectangle 11">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76031"/>
            <a:ext cx="1873457"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Marcador de contenido 2">
            <a:extLst>
              <a:ext uri="{FF2B5EF4-FFF2-40B4-BE49-F238E27FC236}">
                <a16:creationId xmlns:a16="http://schemas.microsoft.com/office/drawing/2014/main" id="{A7DD68EA-267B-F045-64D0-57D1771A5275}"/>
              </a:ext>
            </a:extLst>
          </p:cNvPr>
          <p:cNvSpPr>
            <a:spLocks noGrp="1"/>
          </p:cNvSpPr>
          <p:nvPr>
            <p:ph idx="1"/>
          </p:nvPr>
        </p:nvSpPr>
        <p:spPr>
          <a:xfrm>
            <a:off x="841248" y="3337269"/>
            <a:ext cx="10509504" cy="2905686"/>
          </a:xfrm>
        </p:spPr>
        <p:txBody>
          <a:bodyPr>
            <a:normAutofit/>
          </a:bodyPr>
          <a:lstStyle/>
          <a:p>
            <a:r>
              <a:rPr lang="es-MX" sz="2200" dirty="0">
                <a:latin typeface="Arial" panose="020B0604020202020204" pitchFamily="34" charset="0"/>
                <a:cs typeface="Arial" panose="020B0604020202020204" pitchFamily="34" charset="0"/>
              </a:rPr>
              <a:t>“En este ejercicio practicarán la horizontalización al codificar. No deben decidir qué es más importante o menos importante. Cada expresión significativa recibirá un código sin jerarquizar su relevancia.”</a:t>
            </a:r>
          </a:p>
          <a:p>
            <a:endParaRPr lang="es-MX" sz="2200" dirty="0"/>
          </a:p>
        </p:txBody>
      </p:sp>
      <p:grpSp>
        <p:nvGrpSpPr>
          <p:cNvPr id="4" name="Grupo 3">
            <a:extLst>
              <a:ext uri="{FF2B5EF4-FFF2-40B4-BE49-F238E27FC236}">
                <a16:creationId xmlns:a16="http://schemas.microsoft.com/office/drawing/2014/main" id="{39278864-142B-9C2E-F64A-1799A7DBEB1C}"/>
              </a:ext>
            </a:extLst>
          </p:cNvPr>
          <p:cNvGrpSpPr/>
          <p:nvPr/>
        </p:nvGrpSpPr>
        <p:grpSpPr>
          <a:xfrm>
            <a:off x="0" y="6492875"/>
            <a:ext cx="12192000" cy="383060"/>
            <a:chOff x="0" y="6474940"/>
            <a:chExt cx="12192000" cy="383060"/>
          </a:xfrm>
        </p:grpSpPr>
        <p:sp>
          <p:nvSpPr>
            <p:cNvPr id="5" name="Rectángulo 4">
              <a:extLst>
                <a:ext uri="{FF2B5EF4-FFF2-40B4-BE49-F238E27FC236}">
                  <a16:creationId xmlns:a16="http://schemas.microsoft.com/office/drawing/2014/main" id="{C857DCC8-A64F-5840-58E6-5F16C822B7F5}"/>
                </a:ext>
              </a:extLst>
            </p:cNvPr>
            <p:cNvSpPr/>
            <p:nvPr/>
          </p:nvSpPr>
          <p:spPr>
            <a:xfrm>
              <a:off x="0" y="6474941"/>
              <a:ext cx="12192000" cy="383059"/>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Rectángulo 5">
              <a:extLst>
                <a:ext uri="{FF2B5EF4-FFF2-40B4-BE49-F238E27FC236}">
                  <a16:creationId xmlns:a16="http://schemas.microsoft.com/office/drawing/2014/main" id="{351DAA66-1E19-6065-53DD-F092381F24BD}"/>
                </a:ext>
              </a:extLst>
            </p:cNvPr>
            <p:cNvSpPr/>
            <p:nvPr/>
          </p:nvSpPr>
          <p:spPr>
            <a:xfrm>
              <a:off x="4930346" y="6474940"/>
              <a:ext cx="7261654" cy="383059"/>
            </a:xfrm>
            <a:prstGeom prst="rect">
              <a:avLst/>
            </a:prstGeom>
            <a:solidFill>
              <a:srgbClr val="7EBA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Rectángulo 6">
              <a:extLst>
                <a:ext uri="{FF2B5EF4-FFF2-40B4-BE49-F238E27FC236}">
                  <a16:creationId xmlns:a16="http://schemas.microsoft.com/office/drawing/2014/main" id="{1FFAC1A2-9FB7-BAB5-EDCC-349124BB4783}"/>
                </a:ext>
              </a:extLst>
            </p:cNvPr>
            <p:cNvSpPr/>
            <p:nvPr/>
          </p:nvSpPr>
          <p:spPr>
            <a:xfrm>
              <a:off x="10083114" y="6474941"/>
              <a:ext cx="2108886" cy="383059"/>
            </a:xfrm>
            <a:prstGeom prst="rect">
              <a:avLst/>
            </a:prstGeom>
            <a:solidFill>
              <a:srgbClr val="E1C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grpSp>
    </p:spTree>
    <p:extLst>
      <p:ext uri="{BB962C8B-B14F-4D97-AF65-F5344CB8AC3E}">
        <p14:creationId xmlns:p14="http://schemas.microsoft.com/office/powerpoint/2010/main" val="3315722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7">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70616DCD-81EB-E090-1914-81CCCE624A78}"/>
              </a:ext>
            </a:extLst>
          </p:cNvPr>
          <p:cNvSpPr>
            <a:spLocks noGrp="1"/>
          </p:cNvSpPr>
          <p:nvPr>
            <p:ph type="title"/>
          </p:nvPr>
        </p:nvSpPr>
        <p:spPr>
          <a:xfrm>
            <a:off x="841248" y="426720"/>
            <a:ext cx="10506456" cy="1919141"/>
          </a:xfrm>
        </p:spPr>
        <p:txBody>
          <a:bodyPr anchor="b">
            <a:normAutofit/>
          </a:bodyPr>
          <a:lstStyle/>
          <a:p>
            <a:r>
              <a:rPr lang="es-MX" sz="6000" b="1" dirty="0">
                <a:latin typeface="Arial" panose="020B0604020202020204" pitchFamily="34" charset="0"/>
                <a:cs typeface="Arial" panose="020B0604020202020204" pitchFamily="34" charset="0"/>
              </a:rPr>
              <a:t>1️⃣ Crear un nuevo proyecto</a:t>
            </a:r>
            <a:endParaRPr lang="es-MX" sz="6000" dirty="0">
              <a:latin typeface="Arial" panose="020B0604020202020204" pitchFamily="34" charset="0"/>
              <a:cs typeface="Arial" panose="020B0604020202020204" pitchFamily="34" charset="0"/>
            </a:endParaRPr>
          </a:p>
        </p:txBody>
      </p:sp>
      <p:sp>
        <p:nvSpPr>
          <p:cNvPr id="24" name="Rectangle 9">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2899927"/>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2" name="Rectangle 11">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76031"/>
            <a:ext cx="1873457"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Marcador de contenido 2">
            <a:extLst>
              <a:ext uri="{FF2B5EF4-FFF2-40B4-BE49-F238E27FC236}">
                <a16:creationId xmlns:a16="http://schemas.microsoft.com/office/drawing/2014/main" id="{EDFFE620-3AB2-30DC-C6BA-D0B37DD71653}"/>
              </a:ext>
            </a:extLst>
          </p:cNvPr>
          <p:cNvSpPr>
            <a:spLocks noGrp="1"/>
          </p:cNvSpPr>
          <p:nvPr>
            <p:ph idx="1"/>
          </p:nvPr>
        </p:nvSpPr>
        <p:spPr>
          <a:xfrm>
            <a:off x="841248" y="3337269"/>
            <a:ext cx="10509504" cy="2905686"/>
          </a:xfrm>
        </p:spPr>
        <p:txBody>
          <a:bodyPr>
            <a:normAutofit/>
          </a:bodyPr>
          <a:lstStyle/>
          <a:p>
            <a:pPr>
              <a:buFont typeface="Arial" panose="020B0604020202020204" pitchFamily="34" charset="0"/>
              <a:buChar char="•"/>
            </a:pPr>
            <a:r>
              <a:rPr lang="es-MX" sz="2200" dirty="0">
                <a:latin typeface="Arial" panose="020B0604020202020204" pitchFamily="34" charset="0"/>
                <a:cs typeface="Arial" panose="020B0604020202020204" pitchFamily="34" charset="0"/>
              </a:rPr>
              <a:t>Abrir </a:t>
            </a:r>
            <a:r>
              <a:rPr lang="es-MX" sz="2200" b="1" dirty="0">
                <a:latin typeface="Arial" panose="020B0604020202020204" pitchFamily="34" charset="0"/>
                <a:cs typeface="Arial" panose="020B0604020202020204" pitchFamily="34" charset="0"/>
              </a:rPr>
              <a:t>MAXQDA 2024</a:t>
            </a:r>
            <a:r>
              <a:rPr lang="es-MX" sz="2200" dirty="0">
                <a:latin typeface="Arial" panose="020B0604020202020204" pitchFamily="34" charset="0"/>
                <a:cs typeface="Arial" panose="020B0604020202020204" pitchFamily="34" charset="0"/>
              </a:rPr>
              <a:t>.</a:t>
            </a:r>
          </a:p>
          <a:p>
            <a:pPr>
              <a:buFont typeface="Arial" panose="020B0604020202020204" pitchFamily="34" charset="0"/>
              <a:buChar char="•"/>
            </a:pPr>
            <a:r>
              <a:rPr lang="es-MX" sz="2200" dirty="0">
                <a:latin typeface="Arial" panose="020B0604020202020204" pitchFamily="34" charset="0"/>
                <a:cs typeface="Arial" panose="020B0604020202020204" pitchFamily="34" charset="0"/>
              </a:rPr>
              <a:t>Crear un nuevo proyecto desde el menú principal.</a:t>
            </a:r>
          </a:p>
          <a:p>
            <a:pPr>
              <a:buFont typeface="Arial" panose="020B0604020202020204" pitchFamily="34" charset="0"/>
              <a:buChar char="•"/>
            </a:pPr>
            <a:r>
              <a:rPr lang="es-MX" sz="2200" dirty="0">
                <a:latin typeface="Arial" panose="020B0604020202020204" pitchFamily="34" charset="0"/>
                <a:cs typeface="Arial" panose="020B0604020202020204" pitchFamily="34" charset="0"/>
              </a:rPr>
              <a:t>Asignarle un nombre claro (ejemplo: </a:t>
            </a:r>
            <a:r>
              <a:rPr lang="es-MX" sz="2200" i="1" dirty="0">
                <a:latin typeface="Arial" panose="020B0604020202020204" pitchFamily="34" charset="0"/>
                <a:cs typeface="Arial" panose="020B0604020202020204" pitchFamily="34" charset="0"/>
              </a:rPr>
              <a:t>Ejercicio Horizontalización</a:t>
            </a:r>
            <a:r>
              <a:rPr lang="es-MX" sz="2200" dirty="0">
                <a:latin typeface="Arial" panose="020B0604020202020204" pitchFamily="34" charset="0"/>
                <a:cs typeface="Arial" panose="020B0604020202020204" pitchFamily="34" charset="0"/>
              </a:rPr>
              <a:t>).</a:t>
            </a:r>
          </a:p>
          <a:p>
            <a:endParaRPr lang="es-MX" sz="2200" dirty="0"/>
          </a:p>
        </p:txBody>
      </p:sp>
      <p:grpSp>
        <p:nvGrpSpPr>
          <p:cNvPr id="4" name="Grupo 3">
            <a:extLst>
              <a:ext uri="{FF2B5EF4-FFF2-40B4-BE49-F238E27FC236}">
                <a16:creationId xmlns:a16="http://schemas.microsoft.com/office/drawing/2014/main" id="{26F5FADC-B5BA-6CCA-9484-4F2803398205}"/>
              </a:ext>
            </a:extLst>
          </p:cNvPr>
          <p:cNvGrpSpPr/>
          <p:nvPr/>
        </p:nvGrpSpPr>
        <p:grpSpPr>
          <a:xfrm>
            <a:off x="0" y="6492875"/>
            <a:ext cx="12192000" cy="383060"/>
            <a:chOff x="0" y="6474940"/>
            <a:chExt cx="12192000" cy="383060"/>
          </a:xfrm>
        </p:grpSpPr>
        <p:sp>
          <p:nvSpPr>
            <p:cNvPr id="6" name="Rectángulo 5">
              <a:extLst>
                <a:ext uri="{FF2B5EF4-FFF2-40B4-BE49-F238E27FC236}">
                  <a16:creationId xmlns:a16="http://schemas.microsoft.com/office/drawing/2014/main" id="{910FA610-99B4-37C5-31B7-1FF019689F4E}"/>
                </a:ext>
              </a:extLst>
            </p:cNvPr>
            <p:cNvSpPr/>
            <p:nvPr/>
          </p:nvSpPr>
          <p:spPr>
            <a:xfrm>
              <a:off x="0" y="6474941"/>
              <a:ext cx="12192000" cy="383059"/>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Rectángulo 6">
              <a:extLst>
                <a:ext uri="{FF2B5EF4-FFF2-40B4-BE49-F238E27FC236}">
                  <a16:creationId xmlns:a16="http://schemas.microsoft.com/office/drawing/2014/main" id="{857483C4-203C-885E-D2FA-C1347BB46F0F}"/>
                </a:ext>
              </a:extLst>
            </p:cNvPr>
            <p:cNvSpPr/>
            <p:nvPr/>
          </p:nvSpPr>
          <p:spPr>
            <a:xfrm>
              <a:off x="4930346" y="6474940"/>
              <a:ext cx="7261654" cy="383059"/>
            </a:xfrm>
            <a:prstGeom prst="rect">
              <a:avLst/>
            </a:prstGeom>
            <a:solidFill>
              <a:srgbClr val="7EBA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5" name="Rectángulo 14">
              <a:extLst>
                <a:ext uri="{FF2B5EF4-FFF2-40B4-BE49-F238E27FC236}">
                  <a16:creationId xmlns:a16="http://schemas.microsoft.com/office/drawing/2014/main" id="{B96391F9-D748-01B0-5722-42CB3C558C26}"/>
                </a:ext>
              </a:extLst>
            </p:cNvPr>
            <p:cNvSpPr/>
            <p:nvPr/>
          </p:nvSpPr>
          <p:spPr>
            <a:xfrm>
              <a:off x="10083114" y="6474941"/>
              <a:ext cx="2108886" cy="383059"/>
            </a:xfrm>
            <a:prstGeom prst="rect">
              <a:avLst/>
            </a:prstGeom>
            <a:solidFill>
              <a:srgbClr val="E1C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grpSp>
    </p:spTree>
    <p:extLst>
      <p:ext uri="{BB962C8B-B14F-4D97-AF65-F5344CB8AC3E}">
        <p14:creationId xmlns:p14="http://schemas.microsoft.com/office/powerpoint/2010/main" val="3679043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2AA060DD-B8EE-ED5F-5605-B05AABF810B5}"/>
              </a:ext>
            </a:extLst>
          </p:cNvPr>
          <p:cNvSpPr>
            <a:spLocks noGrp="1"/>
          </p:cNvSpPr>
          <p:nvPr>
            <p:ph type="title"/>
          </p:nvPr>
        </p:nvSpPr>
        <p:spPr>
          <a:xfrm>
            <a:off x="841248" y="426720"/>
            <a:ext cx="10506456" cy="1919141"/>
          </a:xfrm>
        </p:spPr>
        <p:txBody>
          <a:bodyPr anchor="b">
            <a:normAutofit/>
          </a:bodyPr>
          <a:lstStyle/>
          <a:p>
            <a:r>
              <a:rPr lang="es-MX" sz="6000" b="1" dirty="0">
                <a:latin typeface="Arial" panose="020B0604020202020204" pitchFamily="34" charset="0"/>
                <a:cs typeface="Arial" panose="020B0604020202020204" pitchFamily="34" charset="0"/>
              </a:rPr>
              <a:t>2️⃣ Importar el material</a:t>
            </a:r>
            <a:br>
              <a:rPr lang="es-MX" sz="6000" b="1" dirty="0"/>
            </a:br>
            <a:endParaRPr lang="es-MX" sz="6000" dirty="0"/>
          </a:p>
        </p:txBody>
      </p:sp>
      <p:sp>
        <p:nvSpPr>
          <p:cNvPr id="10" name="Rectangle 9">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2899927"/>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2" name="Rectangle 11">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76031"/>
            <a:ext cx="1873457"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Marcador de contenido 2">
            <a:extLst>
              <a:ext uri="{FF2B5EF4-FFF2-40B4-BE49-F238E27FC236}">
                <a16:creationId xmlns:a16="http://schemas.microsoft.com/office/drawing/2014/main" id="{87A785EE-DCBC-232E-4210-AEF77D593992}"/>
              </a:ext>
            </a:extLst>
          </p:cNvPr>
          <p:cNvSpPr>
            <a:spLocks noGrp="1"/>
          </p:cNvSpPr>
          <p:nvPr>
            <p:ph idx="1"/>
          </p:nvPr>
        </p:nvSpPr>
        <p:spPr>
          <a:xfrm>
            <a:off x="841248" y="3337269"/>
            <a:ext cx="10509504" cy="2905686"/>
          </a:xfrm>
        </p:spPr>
        <p:txBody>
          <a:bodyPr>
            <a:normAutofit/>
          </a:bodyPr>
          <a:lstStyle/>
          <a:p>
            <a:pPr>
              <a:buFont typeface="Arial" panose="020B0604020202020204" pitchFamily="34" charset="0"/>
              <a:buChar char="•"/>
            </a:pPr>
            <a:r>
              <a:rPr lang="es-MX" sz="2200" dirty="0">
                <a:latin typeface="Arial" panose="020B0604020202020204" pitchFamily="34" charset="0"/>
                <a:cs typeface="Arial" panose="020B0604020202020204" pitchFamily="34" charset="0"/>
              </a:rPr>
              <a:t>Seleccionar la pestaña </a:t>
            </a:r>
            <a:r>
              <a:rPr lang="es-MX" sz="2200" b="1" dirty="0">
                <a:latin typeface="Arial" panose="020B0604020202020204" pitchFamily="34" charset="0"/>
                <a:cs typeface="Arial" panose="020B0604020202020204" pitchFamily="34" charset="0"/>
              </a:rPr>
              <a:t>Documentos</a:t>
            </a:r>
            <a:r>
              <a:rPr lang="es-MX" sz="2200" dirty="0">
                <a:latin typeface="Arial" panose="020B0604020202020204" pitchFamily="34" charset="0"/>
                <a:cs typeface="Arial" panose="020B0604020202020204" pitchFamily="34" charset="0"/>
              </a:rPr>
              <a:t> → botón </a:t>
            </a:r>
            <a:r>
              <a:rPr lang="es-MX" sz="2200" b="1" dirty="0">
                <a:latin typeface="Arial" panose="020B0604020202020204" pitchFamily="34" charset="0"/>
                <a:cs typeface="Arial" panose="020B0604020202020204" pitchFamily="34" charset="0"/>
              </a:rPr>
              <a:t>Importar documentos</a:t>
            </a:r>
            <a:r>
              <a:rPr lang="es-MX" sz="2200" dirty="0">
                <a:latin typeface="Arial" panose="020B0604020202020204" pitchFamily="34" charset="0"/>
                <a:cs typeface="Arial" panose="020B0604020202020204" pitchFamily="34" charset="0"/>
              </a:rPr>
              <a:t>.</a:t>
            </a:r>
          </a:p>
          <a:p>
            <a:pPr>
              <a:buFont typeface="Arial" panose="020B0604020202020204" pitchFamily="34" charset="0"/>
              <a:buChar char="•"/>
            </a:pPr>
            <a:r>
              <a:rPr lang="es-MX" sz="2200" dirty="0">
                <a:latin typeface="Arial" panose="020B0604020202020204" pitchFamily="34" charset="0"/>
                <a:cs typeface="Arial" panose="020B0604020202020204" pitchFamily="34" charset="0"/>
              </a:rPr>
              <a:t>Cargar el archivo de texto previamente seleccionado (puede ser .docx o .txt).</a:t>
            </a:r>
          </a:p>
          <a:p>
            <a:endParaRPr lang="es-MX" sz="2200" dirty="0"/>
          </a:p>
        </p:txBody>
      </p:sp>
      <p:grpSp>
        <p:nvGrpSpPr>
          <p:cNvPr id="4" name="Grupo 3">
            <a:extLst>
              <a:ext uri="{FF2B5EF4-FFF2-40B4-BE49-F238E27FC236}">
                <a16:creationId xmlns:a16="http://schemas.microsoft.com/office/drawing/2014/main" id="{12F69223-5E82-00A3-35F3-A3D307EAF9B0}"/>
              </a:ext>
            </a:extLst>
          </p:cNvPr>
          <p:cNvGrpSpPr/>
          <p:nvPr/>
        </p:nvGrpSpPr>
        <p:grpSpPr>
          <a:xfrm>
            <a:off x="0" y="6492875"/>
            <a:ext cx="12192000" cy="383060"/>
            <a:chOff x="0" y="6474940"/>
            <a:chExt cx="12192000" cy="383060"/>
          </a:xfrm>
        </p:grpSpPr>
        <p:sp>
          <p:nvSpPr>
            <p:cNvPr id="5" name="Rectángulo 4">
              <a:extLst>
                <a:ext uri="{FF2B5EF4-FFF2-40B4-BE49-F238E27FC236}">
                  <a16:creationId xmlns:a16="http://schemas.microsoft.com/office/drawing/2014/main" id="{4023AC98-7744-051F-58CB-9AF4A82C520F}"/>
                </a:ext>
              </a:extLst>
            </p:cNvPr>
            <p:cNvSpPr/>
            <p:nvPr/>
          </p:nvSpPr>
          <p:spPr>
            <a:xfrm>
              <a:off x="0" y="6474941"/>
              <a:ext cx="12192000" cy="383059"/>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Rectángulo 5">
              <a:extLst>
                <a:ext uri="{FF2B5EF4-FFF2-40B4-BE49-F238E27FC236}">
                  <a16:creationId xmlns:a16="http://schemas.microsoft.com/office/drawing/2014/main" id="{5A3F64D7-25DB-4729-3600-CAC345E3A952}"/>
                </a:ext>
              </a:extLst>
            </p:cNvPr>
            <p:cNvSpPr/>
            <p:nvPr/>
          </p:nvSpPr>
          <p:spPr>
            <a:xfrm>
              <a:off x="4930346" y="6474940"/>
              <a:ext cx="7261654" cy="383059"/>
            </a:xfrm>
            <a:prstGeom prst="rect">
              <a:avLst/>
            </a:prstGeom>
            <a:solidFill>
              <a:srgbClr val="7EBA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Rectángulo 6">
              <a:extLst>
                <a:ext uri="{FF2B5EF4-FFF2-40B4-BE49-F238E27FC236}">
                  <a16:creationId xmlns:a16="http://schemas.microsoft.com/office/drawing/2014/main" id="{1A1991F3-160A-1BE1-A376-C76FC3EE27EE}"/>
                </a:ext>
              </a:extLst>
            </p:cNvPr>
            <p:cNvSpPr/>
            <p:nvPr/>
          </p:nvSpPr>
          <p:spPr>
            <a:xfrm>
              <a:off x="10083114" y="6474941"/>
              <a:ext cx="2108886" cy="383059"/>
            </a:xfrm>
            <a:prstGeom prst="rect">
              <a:avLst/>
            </a:prstGeom>
            <a:solidFill>
              <a:srgbClr val="E1C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grpSp>
    </p:spTree>
    <p:extLst>
      <p:ext uri="{BB962C8B-B14F-4D97-AF65-F5344CB8AC3E}">
        <p14:creationId xmlns:p14="http://schemas.microsoft.com/office/powerpoint/2010/main" val="90800675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110</TotalTime>
  <Words>1384</Words>
  <Application>Microsoft Macintosh PowerPoint</Application>
  <PresentationFormat>Panorámica</PresentationFormat>
  <Paragraphs>123</Paragraphs>
  <Slides>19</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19</vt:i4>
      </vt:variant>
    </vt:vector>
  </HeadingPairs>
  <TitlesOfParts>
    <vt:vector size="25" baseType="lpstr">
      <vt:lpstr>Aptos</vt:lpstr>
      <vt:lpstr>Aptos Display</vt:lpstr>
      <vt:lpstr>Arial</vt:lpstr>
      <vt:lpstr>Calibri</vt:lpstr>
      <vt:lpstr>Open Sans</vt:lpstr>
      <vt:lpstr>Tema de Office</vt:lpstr>
      <vt:lpstr>Principios básicos de análisis cualitativo empleando MAXQDA24 Ejercicio 1</vt:lpstr>
      <vt:lpstr>Presentación de PowerPoint</vt:lpstr>
      <vt:lpstr>Contenido</vt:lpstr>
      <vt:lpstr>Objetivo didáctico:</vt:lpstr>
      <vt:lpstr>Estructura analítica</vt:lpstr>
      <vt:lpstr>Material:</vt:lpstr>
      <vt:lpstr>Instrucciones previas a los participantes: </vt:lpstr>
      <vt:lpstr>1️⃣ Crear un nuevo proyecto</vt:lpstr>
      <vt:lpstr>2️⃣ Importar el material </vt:lpstr>
      <vt:lpstr>3️⃣ Preparar la ventana de codificación</vt:lpstr>
      <vt:lpstr>4️⃣ Iniciar codificación abierta sin jerarquizar (Horizontalización)</vt:lpstr>
      <vt:lpstr>5️⃣ Revisar los códigos creados </vt:lpstr>
      <vt:lpstr>6️⃣ Reflexionar sobre la horizontalización</vt:lpstr>
      <vt:lpstr>7️⃣ Guardar el proyecto</vt:lpstr>
      <vt:lpstr>¿Qué hace el investigador fenomenológico?</vt:lpstr>
      <vt:lpstr>Proceso para realizar una investigación fenomenológica trascendental </vt:lpstr>
      <vt:lpstr>Modelo de códigos </vt:lpstr>
      <vt:lpstr>Ejercicio para casa </vt:lpstr>
      <vt:lpstr>Referencias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Principios básicos de análisis cualitativo empleando MAXQDA24</dc:title>
  <dc:creator>PROF. RODOLFO JIMENEZ LEON</dc:creator>
  <cp:lastModifiedBy>PROF. RODOLFO JIMENEZ LEON</cp:lastModifiedBy>
  <cp:revision>6</cp:revision>
  <dcterms:created xsi:type="dcterms:W3CDTF">2024-03-02T02:30:50Z</dcterms:created>
  <dcterms:modified xsi:type="dcterms:W3CDTF">2026-01-12T00:30:31Z</dcterms:modified>
</cp:coreProperties>
</file>