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77" r:id="rId3"/>
    <p:sldId id="276" r:id="rId4"/>
    <p:sldId id="257" r:id="rId5"/>
    <p:sldId id="258" r:id="rId6"/>
    <p:sldId id="259" r:id="rId7"/>
    <p:sldId id="261" r:id="rId8"/>
    <p:sldId id="262" r:id="rId9"/>
    <p:sldId id="263" r:id="rId10"/>
    <p:sldId id="260"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FC4E28-F7B0-2343-B486-F47170DD1B8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MX"/>
        </a:p>
      </dgm:t>
    </dgm:pt>
    <dgm:pt modelId="{1845490D-7373-0F47-BA43-36BBCA4A611E}">
      <dgm:prSet/>
      <dgm:spPr>
        <a:solidFill>
          <a:schemeClr val="accent6">
            <a:lumMod val="75000"/>
          </a:schemeClr>
        </a:solidFill>
      </dgm:spPr>
      <dgm:t>
        <a:bodyPr/>
        <a:lstStyle/>
        <a:p>
          <a:r>
            <a:rPr lang="es-MX">
              <a:latin typeface="Arial" panose="020B0604020202020204" pitchFamily="34" charset="0"/>
              <a:cs typeface="Arial" panose="020B0604020202020204" pitchFamily="34" charset="0"/>
            </a:rPr>
            <a:t>Página de título</a:t>
          </a:r>
        </a:p>
      </dgm:t>
    </dgm:pt>
    <dgm:pt modelId="{1BF12669-DBC9-ED45-8A2D-940FF6EC1566}" type="parTrans" cxnId="{FF0E077E-186F-BA45-82B8-934EB94A6258}">
      <dgm:prSet/>
      <dgm:spPr/>
      <dgm:t>
        <a:bodyPr/>
        <a:lstStyle/>
        <a:p>
          <a:endParaRPr lang="es-MX">
            <a:latin typeface="Arial" panose="020B0604020202020204" pitchFamily="34" charset="0"/>
            <a:cs typeface="Arial" panose="020B0604020202020204" pitchFamily="34" charset="0"/>
          </a:endParaRPr>
        </a:p>
      </dgm:t>
    </dgm:pt>
    <dgm:pt modelId="{DE353944-315B-314E-B783-5B5A316B68B7}" type="sibTrans" cxnId="{FF0E077E-186F-BA45-82B8-934EB94A6258}">
      <dgm:prSet/>
      <dgm:spPr/>
      <dgm:t>
        <a:bodyPr/>
        <a:lstStyle/>
        <a:p>
          <a:endParaRPr lang="es-MX">
            <a:latin typeface="Arial" panose="020B0604020202020204" pitchFamily="34" charset="0"/>
            <a:cs typeface="Arial" panose="020B0604020202020204" pitchFamily="34" charset="0"/>
          </a:endParaRPr>
        </a:p>
      </dgm:t>
    </dgm:pt>
    <dgm:pt modelId="{2954E7D9-5526-6B4B-A66D-81756FB14C44}">
      <dgm:prSet/>
      <dgm:spPr>
        <a:solidFill>
          <a:schemeClr val="accent6">
            <a:lumMod val="60000"/>
            <a:lumOff val="40000"/>
          </a:schemeClr>
        </a:solidFill>
      </dgm:spPr>
      <dgm:t>
        <a:bodyPr/>
        <a:lstStyle/>
        <a:p>
          <a:r>
            <a:rPr lang="es-MX">
              <a:solidFill>
                <a:schemeClr val="tx1"/>
              </a:solidFill>
              <a:latin typeface="Arial" panose="020B0604020202020204" pitchFamily="34" charset="0"/>
              <a:cs typeface="Arial" panose="020B0604020202020204" pitchFamily="34" charset="0"/>
            </a:rPr>
            <a:t>Título</a:t>
          </a:r>
        </a:p>
      </dgm:t>
    </dgm:pt>
    <dgm:pt modelId="{6BA69D4C-7705-4048-AB38-E0CDD33992B6}" type="parTrans" cxnId="{33FACC20-6F6E-7F4B-900E-C25344E03F50}">
      <dgm:prSet/>
      <dgm:spPr/>
      <dgm:t>
        <a:bodyPr/>
        <a:lstStyle/>
        <a:p>
          <a:endParaRPr lang="es-MX">
            <a:latin typeface="Arial" panose="020B0604020202020204" pitchFamily="34" charset="0"/>
            <a:cs typeface="Arial" panose="020B0604020202020204" pitchFamily="34" charset="0"/>
          </a:endParaRPr>
        </a:p>
      </dgm:t>
    </dgm:pt>
    <dgm:pt modelId="{315697BF-1B78-A844-B141-431AB8C753F3}" type="sibTrans" cxnId="{33FACC20-6F6E-7F4B-900E-C25344E03F50}">
      <dgm:prSet/>
      <dgm:spPr/>
      <dgm:t>
        <a:bodyPr/>
        <a:lstStyle/>
        <a:p>
          <a:endParaRPr lang="es-MX">
            <a:latin typeface="Arial" panose="020B0604020202020204" pitchFamily="34" charset="0"/>
            <a:cs typeface="Arial" panose="020B0604020202020204" pitchFamily="34" charset="0"/>
          </a:endParaRPr>
        </a:p>
      </dgm:t>
    </dgm:pt>
    <dgm:pt modelId="{C6F01AAA-6056-4B48-BE37-FA71C0318C37}">
      <dgm:prSet/>
      <dgm:spPr/>
      <dgm:t>
        <a:bodyPr/>
        <a:lstStyle/>
        <a:p>
          <a:r>
            <a:rPr lang="es-MX" dirty="0">
              <a:latin typeface="Arial" panose="020B0604020202020204" pitchFamily="34" charset="0"/>
              <a:cs typeface="Arial" panose="020B0604020202020204" pitchFamily="34" charset="0"/>
            </a:rPr>
            <a:t>Identifique los asuntos/temas clave que se están examinando.</a:t>
          </a:r>
        </a:p>
      </dgm:t>
    </dgm:pt>
    <dgm:pt modelId="{4AFAB03C-724F-784F-AECD-9FB7F3136079}" type="parTrans" cxnId="{6F1B3911-00D0-DE49-85E3-56ED58BB3863}">
      <dgm:prSet/>
      <dgm:spPr/>
      <dgm:t>
        <a:bodyPr/>
        <a:lstStyle/>
        <a:p>
          <a:endParaRPr lang="es-MX">
            <a:latin typeface="Arial" panose="020B0604020202020204" pitchFamily="34" charset="0"/>
            <a:cs typeface="Arial" panose="020B0604020202020204" pitchFamily="34" charset="0"/>
          </a:endParaRPr>
        </a:p>
      </dgm:t>
    </dgm:pt>
    <dgm:pt modelId="{83FB52B9-562B-1547-9309-26A4402832C2}" type="sibTrans" cxnId="{6F1B3911-00D0-DE49-85E3-56ED58BB3863}">
      <dgm:prSet/>
      <dgm:spPr/>
      <dgm:t>
        <a:bodyPr/>
        <a:lstStyle/>
        <a:p>
          <a:endParaRPr lang="es-MX">
            <a:latin typeface="Arial" panose="020B0604020202020204" pitchFamily="34" charset="0"/>
            <a:cs typeface="Arial" panose="020B0604020202020204" pitchFamily="34" charset="0"/>
          </a:endParaRPr>
        </a:p>
      </dgm:t>
    </dgm:pt>
    <dgm:pt modelId="{EA916731-B86B-984E-8FF3-D535FD55EC72}">
      <dgm:prSet/>
      <dgm:spPr>
        <a:solidFill>
          <a:schemeClr val="accent6">
            <a:lumMod val="40000"/>
            <a:lumOff val="60000"/>
          </a:schemeClr>
        </a:solidFill>
      </dgm:spPr>
      <dgm:t>
        <a:bodyPr/>
        <a:lstStyle/>
        <a:p>
          <a:r>
            <a:rPr lang="es-MX">
              <a:solidFill>
                <a:schemeClr val="tx1"/>
              </a:solidFill>
              <a:latin typeface="Arial" panose="020B0604020202020204" pitchFamily="34" charset="0"/>
              <a:cs typeface="Arial" panose="020B0604020202020204" pitchFamily="34" charset="0"/>
            </a:rPr>
            <a:t>Nota de autor</a:t>
          </a:r>
        </a:p>
      </dgm:t>
    </dgm:pt>
    <dgm:pt modelId="{5C28839B-9FF6-F64B-B80C-EDF39F587231}" type="parTrans" cxnId="{A35670BB-AFA1-5F4A-A9C4-15F59A772C07}">
      <dgm:prSet/>
      <dgm:spPr/>
      <dgm:t>
        <a:bodyPr/>
        <a:lstStyle/>
        <a:p>
          <a:endParaRPr lang="es-MX">
            <a:latin typeface="Arial" panose="020B0604020202020204" pitchFamily="34" charset="0"/>
            <a:cs typeface="Arial" panose="020B0604020202020204" pitchFamily="34" charset="0"/>
          </a:endParaRPr>
        </a:p>
      </dgm:t>
    </dgm:pt>
    <dgm:pt modelId="{0D4049BD-CF9E-DE4E-826C-792C5A1E6D0D}" type="sibTrans" cxnId="{A35670BB-AFA1-5F4A-A9C4-15F59A772C07}">
      <dgm:prSet/>
      <dgm:spPr/>
      <dgm:t>
        <a:bodyPr/>
        <a:lstStyle/>
        <a:p>
          <a:endParaRPr lang="es-MX">
            <a:latin typeface="Arial" panose="020B0604020202020204" pitchFamily="34" charset="0"/>
            <a:cs typeface="Arial" panose="020B0604020202020204" pitchFamily="34" charset="0"/>
          </a:endParaRPr>
        </a:p>
      </dgm:t>
    </dgm:pt>
    <dgm:pt modelId="{86823EEF-03BE-D743-B38C-A923E06DDEA0}">
      <dgm:prSet/>
      <dgm:spPr/>
      <dgm:t>
        <a:bodyPr/>
        <a:lstStyle/>
        <a:p>
          <a:r>
            <a:rPr lang="es-MX">
              <a:latin typeface="Arial" panose="020B0604020202020204" pitchFamily="34" charset="0"/>
              <a:cs typeface="Arial" panose="020B0604020202020204" pitchFamily="34" charset="0"/>
            </a:rPr>
            <a:t>Reconozca las fuentes de financiamiento o a quienes contribuyeron.</a:t>
          </a:r>
        </a:p>
      </dgm:t>
    </dgm:pt>
    <dgm:pt modelId="{59E6C622-CEB9-574A-A151-5C0702882B82}" type="parTrans" cxnId="{34DF81B5-F22D-AE4F-B24B-44FCE06F4B89}">
      <dgm:prSet/>
      <dgm:spPr/>
      <dgm:t>
        <a:bodyPr/>
        <a:lstStyle/>
        <a:p>
          <a:endParaRPr lang="es-MX">
            <a:latin typeface="Arial" panose="020B0604020202020204" pitchFamily="34" charset="0"/>
            <a:cs typeface="Arial" panose="020B0604020202020204" pitchFamily="34" charset="0"/>
          </a:endParaRPr>
        </a:p>
      </dgm:t>
    </dgm:pt>
    <dgm:pt modelId="{58E79064-26C4-F04C-A01B-6211A091B60C}" type="sibTrans" cxnId="{34DF81B5-F22D-AE4F-B24B-44FCE06F4B89}">
      <dgm:prSet/>
      <dgm:spPr/>
      <dgm:t>
        <a:bodyPr/>
        <a:lstStyle/>
        <a:p>
          <a:endParaRPr lang="es-MX">
            <a:latin typeface="Arial" panose="020B0604020202020204" pitchFamily="34" charset="0"/>
            <a:cs typeface="Arial" panose="020B0604020202020204" pitchFamily="34" charset="0"/>
          </a:endParaRPr>
        </a:p>
      </dgm:t>
    </dgm:pt>
    <dgm:pt modelId="{36CE8271-C806-7044-A76D-901E33AE0252}">
      <dgm:prSet/>
      <dgm:spPr/>
      <dgm:t>
        <a:bodyPr/>
        <a:lstStyle/>
        <a:p>
          <a:r>
            <a:rPr lang="es-MX" dirty="0">
              <a:latin typeface="Arial" panose="020B0604020202020204" pitchFamily="34" charset="0"/>
              <a:cs typeface="Arial" panose="020B0604020202020204" pitchFamily="34" charset="0"/>
            </a:rPr>
            <a:t>Declare los conflictos de interes, si los hay.</a:t>
          </a:r>
        </a:p>
      </dgm:t>
    </dgm:pt>
    <dgm:pt modelId="{D8DA3DAE-A3FA-5D49-ABF0-617FB3FDCDF9}" type="parTrans" cxnId="{629A2191-20B1-B845-AFC3-237C6ECD47E3}">
      <dgm:prSet/>
      <dgm:spPr/>
      <dgm:t>
        <a:bodyPr/>
        <a:lstStyle/>
        <a:p>
          <a:endParaRPr lang="es-MX">
            <a:latin typeface="Arial" panose="020B0604020202020204" pitchFamily="34" charset="0"/>
            <a:cs typeface="Arial" panose="020B0604020202020204" pitchFamily="34" charset="0"/>
          </a:endParaRPr>
        </a:p>
      </dgm:t>
    </dgm:pt>
    <dgm:pt modelId="{428118CC-DAEC-C04E-9630-08945668BE5C}" type="sibTrans" cxnId="{629A2191-20B1-B845-AFC3-237C6ECD47E3}">
      <dgm:prSet/>
      <dgm:spPr/>
      <dgm:t>
        <a:bodyPr/>
        <a:lstStyle/>
        <a:p>
          <a:endParaRPr lang="es-MX">
            <a:latin typeface="Arial" panose="020B0604020202020204" pitchFamily="34" charset="0"/>
            <a:cs typeface="Arial" panose="020B0604020202020204" pitchFamily="34" charset="0"/>
          </a:endParaRPr>
        </a:p>
      </dgm:t>
    </dgm:pt>
    <dgm:pt modelId="{FA6C7427-43B6-4D41-A814-C5A4415FC46F}">
      <dgm:prSet/>
      <dgm:spPr>
        <a:solidFill>
          <a:schemeClr val="accent6">
            <a:lumMod val="40000"/>
            <a:lumOff val="60000"/>
          </a:schemeClr>
        </a:solidFill>
      </dgm:spPr>
      <dgm:t>
        <a:bodyPr/>
        <a:lstStyle/>
        <a:p>
          <a:r>
            <a:rPr lang="es-MX" dirty="0">
              <a:solidFill>
                <a:schemeClr val="tx1"/>
              </a:solidFill>
              <a:latin typeface="Arial" panose="020B0604020202020204" pitchFamily="34" charset="0"/>
              <a:cs typeface="Arial" panose="020B0604020202020204" pitchFamily="34" charset="0"/>
            </a:rPr>
            <a:t> Resumen</a:t>
          </a:r>
        </a:p>
      </dgm:t>
    </dgm:pt>
    <dgm:pt modelId="{3F1D9CBB-DFE2-0548-87A5-345120CC7BB2}" type="parTrans" cxnId="{7A015E1A-6AFE-2147-8562-04E95F4ED5E1}">
      <dgm:prSet/>
      <dgm:spPr/>
      <dgm:t>
        <a:bodyPr/>
        <a:lstStyle/>
        <a:p>
          <a:endParaRPr lang="es-MX">
            <a:latin typeface="Arial" panose="020B0604020202020204" pitchFamily="34" charset="0"/>
            <a:cs typeface="Arial" panose="020B0604020202020204" pitchFamily="34" charset="0"/>
          </a:endParaRPr>
        </a:p>
      </dgm:t>
    </dgm:pt>
    <dgm:pt modelId="{E1BCF500-C9A9-144E-AE83-F3714F270677}" type="sibTrans" cxnId="{7A015E1A-6AFE-2147-8562-04E95F4ED5E1}">
      <dgm:prSet/>
      <dgm:spPr/>
      <dgm:t>
        <a:bodyPr/>
        <a:lstStyle/>
        <a:p>
          <a:endParaRPr lang="es-MX">
            <a:latin typeface="Arial" panose="020B0604020202020204" pitchFamily="34" charset="0"/>
            <a:cs typeface="Arial" panose="020B0604020202020204" pitchFamily="34" charset="0"/>
          </a:endParaRPr>
        </a:p>
      </dgm:t>
    </dgm:pt>
    <dgm:pt modelId="{16E3940A-35BD-B447-B06E-A1EDEEA1EF0D}">
      <dgm:prSet/>
      <dgm:spPr/>
      <dgm:t>
        <a:bodyPr/>
        <a:lstStyle/>
        <a:p>
          <a:r>
            <a:rPr lang="es-MX" dirty="0">
              <a:latin typeface="Arial" panose="020B0604020202020204" pitchFamily="34" charset="0"/>
              <a:cs typeface="Arial" panose="020B0604020202020204" pitchFamily="34" charset="0"/>
            </a:rPr>
            <a:t>Declare el problema/ pregunta/ objetivo que se eata investigando.</a:t>
          </a:r>
        </a:p>
      </dgm:t>
    </dgm:pt>
    <dgm:pt modelId="{FCAA27A9-A94C-D54D-98EE-3B75BE735BF3}" type="parTrans" cxnId="{B2CAF145-0DF6-DA42-A37A-CF509FDEB1AC}">
      <dgm:prSet/>
      <dgm:spPr/>
      <dgm:t>
        <a:bodyPr/>
        <a:lstStyle/>
        <a:p>
          <a:endParaRPr lang="es-MX">
            <a:latin typeface="Arial" panose="020B0604020202020204" pitchFamily="34" charset="0"/>
            <a:cs typeface="Arial" panose="020B0604020202020204" pitchFamily="34" charset="0"/>
          </a:endParaRPr>
        </a:p>
      </dgm:t>
    </dgm:pt>
    <dgm:pt modelId="{B3100969-C4A3-4649-9C2D-A947426DB001}" type="sibTrans" cxnId="{B2CAF145-0DF6-DA42-A37A-CF509FDEB1AC}">
      <dgm:prSet/>
      <dgm:spPr/>
      <dgm:t>
        <a:bodyPr/>
        <a:lstStyle/>
        <a:p>
          <a:endParaRPr lang="es-MX">
            <a:latin typeface="Arial" panose="020B0604020202020204" pitchFamily="34" charset="0"/>
            <a:cs typeface="Arial" panose="020B0604020202020204" pitchFamily="34" charset="0"/>
          </a:endParaRPr>
        </a:p>
      </dgm:t>
    </dgm:pt>
    <dgm:pt modelId="{10C2464C-992B-7A49-B719-569A0780A191}">
      <dgm:prSet/>
      <dgm:spPr/>
      <dgm:t>
        <a:bodyPr/>
        <a:lstStyle/>
        <a:p>
          <a:r>
            <a:rPr lang="es-MX" dirty="0">
              <a:latin typeface="Arial" panose="020B0604020202020204" pitchFamily="34" charset="0"/>
              <a:cs typeface="Arial" panose="020B0604020202020204" pitchFamily="34" charset="0"/>
            </a:rPr>
            <a:t>Diseño de estudio, tipo de participantes o la fuentes de datos, la estratégia análitica, los principales resultados e implicaciones.</a:t>
          </a:r>
        </a:p>
      </dgm:t>
    </dgm:pt>
    <dgm:pt modelId="{8B00281C-ED95-C248-A825-E0A9CA788F90}" type="parTrans" cxnId="{F360EE6C-B8DB-F948-8444-376045DFA1CB}">
      <dgm:prSet/>
      <dgm:spPr/>
      <dgm:t>
        <a:bodyPr/>
        <a:lstStyle/>
        <a:p>
          <a:endParaRPr lang="es-MX">
            <a:latin typeface="Arial" panose="020B0604020202020204" pitchFamily="34" charset="0"/>
            <a:cs typeface="Arial" panose="020B0604020202020204" pitchFamily="34" charset="0"/>
          </a:endParaRPr>
        </a:p>
      </dgm:t>
    </dgm:pt>
    <dgm:pt modelId="{C0FA2B6B-B79A-7A45-8261-7D99432D1DDF}" type="sibTrans" cxnId="{F360EE6C-B8DB-F948-8444-376045DFA1CB}">
      <dgm:prSet/>
      <dgm:spPr/>
      <dgm:t>
        <a:bodyPr/>
        <a:lstStyle/>
        <a:p>
          <a:endParaRPr lang="es-MX">
            <a:latin typeface="Arial" panose="020B0604020202020204" pitchFamily="34" charset="0"/>
            <a:cs typeface="Arial" panose="020B0604020202020204" pitchFamily="34" charset="0"/>
          </a:endParaRPr>
        </a:p>
      </dgm:t>
    </dgm:pt>
    <dgm:pt modelId="{2616D32B-4EEA-F449-B83F-6C41E4C4205C}">
      <dgm:prSet/>
      <dgm:spPr/>
      <dgm:t>
        <a:bodyPr/>
        <a:lstStyle/>
        <a:p>
          <a:r>
            <a:rPr lang="es-MX" dirty="0">
              <a:latin typeface="Arial" panose="020B0604020202020204" pitchFamily="34" charset="0"/>
              <a:cs typeface="Arial" panose="020B0604020202020204" pitchFamily="34" charset="0"/>
            </a:rPr>
            <a:t>Identifique cinco palabra claves.</a:t>
          </a:r>
        </a:p>
      </dgm:t>
    </dgm:pt>
    <dgm:pt modelId="{805E85D3-CF7E-B041-B419-5C4EC1358A8B}" type="parTrans" cxnId="{481AA57A-F095-8A46-87C3-A6C46A150295}">
      <dgm:prSet/>
      <dgm:spPr/>
      <dgm:t>
        <a:bodyPr/>
        <a:lstStyle/>
        <a:p>
          <a:endParaRPr lang="es-MX">
            <a:latin typeface="Arial" panose="020B0604020202020204" pitchFamily="34" charset="0"/>
            <a:cs typeface="Arial" panose="020B0604020202020204" pitchFamily="34" charset="0"/>
          </a:endParaRPr>
        </a:p>
      </dgm:t>
    </dgm:pt>
    <dgm:pt modelId="{D637C320-3A31-BA44-A633-E82E4F7E2B42}" type="sibTrans" cxnId="{481AA57A-F095-8A46-87C3-A6C46A150295}">
      <dgm:prSet/>
      <dgm:spPr/>
      <dgm:t>
        <a:bodyPr/>
        <a:lstStyle/>
        <a:p>
          <a:endParaRPr lang="es-MX">
            <a:latin typeface="Arial" panose="020B0604020202020204" pitchFamily="34" charset="0"/>
            <a:cs typeface="Arial" panose="020B0604020202020204" pitchFamily="34" charset="0"/>
          </a:endParaRPr>
        </a:p>
      </dgm:t>
    </dgm:pt>
    <dgm:pt modelId="{A8994AAC-CE57-574C-9813-87402B3FDBC5}" type="pres">
      <dgm:prSet presAssocID="{E9FC4E28-F7B0-2343-B486-F47170DD1B85}" presName="linear" presStyleCnt="0">
        <dgm:presLayoutVars>
          <dgm:animLvl val="lvl"/>
          <dgm:resizeHandles val="exact"/>
        </dgm:presLayoutVars>
      </dgm:prSet>
      <dgm:spPr/>
    </dgm:pt>
    <dgm:pt modelId="{AE0B1DE9-ED27-944E-889D-62EFC42BF8EB}" type="pres">
      <dgm:prSet presAssocID="{1845490D-7373-0F47-BA43-36BBCA4A611E}" presName="parentText" presStyleLbl="node1" presStyleIdx="0" presStyleCnt="4">
        <dgm:presLayoutVars>
          <dgm:chMax val="0"/>
          <dgm:bulletEnabled val="1"/>
        </dgm:presLayoutVars>
      </dgm:prSet>
      <dgm:spPr/>
    </dgm:pt>
    <dgm:pt modelId="{5301B3DE-6F73-AD4F-BC82-3EAE41E8BBF1}" type="pres">
      <dgm:prSet presAssocID="{DE353944-315B-314E-B783-5B5A316B68B7}" presName="spacer" presStyleCnt="0"/>
      <dgm:spPr/>
    </dgm:pt>
    <dgm:pt modelId="{B111721E-8980-8642-8FD0-C210E2C020D2}" type="pres">
      <dgm:prSet presAssocID="{2954E7D9-5526-6B4B-A66D-81756FB14C44}" presName="parentText" presStyleLbl="node1" presStyleIdx="1" presStyleCnt="4">
        <dgm:presLayoutVars>
          <dgm:chMax val="0"/>
          <dgm:bulletEnabled val="1"/>
        </dgm:presLayoutVars>
      </dgm:prSet>
      <dgm:spPr/>
    </dgm:pt>
    <dgm:pt modelId="{001FDA31-C5D0-B54E-A69F-B1D24F1D50F2}" type="pres">
      <dgm:prSet presAssocID="{2954E7D9-5526-6B4B-A66D-81756FB14C44}" presName="childText" presStyleLbl="revTx" presStyleIdx="0" presStyleCnt="3">
        <dgm:presLayoutVars>
          <dgm:bulletEnabled val="1"/>
        </dgm:presLayoutVars>
      </dgm:prSet>
      <dgm:spPr/>
    </dgm:pt>
    <dgm:pt modelId="{C16DA173-35A0-E143-BED0-705FB526DFC8}" type="pres">
      <dgm:prSet presAssocID="{EA916731-B86B-984E-8FF3-D535FD55EC72}" presName="parentText" presStyleLbl="node1" presStyleIdx="2" presStyleCnt="4">
        <dgm:presLayoutVars>
          <dgm:chMax val="0"/>
          <dgm:bulletEnabled val="1"/>
        </dgm:presLayoutVars>
      </dgm:prSet>
      <dgm:spPr/>
    </dgm:pt>
    <dgm:pt modelId="{06BBC2CF-8791-964A-BB2D-AE9FE2DFD4C5}" type="pres">
      <dgm:prSet presAssocID="{EA916731-B86B-984E-8FF3-D535FD55EC72}" presName="childText" presStyleLbl="revTx" presStyleIdx="1" presStyleCnt="3">
        <dgm:presLayoutVars>
          <dgm:bulletEnabled val="1"/>
        </dgm:presLayoutVars>
      </dgm:prSet>
      <dgm:spPr/>
    </dgm:pt>
    <dgm:pt modelId="{F2975192-96F9-5A42-A7F8-0B449658487B}" type="pres">
      <dgm:prSet presAssocID="{FA6C7427-43B6-4D41-A814-C5A4415FC46F}" presName="parentText" presStyleLbl="node1" presStyleIdx="3" presStyleCnt="4">
        <dgm:presLayoutVars>
          <dgm:chMax val="0"/>
          <dgm:bulletEnabled val="1"/>
        </dgm:presLayoutVars>
      </dgm:prSet>
      <dgm:spPr/>
    </dgm:pt>
    <dgm:pt modelId="{27904FE1-35E5-7B4A-BCA9-25614C78F5FD}" type="pres">
      <dgm:prSet presAssocID="{FA6C7427-43B6-4D41-A814-C5A4415FC46F}" presName="childText" presStyleLbl="revTx" presStyleIdx="2" presStyleCnt="3">
        <dgm:presLayoutVars>
          <dgm:bulletEnabled val="1"/>
        </dgm:presLayoutVars>
      </dgm:prSet>
      <dgm:spPr/>
    </dgm:pt>
  </dgm:ptLst>
  <dgm:cxnLst>
    <dgm:cxn modelId="{0E64970C-A732-3E41-8A5B-919D2032B309}" type="presOf" srcId="{FA6C7427-43B6-4D41-A814-C5A4415FC46F}" destId="{F2975192-96F9-5A42-A7F8-0B449658487B}" srcOrd="0" destOrd="0" presId="urn:microsoft.com/office/officeart/2005/8/layout/vList2"/>
    <dgm:cxn modelId="{6F1B3911-00D0-DE49-85E3-56ED58BB3863}" srcId="{2954E7D9-5526-6B4B-A66D-81756FB14C44}" destId="{C6F01AAA-6056-4B48-BE37-FA71C0318C37}" srcOrd="0" destOrd="0" parTransId="{4AFAB03C-724F-784F-AECD-9FB7F3136079}" sibTransId="{83FB52B9-562B-1547-9309-26A4402832C2}"/>
    <dgm:cxn modelId="{7A015E1A-6AFE-2147-8562-04E95F4ED5E1}" srcId="{E9FC4E28-F7B0-2343-B486-F47170DD1B85}" destId="{FA6C7427-43B6-4D41-A814-C5A4415FC46F}" srcOrd="3" destOrd="0" parTransId="{3F1D9CBB-DFE2-0548-87A5-345120CC7BB2}" sibTransId="{E1BCF500-C9A9-144E-AE83-F3714F270677}"/>
    <dgm:cxn modelId="{CC9FD11A-523C-C14A-AD16-6F56604B4D0F}" type="presOf" srcId="{16E3940A-35BD-B447-B06E-A1EDEEA1EF0D}" destId="{27904FE1-35E5-7B4A-BCA9-25614C78F5FD}" srcOrd="0" destOrd="0" presId="urn:microsoft.com/office/officeart/2005/8/layout/vList2"/>
    <dgm:cxn modelId="{33FACC20-6F6E-7F4B-900E-C25344E03F50}" srcId="{E9FC4E28-F7B0-2343-B486-F47170DD1B85}" destId="{2954E7D9-5526-6B4B-A66D-81756FB14C44}" srcOrd="1" destOrd="0" parTransId="{6BA69D4C-7705-4048-AB38-E0CDD33992B6}" sibTransId="{315697BF-1B78-A844-B141-431AB8C753F3}"/>
    <dgm:cxn modelId="{CB255530-707C-E141-B0F2-40394A172DA2}" type="presOf" srcId="{86823EEF-03BE-D743-B38C-A923E06DDEA0}" destId="{06BBC2CF-8791-964A-BB2D-AE9FE2DFD4C5}" srcOrd="0" destOrd="0" presId="urn:microsoft.com/office/officeart/2005/8/layout/vList2"/>
    <dgm:cxn modelId="{E34D0134-A5FC-5A4A-8EB1-C9C02C370478}" type="presOf" srcId="{EA916731-B86B-984E-8FF3-D535FD55EC72}" destId="{C16DA173-35A0-E143-BED0-705FB526DFC8}" srcOrd="0" destOrd="0" presId="urn:microsoft.com/office/officeart/2005/8/layout/vList2"/>
    <dgm:cxn modelId="{9B0D9F42-3A34-2B4A-94D2-3276733E8B5C}" type="presOf" srcId="{E9FC4E28-F7B0-2343-B486-F47170DD1B85}" destId="{A8994AAC-CE57-574C-9813-87402B3FDBC5}" srcOrd="0" destOrd="0" presId="urn:microsoft.com/office/officeart/2005/8/layout/vList2"/>
    <dgm:cxn modelId="{B2CAF145-0DF6-DA42-A37A-CF509FDEB1AC}" srcId="{FA6C7427-43B6-4D41-A814-C5A4415FC46F}" destId="{16E3940A-35BD-B447-B06E-A1EDEEA1EF0D}" srcOrd="0" destOrd="0" parTransId="{FCAA27A9-A94C-D54D-98EE-3B75BE735BF3}" sibTransId="{B3100969-C4A3-4649-9C2D-A947426DB001}"/>
    <dgm:cxn modelId="{1C0D984D-CBB7-EB46-8A98-F29D78415F9E}" type="presOf" srcId="{C6F01AAA-6056-4B48-BE37-FA71C0318C37}" destId="{001FDA31-C5D0-B54E-A69F-B1D24F1D50F2}" srcOrd="0" destOrd="0" presId="urn:microsoft.com/office/officeart/2005/8/layout/vList2"/>
    <dgm:cxn modelId="{F360EE6C-B8DB-F948-8444-376045DFA1CB}" srcId="{FA6C7427-43B6-4D41-A814-C5A4415FC46F}" destId="{10C2464C-992B-7A49-B719-569A0780A191}" srcOrd="1" destOrd="0" parTransId="{8B00281C-ED95-C248-A825-E0A9CA788F90}" sibTransId="{C0FA2B6B-B79A-7A45-8261-7D99432D1DDF}"/>
    <dgm:cxn modelId="{A96E6F7A-E454-B64A-AFC6-7591FC51C8E5}" type="presOf" srcId="{36CE8271-C806-7044-A76D-901E33AE0252}" destId="{06BBC2CF-8791-964A-BB2D-AE9FE2DFD4C5}" srcOrd="0" destOrd="1" presId="urn:microsoft.com/office/officeart/2005/8/layout/vList2"/>
    <dgm:cxn modelId="{481AA57A-F095-8A46-87C3-A6C46A150295}" srcId="{FA6C7427-43B6-4D41-A814-C5A4415FC46F}" destId="{2616D32B-4EEA-F449-B83F-6C41E4C4205C}" srcOrd="2" destOrd="0" parTransId="{805E85D3-CF7E-B041-B419-5C4EC1358A8B}" sibTransId="{D637C320-3A31-BA44-A633-E82E4F7E2B42}"/>
    <dgm:cxn modelId="{8FB6417B-1F44-F245-8E2A-E02D92077BC2}" type="presOf" srcId="{1845490D-7373-0F47-BA43-36BBCA4A611E}" destId="{AE0B1DE9-ED27-944E-889D-62EFC42BF8EB}" srcOrd="0" destOrd="0" presId="urn:microsoft.com/office/officeart/2005/8/layout/vList2"/>
    <dgm:cxn modelId="{FF0E077E-186F-BA45-82B8-934EB94A6258}" srcId="{E9FC4E28-F7B0-2343-B486-F47170DD1B85}" destId="{1845490D-7373-0F47-BA43-36BBCA4A611E}" srcOrd="0" destOrd="0" parTransId="{1BF12669-DBC9-ED45-8A2D-940FF6EC1566}" sibTransId="{DE353944-315B-314E-B783-5B5A316B68B7}"/>
    <dgm:cxn modelId="{629A2191-20B1-B845-AFC3-237C6ECD47E3}" srcId="{EA916731-B86B-984E-8FF3-D535FD55EC72}" destId="{36CE8271-C806-7044-A76D-901E33AE0252}" srcOrd="1" destOrd="0" parTransId="{D8DA3DAE-A3FA-5D49-ABF0-617FB3FDCDF9}" sibTransId="{428118CC-DAEC-C04E-9630-08945668BE5C}"/>
    <dgm:cxn modelId="{62E3B1B1-1AEB-CB4B-8CF4-FB5758B95CF2}" type="presOf" srcId="{2954E7D9-5526-6B4B-A66D-81756FB14C44}" destId="{B111721E-8980-8642-8FD0-C210E2C020D2}" srcOrd="0" destOrd="0" presId="urn:microsoft.com/office/officeart/2005/8/layout/vList2"/>
    <dgm:cxn modelId="{34DF81B5-F22D-AE4F-B24B-44FCE06F4B89}" srcId="{EA916731-B86B-984E-8FF3-D535FD55EC72}" destId="{86823EEF-03BE-D743-B38C-A923E06DDEA0}" srcOrd="0" destOrd="0" parTransId="{59E6C622-CEB9-574A-A151-5C0702882B82}" sibTransId="{58E79064-26C4-F04C-A01B-6211A091B60C}"/>
    <dgm:cxn modelId="{A35670BB-AFA1-5F4A-A9C4-15F59A772C07}" srcId="{E9FC4E28-F7B0-2343-B486-F47170DD1B85}" destId="{EA916731-B86B-984E-8FF3-D535FD55EC72}" srcOrd="2" destOrd="0" parTransId="{5C28839B-9FF6-F64B-B80C-EDF39F587231}" sibTransId="{0D4049BD-CF9E-DE4E-826C-792C5A1E6D0D}"/>
    <dgm:cxn modelId="{99E287CB-6BFA-A24F-94EE-89FEA2052E1D}" type="presOf" srcId="{2616D32B-4EEA-F449-B83F-6C41E4C4205C}" destId="{27904FE1-35E5-7B4A-BCA9-25614C78F5FD}" srcOrd="0" destOrd="2" presId="urn:microsoft.com/office/officeart/2005/8/layout/vList2"/>
    <dgm:cxn modelId="{D7BBE6EA-F74A-E94B-8193-5EFBECA66047}" type="presOf" srcId="{10C2464C-992B-7A49-B719-569A0780A191}" destId="{27904FE1-35E5-7B4A-BCA9-25614C78F5FD}" srcOrd="0" destOrd="1" presId="urn:microsoft.com/office/officeart/2005/8/layout/vList2"/>
    <dgm:cxn modelId="{C67DC93E-6396-8147-9A2F-8E1BF054133A}" type="presParOf" srcId="{A8994AAC-CE57-574C-9813-87402B3FDBC5}" destId="{AE0B1DE9-ED27-944E-889D-62EFC42BF8EB}" srcOrd="0" destOrd="0" presId="urn:microsoft.com/office/officeart/2005/8/layout/vList2"/>
    <dgm:cxn modelId="{676DB74C-6B25-9343-9DFE-9CB670912DAF}" type="presParOf" srcId="{A8994AAC-CE57-574C-9813-87402B3FDBC5}" destId="{5301B3DE-6F73-AD4F-BC82-3EAE41E8BBF1}" srcOrd="1" destOrd="0" presId="urn:microsoft.com/office/officeart/2005/8/layout/vList2"/>
    <dgm:cxn modelId="{648C6CF5-EF4A-8149-9774-603E0AD8260A}" type="presParOf" srcId="{A8994AAC-CE57-574C-9813-87402B3FDBC5}" destId="{B111721E-8980-8642-8FD0-C210E2C020D2}" srcOrd="2" destOrd="0" presId="urn:microsoft.com/office/officeart/2005/8/layout/vList2"/>
    <dgm:cxn modelId="{44D9267D-6C9B-034B-BE8F-A8B55D611CFD}" type="presParOf" srcId="{A8994AAC-CE57-574C-9813-87402B3FDBC5}" destId="{001FDA31-C5D0-B54E-A69F-B1D24F1D50F2}" srcOrd="3" destOrd="0" presId="urn:microsoft.com/office/officeart/2005/8/layout/vList2"/>
    <dgm:cxn modelId="{FBB78997-0921-B34C-B33E-58A8D20925B2}" type="presParOf" srcId="{A8994AAC-CE57-574C-9813-87402B3FDBC5}" destId="{C16DA173-35A0-E143-BED0-705FB526DFC8}" srcOrd="4" destOrd="0" presId="urn:microsoft.com/office/officeart/2005/8/layout/vList2"/>
    <dgm:cxn modelId="{CDD182A3-AC45-E943-AD19-62550C7190B0}" type="presParOf" srcId="{A8994AAC-CE57-574C-9813-87402B3FDBC5}" destId="{06BBC2CF-8791-964A-BB2D-AE9FE2DFD4C5}" srcOrd="5" destOrd="0" presId="urn:microsoft.com/office/officeart/2005/8/layout/vList2"/>
    <dgm:cxn modelId="{5397B42D-1B64-274D-8C54-7F7DFE360098}" type="presParOf" srcId="{A8994AAC-CE57-574C-9813-87402B3FDBC5}" destId="{F2975192-96F9-5A42-A7F8-0B449658487B}" srcOrd="6" destOrd="0" presId="urn:microsoft.com/office/officeart/2005/8/layout/vList2"/>
    <dgm:cxn modelId="{4F449275-D5B8-7349-B7BB-092D5C52ADF7}" type="presParOf" srcId="{A8994AAC-CE57-574C-9813-87402B3FDBC5}" destId="{27904FE1-35E5-7B4A-BCA9-25614C78F5FD}"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3E50D3-455D-7D46-98E6-CA2A03D857C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MX"/>
        </a:p>
      </dgm:t>
    </dgm:pt>
    <dgm:pt modelId="{185D9EAB-AD96-9F48-8BBC-5C3F11070BD9}">
      <dgm:prSet/>
      <dgm:spPr>
        <a:solidFill>
          <a:schemeClr val="accent6">
            <a:lumMod val="75000"/>
          </a:schemeClr>
        </a:solidFill>
      </dgm:spPr>
      <dgm:t>
        <a:bodyPr/>
        <a:lstStyle/>
        <a:p>
          <a:r>
            <a:rPr lang="es-MX">
              <a:latin typeface="Arial" panose="020B0604020202020204" pitchFamily="34" charset="0"/>
              <a:cs typeface="Arial" panose="020B0604020202020204" pitchFamily="34" charset="0"/>
            </a:rPr>
            <a:t>Introducción</a:t>
          </a:r>
        </a:p>
      </dgm:t>
    </dgm:pt>
    <dgm:pt modelId="{C0B2C94D-CB3A-A641-8C66-6845B2026CCB}" type="parTrans" cxnId="{29662FED-C0B4-1C45-AFA4-999D6D742B37}">
      <dgm:prSet/>
      <dgm:spPr/>
      <dgm:t>
        <a:bodyPr/>
        <a:lstStyle/>
        <a:p>
          <a:endParaRPr lang="es-MX">
            <a:latin typeface="Arial" panose="020B0604020202020204" pitchFamily="34" charset="0"/>
            <a:cs typeface="Arial" panose="020B0604020202020204" pitchFamily="34" charset="0"/>
          </a:endParaRPr>
        </a:p>
      </dgm:t>
    </dgm:pt>
    <dgm:pt modelId="{44774123-6984-0D40-93A8-BC7404CE0159}" type="sibTrans" cxnId="{29662FED-C0B4-1C45-AFA4-999D6D742B37}">
      <dgm:prSet/>
      <dgm:spPr/>
      <dgm:t>
        <a:bodyPr/>
        <a:lstStyle/>
        <a:p>
          <a:endParaRPr lang="es-MX">
            <a:latin typeface="Arial" panose="020B0604020202020204" pitchFamily="34" charset="0"/>
            <a:cs typeface="Arial" panose="020B0604020202020204" pitchFamily="34" charset="0"/>
          </a:endParaRPr>
        </a:p>
      </dgm:t>
    </dgm:pt>
    <dgm:pt modelId="{526492DE-6228-C04E-85EA-A91E24BBCB3F}">
      <dgm:prSet/>
      <dgm:spPr>
        <a:solidFill>
          <a:schemeClr val="accent6">
            <a:lumMod val="60000"/>
            <a:lumOff val="40000"/>
          </a:schemeClr>
        </a:solidFill>
      </dgm:spPr>
      <dgm:t>
        <a:bodyPr/>
        <a:lstStyle/>
        <a:p>
          <a:r>
            <a:rPr lang="es-MX" dirty="0">
              <a:solidFill>
                <a:schemeClr val="tx1"/>
              </a:solidFill>
              <a:latin typeface="Arial" panose="020B0604020202020204" pitchFamily="34" charset="0"/>
              <a:cs typeface="Arial" panose="020B0604020202020204" pitchFamily="34" charset="0"/>
            </a:rPr>
            <a:t>Descripción del problema o pregunta de investigación</a:t>
          </a:r>
        </a:p>
      </dgm:t>
    </dgm:pt>
    <dgm:pt modelId="{007DA1B2-B0CD-BB49-B2D5-EA806813E1F0}" type="parTrans" cxnId="{196AA737-1070-3D49-80E3-678B97406CAC}">
      <dgm:prSet/>
      <dgm:spPr/>
      <dgm:t>
        <a:bodyPr/>
        <a:lstStyle/>
        <a:p>
          <a:endParaRPr lang="es-MX">
            <a:latin typeface="Arial" panose="020B0604020202020204" pitchFamily="34" charset="0"/>
            <a:cs typeface="Arial" panose="020B0604020202020204" pitchFamily="34" charset="0"/>
          </a:endParaRPr>
        </a:p>
      </dgm:t>
    </dgm:pt>
    <dgm:pt modelId="{722A62D1-885D-A540-8C79-19368023832B}" type="sibTrans" cxnId="{196AA737-1070-3D49-80E3-678B97406CAC}">
      <dgm:prSet/>
      <dgm:spPr/>
      <dgm:t>
        <a:bodyPr/>
        <a:lstStyle/>
        <a:p>
          <a:endParaRPr lang="es-MX">
            <a:latin typeface="Arial" panose="020B0604020202020204" pitchFamily="34" charset="0"/>
            <a:cs typeface="Arial" panose="020B0604020202020204" pitchFamily="34" charset="0"/>
          </a:endParaRPr>
        </a:p>
      </dgm:t>
    </dgm:pt>
    <dgm:pt modelId="{85DFAFD3-7516-D342-B635-A80E22C648D2}">
      <dgm:prSet/>
      <dgm:spPr/>
      <dgm:t>
        <a:bodyPr/>
        <a:lstStyle/>
        <a:p>
          <a:r>
            <a:rPr lang="es-MX" dirty="0">
              <a:latin typeface="Arial" panose="020B0604020202020204" pitchFamily="34" charset="0"/>
              <a:cs typeface="Arial" panose="020B0604020202020204" pitchFamily="34" charset="0"/>
            </a:rPr>
            <a:t>Enmarque el problema o la pregunta de investigación y su contexto. </a:t>
          </a:r>
        </a:p>
      </dgm:t>
    </dgm:pt>
    <dgm:pt modelId="{49C3024B-54C5-2942-BF40-EB1C4699B2A4}" type="parTrans" cxnId="{DBB7F9D2-37CF-634C-A77B-62EC30FCF428}">
      <dgm:prSet/>
      <dgm:spPr/>
      <dgm:t>
        <a:bodyPr/>
        <a:lstStyle/>
        <a:p>
          <a:endParaRPr lang="es-MX">
            <a:latin typeface="Arial" panose="020B0604020202020204" pitchFamily="34" charset="0"/>
            <a:cs typeface="Arial" panose="020B0604020202020204" pitchFamily="34" charset="0"/>
          </a:endParaRPr>
        </a:p>
      </dgm:t>
    </dgm:pt>
    <dgm:pt modelId="{19A85622-8D0B-AD40-8603-EE361B86830D}" type="sibTrans" cxnId="{DBB7F9D2-37CF-634C-A77B-62EC30FCF428}">
      <dgm:prSet/>
      <dgm:spPr/>
      <dgm:t>
        <a:bodyPr/>
        <a:lstStyle/>
        <a:p>
          <a:endParaRPr lang="es-MX">
            <a:latin typeface="Arial" panose="020B0604020202020204" pitchFamily="34" charset="0"/>
            <a:cs typeface="Arial" panose="020B0604020202020204" pitchFamily="34" charset="0"/>
          </a:endParaRPr>
        </a:p>
      </dgm:t>
    </dgm:pt>
    <dgm:pt modelId="{35131E6D-BFB8-B24A-B2B3-E52E0C883347}">
      <dgm:prSet/>
      <dgm:spPr/>
      <dgm:t>
        <a:bodyPr/>
        <a:lstStyle/>
        <a:p>
          <a:r>
            <a:rPr lang="es-MX">
              <a:latin typeface="Arial" panose="020B0604020202020204" pitchFamily="34" charset="0"/>
              <a:cs typeface="Arial" panose="020B0604020202020204" pitchFamily="34" charset="0"/>
            </a:rPr>
            <a:t>Revise, crítique y sintetice la literatura aplicable para identificar los asuntos/ debates/ marcos teóricos clave en la literatura. </a:t>
          </a:r>
        </a:p>
      </dgm:t>
    </dgm:pt>
    <dgm:pt modelId="{7244EB54-70EF-9E47-B558-A0CE3BAAE5B5}" type="parTrans" cxnId="{6F3307ED-554C-CE41-8AEA-30C6EF8E9379}">
      <dgm:prSet/>
      <dgm:spPr/>
      <dgm:t>
        <a:bodyPr/>
        <a:lstStyle/>
        <a:p>
          <a:endParaRPr lang="es-MX">
            <a:latin typeface="Arial" panose="020B0604020202020204" pitchFamily="34" charset="0"/>
            <a:cs typeface="Arial" panose="020B0604020202020204" pitchFamily="34" charset="0"/>
          </a:endParaRPr>
        </a:p>
      </dgm:t>
    </dgm:pt>
    <dgm:pt modelId="{EA92BA78-5B72-2C43-9EA5-33A9F12D501B}" type="sibTrans" cxnId="{6F3307ED-554C-CE41-8AEA-30C6EF8E9379}">
      <dgm:prSet/>
      <dgm:spPr/>
      <dgm:t>
        <a:bodyPr/>
        <a:lstStyle/>
        <a:p>
          <a:endParaRPr lang="es-MX">
            <a:latin typeface="Arial" panose="020B0604020202020204" pitchFamily="34" charset="0"/>
            <a:cs typeface="Arial" panose="020B0604020202020204" pitchFamily="34" charset="0"/>
          </a:endParaRPr>
        </a:p>
      </dgm:t>
    </dgm:pt>
    <dgm:pt modelId="{47D3EE0B-0A29-9148-8107-7D7A86B0FD14}">
      <dgm:prSet/>
      <dgm:spPr>
        <a:solidFill>
          <a:schemeClr val="accent6">
            <a:lumMod val="60000"/>
            <a:lumOff val="40000"/>
          </a:schemeClr>
        </a:solidFill>
      </dgm:spPr>
      <dgm:t>
        <a:bodyPr/>
        <a:lstStyle/>
        <a:p>
          <a:r>
            <a:rPr lang="es-MX" dirty="0">
              <a:solidFill>
                <a:schemeClr val="tx1"/>
              </a:solidFill>
              <a:latin typeface="Arial" panose="020B0604020202020204" pitchFamily="34" charset="0"/>
              <a:cs typeface="Arial" panose="020B0604020202020204" pitchFamily="34" charset="0"/>
            </a:rPr>
            <a:t>Objetivos del estudio/ fines/ metas de la investigación </a:t>
          </a:r>
        </a:p>
      </dgm:t>
    </dgm:pt>
    <dgm:pt modelId="{0A0CC59D-1A5E-8745-AD4A-9ED01ABC4581}" type="parTrans" cxnId="{14855576-C5A8-F046-9090-8F31D7F51E5F}">
      <dgm:prSet/>
      <dgm:spPr/>
      <dgm:t>
        <a:bodyPr/>
        <a:lstStyle/>
        <a:p>
          <a:endParaRPr lang="es-MX">
            <a:latin typeface="Arial" panose="020B0604020202020204" pitchFamily="34" charset="0"/>
            <a:cs typeface="Arial" panose="020B0604020202020204" pitchFamily="34" charset="0"/>
          </a:endParaRPr>
        </a:p>
      </dgm:t>
    </dgm:pt>
    <dgm:pt modelId="{EF2BFAB1-F104-204D-96AE-90B5BD2F3591}" type="sibTrans" cxnId="{14855576-C5A8-F046-9090-8F31D7F51E5F}">
      <dgm:prSet/>
      <dgm:spPr/>
      <dgm:t>
        <a:bodyPr/>
        <a:lstStyle/>
        <a:p>
          <a:endParaRPr lang="es-MX">
            <a:latin typeface="Arial" panose="020B0604020202020204" pitchFamily="34" charset="0"/>
            <a:cs typeface="Arial" panose="020B0604020202020204" pitchFamily="34" charset="0"/>
          </a:endParaRPr>
        </a:p>
      </dgm:t>
    </dgm:pt>
    <dgm:pt modelId="{637D712D-3AEC-204B-9120-14F386B41A57}">
      <dgm:prSet/>
      <dgm:spPr/>
      <dgm:t>
        <a:bodyPr/>
        <a:lstStyle/>
        <a:p>
          <a:r>
            <a:rPr lang="es-MX" dirty="0">
              <a:latin typeface="Arial" panose="020B0604020202020204" pitchFamily="34" charset="0"/>
              <a:cs typeface="Arial" panose="020B0604020202020204" pitchFamily="34" charset="0"/>
            </a:rPr>
            <a:t>Declare los propósitos/ metas/ fines del estudio.</a:t>
          </a:r>
        </a:p>
      </dgm:t>
    </dgm:pt>
    <dgm:pt modelId="{8E376187-92C5-3B42-928C-24B2FD867F6C}" type="parTrans" cxnId="{F7FDA799-EAB4-E240-AC1C-45A4969FCFDB}">
      <dgm:prSet/>
      <dgm:spPr/>
      <dgm:t>
        <a:bodyPr/>
        <a:lstStyle/>
        <a:p>
          <a:endParaRPr lang="es-MX">
            <a:latin typeface="Arial" panose="020B0604020202020204" pitchFamily="34" charset="0"/>
            <a:cs typeface="Arial" panose="020B0604020202020204" pitchFamily="34" charset="0"/>
          </a:endParaRPr>
        </a:p>
      </dgm:t>
    </dgm:pt>
    <dgm:pt modelId="{3A4639B6-177B-CE43-A626-C8C2A3108619}" type="sibTrans" cxnId="{F7FDA799-EAB4-E240-AC1C-45A4969FCFDB}">
      <dgm:prSet/>
      <dgm:spPr/>
      <dgm:t>
        <a:bodyPr/>
        <a:lstStyle/>
        <a:p>
          <a:endParaRPr lang="es-MX">
            <a:latin typeface="Arial" panose="020B0604020202020204" pitchFamily="34" charset="0"/>
            <a:cs typeface="Arial" panose="020B0604020202020204" pitchFamily="34" charset="0"/>
          </a:endParaRPr>
        </a:p>
      </dgm:t>
    </dgm:pt>
    <dgm:pt modelId="{974346BD-CDFC-7E4C-B081-269493E4E9F9}">
      <dgm:prSet/>
      <dgm:spPr/>
      <dgm:t>
        <a:bodyPr/>
        <a:lstStyle/>
        <a:p>
          <a:r>
            <a:rPr lang="es-MX" dirty="0">
              <a:latin typeface="Arial" panose="020B0604020202020204" pitchFamily="34" charset="0"/>
              <a:cs typeface="Arial" panose="020B0604020202020204" pitchFamily="34" charset="0"/>
            </a:rPr>
            <a:t>Indique el público objetivo, si es específico.</a:t>
          </a:r>
        </a:p>
      </dgm:t>
    </dgm:pt>
    <dgm:pt modelId="{D39D9A67-944E-E243-BFDF-C5D96D7D5086}" type="parTrans" cxnId="{3A1F124B-9328-034E-A87F-2A6742A9350F}">
      <dgm:prSet/>
      <dgm:spPr/>
      <dgm:t>
        <a:bodyPr/>
        <a:lstStyle/>
        <a:p>
          <a:endParaRPr lang="es-MX">
            <a:latin typeface="Arial" panose="020B0604020202020204" pitchFamily="34" charset="0"/>
            <a:cs typeface="Arial" panose="020B0604020202020204" pitchFamily="34" charset="0"/>
          </a:endParaRPr>
        </a:p>
      </dgm:t>
    </dgm:pt>
    <dgm:pt modelId="{E9DF5946-1CB7-1E48-955C-C7A2EBEA11BB}" type="sibTrans" cxnId="{3A1F124B-9328-034E-A87F-2A6742A9350F}">
      <dgm:prSet/>
      <dgm:spPr/>
      <dgm:t>
        <a:bodyPr/>
        <a:lstStyle/>
        <a:p>
          <a:endParaRPr lang="es-MX">
            <a:latin typeface="Arial" panose="020B0604020202020204" pitchFamily="34" charset="0"/>
            <a:cs typeface="Arial" panose="020B0604020202020204" pitchFamily="34" charset="0"/>
          </a:endParaRPr>
        </a:p>
      </dgm:t>
    </dgm:pt>
    <dgm:pt modelId="{2C8B77B1-7EA5-5444-95DC-0610A9C420F6}">
      <dgm:prSet/>
      <dgm:spPr/>
      <dgm:t>
        <a:bodyPr/>
        <a:lstStyle/>
        <a:p>
          <a:r>
            <a:rPr lang="es-MX" dirty="0">
              <a:latin typeface="Arial" panose="020B0604020202020204" pitchFamily="34" charset="0"/>
              <a:cs typeface="Arial" panose="020B0604020202020204" pitchFamily="34" charset="0"/>
            </a:rPr>
            <a:t>Proporcione la justificación del ajuste del diseño utilizando para investigar este propósito/ objetivo.</a:t>
          </a:r>
        </a:p>
      </dgm:t>
    </dgm:pt>
    <dgm:pt modelId="{6426BB29-106C-1B44-8929-A07FF2FFD85D}" type="parTrans" cxnId="{306219F5-2928-724E-9529-374020DDDBA3}">
      <dgm:prSet/>
      <dgm:spPr/>
      <dgm:t>
        <a:bodyPr/>
        <a:lstStyle/>
        <a:p>
          <a:endParaRPr lang="es-MX">
            <a:latin typeface="Arial" panose="020B0604020202020204" pitchFamily="34" charset="0"/>
            <a:cs typeface="Arial" panose="020B0604020202020204" pitchFamily="34" charset="0"/>
          </a:endParaRPr>
        </a:p>
      </dgm:t>
    </dgm:pt>
    <dgm:pt modelId="{0313FBF7-1A69-A248-ADD4-37AC04EA366F}" type="sibTrans" cxnId="{306219F5-2928-724E-9529-374020DDDBA3}">
      <dgm:prSet/>
      <dgm:spPr/>
      <dgm:t>
        <a:bodyPr/>
        <a:lstStyle/>
        <a:p>
          <a:endParaRPr lang="es-MX">
            <a:latin typeface="Arial" panose="020B0604020202020204" pitchFamily="34" charset="0"/>
            <a:cs typeface="Arial" panose="020B0604020202020204" pitchFamily="34" charset="0"/>
          </a:endParaRPr>
        </a:p>
      </dgm:t>
    </dgm:pt>
    <dgm:pt modelId="{32ECC096-F2DC-D449-BA6F-22EFF326AD66}">
      <dgm:prSet/>
      <dgm:spPr/>
      <dgm:t>
        <a:bodyPr/>
        <a:lstStyle/>
        <a:p>
          <a:r>
            <a:rPr lang="es-MX" dirty="0">
              <a:latin typeface="Arial" panose="020B0604020202020204" pitchFamily="34" charset="0"/>
              <a:cs typeface="Arial" panose="020B0604020202020204" pitchFamily="34" charset="0"/>
            </a:rPr>
            <a:t>Describa el enfoque de la investigación.</a:t>
          </a:r>
        </a:p>
      </dgm:t>
    </dgm:pt>
    <dgm:pt modelId="{8C04F252-2B02-F540-B8C4-6BF177E149E1}" type="parTrans" cxnId="{C5E1EA03-7F06-894A-B1A6-4C7F63134E6F}">
      <dgm:prSet/>
      <dgm:spPr/>
      <dgm:t>
        <a:bodyPr/>
        <a:lstStyle/>
        <a:p>
          <a:endParaRPr lang="es-MX">
            <a:latin typeface="Arial" panose="020B0604020202020204" pitchFamily="34" charset="0"/>
            <a:cs typeface="Arial" panose="020B0604020202020204" pitchFamily="34" charset="0"/>
          </a:endParaRPr>
        </a:p>
      </dgm:t>
    </dgm:pt>
    <dgm:pt modelId="{26EBD26B-7FCC-F548-A34E-ACCF6134A37A}" type="sibTrans" cxnId="{C5E1EA03-7F06-894A-B1A6-4C7F63134E6F}">
      <dgm:prSet/>
      <dgm:spPr/>
      <dgm:t>
        <a:bodyPr/>
        <a:lstStyle/>
        <a:p>
          <a:endParaRPr lang="es-MX">
            <a:latin typeface="Arial" panose="020B0604020202020204" pitchFamily="34" charset="0"/>
            <a:cs typeface="Arial" panose="020B0604020202020204" pitchFamily="34" charset="0"/>
          </a:endParaRPr>
        </a:p>
      </dgm:t>
    </dgm:pt>
    <dgm:pt modelId="{AF2292C7-3ABB-8B42-AB1B-BCCE65F970EB}" type="pres">
      <dgm:prSet presAssocID="{D83E50D3-455D-7D46-98E6-CA2A03D857C5}" presName="linear" presStyleCnt="0">
        <dgm:presLayoutVars>
          <dgm:animLvl val="lvl"/>
          <dgm:resizeHandles val="exact"/>
        </dgm:presLayoutVars>
      </dgm:prSet>
      <dgm:spPr/>
    </dgm:pt>
    <dgm:pt modelId="{4E640BEA-89B4-0F46-BDFC-6691ED962D69}" type="pres">
      <dgm:prSet presAssocID="{185D9EAB-AD96-9F48-8BBC-5C3F11070BD9}" presName="parentText" presStyleLbl="node1" presStyleIdx="0" presStyleCnt="3">
        <dgm:presLayoutVars>
          <dgm:chMax val="0"/>
          <dgm:bulletEnabled val="1"/>
        </dgm:presLayoutVars>
      </dgm:prSet>
      <dgm:spPr/>
    </dgm:pt>
    <dgm:pt modelId="{93E98F0C-DB50-234D-BD8B-2F58D31AD97C}" type="pres">
      <dgm:prSet presAssocID="{44774123-6984-0D40-93A8-BC7404CE0159}" presName="spacer" presStyleCnt="0"/>
      <dgm:spPr/>
    </dgm:pt>
    <dgm:pt modelId="{9B0591CE-B1ED-7F44-B3FF-83F67D6E31A2}" type="pres">
      <dgm:prSet presAssocID="{526492DE-6228-C04E-85EA-A91E24BBCB3F}" presName="parentText" presStyleLbl="node1" presStyleIdx="1" presStyleCnt="3">
        <dgm:presLayoutVars>
          <dgm:chMax val="0"/>
          <dgm:bulletEnabled val="1"/>
        </dgm:presLayoutVars>
      </dgm:prSet>
      <dgm:spPr/>
    </dgm:pt>
    <dgm:pt modelId="{846B1496-319F-8F45-9D9A-9E277925D8B2}" type="pres">
      <dgm:prSet presAssocID="{526492DE-6228-C04E-85EA-A91E24BBCB3F}" presName="childText" presStyleLbl="revTx" presStyleIdx="0" presStyleCnt="2">
        <dgm:presLayoutVars>
          <dgm:bulletEnabled val="1"/>
        </dgm:presLayoutVars>
      </dgm:prSet>
      <dgm:spPr/>
    </dgm:pt>
    <dgm:pt modelId="{DE1ECD93-741E-8F48-93B2-4C259FFEECDB}" type="pres">
      <dgm:prSet presAssocID="{47D3EE0B-0A29-9148-8107-7D7A86B0FD14}" presName="parentText" presStyleLbl="node1" presStyleIdx="2" presStyleCnt="3">
        <dgm:presLayoutVars>
          <dgm:chMax val="0"/>
          <dgm:bulletEnabled val="1"/>
        </dgm:presLayoutVars>
      </dgm:prSet>
      <dgm:spPr/>
    </dgm:pt>
    <dgm:pt modelId="{6D71FC4A-16DF-D74F-8ADA-D6E736FA70F1}" type="pres">
      <dgm:prSet presAssocID="{47D3EE0B-0A29-9148-8107-7D7A86B0FD14}" presName="childText" presStyleLbl="revTx" presStyleIdx="1" presStyleCnt="2">
        <dgm:presLayoutVars>
          <dgm:bulletEnabled val="1"/>
        </dgm:presLayoutVars>
      </dgm:prSet>
      <dgm:spPr/>
    </dgm:pt>
  </dgm:ptLst>
  <dgm:cxnLst>
    <dgm:cxn modelId="{C5E1EA03-7F06-894A-B1A6-4C7F63134E6F}" srcId="{47D3EE0B-0A29-9148-8107-7D7A86B0FD14}" destId="{32ECC096-F2DC-D449-BA6F-22EFF326AD66}" srcOrd="3" destOrd="0" parTransId="{8C04F252-2B02-F540-B8C4-6BF177E149E1}" sibTransId="{26EBD26B-7FCC-F548-A34E-ACCF6134A37A}"/>
    <dgm:cxn modelId="{0B9D9C21-5429-CA40-AF60-B971F5796249}" type="presOf" srcId="{D83E50D3-455D-7D46-98E6-CA2A03D857C5}" destId="{AF2292C7-3ABB-8B42-AB1B-BCCE65F970EB}" srcOrd="0" destOrd="0" presId="urn:microsoft.com/office/officeart/2005/8/layout/vList2"/>
    <dgm:cxn modelId="{06ED3528-4A22-6C47-A8DD-72B523F30AA6}" type="presOf" srcId="{974346BD-CDFC-7E4C-B081-269493E4E9F9}" destId="{6D71FC4A-16DF-D74F-8ADA-D6E736FA70F1}" srcOrd="0" destOrd="1" presId="urn:microsoft.com/office/officeart/2005/8/layout/vList2"/>
    <dgm:cxn modelId="{897A4936-2A71-EE42-90E1-8ED519AA7BE7}" type="presOf" srcId="{47D3EE0B-0A29-9148-8107-7D7A86B0FD14}" destId="{DE1ECD93-741E-8F48-93B2-4C259FFEECDB}" srcOrd="0" destOrd="0" presId="urn:microsoft.com/office/officeart/2005/8/layout/vList2"/>
    <dgm:cxn modelId="{196AA737-1070-3D49-80E3-678B97406CAC}" srcId="{D83E50D3-455D-7D46-98E6-CA2A03D857C5}" destId="{526492DE-6228-C04E-85EA-A91E24BBCB3F}" srcOrd="1" destOrd="0" parTransId="{007DA1B2-B0CD-BB49-B2D5-EA806813E1F0}" sibTransId="{722A62D1-885D-A540-8C79-19368023832B}"/>
    <dgm:cxn modelId="{3A1F124B-9328-034E-A87F-2A6742A9350F}" srcId="{47D3EE0B-0A29-9148-8107-7D7A86B0FD14}" destId="{974346BD-CDFC-7E4C-B081-269493E4E9F9}" srcOrd="1" destOrd="0" parTransId="{D39D9A67-944E-E243-BFDF-C5D96D7D5086}" sibTransId="{E9DF5946-1CB7-1E48-955C-C7A2EBEA11BB}"/>
    <dgm:cxn modelId="{6AF6E44D-76F0-1F4C-B03F-72DACFFA75A7}" type="presOf" srcId="{32ECC096-F2DC-D449-BA6F-22EFF326AD66}" destId="{6D71FC4A-16DF-D74F-8ADA-D6E736FA70F1}" srcOrd="0" destOrd="3" presId="urn:microsoft.com/office/officeart/2005/8/layout/vList2"/>
    <dgm:cxn modelId="{14855576-C5A8-F046-9090-8F31D7F51E5F}" srcId="{D83E50D3-455D-7D46-98E6-CA2A03D857C5}" destId="{47D3EE0B-0A29-9148-8107-7D7A86B0FD14}" srcOrd="2" destOrd="0" parTransId="{0A0CC59D-1A5E-8745-AD4A-9ED01ABC4581}" sibTransId="{EF2BFAB1-F104-204D-96AE-90B5BD2F3591}"/>
    <dgm:cxn modelId="{C81B3798-B442-2640-A955-55BD6E52FAD3}" type="presOf" srcId="{185D9EAB-AD96-9F48-8BBC-5C3F11070BD9}" destId="{4E640BEA-89B4-0F46-BDFC-6691ED962D69}" srcOrd="0" destOrd="0" presId="urn:microsoft.com/office/officeart/2005/8/layout/vList2"/>
    <dgm:cxn modelId="{F7FDA799-EAB4-E240-AC1C-45A4969FCFDB}" srcId="{47D3EE0B-0A29-9148-8107-7D7A86B0FD14}" destId="{637D712D-3AEC-204B-9120-14F386B41A57}" srcOrd="0" destOrd="0" parTransId="{8E376187-92C5-3B42-928C-24B2FD867F6C}" sibTransId="{3A4639B6-177B-CE43-A626-C8C2A3108619}"/>
    <dgm:cxn modelId="{4AF2E79C-4F5C-5240-8E24-05C59AD242D1}" type="presOf" srcId="{2C8B77B1-7EA5-5444-95DC-0610A9C420F6}" destId="{6D71FC4A-16DF-D74F-8ADA-D6E736FA70F1}" srcOrd="0" destOrd="2" presId="urn:microsoft.com/office/officeart/2005/8/layout/vList2"/>
    <dgm:cxn modelId="{D5183DC3-9D31-1C4E-B785-52316DC56967}" type="presOf" srcId="{85DFAFD3-7516-D342-B635-A80E22C648D2}" destId="{846B1496-319F-8F45-9D9A-9E277925D8B2}" srcOrd="0" destOrd="0" presId="urn:microsoft.com/office/officeart/2005/8/layout/vList2"/>
    <dgm:cxn modelId="{47C126CF-925B-C245-9339-F6DE412A1A88}" type="presOf" srcId="{526492DE-6228-C04E-85EA-A91E24BBCB3F}" destId="{9B0591CE-B1ED-7F44-B3FF-83F67D6E31A2}" srcOrd="0" destOrd="0" presId="urn:microsoft.com/office/officeart/2005/8/layout/vList2"/>
    <dgm:cxn modelId="{DBB7F9D2-37CF-634C-A77B-62EC30FCF428}" srcId="{526492DE-6228-C04E-85EA-A91E24BBCB3F}" destId="{85DFAFD3-7516-D342-B635-A80E22C648D2}" srcOrd="0" destOrd="0" parTransId="{49C3024B-54C5-2942-BF40-EB1C4699B2A4}" sibTransId="{19A85622-8D0B-AD40-8603-EE361B86830D}"/>
    <dgm:cxn modelId="{6F3307ED-554C-CE41-8AEA-30C6EF8E9379}" srcId="{526492DE-6228-C04E-85EA-A91E24BBCB3F}" destId="{35131E6D-BFB8-B24A-B2B3-E52E0C883347}" srcOrd="1" destOrd="0" parTransId="{7244EB54-70EF-9E47-B558-A0CE3BAAE5B5}" sibTransId="{EA92BA78-5B72-2C43-9EA5-33A9F12D501B}"/>
    <dgm:cxn modelId="{29662FED-C0B4-1C45-AFA4-999D6D742B37}" srcId="{D83E50D3-455D-7D46-98E6-CA2A03D857C5}" destId="{185D9EAB-AD96-9F48-8BBC-5C3F11070BD9}" srcOrd="0" destOrd="0" parTransId="{C0B2C94D-CB3A-A641-8C66-6845B2026CCB}" sibTransId="{44774123-6984-0D40-93A8-BC7404CE0159}"/>
    <dgm:cxn modelId="{11A381F3-0829-DB46-B8B0-C05F947AE2A5}" type="presOf" srcId="{35131E6D-BFB8-B24A-B2B3-E52E0C883347}" destId="{846B1496-319F-8F45-9D9A-9E277925D8B2}" srcOrd="0" destOrd="1" presId="urn:microsoft.com/office/officeart/2005/8/layout/vList2"/>
    <dgm:cxn modelId="{306219F5-2928-724E-9529-374020DDDBA3}" srcId="{47D3EE0B-0A29-9148-8107-7D7A86B0FD14}" destId="{2C8B77B1-7EA5-5444-95DC-0610A9C420F6}" srcOrd="2" destOrd="0" parTransId="{6426BB29-106C-1B44-8929-A07FF2FFD85D}" sibTransId="{0313FBF7-1A69-A248-ADD4-37AC04EA366F}"/>
    <dgm:cxn modelId="{DF9EE3FB-5021-C947-9BEB-DBF014B92BED}" type="presOf" srcId="{637D712D-3AEC-204B-9120-14F386B41A57}" destId="{6D71FC4A-16DF-D74F-8ADA-D6E736FA70F1}" srcOrd="0" destOrd="0" presId="urn:microsoft.com/office/officeart/2005/8/layout/vList2"/>
    <dgm:cxn modelId="{23BFAF3E-CEA5-8943-BC11-D0010A665382}" type="presParOf" srcId="{AF2292C7-3ABB-8B42-AB1B-BCCE65F970EB}" destId="{4E640BEA-89B4-0F46-BDFC-6691ED962D69}" srcOrd="0" destOrd="0" presId="urn:microsoft.com/office/officeart/2005/8/layout/vList2"/>
    <dgm:cxn modelId="{1C5A979A-BDC6-E74C-9F8F-92B62C253F84}" type="presParOf" srcId="{AF2292C7-3ABB-8B42-AB1B-BCCE65F970EB}" destId="{93E98F0C-DB50-234D-BD8B-2F58D31AD97C}" srcOrd="1" destOrd="0" presId="urn:microsoft.com/office/officeart/2005/8/layout/vList2"/>
    <dgm:cxn modelId="{9415F955-C2CA-F840-82E9-407DEC4BE779}" type="presParOf" srcId="{AF2292C7-3ABB-8B42-AB1B-BCCE65F970EB}" destId="{9B0591CE-B1ED-7F44-B3FF-83F67D6E31A2}" srcOrd="2" destOrd="0" presId="urn:microsoft.com/office/officeart/2005/8/layout/vList2"/>
    <dgm:cxn modelId="{12795A1F-6A69-8247-AF70-753248457852}" type="presParOf" srcId="{AF2292C7-3ABB-8B42-AB1B-BCCE65F970EB}" destId="{846B1496-319F-8F45-9D9A-9E277925D8B2}" srcOrd="3" destOrd="0" presId="urn:microsoft.com/office/officeart/2005/8/layout/vList2"/>
    <dgm:cxn modelId="{B5ECBAA4-C3CE-5343-8D30-4DD6B226E8C5}" type="presParOf" srcId="{AF2292C7-3ABB-8B42-AB1B-BCCE65F970EB}" destId="{DE1ECD93-741E-8F48-93B2-4C259FFEECDB}" srcOrd="4" destOrd="0" presId="urn:microsoft.com/office/officeart/2005/8/layout/vList2"/>
    <dgm:cxn modelId="{30E145BF-D586-1545-BEE8-C76B4F88A4A2}" type="presParOf" srcId="{AF2292C7-3ABB-8B42-AB1B-BCCE65F970EB}" destId="{6D71FC4A-16DF-D74F-8ADA-D6E736FA70F1}"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E00F72-28BC-B340-840A-CB5B32B1BA8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MX"/>
        </a:p>
      </dgm:t>
    </dgm:pt>
    <dgm:pt modelId="{6D0EF362-6108-1246-B741-0A2493B4DA3C}">
      <dgm:prSet/>
      <dgm:spPr>
        <a:solidFill>
          <a:schemeClr val="accent6">
            <a:lumMod val="50000"/>
          </a:schemeClr>
        </a:solidFill>
      </dgm:spPr>
      <dgm:t>
        <a:bodyPr/>
        <a:lstStyle/>
        <a:p>
          <a:r>
            <a:rPr lang="es-MX">
              <a:latin typeface="Arial" panose="020B0604020202020204" pitchFamily="34" charset="0"/>
              <a:cs typeface="Arial" panose="020B0604020202020204" pitchFamily="34" charset="0"/>
            </a:rPr>
            <a:t>Método</a:t>
          </a:r>
        </a:p>
      </dgm:t>
    </dgm:pt>
    <dgm:pt modelId="{E23D60D3-56DC-F241-AFBA-B9538DFCEA7F}" type="parTrans" cxnId="{5176C5CB-2A87-9640-88A5-747BD003635D}">
      <dgm:prSet/>
      <dgm:spPr/>
      <dgm:t>
        <a:bodyPr/>
        <a:lstStyle/>
        <a:p>
          <a:endParaRPr lang="es-MX">
            <a:latin typeface="Arial" panose="020B0604020202020204" pitchFamily="34" charset="0"/>
            <a:cs typeface="Arial" panose="020B0604020202020204" pitchFamily="34" charset="0"/>
          </a:endParaRPr>
        </a:p>
      </dgm:t>
    </dgm:pt>
    <dgm:pt modelId="{43E1C63B-8453-2B42-A75D-1C42C277F4BF}" type="sibTrans" cxnId="{5176C5CB-2A87-9640-88A5-747BD003635D}">
      <dgm:prSet/>
      <dgm:spPr/>
      <dgm:t>
        <a:bodyPr/>
        <a:lstStyle/>
        <a:p>
          <a:endParaRPr lang="es-MX">
            <a:latin typeface="Arial" panose="020B0604020202020204" pitchFamily="34" charset="0"/>
            <a:cs typeface="Arial" panose="020B0604020202020204" pitchFamily="34" charset="0"/>
          </a:endParaRPr>
        </a:p>
      </dgm:t>
    </dgm:pt>
    <dgm:pt modelId="{E9663988-0C54-3147-AF51-22EDD06FBFEF}">
      <dgm:prSet/>
      <dgm:spPr>
        <a:solidFill>
          <a:schemeClr val="accent6">
            <a:lumMod val="40000"/>
            <a:lumOff val="60000"/>
          </a:schemeClr>
        </a:solidFill>
      </dgm:spPr>
      <dgm:t>
        <a:bodyPr/>
        <a:lstStyle/>
        <a:p>
          <a:r>
            <a:rPr lang="es-MX" dirty="0">
              <a:solidFill>
                <a:schemeClr val="tx1"/>
              </a:solidFill>
              <a:latin typeface="Arial" panose="020B0604020202020204" pitchFamily="34" charset="0"/>
              <a:cs typeface="Arial" panose="020B0604020202020204" pitchFamily="34" charset="0"/>
            </a:rPr>
            <a:t>Resumen del diseño de la investigación</a:t>
          </a:r>
        </a:p>
      </dgm:t>
    </dgm:pt>
    <dgm:pt modelId="{7BAE2DAE-4BED-BF40-A139-DD03D0035201}" type="parTrans" cxnId="{16962627-33D4-C441-BBAC-7C07FB9C9821}">
      <dgm:prSet/>
      <dgm:spPr/>
      <dgm:t>
        <a:bodyPr/>
        <a:lstStyle/>
        <a:p>
          <a:endParaRPr lang="es-MX">
            <a:latin typeface="Arial" panose="020B0604020202020204" pitchFamily="34" charset="0"/>
            <a:cs typeface="Arial" panose="020B0604020202020204" pitchFamily="34" charset="0"/>
          </a:endParaRPr>
        </a:p>
      </dgm:t>
    </dgm:pt>
    <dgm:pt modelId="{3CED352F-CACB-B947-8669-48B674C58F72}" type="sibTrans" cxnId="{16962627-33D4-C441-BBAC-7C07FB9C9821}">
      <dgm:prSet/>
      <dgm:spPr/>
      <dgm:t>
        <a:bodyPr/>
        <a:lstStyle/>
        <a:p>
          <a:endParaRPr lang="es-MX">
            <a:latin typeface="Arial" panose="020B0604020202020204" pitchFamily="34" charset="0"/>
            <a:cs typeface="Arial" panose="020B0604020202020204" pitchFamily="34" charset="0"/>
          </a:endParaRPr>
        </a:p>
      </dgm:t>
    </dgm:pt>
    <dgm:pt modelId="{28C61D30-EBE0-8A41-8B87-2C67E6E3C6BF}">
      <dgm:prSet/>
      <dgm:spPr/>
      <dgm:t>
        <a:bodyPr/>
        <a:lstStyle/>
        <a:p>
          <a:r>
            <a:rPr lang="es-MX" dirty="0">
              <a:latin typeface="Arial" panose="020B0604020202020204" pitchFamily="34" charset="0"/>
              <a:cs typeface="Arial" panose="020B0604020202020204" pitchFamily="34" charset="0"/>
            </a:rPr>
            <a:t>Estrategias de recolección de datos, estrategias de análisis de datos, enfoques de la investigación. </a:t>
          </a:r>
        </a:p>
      </dgm:t>
    </dgm:pt>
    <dgm:pt modelId="{CC13D229-D7D4-8640-8933-BB056A2CAC33}" type="parTrans" cxnId="{4568C742-2E37-694B-8C16-262FD9602755}">
      <dgm:prSet/>
      <dgm:spPr/>
      <dgm:t>
        <a:bodyPr/>
        <a:lstStyle/>
        <a:p>
          <a:endParaRPr lang="es-MX">
            <a:latin typeface="Arial" panose="020B0604020202020204" pitchFamily="34" charset="0"/>
            <a:cs typeface="Arial" panose="020B0604020202020204" pitchFamily="34" charset="0"/>
          </a:endParaRPr>
        </a:p>
      </dgm:t>
    </dgm:pt>
    <dgm:pt modelId="{9893320C-5B94-4E47-8CE2-422BF7F8C139}" type="sibTrans" cxnId="{4568C742-2E37-694B-8C16-262FD9602755}">
      <dgm:prSet/>
      <dgm:spPr/>
      <dgm:t>
        <a:bodyPr/>
        <a:lstStyle/>
        <a:p>
          <a:endParaRPr lang="es-MX">
            <a:latin typeface="Arial" panose="020B0604020202020204" pitchFamily="34" charset="0"/>
            <a:cs typeface="Arial" panose="020B0604020202020204" pitchFamily="34" charset="0"/>
          </a:endParaRPr>
        </a:p>
      </dgm:t>
    </dgm:pt>
    <dgm:pt modelId="{83B6E0BE-B704-714A-B64F-89115D908468}">
      <dgm:prSet/>
      <dgm:spPr/>
      <dgm:t>
        <a:bodyPr/>
        <a:lstStyle/>
        <a:p>
          <a:r>
            <a:rPr lang="es-MX" dirty="0">
              <a:latin typeface="Arial" panose="020B0604020202020204" pitchFamily="34" charset="0"/>
              <a:cs typeface="Arial" panose="020B0604020202020204" pitchFamily="34" charset="0"/>
            </a:rPr>
            <a:t>Proporcione la justificación del diseño seleccionado.</a:t>
          </a:r>
        </a:p>
      </dgm:t>
    </dgm:pt>
    <dgm:pt modelId="{2CBC7C88-486C-E747-B8FE-0B41CB882D67}" type="parTrans" cxnId="{EEF4CA5A-D20C-584F-864A-51FF44F2C1E7}">
      <dgm:prSet/>
      <dgm:spPr/>
      <dgm:t>
        <a:bodyPr/>
        <a:lstStyle/>
        <a:p>
          <a:endParaRPr lang="es-MX">
            <a:latin typeface="Arial" panose="020B0604020202020204" pitchFamily="34" charset="0"/>
            <a:cs typeface="Arial" panose="020B0604020202020204" pitchFamily="34" charset="0"/>
          </a:endParaRPr>
        </a:p>
      </dgm:t>
    </dgm:pt>
    <dgm:pt modelId="{B8850E91-7EED-2649-B22B-883B34DBC975}" type="sibTrans" cxnId="{EEF4CA5A-D20C-584F-864A-51FF44F2C1E7}">
      <dgm:prSet/>
      <dgm:spPr/>
      <dgm:t>
        <a:bodyPr/>
        <a:lstStyle/>
        <a:p>
          <a:endParaRPr lang="es-MX">
            <a:latin typeface="Arial" panose="020B0604020202020204" pitchFamily="34" charset="0"/>
            <a:cs typeface="Arial" panose="020B0604020202020204" pitchFamily="34" charset="0"/>
          </a:endParaRPr>
        </a:p>
      </dgm:t>
    </dgm:pt>
    <dgm:pt modelId="{B4ADCD77-F7B1-574E-9036-6B99B2640BFC}">
      <dgm:prSet/>
      <dgm:spPr>
        <a:solidFill>
          <a:schemeClr val="accent6">
            <a:lumMod val="40000"/>
            <a:lumOff val="60000"/>
          </a:schemeClr>
        </a:solidFill>
      </dgm:spPr>
      <dgm:t>
        <a:bodyPr/>
        <a:lstStyle/>
        <a:p>
          <a:r>
            <a:rPr lang="es-MX">
              <a:solidFill>
                <a:schemeClr val="tx1"/>
              </a:solidFill>
              <a:latin typeface="Arial" panose="020B0604020202020204" pitchFamily="34" charset="0"/>
              <a:cs typeface="Arial" panose="020B0604020202020204" pitchFamily="34" charset="0"/>
            </a:rPr>
            <a:t>Descripción del investigador</a:t>
          </a:r>
        </a:p>
      </dgm:t>
    </dgm:pt>
    <dgm:pt modelId="{E3D61BEC-8A43-DB47-BFB0-BEA75C3226BE}" type="parTrans" cxnId="{3BADDFF0-80BF-A34B-BF36-E25AD5418B68}">
      <dgm:prSet/>
      <dgm:spPr/>
      <dgm:t>
        <a:bodyPr/>
        <a:lstStyle/>
        <a:p>
          <a:endParaRPr lang="es-MX">
            <a:latin typeface="Arial" panose="020B0604020202020204" pitchFamily="34" charset="0"/>
            <a:cs typeface="Arial" panose="020B0604020202020204" pitchFamily="34" charset="0"/>
          </a:endParaRPr>
        </a:p>
      </dgm:t>
    </dgm:pt>
    <dgm:pt modelId="{E68B7C92-A798-6A49-BBD8-DA474A379E9F}" type="sibTrans" cxnId="{3BADDFF0-80BF-A34B-BF36-E25AD5418B68}">
      <dgm:prSet/>
      <dgm:spPr/>
      <dgm:t>
        <a:bodyPr/>
        <a:lstStyle/>
        <a:p>
          <a:endParaRPr lang="es-MX">
            <a:latin typeface="Arial" panose="020B0604020202020204" pitchFamily="34" charset="0"/>
            <a:cs typeface="Arial" panose="020B0604020202020204" pitchFamily="34" charset="0"/>
          </a:endParaRPr>
        </a:p>
      </dgm:t>
    </dgm:pt>
    <dgm:pt modelId="{A49BBE11-188C-3242-875C-94E67A183AF9}">
      <dgm:prSet/>
      <dgm:spPr>
        <a:solidFill>
          <a:schemeClr val="accent6">
            <a:lumMod val="40000"/>
            <a:lumOff val="60000"/>
          </a:schemeClr>
        </a:solidFill>
      </dgm:spPr>
      <dgm:t>
        <a:bodyPr/>
        <a:lstStyle/>
        <a:p>
          <a:r>
            <a:rPr lang="es-MX">
              <a:solidFill>
                <a:schemeClr val="tx1"/>
              </a:solidFill>
              <a:latin typeface="Arial" panose="020B0604020202020204" pitchFamily="34" charset="0"/>
              <a:cs typeface="Arial" panose="020B0604020202020204" pitchFamily="34" charset="0"/>
            </a:rPr>
            <a:t>Participantes u otras fuentes de datos</a:t>
          </a:r>
        </a:p>
      </dgm:t>
    </dgm:pt>
    <dgm:pt modelId="{D201230D-3277-8345-831F-00C0A80D67DF}" type="parTrans" cxnId="{93F6EBE3-0582-4446-8C96-D27065D713C7}">
      <dgm:prSet/>
      <dgm:spPr/>
      <dgm:t>
        <a:bodyPr/>
        <a:lstStyle/>
        <a:p>
          <a:endParaRPr lang="es-MX">
            <a:latin typeface="Arial" panose="020B0604020202020204" pitchFamily="34" charset="0"/>
            <a:cs typeface="Arial" panose="020B0604020202020204" pitchFamily="34" charset="0"/>
          </a:endParaRPr>
        </a:p>
      </dgm:t>
    </dgm:pt>
    <dgm:pt modelId="{C14222EF-B4FA-BF4A-B8F8-B08AABCA4DF6}" type="sibTrans" cxnId="{93F6EBE3-0582-4446-8C96-D27065D713C7}">
      <dgm:prSet/>
      <dgm:spPr/>
      <dgm:t>
        <a:bodyPr/>
        <a:lstStyle/>
        <a:p>
          <a:endParaRPr lang="es-MX">
            <a:latin typeface="Arial" panose="020B0604020202020204" pitchFamily="34" charset="0"/>
            <a:cs typeface="Arial" panose="020B0604020202020204" pitchFamily="34" charset="0"/>
          </a:endParaRPr>
        </a:p>
      </dgm:t>
    </dgm:pt>
    <dgm:pt modelId="{E60522D5-4BEE-AD4C-A5F1-70D7F3FCF20F}">
      <dgm:prSet/>
      <dgm:spPr>
        <a:solidFill>
          <a:schemeClr val="accent6">
            <a:lumMod val="40000"/>
            <a:lumOff val="60000"/>
          </a:schemeClr>
        </a:solidFill>
      </dgm:spPr>
      <dgm:t>
        <a:bodyPr/>
        <a:lstStyle/>
        <a:p>
          <a:r>
            <a:rPr lang="es-MX">
              <a:solidFill>
                <a:schemeClr val="tx1"/>
              </a:solidFill>
              <a:latin typeface="Arial" panose="020B0604020202020204" pitchFamily="34" charset="0"/>
              <a:cs typeface="Arial" panose="020B0604020202020204" pitchFamily="34" charset="0"/>
            </a:rPr>
            <a:t>Relación investigador-participante </a:t>
          </a:r>
        </a:p>
      </dgm:t>
    </dgm:pt>
    <dgm:pt modelId="{5BC7CD21-D1CF-A54C-B34B-DBFF1A58D3AC}" type="parTrans" cxnId="{DD69E15D-5404-834A-94E7-CC2EDD549493}">
      <dgm:prSet/>
      <dgm:spPr/>
      <dgm:t>
        <a:bodyPr/>
        <a:lstStyle/>
        <a:p>
          <a:endParaRPr lang="es-MX">
            <a:latin typeface="Arial" panose="020B0604020202020204" pitchFamily="34" charset="0"/>
            <a:cs typeface="Arial" panose="020B0604020202020204" pitchFamily="34" charset="0"/>
          </a:endParaRPr>
        </a:p>
      </dgm:t>
    </dgm:pt>
    <dgm:pt modelId="{5E5F1D8D-1533-6140-A1AF-0248882193D5}" type="sibTrans" cxnId="{DD69E15D-5404-834A-94E7-CC2EDD549493}">
      <dgm:prSet/>
      <dgm:spPr/>
      <dgm:t>
        <a:bodyPr/>
        <a:lstStyle/>
        <a:p>
          <a:endParaRPr lang="es-MX">
            <a:latin typeface="Arial" panose="020B0604020202020204" pitchFamily="34" charset="0"/>
            <a:cs typeface="Arial" panose="020B0604020202020204" pitchFamily="34" charset="0"/>
          </a:endParaRPr>
        </a:p>
      </dgm:t>
    </dgm:pt>
    <dgm:pt modelId="{F096206A-D15D-D441-8173-8C406E5A62C8}" type="pres">
      <dgm:prSet presAssocID="{ACE00F72-28BC-B340-840A-CB5B32B1BA80}" presName="linear" presStyleCnt="0">
        <dgm:presLayoutVars>
          <dgm:animLvl val="lvl"/>
          <dgm:resizeHandles val="exact"/>
        </dgm:presLayoutVars>
      </dgm:prSet>
      <dgm:spPr/>
    </dgm:pt>
    <dgm:pt modelId="{1303C7F5-687D-4A47-931F-731CDACAB5CA}" type="pres">
      <dgm:prSet presAssocID="{6D0EF362-6108-1246-B741-0A2493B4DA3C}" presName="parentText" presStyleLbl="node1" presStyleIdx="0" presStyleCnt="5">
        <dgm:presLayoutVars>
          <dgm:chMax val="0"/>
          <dgm:bulletEnabled val="1"/>
        </dgm:presLayoutVars>
      </dgm:prSet>
      <dgm:spPr/>
    </dgm:pt>
    <dgm:pt modelId="{F397DC2A-2E49-A84D-BC35-A8EE31B003C0}" type="pres">
      <dgm:prSet presAssocID="{43E1C63B-8453-2B42-A75D-1C42C277F4BF}" presName="spacer" presStyleCnt="0"/>
      <dgm:spPr/>
    </dgm:pt>
    <dgm:pt modelId="{C19A73AB-598E-8C45-A4F3-CB2F30058DA8}" type="pres">
      <dgm:prSet presAssocID="{E9663988-0C54-3147-AF51-22EDD06FBFEF}" presName="parentText" presStyleLbl="node1" presStyleIdx="1" presStyleCnt="5">
        <dgm:presLayoutVars>
          <dgm:chMax val="0"/>
          <dgm:bulletEnabled val="1"/>
        </dgm:presLayoutVars>
      </dgm:prSet>
      <dgm:spPr/>
    </dgm:pt>
    <dgm:pt modelId="{4A9B0285-DE30-6842-A6B6-09D95C5C07CF}" type="pres">
      <dgm:prSet presAssocID="{E9663988-0C54-3147-AF51-22EDD06FBFEF}" presName="childText" presStyleLbl="revTx" presStyleIdx="0" presStyleCnt="1">
        <dgm:presLayoutVars>
          <dgm:bulletEnabled val="1"/>
        </dgm:presLayoutVars>
      </dgm:prSet>
      <dgm:spPr/>
    </dgm:pt>
    <dgm:pt modelId="{02B6D1FA-1B78-8B40-8E0D-F774B494AAC3}" type="pres">
      <dgm:prSet presAssocID="{B4ADCD77-F7B1-574E-9036-6B99B2640BFC}" presName="parentText" presStyleLbl="node1" presStyleIdx="2" presStyleCnt="5">
        <dgm:presLayoutVars>
          <dgm:chMax val="0"/>
          <dgm:bulletEnabled val="1"/>
        </dgm:presLayoutVars>
      </dgm:prSet>
      <dgm:spPr/>
    </dgm:pt>
    <dgm:pt modelId="{25DDC006-54CF-7E4E-8B0C-1CB7FBFB8DC2}" type="pres">
      <dgm:prSet presAssocID="{E68B7C92-A798-6A49-BBD8-DA474A379E9F}" presName="spacer" presStyleCnt="0"/>
      <dgm:spPr/>
    </dgm:pt>
    <dgm:pt modelId="{4275CBED-76FB-704D-B7C7-08EEE6EB67B2}" type="pres">
      <dgm:prSet presAssocID="{A49BBE11-188C-3242-875C-94E67A183AF9}" presName="parentText" presStyleLbl="node1" presStyleIdx="3" presStyleCnt="5">
        <dgm:presLayoutVars>
          <dgm:chMax val="0"/>
          <dgm:bulletEnabled val="1"/>
        </dgm:presLayoutVars>
      </dgm:prSet>
      <dgm:spPr/>
    </dgm:pt>
    <dgm:pt modelId="{C41ACE2E-54E3-C047-BB9E-7F678FC0EC90}" type="pres">
      <dgm:prSet presAssocID="{C14222EF-B4FA-BF4A-B8F8-B08AABCA4DF6}" presName="spacer" presStyleCnt="0"/>
      <dgm:spPr/>
    </dgm:pt>
    <dgm:pt modelId="{CE3F4D14-4E72-CB47-95B4-7FEA2C39546C}" type="pres">
      <dgm:prSet presAssocID="{E60522D5-4BEE-AD4C-A5F1-70D7F3FCF20F}" presName="parentText" presStyleLbl="node1" presStyleIdx="4" presStyleCnt="5">
        <dgm:presLayoutVars>
          <dgm:chMax val="0"/>
          <dgm:bulletEnabled val="1"/>
        </dgm:presLayoutVars>
      </dgm:prSet>
      <dgm:spPr/>
    </dgm:pt>
  </dgm:ptLst>
  <dgm:cxnLst>
    <dgm:cxn modelId="{E9C97219-68B1-DE4B-A9FC-06871D2F7397}" type="presOf" srcId="{E9663988-0C54-3147-AF51-22EDD06FBFEF}" destId="{C19A73AB-598E-8C45-A4F3-CB2F30058DA8}" srcOrd="0" destOrd="0" presId="urn:microsoft.com/office/officeart/2005/8/layout/vList2"/>
    <dgm:cxn modelId="{11710027-91DF-1147-B8F9-7FC01B6E6F8C}" type="presOf" srcId="{A49BBE11-188C-3242-875C-94E67A183AF9}" destId="{4275CBED-76FB-704D-B7C7-08EEE6EB67B2}" srcOrd="0" destOrd="0" presId="urn:microsoft.com/office/officeart/2005/8/layout/vList2"/>
    <dgm:cxn modelId="{16962627-33D4-C441-BBAC-7C07FB9C9821}" srcId="{ACE00F72-28BC-B340-840A-CB5B32B1BA80}" destId="{E9663988-0C54-3147-AF51-22EDD06FBFEF}" srcOrd="1" destOrd="0" parTransId="{7BAE2DAE-4BED-BF40-A139-DD03D0035201}" sibTransId="{3CED352F-CACB-B947-8669-48B674C58F72}"/>
    <dgm:cxn modelId="{4568C742-2E37-694B-8C16-262FD9602755}" srcId="{E9663988-0C54-3147-AF51-22EDD06FBFEF}" destId="{28C61D30-EBE0-8A41-8B87-2C67E6E3C6BF}" srcOrd="0" destOrd="0" parTransId="{CC13D229-D7D4-8640-8933-BB056A2CAC33}" sibTransId="{9893320C-5B94-4E47-8CE2-422BF7F8C139}"/>
    <dgm:cxn modelId="{F21FF557-2CE2-BA40-A285-C8B3B2616F3F}" type="presOf" srcId="{28C61D30-EBE0-8A41-8B87-2C67E6E3C6BF}" destId="{4A9B0285-DE30-6842-A6B6-09D95C5C07CF}" srcOrd="0" destOrd="0" presId="urn:microsoft.com/office/officeart/2005/8/layout/vList2"/>
    <dgm:cxn modelId="{EEF4CA5A-D20C-584F-864A-51FF44F2C1E7}" srcId="{E9663988-0C54-3147-AF51-22EDD06FBFEF}" destId="{83B6E0BE-B704-714A-B64F-89115D908468}" srcOrd="1" destOrd="0" parTransId="{2CBC7C88-486C-E747-B8FE-0B41CB882D67}" sibTransId="{B8850E91-7EED-2649-B22B-883B34DBC975}"/>
    <dgm:cxn modelId="{DD69E15D-5404-834A-94E7-CC2EDD549493}" srcId="{ACE00F72-28BC-B340-840A-CB5B32B1BA80}" destId="{E60522D5-4BEE-AD4C-A5F1-70D7F3FCF20F}" srcOrd="4" destOrd="0" parTransId="{5BC7CD21-D1CF-A54C-B34B-DBFF1A58D3AC}" sibTransId="{5E5F1D8D-1533-6140-A1AF-0248882193D5}"/>
    <dgm:cxn modelId="{3F243B75-610A-1B4A-8BEA-6493DF23DC74}" type="presOf" srcId="{ACE00F72-28BC-B340-840A-CB5B32B1BA80}" destId="{F096206A-D15D-D441-8173-8C406E5A62C8}" srcOrd="0" destOrd="0" presId="urn:microsoft.com/office/officeart/2005/8/layout/vList2"/>
    <dgm:cxn modelId="{0AA29586-36F3-F341-9B4E-7DC28CFA6E43}" type="presOf" srcId="{E60522D5-4BEE-AD4C-A5F1-70D7F3FCF20F}" destId="{CE3F4D14-4E72-CB47-95B4-7FEA2C39546C}" srcOrd="0" destOrd="0" presId="urn:microsoft.com/office/officeart/2005/8/layout/vList2"/>
    <dgm:cxn modelId="{4FFA88A7-16D7-D54A-ADC1-1FC4D9FF7E24}" type="presOf" srcId="{B4ADCD77-F7B1-574E-9036-6B99B2640BFC}" destId="{02B6D1FA-1B78-8B40-8E0D-F774B494AAC3}" srcOrd="0" destOrd="0" presId="urn:microsoft.com/office/officeart/2005/8/layout/vList2"/>
    <dgm:cxn modelId="{B306ADBD-EA9F-694F-B4AA-43AE5192B9BF}" type="presOf" srcId="{83B6E0BE-B704-714A-B64F-89115D908468}" destId="{4A9B0285-DE30-6842-A6B6-09D95C5C07CF}" srcOrd="0" destOrd="1" presId="urn:microsoft.com/office/officeart/2005/8/layout/vList2"/>
    <dgm:cxn modelId="{5176C5CB-2A87-9640-88A5-747BD003635D}" srcId="{ACE00F72-28BC-B340-840A-CB5B32B1BA80}" destId="{6D0EF362-6108-1246-B741-0A2493B4DA3C}" srcOrd="0" destOrd="0" parTransId="{E23D60D3-56DC-F241-AFBA-B9538DFCEA7F}" sibTransId="{43E1C63B-8453-2B42-A75D-1C42C277F4BF}"/>
    <dgm:cxn modelId="{93F6EBE3-0582-4446-8C96-D27065D713C7}" srcId="{ACE00F72-28BC-B340-840A-CB5B32B1BA80}" destId="{A49BBE11-188C-3242-875C-94E67A183AF9}" srcOrd="3" destOrd="0" parTransId="{D201230D-3277-8345-831F-00C0A80D67DF}" sibTransId="{C14222EF-B4FA-BF4A-B8F8-B08AABCA4DF6}"/>
    <dgm:cxn modelId="{F5A4AEE9-CE37-F14F-90D8-1D72CF22E603}" type="presOf" srcId="{6D0EF362-6108-1246-B741-0A2493B4DA3C}" destId="{1303C7F5-687D-4A47-931F-731CDACAB5CA}" srcOrd="0" destOrd="0" presId="urn:microsoft.com/office/officeart/2005/8/layout/vList2"/>
    <dgm:cxn modelId="{3BADDFF0-80BF-A34B-BF36-E25AD5418B68}" srcId="{ACE00F72-28BC-B340-840A-CB5B32B1BA80}" destId="{B4ADCD77-F7B1-574E-9036-6B99B2640BFC}" srcOrd="2" destOrd="0" parTransId="{E3D61BEC-8A43-DB47-BFB0-BEA75C3226BE}" sibTransId="{E68B7C92-A798-6A49-BBD8-DA474A379E9F}"/>
    <dgm:cxn modelId="{2DE2FE42-2A49-F144-A5FA-C92A8CCC51B4}" type="presParOf" srcId="{F096206A-D15D-D441-8173-8C406E5A62C8}" destId="{1303C7F5-687D-4A47-931F-731CDACAB5CA}" srcOrd="0" destOrd="0" presId="urn:microsoft.com/office/officeart/2005/8/layout/vList2"/>
    <dgm:cxn modelId="{304482B4-59BC-8942-952F-137983FE89F4}" type="presParOf" srcId="{F096206A-D15D-D441-8173-8C406E5A62C8}" destId="{F397DC2A-2E49-A84D-BC35-A8EE31B003C0}" srcOrd="1" destOrd="0" presId="urn:microsoft.com/office/officeart/2005/8/layout/vList2"/>
    <dgm:cxn modelId="{6999EE25-D8DB-A240-B78A-E0BC7EED05AF}" type="presParOf" srcId="{F096206A-D15D-D441-8173-8C406E5A62C8}" destId="{C19A73AB-598E-8C45-A4F3-CB2F30058DA8}" srcOrd="2" destOrd="0" presId="urn:microsoft.com/office/officeart/2005/8/layout/vList2"/>
    <dgm:cxn modelId="{0E1AA63A-82D5-EB4A-A750-1B7813E33052}" type="presParOf" srcId="{F096206A-D15D-D441-8173-8C406E5A62C8}" destId="{4A9B0285-DE30-6842-A6B6-09D95C5C07CF}" srcOrd="3" destOrd="0" presId="urn:microsoft.com/office/officeart/2005/8/layout/vList2"/>
    <dgm:cxn modelId="{C689EE56-CF3E-354F-9CD0-7BCBF98BF0E1}" type="presParOf" srcId="{F096206A-D15D-D441-8173-8C406E5A62C8}" destId="{02B6D1FA-1B78-8B40-8E0D-F774B494AAC3}" srcOrd="4" destOrd="0" presId="urn:microsoft.com/office/officeart/2005/8/layout/vList2"/>
    <dgm:cxn modelId="{2AD59205-807A-4944-BDA9-164A6E043860}" type="presParOf" srcId="{F096206A-D15D-D441-8173-8C406E5A62C8}" destId="{25DDC006-54CF-7E4E-8B0C-1CB7FBFB8DC2}" srcOrd="5" destOrd="0" presId="urn:microsoft.com/office/officeart/2005/8/layout/vList2"/>
    <dgm:cxn modelId="{529A8351-7425-8D44-8D87-1E0333F5726A}" type="presParOf" srcId="{F096206A-D15D-D441-8173-8C406E5A62C8}" destId="{4275CBED-76FB-704D-B7C7-08EEE6EB67B2}" srcOrd="6" destOrd="0" presId="urn:microsoft.com/office/officeart/2005/8/layout/vList2"/>
    <dgm:cxn modelId="{79642BE2-C1A7-2C44-9107-FEAD3FE112EA}" type="presParOf" srcId="{F096206A-D15D-D441-8173-8C406E5A62C8}" destId="{C41ACE2E-54E3-C047-BB9E-7F678FC0EC90}" srcOrd="7" destOrd="0" presId="urn:microsoft.com/office/officeart/2005/8/layout/vList2"/>
    <dgm:cxn modelId="{24987956-43C4-B040-A1DA-D2622F8ABD8F}" type="presParOf" srcId="{F096206A-D15D-D441-8173-8C406E5A62C8}" destId="{CE3F4D14-4E72-CB47-95B4-7FEA2C39546C}"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12B2828-C4C2-F44E-99F5-817AE4F39963}"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es-MX"/>
        </a:p>
      </dgm:t>
    </dgm:pt>
    <dgm:pt modelId="{B8132470-8D81-1A40-AF26-A21F5D9182AA}">
      <dgm:prSet/>
      <dgm:spPr>
        <a:solidFill>
          <a:schemeClr val="accent6">
            <a:lumMod val="60000"/>
            <a:lumOff val="40000"/>
          </a:schemeClr>
        </a:solidFill>
      </dgm:spPr>
      <dgm:t>
        <a:bodyPr/>
        <a:lstStyle/>
        <a:p>
          <a:r>
            <a:rPr lang="es-MX">
              <a:latin typeface="Arial" panose="020B0604020202020204" pitchFamily="34" charset="0"/>
              <a:cs typeface="Arial" panose="020B0604020202020204" pitchFamily="34" charset="0"/>
            </a:rPr>
            <a:t>Reclutamiento de participantes</a:t>
          </a:r>
        </a:p>
      </dgm:t>
    </dgm:pt>
    <dgm:pt modelId="{B1D6BB94-56FF-064E-8DE7-E641F1543548}" type="parTrans" cxnId="{DED9B517-54A1-944B-9D8D-067816A0CFA6}">
      <dgm:prSet/>
      <dgm:spPr/>
      <dgm:t>
        <a:bodyPr/>
        <a:lstStyle/>
        <a:p>
          <a:endParaRPr lang="es-MX">
            <a:latin typeface="Arial" panose="020B0604020202020204" pitchFamily="34" charset="0"/>
            <a:cs typeface="Arial" panose="020B0604020202020204" pitchFamily="34" charset="0"/>
          </a:endParaRPr>
        </a:p>
      </dgm:t>
    </dgm:pt>
    <dgm:pt modelId="{1009FC9C-6B20-4A41-8785-CE7938A87826}" type="sibTrans" cxnId="{DED9B517-54A1-944B-9D8D-067816A0CFA6}">
      <dgm:prSet/>
      <dgm:spPr/>
      <dgm:t>
        <a:bodyPr/>
        <a:lstStyle/>
        <a:p>
          <a:endParaRPr lang="es-MX">
            <a:latin typeface="Arial" panose="020B0604020202020204" pitchFamily="34" charset="0"/>
            <a:cs typeface="Arial" panose="020B0604020202020204" pitchFamily="34" charset="0"/>
          </a:endParaRPr>
        </a:p>
      </dgm:t>
    </dgm:pt>
    <dgm:pt modelId="{2FA02A48-1E38-2641-B437-2D44D72F6436}">
      <dgm:prSet/>
      <dgm:spPr/>
      <dgm:t>
        <a:bodyPr/>
        <a:lstStyle/>
        <a:p>
          <a:r>
            <a:rPr lang="es-MX">
              <a:latin typeface="Arial" panose="020B0604020202020204" pitchFamily="34" charset="0"/>
              <a:cs typeface="Arial" panose="020B0604020202020204" pitchFamily="34" charset="0"/>
            </a:rPr>
            <a:t>Proceso de reclutamiento</a:t>
          </a:r>
        </a:p>
      </dgm:t>
    </dgm:pt>
    <dgm:pt modelId="{E8E983DB-C1C2-5B4C-8128-B4C98AABE683}" type="parTrans" cxnId="{7242DA37-D25B-A247-8282-36EE3A280F1D}">
      <dgm:prSet/>
      <dgm:spPr/>
      <dgm:t>
        <a:bodyPr/>
        <a:lstStyle/>
        <a:p>
          <a:endParaRPr lang="es-MX">
            <a:latin typeface="Arial" panose="020B0604020202020204" pitchFamily="34" charset="0"/>
            <a:cs typeface="Arial" panose="020B0604020202020204" pitchFamily="34" charset="0"/>
          </a:endParaRPr>
        </a:p>
      </dgm:t>
    </dgm:pt>
    <dgm:pt modelId="{500AF215-1703-804B-8726-E459574FBA91}" type="sibTrans" cxnId="{7242DA37-D25B-A247-8282-36EE3A280F1D}">
      <dgm:prSet/>
      <dgm:spPr/>
      <dgm:t>
        <a:bodyPr/>
        <a:lstStyle/>
        <a:p>
          <a:endParaRPr lang="es-MX">
            <a:latin typeface="Arial" panose="020B0604020202020204" pitchFamily="34" charset="0"/>
            <a:cs typeface="Arial" panose="020B0604020202020204" pitchFamily="34" charset="0"/>
          </a:endParaRPr>
        </a:p>
      </dgm:t>
    </dgm:pt>
    <dgm:pt modelId="{6D2C6960-F970-B247-8C8F-207913333562}">
      <dgm:prSet/>
      <dgm:spPr>
        <a:solidFill>
          <a:schemeClr val="accent6">
            <a:lumMod val="60000"/>
            <a:lumOff val="40000"/>
          </a:schemeClr>
        </a:solidFill>
      </dgm:spPr>
      <dgm:t>
        <a:bodyPr/>
        <a:lstStyle/>
        <a:p>
          <a:r>
            <a:rPr lang="es-MX" dirty="0">
              <a:latin typeface="Arial" panose="020B0604020202020204" pitchFamily="34" charset="0"/>
              <a:cs typeface="Arial" panose="020B0604020202020204" pitchFamily="34" charset="0"/>
            </a:rPr>
            <a:t>Selección de participantes</a:t>
          </a:r>
        </a:p>
      </dgm:t>
    </dgm:pt>
    <dgm:pt modelId="{4733782A-496D-1F49-956C-1BC21D37879E}" type="parTrans" cxnId="{C03426E1-2765-5247-BBC8-AB9DAB9406F3}">
      <dgm:prSet/>
      <dgm:spPr/>
      <dgm:t>
        <a:bodyPr/>
        <a:lstStyle/>
        <a:p>
          <a:endParaRPr lang="es-MX">
            <a:latin typeface="Arial" panose="020B0604020202020204" pitchFamily="34" charset="0"/>
            <a:cs typeface="Arial" panose="020B0604020202020204" pitchFamily="34" charset="0"/>
          </a:endParaRPr>
        </a:p>
      </dgm:t>
    </dgm:pt>
    <dgm:pt modelId="{5717D2EC-13D8-7543-B91D-982206246BDC}" type="sibTrans" cxnId="{C03426E1-2765-5247-BBC8-AB9DAB9406F3}">
      <dgm:prSet/>
      <dgm:spPr/>
      <dgm:t>
        <a:bodyPr/>
        <a:lstStyle/>
        <a:p>
          <a:endParaRPr lang="es-MX">
            <a:latin typeface="Arial" panose="020B0604020202020204" pitchFamily="34" charset="0"/>
            <a:cs typeface="Arial" panose="020B0604020202020204" pitchFamily="34" charset="0"/>
          </a:endParaRPr>
        </a:p>
      </dgm:t>
    </dgm:pt>
    <dgm:pt modelId="{8A79A93F-DD88-9046-A8AB-FEF2E70B9533}">
      <dgm:prSet/>
      <dgm:spPr>
        <a:solidFill>
          <a:schemeClr val="accent6">
            <a:lumMod val="60000"/>
            <a:lumOff val="40000"/>
          </a:schemeClr>
        </a:solidFill>
      </dgm:spPr>
      <dgm:t>
        <a:bodyPr/>
        <a:lstStyle/>
        <a:p>
          <a:r>
            <a:rPr lang="es-MX" dirty="0">
              <a:latin typeface="Arial" panose="020B0604020202020204" pitchFamily="34" charset="0"/>
              <a:cs typeface="Arial" panose="020B0604020202020204" pitchFamily="34" charset="0"/>
            </a:rPr>
            <a:t>Recolección de datos</a:t>
          </a:r>
        </a:p>
      </dgm:t>
    </dgm:pt>
    <dgm:pt modelId="{090F89CD-24AB-064E-BE4F-8DDE726D3A94}" type="parTrans" cxnId="{8BA0744E-0334-4D41-B247-CD4E90050B98}">
      <dgm:prSet/>
      <dgm:spPr/>
      <dgm:t>
        <a:bodyPr/>
        <a:lstStyle/>
        <a:p>
          <a:endParaRPr lang="es-MX">
            <a:latin typeface="Arial" panose="020B0604020202020204" pitchFamily="34" charset="0"/>
            <a:cs typeface="Arial" panose="020B0604020202020204" pitchFamily="34" charset="0"/>
          </a:endParaRPr>
        </a:p>
      </dgm:t>
    </dgm:pt>
    <dgm:pt modelId="{6D83E3A7-8F36-7140-994C-C85BB9DE4F9A}" type="sibTrans" cxnId="{8BA0744E-0334-4D41-B247-CD4E90050B98}">
      <dgm:prSet/>
      <dgm:spPr/>
      <dgm:t>
        <a:bodyPr/>
        <a:lstStyle/>
        <a:p>
          <a:endParaRPr lang="es-MX">
            <a:latin typeface="Arial" panose="020B0604020202020204" pitchFamily="34" charset="0"/>
            <a:cs typeface="Arial" panose="020B0604020202020204" pitchFamily="34" charset="0"/>
          </a:endParaRPr>
        </a:p>
      </dgm:t>
    </dgm:pt>
    <dgm:pt modelId="{DCEBCADF-9193-6D48-820F-C87DE9F5DEB3}">
      <dgm:prSet/>
      <dgm:spPr/>
      <dgm:t>
        <a:bodyPr/>
        <a:lstStyle/>
        <a:p>
          <a:r>
            <a:rPr lang="es-MX">
              <a:latin typeface="Arial" panose="020B0604020202020204" pitchFamily="34" charset="0"/>
              <a:cs typeface="Arial" panose="020B0604020202020204" pitchFamily="34" charset="0"/>
            </a:rPr>
            <a:t>Procedimientos de recolección o de identificación de datos</a:t>
          </a:r>
        </a:p>
      </dgm:t>
    </dgm:pt>
    <dgm:pt modelId="{A3E62430-F70B-6441-9E01-DD10D8F349BE}" type="parTrans" cxnId="{44C68796-0246-2A47-92CA-05B104EA4AE9}">
      <dgm:prSet/>
      <dgm:spPr/>
      <dgm:t>
        <a:bodyPr/>
        <a:lstStyle/>
        <a:p>
          <a:endParaRPr lang="es-MX">
            <a:latin typeface="Arial" panose="020B0604020202020204" pitchFamily="34" charset="0"/>
            <a:cs typeface="Arial" panose="020B0604020202020204" pitchFamily="34" charset="0"/>
          </a:endParaRPr>
        </a:p>
      </dgm:t>
    </dgm:pt>
    <dgm:pt modelId="{C6F916EA-6BA6-6D40-96E3-FF6053F09E2C}" type="sibTrans" cxnId="{44C68796-0246-2A47-92CA-05B104EA4AE9}">
      <dgm:prSet/>
      <dgm:spPr/>
      <dgm:t>
        <a:bodyPr/>
        <a:lstStyle/>
        <a:p>
          <a:endParaRPr lang="es-MX">
            <a:latin typeface="Arial" panose="020B0604020202020204" pitchFamily="34" charset="0"/>
            <a:cs typeface="Arial" panose="020B0604020202020204" pitchFamily="34" charset="0"/>
          </a:endParaRPr>
        </a:p>
      </dgm:t>
    </dgm:pt>
    <dgm:pt modelId="{CBE38112-8B6E-AB49-B094-9E2E0F234E27}">
      <dgm:prSet/>
      <dgm:spPr/>
      <dgm:t>
        <a:bodyPr/>
        <a:lstStyle/>
        <a:p>
          <a:r>
            <a:rPr lang="es-MX">
              <a:latin typeface="Arial" panose="020B0604020202020204" pitchFamily="34" charset="0"/>
              <a:cs typeface="Arial" panose="020B0604020202020204" pitchFamily="34" charset="0"/>
            </a:rPr>
            <a:t>Registro y transformación de datos</a:t>
          </a:r>
        </a:p>
      </dgm:t>
    </dgm:pt>
    <dgm:pt modelId="{A08AAA16-30BA-9B4C-8855-FB0B66459DBC}" type="parTrans" cxnId="{9D85CA30-B064-884E-A202-B708543B30D3}">
      <dgm:prSet/>
      <dgm:spPr/>
      <dgm:t>
        <a:bodyPr/>
        <a:lstStyle/>
        <a:p>
          <a:endParaRPr lang="es-MX">
            <a:latin typeface="Arial" panose="020B0604020202020204" pitchFamily="34" charset="0"/>
            <a:cs typeface="Arial" panose="020B0604020202020204" pitchFamily="34" charset="0"/>
          </a:endParaRPr>
        </a:p>
      </dgm:t>
    </dgm:pt>
    <dgm:pt modelId="{C2F1C7E7-BE79-CD47-AB2B-75392934979E}" type="sibTrans" cxnId="{9D85CA30-B064-884E-A202-B708543B30D3}">
      <dgm:prSet/>
      <dgm:spPr/>
      <dgm:t>
        <a:bodyPr/>
        <a:lstStyle/>
        <a:p>
          <a:endParaRPr lang="es-MX">
            <a:latin typeface="Arial" panose="020B0604020202020204" pitchFamily="34" charset="0"/>
            <a:cs typeface="Arial" panose="020B0604020202020204" pitchFamily="34" charset="0"/>
          </a:endParaRPr>
        </a:p>
      </dgm:t>
    </dgm:pt>
    <dgm:pt modelId="{FA8964EC-CA6F-0F4B-A44B-604DDCEF11E7}">
      <dgm:prSet/>
      <dgm:spPr>
        <a:solidFill>
          <a:schemeClr val="accent6">
            <a:lumMod val="60000"/>
            <a:lumOff val="40000"/>
          </a:schemeClr>
        </a:solidFill>
      </dgm:spPr>
      <dgm:t>
        <a:bodyPr/>
        <a:lstStyle/>
        <a:p>
          <a:r>
            <a:rPr lang="es-MX">
              <a:latin typeface="Arial" panose="020B0604020202020204" pitchFamily="34" charset="0"/>
              <a:cs typeface="Arial" panose="020B0604020202020204" pitchFamily="34" charset="0"/>
            </a:rPr>
            <a:t>Análisis </a:t>
          </a:r>
        </a:p>
      </dgm:t>
    </dgm:pt>
    <dgm:pt modelId="{DED4EBC4-0219-344C-9971-AC18F9579942}" type="parTrans" cxnId="{20CF02D9-CF28-A54A-8291-CE41E97CAFC1}">
      <dgm:prSet/>
      <dgm:spPr/>
      <dgm:t>
        <a:bodyPr/>
        <a:lstStyle/>
        <a:p>
          <a:endParaRPr lang="es-MX">
            <a:latin typeface="Arial" panose="020B0604020202020204" pitchFamily="34" charset="0"/>
            <a:cs typeface="Arial" panose="020B0604020202020204" pitchFamily="34" charset="0"/>
          </a:endParaRPr>
        </a:p>
      </dgm:t>
    </dgm:pt>
    <dgm:pt modelId="{C10A4D00-02D2-D748-9353-F1F4F67F4E13}" type="sibTrans" cxnId="{20CF02D9-CF28-A54A-8291-CE41E97CAFC1}">
      <dgm:prSet/>
      <dgm:spPr/>
      <dgm:t>
        <a:bodyPr/>
        <a:lstStyle/>
        <a:p>
          <a:endParaRPr lang="es-MX">
            <a:latin typeface="Arial" panose="020B0604020202020204" pitchFamily="34" charset="0"/>
            <a:cs typeface="Arial" panose="020B0604020202020204" pitchFamily="34" charset="0"/>
          </a:endParaRPr>
        </a:p>
      </dgm:t>
    </dgm:pt>
    <dgm:pt modelId="{A3E8242E-67F0-7B4F-8F65-887EDB628491}">
      <dgm:prSet/>
      <dgm:spPr>
        <a:solidFill>
          <a:schemeClr val="accent6">
            <a:lumMod val="60000"/>
            <a:lumOff val="40000"/>
          </a:schemeClr>
        </a:solidFill>
      </dgm:spPr>
      <dgm:t>
        <a:bodyPr/>
        <a:lstStyle/>
        <a:p>
          <a:r>
            <a:rPr lang="es-MX">
              <a:latin typeface="Arial" panose="020B0604020202020204" pitchFamily="34" charset="0"/>
              <a:cs typeface="Arial" panose="020B0604020202020204" pitchFamily="34" charset="0"/>
            </a:rPr>
            <a:t>Estratégia de análisis de datos </a:t>
          </a:r>
        </a:p>
      </dgm:t>
    </dgm:pt>
    <dgm:pt modelId="{5EEDC3F8-A8F1-6A48-87E3-9C0E6C53444E}" type="parTrans" cxnId="{C5EF3F32-3F79-304B-A398-5B3ECBB84B61}">
      <dgm:prSet/>
      <dgm:spPr/>
      <dgm:t>
        <a:bodyPr/>
        <a:lstStyle/>
        <a:p>
          <a:endParaRPr lang="es-MX">
            <a:latin typeface="Arial" panose="020B0604020202020204" pitchFamily="34" charset="0"/>
            <a:cs typeface="Arial" panose="020B0604020202020204" pitchFamily="34" charset="0"/>
          </a:endParaRPr>
        </a:p>
      </dgm:t>
    </dgm:pt>
    <dgm:pt modelId="{4A3351F2-5126-394E-BA2C-278FA06BDAC3}" type="sibTrans" cxnId="{C5EF3F32-3F79-304B-A398-5B3ECBB84B61}">
      <dgm:prSet/>
      <dgm:spPr/>
      <dgm:t>
        <a:bodyPr/>
        <a:lstStyle/>
        <a:p>
          <a:endParaRPr lang="es-MX">
            <a:latin typeface="Arial" panose="020B0604020202020204" pitchFamily="34" charset="0"/>
            <a:cs typeface="Arial" panose="020B0604020202020204" pitchFamily="34" charset="0"/>
          </a:endParaRPr>
        </a:p>
      </dgm:t>
    </dgm:pt>
    <dgm:pt modelId="{5388852F-DE36-5B43-B18B-F11A66FF91C2}" type="pres">
      <dgm:prSet presAssocID="{E12B2828-C4C2-F44E-99F5-817AE4F39963}" presName="linear" presStyleCnt="0">
        <dgm:presLayoutVars>
          <dgm:animLvl val="lvl"/>
          <dgm:resizeHandles val="exact"/>
        </dgm:presLayoutVars>
      </dgm:prSet>
      <dgm:spPr/>
    </dgm:pt>
    <dgm:pt modelId="{48EA83CA-A259-844B-8F36-348EB0AB9112}" type="pres">
      <dgm:prSet presAssocID="{B8132470-8D81-1A40-AF26-A21F5D9182AA}" presName="parentText" presStyleLbl="node1" presStyleIdx="0" presStyleCnt="5">
        <dgm:presLayoutVars>
          <dgm:chMax val="0"/>
          <dgm:bulletEnabled val="1"/>
        </dgm:presLayoutVars>
      </dgm:prSet>
      <dgm:spPr/>
    </dgm:pt>
    <dgm:pt modelId="{A92A7700-285C-EB48-B98D-4E2610362B54}" type="pres">
      <dgm:prSet presAssocID="{B8132470-8D81-1A40-AF26-A21F5D9182AA}" presName="childText" presStyleLbl="revTx" presStyleIdx="0" presStyleCnt="2">
        <dgm:presLayoutVars>
          <dgm:bulletEnabled val="1"/>
        </dgm:presLayoutVars>
      </dgm:prSet>
      <dgm:spPr/>
    </dgm:pt>
    <dgm:pt modelId="{B7DA9C62-F7DC-3041-ACFC-FEF825FA6792}" type="pres">
      <dgm:prSet presAssocID="{6D2C6960-F970-B247-8C8F-207913333562}" presName="parentText" presStyleLbl="node1" presStyleIdx="1" presStyleCnt="5">
        <dgm:presLayoutVars>
          <dgm:chMax val="0"/>
          <dgm:bulletEnabled val="1"/>
        </dgm:presLayoutVars>
      </dgm:prSet>
      <dgm:spPr/>
    </dgm:pt>
    <dgm:pt modelId="{3931C0F1-2207-9246-99EB-66AA24139C70}" type="pres">
      <dgm:prSet presAssocID="{5717D2EC-13D8-7543-B91D-982206246BDC}" presName="spacer" presStyleCnt="0"/>
      <dgm:spPr/>
    </dgm:pt>
    <dgm:pt modelId="{B364076A-48A8-394C-8678-06701C45133C}" type="pres">
      <dgm:prSet presAssocID="{8A79A93F-DD88-9046-A8AB-FEF2E70B9533}" presName="parentText" presStyleLbl="node1" presStyleIdx="2" presStyleCnt="5">
        <dgm:presLayoutVars>
          <dgm:chMax val="0"/>
          <dgm:bulletEnabled val="1"/>
        </dgm:presLayoutVars>
      </dgm:prSet>
      <dgm:spPr/>
    </dgm:pt>
    <dgm:pt modelId="{8EB26734-4C42-E948-8D2D-62C4A410723C}" type="pres">
      <dgm:prSet presAssocID="{8A79A93F-DD88-9046-A8AB-FEF2E70B9533}" presName="childText" presStyleLbl="revTx" presStyleIdx="1" presStyleCnt="2">
        <dgm:presLayoutVars>
          <dgm:bulletEnabled val="1"/>
        </dgm:presLayoutVars>
      </dgm:prSet>
      <dgm:spPr/>
    </dgm:pt>
    <dgm:pt modelId="{AC015AA4-EB96-624E-B3DA-219FE72850B0}" type="pres">
      <dgm:prSet presAssocID="{FA8964EC-CA6F-0F4B-A44B-604DDCEF11E7}" presName="parentText" presStyleLbl="node1" presStyleIdx="3" presStyleCnt="5">
        <dgm:presLayoutVars>
          <dgm:chMax val="0"/>
          <dgm:bulletEnabled val="1"/>
        </dgm:presLayoutVars>
      </dgm:prSet>
      <dgm:spPr/>
    </dgm:pt>
    <dgm:pt modelId="{E552C55A-3901-2D4B-89D7-8E0629E7474C}" type="pres">
      <dgm:prSet presAssocID="{C10A4D00-02D2-D748-9353-F1F4F67F4E13}" presName="spacer" presStyleCnt="0"/>
      <dgm:spPr/>
    </dgm:pt>
    <dgm:pt modelId="{0562A910-BE68-9E4D-A334-FDF59FCFCBF0}" type="pres">
      <dgm:prSet presAssocID="{A3E8242E-67F0-7B4F-8F65-887EDB628491}" presName="parentText" presStyleLbl="node1" presStyleIdx="4" presStyleCnt="5">
        <dgm:presLayoutVars>
          <dgm:chMax val="0"/>
          <dgm:bulletEnabled val="1"/>
        </dgm:presLayoutVars>
      </dgm:prSet>
      <dgm:spPr/>
    </dgm:pt>
  </dgm:ptLst>
  <dgm:cxnLst>
    <dgm:cxn modelId="{726CE505-B45F-154D-9B1D-B84C6D33C5D4}" type="presOf" srcId="{CBE38112-8B6E-AB49-B094-9E2E0F234E27}" destId="{8EB26734-4C42-E948-8D2D-62C4A410723C}" srcOrd="0" destOrd="1" presId="urn:microsoft.com/office/officeart/2005/8/layout/vList2"/>
    <dgm:cxn modelId="{33519D0B-880C-DC4B-A97C-A0BC952B8B62}" type="presOf" srcId="{8A79A93F-DD88-9046-A8AB-FEF2E70B9533}" destId="{B364076A-48A8-394C-8678-06701C45133C}" srcOrd="0" destOrd="0" presId="urn:microsoft.com/office/officeart/2005/8/layout/vList2"/>
    <dgm:cxn modelId="{DED9B517-54A1-944B-9D8D-067816A0CFA6}" srcId="{E12B2828-C4C2-F44E-99F5-817AE4F39963}" destId="{B8132470-8D81-1A40-AF26-A21F5D9182AA}" srcOrd="0" destOrd="0" parTransId="{B1D6BB94-56FF-064E-8DE7-E641F1543548}" sibTransId="{1009FC9C-6B20-4A41-8785-CE7938A87826}"/>
    <dgm:cxn modelId="{83A6781F-8AF9-2247-A80D-D1A692DB1537}" type="presOf" srcId="{E12B2828-C4C2-F44E-99F5-817AE4F39963}" destId="{5388852F-DE36-5B43-B18B-F11A66FF91C2}" srcOrd="0" destOrd="0" presId="urn:microsoft.com/office/officeart/2005/8/layout/vList2"/>
    <dgm:cxn modelId="{4C4F7E24-52D1-5940-B098-D4B6BF54A6D4}" type="presOf" srcId="{A3E8242E-67F0-7B4F-8F65-887EDB628491}" destId="{0562A910-BE68-9E4D-A334-FDF59FCFCBF0}" srcOrd="0" destOrd="0" presId="urn:microsoft.com/office/officeart/2005/8/layout/vList2"/>
    <dgm:cxn modelId="{9D85CA30-B064-884E-A202-B708543B30D3}" srcId="{8A79A93F-DD88-9046-A8AB-FEF2E70B9533}" destId="{CBE38112-8B6E-AB49-B094-9E2E0F234E27}" srcOrd="1" destOrd="0" parTransId="{A08AAA16-30BA-9B4C-8855-FB0B66459DBC}" sibTransId="{C2F1C7E7-BE79-CD47-AB2B-75392934979E}"/>
    <dgm:cxn modelId="{C5EF3F32-3F79-304B-A398-5B3ECBB84B61}" srcId="{E12B2828-C4C2-F44E-99F5-817AE4F39963}" destId="{A3E8242E-67F0-7B4F-8F65-887EDB628491}" srcOrd="4" destOrd="0" parTransId="{5EEDC3F8-A8F1-6A48-87E3-9C0E6C53444E}" sibTransId="{4A3351F2-5126-394E-BA2C-278FA06BDAC3}"/>
    <dgm:cxn modelId="{7242DA37-D25B-A247-8282-36EE3A280F1D}" srcId="{B8132470-8D81-1A40-AF26-A21F5D9182AA}" destId="{2FA02A48-1E38-2641-B437-2D44D72F6436}" srcOrd="0" destOrd="0" parTransId="{E8E983DB-C1C2-5B4C-8128-B4C98AABE683}" sibTransId="{500AF215-1703-804B-8726-E459574FBA91}"/>
    <dgm:cxn modelId="{7D2DB540-DDFE-784F-A5D1-4D349EA8EF9F}" type="presOf" srcId="{B8132470-8D81-1A40-AF26-A21F5D9182AA}" destId="{48EA83CA-A259-844B-8F36-348EB0AB9112}" srcOrd="0" destOrd="0" presId="urn:microsoft.com/office/officeart/2005/8/layout/vList2"/>
    <dgm:cxn modelId="{8BA0744E-0334-4D41-B247-CD4E90050B98}" srcId="{E12B2828-C4C2-F44E-99F5-817AE4F39963}" destId="{8A79A93F-DD88-9046-A8AB-FEF2E70B9533}" srcOrd="2" destOrd="0" parTransId="{090F89CD-24AB-064E-BE4F-8DDE726D3A94}" sibTransId="{6D83E3A7-8F36-7140-994C-C85BB9DE4F9A}"/>
    <dgm:cxn modelId="{6AC6DA5C-34EB-5548-A674-11D8582DB528}" type="presOf" srcId="{2FA02A48-1E38-2641-B437-2D44D72F6436}" destId="{A92A7700-285C-EB48-B98D-4E2610362B54}" srcOrd="0" destOrd="0" presId="urn:microsoft.com/office/officeart/2005/8/layout/vList2"/>
    <dgm:cxn modelId="{BA0C0F6C-D737-D34E-AB4C-58AE86FF2CE0}" type="presOf" srcId="{FA8964EC-CA6F-0F4B-A44B-604DDCEF11E7}" destId="{AC015AA4-EB96-624E-B3DA-219FE72850B0}" srcOrd="0" destOrd="0" presId="urn:microsoft.com/office/officeart/2005/8/layout/vList2"/>
    <dgm:cxn modelId="{67158A85-EC05-AD44-B052-8CC09A426C3F}" type="presOf" srcId="{6D2C6960-F970-B247-8C8F-207913333562}" destId="{B7DA9C62-F7DC-3041-ACFC-FEF825FA6792}" srcOrd="0" destOrd="0" presId="urn:microsoft.com/office/officeart/2005/8/layout/vList2"/>
    <dgm:cxn modelId="{C8A10490-1431-744B-B41B-F3FFEF8A5026}" type="presOf" srcId="{DCEBCADF-9193-6D48-820F-C87DE9F5DEB3}" destId="{8EB26734-4C42-E948-8D2D-62C4A410723C}" srcOrd="0" destOrd="0" presId="urn:microsoft.com/office/officeart/2005/8/layout/vList2"/>
    <dgm:cxn modelId="{44C68796-0246-2A47-92CA-05B104EA4AE9}" srcId="{8A79A93F-DD88-9046-A8AB-FEF2E70B9533}" destId="{DCEBCADF-9193-6D48-820F-C87DE9F5DEB3}" srcOrd="0" destOrd="0" parTransId="{A3E62430-F70B-6441-9E01-DD10D8F349BE}" sibTransId="{C6F916EA-6BA6-6D40-96E3-FF6053F09E2C}"/>
    <dgm:cxn modelId="{20CF02D9-CF28-A54A-8291-CE41E97CAFC1}" srcId="{E12B2828-C4C2-F44E-99F5-817AE4F39963}" destId="{FA8964EC-CA6F-0F4B-A44B-604DDCEF11E7}" srcOrd="3" destOrd="0" parTransId="{DED4EBC4-0219-344C-9971-AC18F9579942}" sibTransId="{C10A4D00-02D2-D748-9353-F1F4F67F4E13}"/>
    <dgm:cxn modelId="{C03426E1-2765-5247-BBC8-AB9DAB9406F3}" srcId="{E12B2828-C4C2-F44E-99F5-817AE4F39963}" destId="{6D2C6960-F970-B247-8C8F-207913333562}" srcOrd="1" destOrd="0" parTransId="{4733782A-496D-1F49-956C-1BC21D37879E}" sibTransId="{5717D2EC-13D8-7543-B91D-982206246BDC}"/>
    <dgm:cxn modelId="{4244A46C-352B-834A-87BE-BF7A4E3488F1}" type="presParOf" srcId="{5388852F-DE36-5B43-B18B-F11A66FF91C2}" destId="{48EA83CA-A259-844B-8F36-348EB0AB9112}" srcOrd="0" destOrd="0" presId="urn:microsoft.com/office/officeart/2005/8/layout/vList2"/>
    <dgm:cxn modelId="{8F11C855-729A-264C-B564-C1783A25C181}" type="presParOf" srcId="{5388852F-DE36-5B43-B18B-F11A66FF91C2}" destId="{A92A7700-285C-EB48-B98D-4E2610362B54}" srcOrd="1" destOrd="0" presId="urn:microsoft.com/office/officeart/2005/8/layout/vList2"/>
    <dgm:cxn modelId="{99788EC2-FB9E-FA4F-B3E7-C3FDEA3D56AB}" type="presParOf" srcId="{5388852F-DE36-5B43-B18B-F11A66FF91C2}" destId="{B7DA9C62-F7DC-3041-ACFC-FEF825FA6792}" srcOrd="2" destOrd="0" presId="urn:microsoft.com/office/officeart/2005/8/layout/vList2"/>
    <dgm:cxn modelId="{AAC199A7-5F1D-D84B-9186-B5B17F5906EC}" type="presParOf" srcId="{5388852F-DE36-5B43-B18B-F11A66FF91C2}" destId="{3931C0F1-2207-9246-99EB-66AA24139C70}" srcOrd="3" destOrd="0" presId="urn:microsoft.com/office/officeart/2005/8/layout/vList2"/>
    <dgm:cxn modelId="{77D06A8B-52C0-F446-9994-A680EE03F777}" type="presParOf" srcId="{5388852F-DE36-5B43-B18B-F11A66FF91C2}" destId="{B364076A-48A8-394C-8678-06701C45133C}" srcOrd="4" destOrd="0" presId="urn:microsoft.com/office/officeart/2005/8/layout/vList2"/>
    <dgm:cxn modelId="{40BA2D7B-64F1-6542-A5E1-99803A38F23F}" type="presParOf" srcId="{5388852F-DE36-5B43-B18B-F11A66FF91C2}" destId="{8EB26734-4C42-E948-8D2D-62C4A410723C}" srcOrd="5" destOrd="0" presId="urn:microsoft.com/office/officeart/2005/8/layout/vList2"/>
    <dgm:cxn modelId="{42178284-8DB1-D844-833D-E5636BF58F54}" type="presParOf" srcId="{5388852F-DE36-5B43-B18B-F11A66FF91C2}" destId="{AC015AA4-EB96-624E-B3DA-219FE72850B0}" srcOrd="6" destOrd="0" presId="urn:microsoft.com/office/officeart/2005/8/layout/vList2"/>
    <dgm:cxn modelId="{E41BFFA9-9C40-0245-9284-3E9285E35EDB}" type="presParOf" srcId="{5388852F-DE36-5B43-B18B-F11A66FF91C2}" destId="{E552C55A-3901-2D4B-89D7-8E0629E7474C}" srcOrd="7" destOrd="0" presId="urn:microsoft.com/office/officeart/2005/8/layout/vList2"/>
    <dgm:cxn modelId="{03F2AD8B-4498-5D4B-B6B0-286D9FF56DE5}" type="presParOf" srcId="{5388852F-DE36-5B43-B18B-F11A66FF91C2}" destId="{0562A910-BE68-9E4D-A334-FDF59FCFCBF0}"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7D16E59-0AF1-5441-B93E-304DF6EDF336}" type="doc">
      <dgm:prSet loTypeId="urn:microsoft.com/office/officeart/2005/8/layout/vList2" loCatId="list" qsTypeId="urn:microsoft.com/office/officeart/2005/8/quickstyle/simple1" qsCatId="simple" csTypeId="urn:microsoft.com/office/officeart/2005/8/colors/accent3_5" csCatId="accent3" phldr="1"/>
      <dgm:spPr/>
      <dgm:t>
        <a:bodyPr/>
        <a:lstStyle/>
        <a:p>
          <a:endParaRPr lang="es-MX"/>
        </a:p>
      </dgm:t>
    </dgm:pt>
    <dgm:pt modelId="{20FCCD87-EBB0-B347-8FE8-BF97C91CB84E}">
      <dgm:prSet/>
      <dgm:spPr>
        <a:solidFill>
          <a:schemeClr val="accent6">
            <a:lumMod val="60000"/>
            <a:lumOff val="40000"/>
            <a:alpha val="90000"/>
          </a:schemeClr>
        </a:solidFill>
      </dgm:spPr>
      <dgm:t>
        <a:bodyPr/>
        <a:lstStyle/>
        <a:p>
          <a:r>
            <a:rPr lang="es-MX" dirty="0">
              <a:latin typeface="Arial" panose="020B0604020202020204" pitchFamily="34" charset="0"/>
              <a:cs typeface="Arial" panose="020B0604020202020204" pitchFamily="34" charset="0"/>
            </a:rPr>
            <a:t>Integridad metodológica</a:t>
          </a:r>
        </a:p>
      </dgm:t>
    </dgm:pt>
    <dgm:pt modelId="{59D95206-D0EA-5A47-9B43-3A6AC5BC95BA}" type="parTrans" cxnId="{44256B83-6223-744A-A06D-CBE4AE0B8320}">
      <dgm:prSet/>
      <dgm:spPr/>
      <dgm:t>
        <a:bodyPr/>
        <a:lstStyle/>
        <a:p>
          <a:endParaRPr lang="es-MX">
            <a:latin typeface="Arial" panose="020B0604020202020204" pitchFamily="34" charset="0"/>
            <a:cs typeface="Arial" panose="020B0604020202020204" pitchFamily="34" charset="0"/>
          </a:endParaRPr>
        </a:p>
      </dgm:t>
    </dgm:pt>
    <dgm:pt modelId="{ED12B4D5-E63F-6B47-83BE-1C80BC672455}" type="sibTrans" cxnId="{44256B83-6223-744A-A06D-CBE4AE0B8320}">
      <dgm:prSet/>
      <dgm:spPr/>
      <dgm:t>
        <a:bodyPr/>
        <a:lstStyle/>
        <a:p>
          <a:endParaRPr lang="es-MX">
            <a:latin typeface="Arial" panose="020B0604020202020204" pitchFamily="34" charset="0"/>
            <a:cs typeface="Arial" panose="020B0604020202020204" pitchFamily="34" charset="0"/>
          </a:endParaRPr>
        </a:p>
      </dgm:t>
    </dgm:pt>
    <dgm:pt modelId="{D3ACB598-558C-6E44-AE81-AEE49383FA76}">
      <dgm:prSet/>
      <dgm:spPr/>
      <dgm:t>
        <a:bodyPr/>
        <a:lstStyle/>
        <a:p>
          <a:r>
            <a:rPr lang="es-MX">
              <a:latin typeface="Arial" panose="020B0604020202020204" pitchFamily="34" charset="0"/>
              <a:cs typeface="Arial" panose="020B0604020202020204" pitchFamily="34" charset="0"/>
            </a:rPr>
            <a:t>Demuestre que las afirmaciones hechas a partir del análisis están justificadas y han producido hallazgos con integridad metodológica. </a:t>
          </a:r>
        </a:p>
      </dgm:t>
    </dgm:pt>
    <dgm:pt modelId="{54124319-F3F6-6B48-8490-BD2828BDA70B}" type="parTrans" cxnId="{80240230-F5A3-7F44-AF67-45AFBA46D68F}">
      <dgm:prSet/>
      <dgm:spPr/>
      <dgm:t>
        <a:bodyPr/>
        <a:lstStyle/>
        <a:p>
          <a:endParaRPr lang="es-MX">
            <a:latin typeface="Arial" panose="020B0604020202020204" pitchFamily="34" charset="0"/>
            <a:cs typeface="Arial" panose="020B0604020202020204" pitchFamily="34" charset="0"/>
          </a:endParaRPr>
        </a:p>
      </dgm:t>
    </dgm:pt>
    <dgm:pt modelId="{52824F0E-E23B-DE43-AE0C-B77BBB18FB1D}" type="sibTrans" cxnId="{80240230-F5A3-7F44-AF67-45AFBA46D68F}">
      <dgm:prSet/>
      <dgm:spPr/>
      <dgm:t>
        <a:bodyPr/>
        <a:lstStyle/>
        <a:p>
          <a:endParaRPr lang="es-MX">
            <a:latin typeface="Arial" panose="020B0604020202020204" pitchFamily="34" charset="0"/>
            <a:cs typeface="Arial" panose="020B0604020202020204" pitchFamily="34" charset="0"/>
          </a:endParaRPr>
        </a:p>
      </dgm:t>
    </dgm:pt>
    <dgm:pt modelId="{746D790E-AE30-7B49-805F-D5649F7E6452}">
      <dgm:prSet/>
      <dgm:spPr/>
      <dgm:t>
        <a:bodyPr/>
        <a:lstStyle/>
        <a:p>
          <a:r>
            <a:rPr lang="es-MX">
              <a:latin typeface="Arial" panose="020B0604020202020204" pitchFamily="34" charset="0"/>
              <a:cs typeface="Arial" panose="020B0604020202020204" pitchFamily="34" charset="0"/>
            </a:rPr>
            <a:t>Evalúe qué tan adecuados son los datos en cuanto a la capacidad de captar formas de diversidad más relevantes para la pregunta, los objetivos y el enfoque de la investigación.</a:t>
          </a:r>
        </a:p>
      </dgm:t>
    </dgm:pt>
    <dgm:pt modelId="{3D11C19B-0E8D-F24B-8110-4C1E7857BFF4}" type="parTrans" cxnId="{CA2722E0-E2D8-1442-90E5-B56A878E5A4F}">
      <dgm:prSet/>
      <dgm:spPr/>
      <dgm:t>
        <a:bodyPr/>
        <a:lstStyle/>
        <a:p>
          <a:endParaRPr lang="es-MX">
            <a:latin typeface="Arial" panose="020B0604020202020204" pitchFamily="34" charset="0"/>
            <a:cs typeface="Arial" panose="020B0604020202020204" pitchFamily="34" charset="0"/>
          </a:endParaRPr>
        </a:p>
      </dgm:t>
    </dgm:pt>
    <dgm:pt modelId="{4D6F27FE-4E34-9C45-BC97-B66D01CC518C}" type="sibTrans" cxnId="{CA2722E0-E2D8-1442-90E5-B56A878E5A4F}">
      <dgm:prSet/>
      <dgm:spPr/>
      <dgm:t>
        <a:bodyPr/>
        <a:lstStyle/>
        <a:p>
          <a:endParaRPr lang="es-MX">
            <a:latin typeface="Arial" panose="020B0604020202020204" pitchFamily="34" charset="0"/>
            <a:cs typeface="Arial" panose="020B0604020202020204" pitchFamily="34" charset="0"/>
          </a:endParaRPr>
        </a:p>
      </dgm:t>
    </dgm:pt>
    <dgm:pt modelId="{80B11ADB-D410-C349-8296-D884C132D774}">
      <dgm:prSet/>
      <dgm:spPr/>
      <dgm:t>
        <a:bodyPr/>
        <a:lstStyle/>
        <a:p>
          <a:r>
            <a:rPr lang="es-MX">
              <a:latin typeface="Arial" panose="020B0604020202020204" pitchFamily="34" charset="0"/>
              <a:cs typeface="Arial" panose="020B0604020202020204" pitchFamily="34" charset="0"/>
            </a:rPr>
            <a:t>Describa cómo se manejaron las perspectivas de los investigadores tanto en la recolección como en el análisis de datos. </a:t>
          </a:r>
        </a:p>
      </dgm:t>
    </dgm:pt>
    <dgm:pt modelId="{DDF331BC-B588-E348-BF40-50F0A3C394B5}" type="parTrans" cxnId="{3860D4FB-0962-A948-97BB-2B6AFC454D39}">
      <dgm:prSet/>
      <dgm:spPr/>
      <dgm:t>
        <a:bodyPr/>
        <a:lstStyle/>
        <a:p>
          <a:endParaRPr lang="es-MX">
            <a:latin typeface="Arial" panose="020B0604020202020204" pitchFamily="34" charset="0"/>
            <a:cs typeface="Arial" panose="020B0604020202020204" pitchFamily="34" charset="0"/>
          </a:endParaRPr>
        </a:p>
      </dgm:t>
    </dgm:pt>
    <dgm:pt modelId="{BD4F193F-3597-2842-B1BA-B276AACF8C10}" type="sibTrans" cxnId="{3860D4FB-0962-A948-97BB-2B6AFC454D39}">
      <dgm:prSet/>
      <dgm:spPr/>
      <dgm:t>
        <a:bodyPr/>
        <a:lstStyle/>
        <a:p>
          <a:endParaRPr lang="es-MX">
            <a:latin typeface="Arial" panose="020B0604020202020204" pitchFamily="34" charset="0"/>
            <a:cs typeface="Arial" panose="020B0604020202020204" pitchFamily="34" charset="0"/>
          </a:endParaRPr>
        </a:p>
      </dgm:t>
    </dgm:pt>
    <dgm:pt modelId="{0A767671-7C7C-5B4A-8E0F-C4753276E735}">
      <dgm:prSet/>
      <dgm:spPr/>
      <dgm:t>
        <a:bodyPr/>
        <a:lstStyle/>
        <a:p>
          <a:r>
            <a:rPr lang="es-MX">
              <a:latin typeface="Arial" panose="020B0604020202020204" pitchFamily="34" charset="0"/>
              <a:cs typeface="Arial" panose="020B0604020202020204" pitchFamily="34" charset="0"/>
            </a:rPr>
            <a:t>Demuestre que los hallazgos se basan en la evidencia.</a:t>
          </a:r>
        </a:p>
      </dgm:t>
    </dgm:pt>
    <dgm:pt modelId="{5D3AD710-32CC-DC4E-85EF-9899AB25F8A5}" type="parTrans" cxnId="{DA0CA387-407A-614E-908B-0221E210F3BD}">
      <dgm:prSet/>
      <dgm:spPr/>
      <dgm:t>
        <a:bodyPr/>
        <a:lstStyle/>
        <a:p>
          <a:endParaRPr lang="es-MX">
            <a:latin typeface="Arial" panose="020B0604020202020204" pitchFamily="34" charset="0"/>
            <a:cs typeface="Arial" panose="020B0604020202020204" pitchFamily="34" charset="0"/>
          </a:endParaRPr>
        </a:p>
      </dgm:t>
    </dgm:pt>
    <dgm:pt modelId="{15594CA7-8D59-2549-83A5-D8F872F6CC28}" type="sibTrans" cxnId="{DA0CA387-407A-614E-908B-0221E210F3BD}">
      <dgm:prSet/>
      <dgm:spPr/>
      <dgm:t>
        <a:bodyPr/>
        <a:lstStyle/>
        <a:p>
          <a:endParaRPr lang="es-MX">
            <a:latin typeface="Arial" panose="020B0604020202020204" pitchFamily="34" charset="0"/>
            <a:cs typeface="Arial" panose="020B0604020202020204" pitchFamily="34" charset="0"/>
          </a:endParaRPr>
        </a:p>
      </dgm:t>
    </dgm:pt>
    <dgm:pt modelId="{C0F35835-7DD4-F347-BDFD-D6F9B828E228}">
      <dgm:prSet/>
      <dgm:spPr/>
      <dgm:t>
        <a:bodyPr/>
        <a:lstStyle/>
        <a:p>
          <a:r>
            <a:rPr lang="es-MX">
              <a:latin typeface="Arial" panose="020B0604020202020204" pitchFamily="34" charset="0"/>
              <a:cs typeface="Arial" panose="020B0604020202020204" pitchFamily="34" charset="0"/>
            </a:rPr>
            <a:t>Demuestre que las contribuciones son perspicaces y significativas. </a:t>
          </a:r>
        </a:p>
      </dgm:t>
    </dgm:pt>
    <dgm:pt modelId="{6BF8CA19-147F-2D4D-8212-184502826297}" type="parTrans" cxnId="{16043DE0-8790-2B47-AD49-39314A0EA15C}">
      <dgm:prSet/>
      <dgm:spPr/>
      <dgm:t>
        <a:bodyPr/>
        <a:lstStyle/>
        <a:p>
          <a:endParaRPr lang="es-MX">
            <a:latin typeface="Arial" panose="020B0604020202020204" pitchFamily="34" charset="0"/>
            <a:cs typeface="Arial" panose="020B0604020202020204" pitchFamily="34" charset="0"/>
          </a:endParaRPr>
        </a:p>
      </dgm:t>
    </dgm:pt>
    <dgm:pt modelId="{1DDAF00D-82A3-C248-A475-51743A8412DF}" type="sibTrans" cxnId="{16043DE0-8790-2B47-AD49-39314A0EA15C}">
      <dgm:prSet/>
      <dgm:spPr/>
      <dgm:t>
        <a:bodyPr/>
        <a:lstStyle/>
        <a:p>
          <a:endParaRPr lang="es-MX">
            <a:latin typeface="Arial" panose="020B0604020202020204" pitchFamily="34" charset="0"/>
            <a:cs typeface="Arial" panose="020B0604020202020204" pitchFamily="34" charset="0"/>
          </a:endParaRPr>
        </a:p>
      </dgm:t>
    </dgm:pt>
    <dgm:pt modelId="{E3732B15-2EA8-7F40-9206-78B8D7005A62}">
      <dgm:prSet/>
      <dgm:spPr/>
      <dgm:t>
        <a:bodyPr/>
        <a:lstStyle/>
        <a:p>
          <a:r>
            <a:rPr lang="es-MX">
              <a:latin typeface="Arial" panose="020B0604020202020204" pitchFamily="34" charset="0"/>
              <a:cs typeface="Arial" panose="020B0604020202020204" pitchFamily="34" charset="0"/>
            </a:rPr>
            <a:t>Proporcione información contextual relevante a los hallazgos.</a:t>
          </a:r>
        </a:p>
      </dgm:t>
    </dgm:pt>
    <dgm:pt modelId="{01559AC4-A0A1-9D40-8F6C-4E62B9FA3E64}" type="parTrans" cxnId="{3C624D2F-6FF1-CE4C-B602-CEFA145634E8}">
      <dgm:prSet/>
      <dgm:spPr/>
      <dgm:t>
        <a:bodyPr/>
        <a:lstStyle/>
        <a:p>
          <a:endParaRPr lang="es-MX">
            <a:latin typeface="Arial" panose="020B0604020202020204" pitchFamily="34" charset="0"/>
            <a:cs typeface="Arial" panose="020B0604020202020204" pitchFamily="34" charset="0"/>
          </a:endParaRPr>
        </a:p>
      </dgm:t>
    </dgm:pt>
    <dgm:pt modelId="{0E2FE1EA-2221-2346-9076-B14874586F58}" type="sibTrans" cxnId="{3C624D2F-6FF1-CE4C-B602-CEFA145634E8}">
      <dgm:prSet/>
      <dgm:spPr/>
      <dgm:t>
        <a:bodyPr/>
        <a:lstStyle/>
        <a:p>
          <a:endParaRPr lang="es-MX">
            <a:latin typeface="Arial" panose="020B0604020202020204" pitchFamily="34" charset="0"/>
            <a:cs typeface="Arial" panose="020B0604020202020204" pitchFamily="34" charset="0"/>
          </a:endParaRPr>
        </a:p>
      </dgm:t>
    </dgm:pt>
    <dgm:pt modelId="{FA2CDAD5-60CA-3E46-8894-2C90E4E7C8CB}">
      <dgm:prSet/>
      <dgm:spPr/>
      <dgm:t>
        <a:bodyPr/>
        <a:lstStyle/>
        <a:p>
          <a:r>
            <a:rPr lang="es-MX">
              <a:latin typeface="Arial" panose="020B0604020202020204" pitchFamily="34" charset="0"/>
              <a:cs typeface="Arial" panose="020B0604020202020204" pitchFamily="34" charset="0"/>
            </a:rPr>
            <a:t>Presente los hallazgos de manera coherente. </a:t>
          </a:r>
        </a:p>
      </dgm:t>
    </dgm:pt>
    <dgm:pt modelId="{7C48AB2A-C9A6-1949-BCF5-F4955416E4D8}" type="parTrans" cxnId="{972C6CC4-C6C7-B243-A17A-906E60AC15AB}">
      <dgm:prSet/>
      <dgm:spPr/>
      <dgm:t>
        <a:bodyPr/>
        <a:lstStyle/>
        <a:p>
          <a:endParaRPr lang="es-MX">
            <a:latin typeface="Arial" panose="020B0604020202020204" pitchFamily="34" charset="0"/>
            <a:cs typeface="Arial" panose="020B0604020202020204" pitchFamily="34" charset="0"/>
          </a:endParaRPr>
        </a:p>
      </dgm:t>
    </dgm:pt>
    <dgm:pt modelId="{B83BB348-69DC-D545-ABDA-F0612672B95F}" type="sibTrans" cxnId="{972C6CC4-C6C7-B243-A17A-906E60AC15AB}">
      <dgm:prSet/>
      <dgm:spPr/>
      <dgm:t>
        <a:bodyPr/>
        <a:lstStyle/>
        <a:p>
          <a:endParaRPr lang="es-MX">
            <a:latin typeface="Arial" panose="020B0604020202020204" pitchFamily="34" charset="0"/>
            <a:cs typeface="Arial" panose="020B0604020202020204" pitchFamily="34" charset="0"/>
          </a:endParaRPr>
        </a:p>
      </dgm:t>
    </dgm:pt>
    <dgm:pt modelId="{B49BAE70-7D68-5B41-AC3A-58DBF87CCDAB}" type="pres">
      <dgm:prSet presAssocID="{77D16E59-0AF1-5441-B93E-304DF6EDF336}" presName="linear" presStyleCnt="0">
        <dgm:presLayoutVars>
          <dgm:animLvl val="lvl"/>
          <dgm:resizeHandles val="exact"/>
        </dgm:presLayoutVars>
      </dgm:prSet>
      <dgm:spPr/>
    </dgm:pt>
    <dgm:pt modelId="{B3F1AEEC-004E-204C-9092-776729B78A10}" type="pres">
      <dgm:prSet presAssocID="{20FCCD87-EBB0-B347-8FE8-BF97C91CB84E}" presName="parentText" presStyleLbl="node1" presStyleIdx="0" presStyleCnt="1">
        <dgm:presLayoutVars>
          <dgm:chMax val="0"/>
          <dgm:bulletEnabled val="1"/>
        </dgm:presLayoutVars>
      </dgm:prSet>
      <dgm:spPr/>
    </dgm:pt>
    <dgm:pt modelId="{E614710A-2EE1-7341-BAFE-42AC88C5B6B1}" type="pres">
      <dgm:prSet presAssocID="{20FCCD87-EBB0-B347-8FE8-BF97C91CB84E}" presName="childText" presStyleLbl="revTx" presStyleIdx="0" presStyleCnt="1">
        <dgm:presLayoutVars>
          <dgm:bulletEnabled val="1"/>
        </dgm:presLayoutVars>
      </dgm:prSet>
      <dgm:spPr/>
    </dgm:pt>
  </dgm:ptLst>
  <dgm:cxnLst>
    <dgm:cxn modelId="{9719BD10-AE2D-2F40-8687-C7850D72E846}" type="presOf" srcId="{20FCCD87-EBB0-B347-8FE8-BF97C91CB84E}" destId="{B3F1AEEC-004E-204C-9092-776729B78A10}" srcOrd="0" destOrd="0" presId="urn:microsoft.com/office/officeart/2005/8/layout/vList2"/>
    <dgm:cxn modelId="{D22E4A28-8093-A04F-A90D-91169BF585A7}" type="presOf" srcId="{0A767671-7C7C-5B4A-8E0F-C4753276E735}" destId="{E614710A-2EE1-7341-BAFE-42AC88C5B6B1}" srcOrd="0" destOrd="3" presId="urn:microsoft.com/office/officeart/2005/8/layout/vList2"/>
    <dgm:cxn modelId="{3C624D2F-6FF1-CE4C-B602-CEFA145634E8}" srcId="{20FCCD87-EBB0-B347-8FE8-BF97C91CB84E}" destId="{E3732B15-2EA8-7F40-9206-78B8D7005A62}" srcOrd="5" destOrd="0" parTransId="{01559AC4-A0A1-9D40-8F6C-4E62B9FA3E64}" sibTransId="{0E2FE1EA-2221-2346-9076-B14874586F58}"/>
    <dgm:cxn modelId="{80240230-F5A3-7F44-AF67-45AFBA46D68F}" srcId="{20FCCD87-EBB0-B347-8FE8-BF97C91CB84E}" destId="{D3ACB598-558C-6E44-AE81-AEE49383FA76}" srcOrd="0" destOrd="0" parTransId="{54124319-F3F6-6B48-8490-BD2828BDA70B}" sibTransId="{52824F0E-E23B-DE43-AE0C-B77BBB18FB1D}"/>
    <dgm:cxn modelId="{44256B83-6223-744A-A06D-CBE4AE0B8320}" srcId="{77D16E59-0AF1-5441-B93E-304DF6EDF336}" destId="{20FCCD87-EBB0-B347-8FE8-BF97C91CB84E}" srcOrd="0" destOrd="0" parTransId="{59D95206-D0EA-5A47-9B43-3A6AC5BC95BA}" sibTransId="{ED12B4D5-E63F-6B47-83BE-1C80BC672455}"/>
    <dgm:cxn modelId="{DA0CA387-407A-614E-908B-0221E210F3BD}" srcId="{20FCCD87-EBB0-B347-8FE8-BF97C91CB84E}" destId="{0A767671-7C7C-5B4A-8E0F-C4753276E735}" srcOrd="3" destOrd="0" parTransId="{5D3AD710-32CC-DC4E-85EF-9899AB25F8A5}" sibTransId="{15594CA7-8D59-2549-83A5-D8F872F6CC28}"/>
    <dgm:cxn modelId="{6623748A-AAE4-D343-AA7B-5AEA070418D8}" type="presOf" srcId="{FA2CDAD5-60CA-3E46-8894-2C90E4E7C8CB}" destId="{E614710A-2EE1-7341-BAFE-42AC88C5B6B1}" srcOrd="0" destOrd="6" presId="urn:microsoft.com/office/officeart/2005/8/layout/vList2"/>
    <dgm:cxn modelId="{A37C918A-5F5B-E84E-A34A-13A738F054F2}" type="presOf" srcId="{80B11ADB-D410-C349-8296-D884C132D774}" destId="{E614710A-2EE1-7341-BAFE-42AC88C5B6B1}" srcOrd="0" destOrd="2" presId="urn:microsoft.com/office/officeart/2005/8/layout/vList2"/>
    <dgm:cxn modelId="{60F0B48F-65DC-8B42-8430-7CE1E418C36C}" type="presOf" srcId="{C0F35835-7DD4-F347-BDFD-D6F9B828E228}" destId="{E614710A-2EE1-7341-BAFE-42AC88C5B6B1}" srcOrd="0" destOrd="4" presId="urn:microsoft.com/office/officeart/2005/8/layout/vList2"/>
    <dgm:cxn modelId="{CB4C2192-6DAF-5344-AEB8-AE2D563566B6}" type="presOf" srcId="{746D790E-AE30-7B49-805F-D5649F7E6452}" destId="{E614710A-2EE1-7341-BAFE-42AC88C5B6B1}" srcOrd="0" destOrd="1" presId="urn:microsoft.com/office/officeart/2005/8/layout/vList2"/>
    <dgm:cxn modelId="{972C6CC4-C6C7-B243-A17A-906E60AC15AB}" srcId="{20FCCD87-EBB0-B347-8FE8-BF97C91CB84E}" destId="{FA2CDAD5-60CA-3E46-8894-2C90E4E7C8CB}" srcOrd="6" destOrd="0" parTransId="{7C48AB2A-C9A6-1949-BCF5-F4955416E4D8}" sibTransId="{B83BB348-69DC-D545-ABDA-F0612672B95F}"/>
    <dgm:cxn modelId="{E2F2F2D6-9E96-DC44-8FB8-D25934B474DD}" type="presOf" srcId="{77D16E59-0AF1-5441-B93E-304DF6EDF336}" destId="{B49BAE70-7D68-5B41-AC3A-58DBF87CCDAB}" srcOrd="0" destOrd="0" presId="urn:microsoft.com/office/officeart/2005/8/layout/vList2"/>
    <dgm:cxn modelId="{05F016E0-FFD9-AE43-86A7-307B385C7F6D}" type="presOf" srcId="{E3732B15-2EA8-7F40-9206-78B8D7005A62}" destId="{E614710A-2EE1-7341-BAFE-42AC88C5B6B1}" srcOrd="0" destOrd="5" presId="urn:microsoft.com/office/officeart/2005/8/layout/vList2"/>
    <dgm:cxn modelId="{CA2722E0-E2D8-1442-90E5-B56A878E5A4F}" srcId="{20FCCD87-EBB0-B347-8FE8-BF97C91CB84E}" destId="{746D790E-AE30-7B49-805F-D5649F7E6452}" srcOrd="1" destOrd="0" parTransId="{3D11C19B-0E8D-F24B-8110-4C1E7857BFF4}" sibTransId="{4D6F27FE-4E34-9C45-BC97-B66D01CC518C}"/>
    <dgm:cxn modelId="{16043DE0-8790-2B47-AD49-39314A0EA15C}" srcId="{20FCCD87-EBB0-B347-8FE8-BF97C91CB84E}" destId="{C0F35835-7DD4-F347-BDFD-D6F9B828E228}" srcOrd="4" destOrd="0" parTransId="{6BF8CA19-147F-2D4D-8212-184502826297}" sibTransId="{1DDAF00D-82A3-C248-A475-51743A8412DF}"/>
    <dgm:cxn modelId="{CC1873E0-D2B8-334B-8AEA-04CB25FBE76C}" type="presOf" srcId="{D3ACB598-558C-6E44-AE81-AEE49383FA76}" destId="{E614710A-2EE1-7341-BAFE-42AC88C5B6B1}" srcOrd="0" destOrd="0" presId="urn:microsoft.com/office/officeart/2005/8/layout/vList2"/>
    <dgm:cxn modelId="{3860D4FB-0962-A948-97BB-2B6AFC454D39}" srcId="{20FCCD87-EBB0-B347-8FE8-BF97C91CB84E}" destId="{80B11ADB-D410-C349-8296-D884C132D774}" srcOrd="2" destOrd="0" parTransId="{DDF331BC-B588-E348-BF40-50F0A3C394B5}" sibTransId="{BD4F193F-3597-2842-B1BA-B276AACF8C10}"/>
    <dgm:cxn modelId="{28E2D5C5-05CE-3045-88FF-7C433050239B}" type="presParOf" srcId="{B49BAE70-7D68-5B41-AC3A-58DBF87CCDAB}" destId="{B3F1AEEC-004E-204C-9092-776729B78A10}" srcOrd="0" destOrd="0" presId="urn:microsoft.com/office/officeart/2005/8/layout/vList2"/>
    <dgm:cxn modelId="{2DA530C7-CFF8-074F-A698-3380A7C59634}" type="presParOf" srcId="{B49BAE70-7D68-5B41-AC3A-58DBF87CCDAB}" destId="{E614710A-2EE1-7341-BAFE-42AC88C5B6B1}"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E7C1345-1CA0-1144-BA0E-52380BD1A099}"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es-MX"/>
        </a:p>
      </dgm:t>
    </dgm:pt>
    <dgm:pt modelId="{E787A98B-FAFB-684D-A86D-0BE1B3E8ACF1}">
      <dgm:prSet/>
      <dgm:spPr/>
      <dgm:t>
        <a:bodyPr/>
        <a:lstStyle/>
        <a:p>
          <a:r>
            <a:rPr lang="es-MX">
              <a:latin typeface="Arial" panose="020B0604020202020204" pitchFamily="34" charset="0"/>
              <a:cs typeface="Arial" panose="020B0604020202020204" pitchFamily="34" charset="0"/>
            </a:rPr>
            <a:t>Hallazgos/ Resultados</a:t>
          </a:r>
        </a:p>
      </dgm:t>
    </dgm:pt>
    <dgm:pt modelId="{AD486520-894A-EC4A-B9A9-2A1F19851B31}" type="parTrans" cxnId="{A03EAC12-19E0-534E-9819-25422AFB4AF9}">
      <dgm:prSet/>
      <dgm:spPr/>
      <dgm:t>
        <a:bodyPr/>
        <a:lstStyle/>
        <a:p>
          <a:endParaRPr lang="es-MX">
            <a:latin typeface="Arial" panose="020B0604020202020204" pitchFamily="34" charset="0"/>
            <a:cs typeface="Arial" panose="020B0604020202020204" pitchFamily="34" charset="0"/>
          </a:endParaRPr>
        </a:p>
      </dgm:t>
    </dgm:pt>
    <dgm:pt modelId="{56979DCB-6C7B-8C42-ACC4-AEDB5C3CBB8B}" type="sibTrans" cxnId="{A03EAC12-19E0-534E-9819-25422AFB4AF9}">
      <dgm:prSet/>
      <dgm:spPr/>
      <dgm:t>
        <a:bodyPr/>
        <a:lstStyle/>
        <a:p>
          <a:endParaRPr lang="es-MX">
            <a:latin typeface="Arial" panose="020B0604020202020204" pitchFamily="34" charset="0"/>
            <a:cs typeface="Arial" panose="020B0604020202020204" pitchFamily="34" charset="0"/>
          </a:endParaRPr>
        </a:p>
      </dgm:t>
    </dgm:pt>
    <dgm:pt modelId="{9FE3AA95-3DFA-5B45-8D24-9F50D2A62F9C}">
      <dgm:prSet/>
      <dgm:spPr>
        <a:solidFill>
          <a:schemeClr val="accent6">
            <a:lumMod val="60000"/>
            <a:lumOff val="40000"/>
          </a:schemeClr>
        </a:solidFill>
      </dgm:spPr>
      <dgm:t>
        <a:bodyPr/>
        <a:lstStyle/>
        <a:p>
          <a:r>
            <a:rPr lang="es-MX" dirty="0">
              <a:latin typeface="Arial" panose="020B0604020202020204" pitchFamily="34" charset="0"/>
              <a:cs typeface="Arial" panose="020B0604020202020204" pitchFamily="34" charset="0"/>
            </a:rPr>
            <a:t>Subsecciones de los hallazgos/ resultados</a:t>
          </a:r>
        </a:p>
      </dgm:t>
    </dgm:pt>
    <dgm:pt modelId="{39906C6F-16B5-D942-8094-EACF6BB9E327}" type="parTrans" cxnId="{4E16A759-FD05-F345-B357-2AF2C39022A3}">
      <dgm:prSet/>
      <dgm:spPr/>
      <dgm:t>
        <a:bodyPr/>
        <a:lstStyle/>
        <a:p>
          <a:endParaRPr lang="es-MX">
            <a:latin typeface="Arial" panose="020B0604020202020204" pitchFamily="34" charset="0"/>
            <a:cs typeface="Arial" panose="020B0604020202020204" pitchFamily="34" charset="0"/>
          </a:endParaRPr>
        </a:p>
      </dgm:t>
    </dgm:pt>
    <dgm:pt modelId="{6657ED33-12C1-7944-99C0-FAD1FAB3B147}" type="sibTrans" cxnId="{4E16A759-FD05-F345-B357-2AF2C39022A3}">
      <dgm:prSet/>
      <dgm:spPr/>
      <dgm:t>
        <a:bodyPr/>
        <a:lstStyle/>
        <a:p>
          <a:endParaRPr lang="es-MX">
            <a:latin typeface="Arial" panose="020B0604020202020204" pitchFamily="34" charset="0"/>
            <a:cs typeface="Arial" panose="020B0604020202020204" pitchFamily="34" charset="0"/>
          </a:endParaRPr>
        </a:p>
      </dgm:t>
    </dgm:pt>
    <dgm:pt modelId="{D79DE221-EB78-A24C-9960-154C3E6A1BD8}">
      <dgm:prSet/>
      <dgm:spPr/>
      <dgm:t>
        <a:bodyPr/>
        <a:lstStyle/>
        <a:p>
          <a:r>
            <a:rPr lang="es-MX">
              <a:latin typeface="Arial" panose="020B0604020202020204" pitchFamily="34" charset="0"/>
              <a:cs typeface="Arial" panose="020B0604020202020204" pitchFamily="34" charset="0"/>
            </a:rPr>
            <a:t>Presente los hallazgos de la investigación de forma compatible con el diseño del estudio.</a:t>
          </a:r>
        </a:p>
      </dgm:t>
    </dgm:pt>
    <dgm:pt modelId="{734E2EE0-8C1F-0144-935A-AB31186C43C7}" type="parTrans" cxnId="{00FEAA8F-A1EC-0747-A652-541AC8F4521B}">
      <dgm:prSet/>
      <dgm:spPr/>
      <dgm:t>
        <a:bodyPr/>
        <a:lstStyle/>
        <a:p>
          <a:endParaRPr lang="es-MX">
            <a:latin typeface="Arial" panose="020B0604020202020204" pitchFamily="34" charset="0"/>
            <a:cs typeface="Arial" panose="020B0604020202020204" pitchFamily="34" charset="0"/>
          </a:endParaRPr>
        </a:p>
      </dgm:t>
    </dgm:pt>
    <dgm:pt modelId="{B9BB17B6-3120-4640-B651-4503ED4E14B8}" type="sibTrans" cxnId="{00FEAA8F-A1EC-0747-A652-541AC8F4521B}">
      <dgm:prSet/>
      <dgm:spPr/>
      <dgm:t>
        <a:bodyPr/>
        <a:lstStyle/>
        <a:p>
          <a:endParaRPr lang="es-MX">
            <a:latin typeface="Arial" panose="020B0604020202020204" pitchFamily="34" charset="0"/>
            <a:cs typeface="Arial" panose="020B0604020202020204" pitchFamily="34" charset="0"/>
          </a:endParaRPr>
        </a:p>
      </dgm:t>
    </dgm:pt>
    <dgm:pt modelId="{BB638DA7-CDE4-5249-865A-1DB86762C055}">
      <dgm:prSet/>
      <dgm:spPr/>
      <dgm:t>
        <a:bodyPr/>
        <a:lstStyle/>
        <a:p>
          <a:r>
            <a:rPr lang="es-MX">
              <a:latin typeface="Arial" panose="020B0604020202020204" pitchFamily="34" charset="0"/>
              <a:cs typeface="Arial" panose="020B0604020202020204" pitchFamily="34" charset="0"/>
            </a:rPr>
            <a:t>Presente ilustraciones en síntesis (diagramas, tablas, modelos). </a:t>
          </a:r>
        </a:p>
      </dgm:t>
    </dgm:pt>
    <dgm:pt modelId="{7701822C-41F8-7D41-9658-9E87825A08F8}" type="parTrans" cxnId="{04914FE2-17FD-0245-AC16-25363B98589B}">
      <dgm:prSet/>
      <dgm:spPr/>
      <dgm:t>
        <a:bodyPr/>
        <a:lstStyle/>
        <a:p>
          <a:endParaRPr lang="es-MX">
            <a:latin typeface="Arial" panose="020B0604020202020204" pitchFamily="34" charset="0"/>
            <a:cs typeface="Arial" panose="020B0604020202020204" pitchFamily="34" charset="0"/>
          </a:endParaRPr>
        </a:p>
      </dgm:t>
    </dgm:pt>
    <dgm:pt modelId="{31E56112-D4AB-4943-A5EE-CF9DD1171AB5}" type="sibTrans" cxnId="{04914FE2-17FD-0245-AC16-25363B98589B}">
      <dgm:prSet/>
      <dgm:spPr/>
      <dgm:t>
        <a:bodyPr/>
        <a:lstStyle/>
        <a:p>
          <a:endParaRPr lang="es-MX">
            <a:latin typeface="Arial" panose="020B0604020202020204" pitchFamily="34" charset="0"/>
            <a:cs typeface="Arial" panose="020B0604020202020204" pitchFamily="34" charset="0"/>
          </a:endParaRPr>
        </a:p>
      </dgm:t>
    </dgm:pt>
    <dgm:pt modelId="{9A78A963-DB9E-4449-8C66-2D72BC383242}">
      <dgm:prSet/>
      <dgm:spPr/>
      <dgm:t>
        <a:bodyPr/>
        <a:lstStyle/>
        <a:p>
          <a:r>
            <a:rPr lang="es-MX">
              <a:latin typeface="Arial" panose="020B0604020202020204" pitchFamily="34" charset="0"/>
              <a:cs typeface="Arial" panose="020B0604020202020204" pitchFamily="34" charset="0"/>
            </a:rPr>
            <a:t>Discusión</a:t>
          </a:r>
        </a:p>
      </dgm:t>
    </dgm:pt>
    <dgm:pt modelId="{4635BCB6-EBD7-EF47-AD29-0982BBF022BC}" type="parTrans" cxnId="{550A4F78-4E38-3143-BAA0-8B33F87C05B5}">
      <dgm:prSet/>
      <dgm:spPr/>
      <dgm:t>
        <a:bodyPr/>
        <a:lstStyle/>
        <a:p>
          <a:endParaRPr lang="es-MX">
            <a:latin typeface="Arial" panose="020B0604020202020204" pitchFamily="34" charset="0"/>
            <a:cs typeface="Arial" panose="020B0604020202020204" pitchFamily="34" charset="0"/>
          </a:endParaRPr>
        </a:p>
      </dgm:t>
    </dgm:pt>
    <dgm:pt modelId="{9B74DF15-898B-9342-8172-AB9CF6703CF3}" type="sibTrans" cxnId="{550A4F78-4E38-3143-BAA0-8B33F87C05B5}">
      <dgm:prSet/>
      <dgm:spPr/>
      <dgm:t>
        <a:bodyPr/>
        <a:lstStyle/>
        <a:p>
          <a:endParaRPr lang="es-MX">
            <a:latin typeface="Arial" panose="020B0604020202020204" pitchFamily="34" charset="0"/>
            <a:cs typeface="Arial" panose="020B0604020202020204" pitchFamily="34" charset="0"/>
          </a:endParaRPr>
        </a:p>
      </dgm:t>
    </dgm:pt>
    <dgm:pt modelId="{86E6993F-4915-EF40-82E0-2A72E528C0A8}">
      <dgm:prSet/>
      <dgm:spPr>
        <a:solidFill>
          <a:schemeClr val="accent6">
            <a:lumMod val="60000"/>
            <a:lumOff val="40000"/>
          </a:schemeClr>
        </a:solidFill>
      </dgm:spPr>
      <dgm:t>
        <a:bodyPr/>
        <a:lstStyle/>
        <a:p>
          <a:r>
            <a:rPr lang="es-MX" dirty="0">
              <a:latin typeface="Arial" panose="020B0604020202020204" pitchFamily="34" charset="0"/>
              <a:cs typeface="Arial" panose="020B0604020202020204" pitchFamily="34" charset="0"/>
            </a:rPr>
            <a:t>Subsecciones de la discusión</a:t>
          </a:r>
        </a:p>
      </dgm:t>
    </dgm:pt>
    <dgm:pt modelId="{9170BB66-ABB4-0B4D-B652-3A783D121CE3}" type="parTrans" cxnId="{7D8399F8-B927-374E-BF2B-F8E9A81A1465}">
      <dgm:prSet/>
      <dgm:spPr/>
      <dgm:t>
        <a:bodyPr/>
        <a:lstStyle/>
        <a:p>
          <a:endParaRPr lang="es-MX">
            <a:latin typeface="Arial" panose="020B0604020202020204" pitchFamily="34" charset="0"/>
            <a:cs typeface="Arial" panose="020B0604020202020204" pitchFamily="34" charset="0"/>
          </a:endParaRPr>
        </a:p>
      </dgm:t>
    </dgm:pt>
    <dgm:pt modelId="{1BDB8799-D83F-4740-A303-CCC1076BBFEB}" type="sibTrans" cxnId="{7D8399F8-B927-374E-BF2B-F8E9A81A1465}">
      <dgm:prSet/>
      <dgm:spPr/>
      <dgm:t>
        <a:bodyPr/>
        <a:lstStyle/>
        <a:p>
          <a:endParaRPr lang="es-MX">
            <a:latin typeface="Arial" panose="020B0604020202020204" pitchFamily="34" charset="0"/>
            <a:cs typeface="Arial" panose="020B0604020202020204" pitchFamily="34" charset="0"/>
          </a:endParaRPr>
        </a:p>
      </dgm:t>
    </dgm:pt>
    <dgm:pt modelId="{0D7C54C0-CFBB-D549-9F66-229852EA08FA}">
      <dgm:prSet/>
      <dgm:spPr/>
      <dgm:t>
        <a:bodyPr/>
        <a:lstStyle/>
        <a:p>
          <a:r>
            <a:rPr lang="es-MX">
              <a:latin typeface="Arial" panose="020B0604020202020204" pitchFamily="34" charset="0"/>
              <a:cs typeface="Arial" panose="020B0604020202020204" pitchFamily="34" charset="0"/>
            </a:rPr>
            <a:t>Describa las contribucciones centrales y su significado en el avance de los entendimientos disciplinarios.</a:t>
          </a:r>
        </a:p>
      </dgm:t>
    </dgm:pt>
    <dgm:pt modelId="{3920B18B-311F-954C-B4BA-4816B5135DCF}" type="parTrans" cxnId="{7ADA25E9-6358-224D-BB7B-1F846EF2E6C5}">
      <dgm:prSet/>
      <dgm:spPr/>
      <dgm:t>
        <a:bodyPr/>
        <a:lstStyle/>
        <a:p>
          <a:endParaRPr lang="es-MX">
            <a:latin typeface="Arial" panose="020B0604020202020204" pitchFamily="34" charset="0"/>
            <a:cs typeface="Arial" panose="020B0604020202020204" pitchFamily="34" charset="0"/>
          </a:endParaRPr>
        </a:p>
      </dgm:t>
    </dgm:pt>
    <dgm:pt modelId="{7601C9A9-4747-4046-A979-E661F627B5C3}" type="sibTrans" cxnId="{7ADA25E9-6358-224D-BB7B-1F846EF2E6C5}">
      <dgm:prSet/>
      <dgm:spPr/>
      <dgm:t>
        <a:bodyPr/>
        <a:lstStyle/>
        <a:p>
          <a:endParaRPr lang="es-MX">
            <a:latin typeface="Arial" panose="020B0604020202020204" pitchFamily="34" charset="0"/>
            <a:cs typeface="Arial" panose="020B0604020202020204" pitchFamily="34" charset="0"/>
          </a:endParaRPr>
        </a:p>
      </dgm:t>
    </dgm:pt>
    <dgm:pt modelId="{83AED9C8-9EAB-8549-B970-86531F3B1643}">
      <dgm:prSet/>
      <dgm:spPr/>
      <dgm:t>
        <a:bodyPr/>
        <a:lstStyle/>
        <a:p>
          <a:r>
            <a:rPr lang="es-MX">
              <a:latin typeface="Arial" panose="020B0604020202020204" pitchFamily="34" charset="0"/>
              <a:cs typeface="Arial" panose="020B0604020202020204" pitchFamily="34" charset="0"/>
            </a:rPr>
            <a:t>Describa los tipos de contribuciones hechas por los hallazgos y cómo pueden ser utilizados para mejorar. </a:t>
          </a:r>
        </a:p>
      </dgm:t>
    </dgm:pt>
    <dgm:pt modelId="{D1325D4B-E0A8-EA4E-B94E-680307ADD97F}" type="parTrans" cxnId="{265EE581-27D7-1045-BBD0-8C1EDDF5B96D}">
      <dgm:prSet/>
      <dgm:spPr/>
      <dgm:t>
        <a:bodyPr/>
        <a:lstStyle/>
        <a:p>
          <a:endParaRPr lang="es-MX">
            <a:latin typeface="Arial" panose="020B0604020202020204" pitchFamily="34" charset="0"/>
            <a:cs typeface="Arial" panose="020B0604020202020204" pitchFamily="34" charset="0"/>
          </a:endParaRPr>
        </a:p>
      </dgm:t>
    </dgm:pt>
    <dgm:pt modelId="{370D21CC-3209-994A-924D-C62F091D41A2}" type="sibTrans" cxnId="{265EE581-27D7-1045-BBD0-8C1EDDF5B96D}">
      <dgm:prSet/>
      <dgm:spPr/>
      <dgm:t>
        <a:bodyPr/>
        <a:lstStyle/>
        <a:p>
          <a:endParaRPr lang="es-MX">
            <a:latin typeface="Arial" panose="020B0604020202020204" pitchFamily="34" charset="0"/>
            <a:cs typeface="Arial" panose="020B0604020202020204" pitchFamily="34" charset="0"/>
          </a:endParaRPr>
        </a:p>
      </dgm:t>
    </dgm:pt>
    <dgm:pt modelId="{C02FDD24-6F53-544B-BE6B-D29449FFEE39}">
      <dgm:prSet/>
      <dgm:spPr/>
      <dgm:t>
        <a:bodyPr/>
        <a:lstStyle/>
        <a:p>
          <a:r>
            <a:rPr lang="es-MX">
              <a:latin typeface="Arial" panose="020B0604020202020204" pitchFamily="34" charset="0"/>
              <a:cs typeface="Arial" panose="020B0604020202020204" pitchFamily="34" charset="0"/>
            </a:rPr>
            <a:t>Identifique las similitudes y diferencias con las teorías y hallazgos de investigaciones anteriores. </a:t>
          </a:r>
        </a:p>
      </dgm:t>
    </dgm:pt>
    <dgm:pt modelId="{E95D5B08-6FFF-F945-807B-74C4786E04DD}" type="parTrans" cxnId="{7B24FD29-6283-4E41-AC08-8C8662723436}">
      <dgm:prSet/>
      <dgm:spPr/>
      <dgm:t>
        <a:bodyPr/>
        <a:lstStyle/>
        <a:p>
          <a:endParaRPr lang="es-MX">
            <a:latin typeface="Arial" panose="020B0604020202020204" pitchFamily="34" charset="0"/>
            <a:cs typeface="Arial" panose="020B0604020202020204" pitchFamily="34" charset="0"/>
          </a:endParaRPr>
        </a:p>
      </dgm:t>
    </dgm:pt>
    <dgm:pt modelId="{11068CE6-F5C1-0144-A8B8-AB2239A2FFCF}" type="sibTrans" cxnId="{7B24FD29-6283-4E41-AC08-8C8662723436}">
      <dgm:prSet/>
      <dgm:spPr/>
      <dgm:t>
        <a:bodyPr/>
        <a:lstStyle/>
        <a:p>
          <a:endParaRPr lang="es-MX">
            <a:latin typeface="Arial" panose="020B0604020202020204" pitchFamily="34" charset="0"/>
            <a:cs typeface="Arial" panose="020B0604020202020204" pitchFamily="34" charset="0"/>
          </a:endParaRPr>
        </a:p>
      </dgm:t>
    </dgm:pt>
    <dgm:pt modelId="{DA80CEEE-9EB9-7F42-993A-7FE841471450}">
      <dgm:prSet/>
      <dgm:spPr/>
      <dgm:t>
        <a:bodyPr/>
        <a:lstStyle/>
        <a:p>
          <a:r>
            <a:rPr lang="es-MX">
              <a:latin typeface="Arial" panose="020B0604020202020204" pitchFamily="34" charset="0"/>
              <a:cs typeface="Arial" panose="020B0604020202020204" pitchFamily="34" charset="0"/>
            </a:rPr>
            <a:t>Identifique los puntos fuertes  y las limitaciones del estudio. </a:t>
          </a:r>
        </a:p>
      </dgm:t>
    </dgm:pt>
    <dgm:pt modelId="{61D3EDB1-C31A-D44C-B9C1-7F05E933F592}" type="parTrans" cxnId="{A8E369F0-3177-8642-84AE-79379068F971}">
      <dgm:prSet/>
      <dgm:spPr/>
      <dgm:t>
        <a:bodyPr/>
        <a:lstStyle/>
        <a:p>
          <a:endParaRPr lang="es-MX">
            <a:latin typeface="Arial" panose="020B0604020202020204" pitchFamily="34" charset="0"/>
            <a:cs typeface="Arial" panose="020B0604020202020204" pitchFamily="34" charset="0"/>
          </a:endParaRPr>
        </a:p>
      </dgm:t>
    </dgm:pt>
    <dgm:pt modelId="{1BB21322-D9EA-FF45-82E2-511F5D3F24E2}" type="sibTrans" cxnId="{A8E369F0-3177-8642-84AE-79379068F971}">
      <dgm:prSet/>
      <dgm:spPr/>
      <dgm:t>
        <a:bodyPr/>
        <a:lstStyle/>
        <a:p>
          <a:endParaRPr lang="es-MX">
            <a:latin typeface="Arial" panose="020B0604020202020204" pitchFamily="34" charset="0"/>
            <a:cs typeface="Arial" panose="020B0604020202020204" pitchFamily="34" charset="0"/>
          </a:endParaRPr>
        </a:p>
      </dgm:t>
    </dgm:pt>
    <dgm:pt modelId="{B51904DC-12CF-C74A-8615-D2CE23C363DA}" type="pres">
      <dgm:prSet presAssocID="{9E7C1345-1CA0-1144-BA0E-52380BD1A099}" presName="linear" presStyleCnt="0">
        <dgm:presLayoutVars>
          <dgm:animLvl val="lvl"/>
          <dgm:resizeHandles val="exact"/>
        </dgm:presLayoutVars>
      </dgm:prSet>
      <dgm:spPr/>
    </dgm:pt>
    <dgm:pt modelId="{64D96926-758F-B842-8304-BC85FE720467}" type="pres">
      <dgm:prSet presAssocID="{E787A98B-FAFB-684D-A86D-0BE1B3E8ACF1}" presName="parentText" presStyleLbl="node1" presStyleIdx="0" presStyleCnt="4">
        <dgm:presLayoutVars>
          <dgm:chMax val="0"/>
          <dgm:bulletEnabled val="1"/>
        </dgm:presLayoutVars>
      </dgm:prSet>
      <dgm:spPr/>
    </dgm:pt>
    <dgm:pt modelId="{4501FD00-BC1A-5540-BB4A-5AA79DDDA181}" type="pres">
      <dgm:prSet presAssocID="{56979DCB-6C7B-8C42-ACC4-AEDB5C3CBB8B}" presName="spacer" presStyleCnt="0"/>
      <dgm:spPr/>
    </dgm:pt>
    <dgm:pt modelId="{611A374A-3EEB-AA44-9022-A0F4179142DC}" type="pres">
      <dgm:prSet presAssocID="{9FE3AA95-3DFA-5B45-8D24-9F50D2A62F9C}" presName="parentText" presStyleLbl="node1" presStyleIdx="1" presStyleCnt="4">
        <dgm:presLayoutVars>
          <dgm:chMax val="0"/>
          <dgm:bulletEnabled val="1"/>
        </dgm:presLayoutVars>
      </dgm:prSet>
      <dgm:spPr/>
    </dgm:pt>
    <dgm:pt modelId="{CA4AA92A-0EAC-F644-9599-91032EF31079}" type="pres">
      <dgm:prSet presAssocID="{9FE3AA95-3DFA-5B45-8D24-9F50D2A62F9C}" presName="childText" presStyleLbl="revTx" presStyleIdx="0" presStyleCnt="2">
        <dgm:presLayoutVars>
          <dgm:bulletEnabled val="1"/>
        </dgm:presLayoutVars>
      </dgm:prSet>
      <dgm:spPr/>
    </dgm:pt>
    <dgm:pt modelId="{EE53656D-C479-1440-A331-2EEC81A3EFA4}" type="pres">
      <dgm:prSet presAssocID="{9A78A963-DB9E-4449-8C66-2D72BC383242}" presName="parentText" presStyleLbl="node1" presStyleIdx="2" presStyleCnt="4">
        <dgm:presLayoutVars>
          <dgm:chMax val="0"/>
          <dgm:bulletEnabled val="1"/>
        </dgm:presLayoutVars>
      </dgm:prSet>
      <dgm:spPr/>
    </dgm:pt>
    <dgm:pt modelId="{D9ACAAB1-8AC7-8E44-B2C9-3D2F318FF0D9}" type="pres">
      <dgm:prSet presAssocID="{9B74DF15-898B-9342-8172-AB9CF6703CF3}" presName="spacer" presStyleCnt="0"/>
      <dgm:spPr/>
    </dgm:pt>
    <dgm:pt modelId="{790F4AF3-AFBD-D942-A7BA-BCB7DA44B117}" type="pres">
      <dgm:prSet presAssocID="{86E6993F-4915-EF40-82E0-2A72E528C0A8}" presName="parentText" presStyleLbl="node1" presStyleIdx="3" presStyleCnt="4">
        <dgm:presLayoutVars>
          <dgm:chMax val="0"/>
          <dgm:bulletEnabled val="1"/>
        </dgm:presLayoutVars>
      </dgm:prSet>
      <dgm:spPr/>
    </dgm:pt>
    <dgm:pt modelId="{B98514C3-0878-AF43-9301-E698D84A0DE6}" type="pres">
      <dgm:prSet presAssocID="{86E6993F-4915-EF40-82E0-2A72E528C0A8}" presName="childText" presStyleLbl="revTx" presStyleIdx="1" presStyleCnt="2">
        <dgm:presLayoutVars>
          <dgm:bulletEnabled val="1"/>
        </dgm:presLayoutVars>
      </dgm:prSet>
      <dgm:spPr/>
    </dgm:pt>
  </dgm:ptLst>
  <dgm:cxnLst>
    <dgm:cxn modelId="{5A10C704-5ED4-8749-9F19-01EFD4AEEE67}" type="presOf" srcId="{C02FDD24-6F53-544B-BE6B-D29449FFEE39}" destId="{B98514C3-0878-AF43-9301-E698D84A0DE6}" srcOrd="0" destOrd="2" presId="urn:microsoft.com/office/officeart/2005/8/layout/vList2"/>
    <dgm:cxn modelId="{438CB507-8601-BF4D-89EE-32483B55F808}" type="presOf" srcId="{D79DE221-EB78-A24C-9960-154C3E6A1BD8}" destId="{CA4AA92A-0EAC-F644-9599-91032EF31079}" srcOrd="0" destOrd="0" presId="urn:microsoft.com/office/officeart/2005/8/layout/vList2"/>
    <dgm:cxn modelId="{A03EAC12-19E0-534E-9819-25422AFB4AF9}" srcId="{9E7C1345-1CA0-1144-BA0E-52380BD1A099}" destId="{E787A98B-FAFB-684D-A86D-0BE1B3E8ACF1}" srcOrd="0" destOrd="0" parTransId="{AD486520-894A-EC4A-B9A9-2A1F19851B31}" sibTransId="{56979DCB-6C7B-8C42-ACC4-AEDB5C3CBB8B}"/>
    <dgm:cxn modelId="{33F19A21-1B94-4A48-965A-B0E7A9B29DA8}" type="presOf" srcId="{0D7C54C0-CFBB-D549-9F66-229852EA08FA}" destId="{B98514C3-0878-AF43-9301-E698D84A0DE6}" srcOrd="0" destOrd="0" presId="urn:microsoft.com/office/officeart/2005/8/layout/vList2"/>
    <dgm:cxn modelId="{7B24FD29-6283-4E41-AC08-8C8662723436}" srcId="{86E6993F-4915-EF40-82E0-2A72E528C0A8}" destId="{C02FDD24-6F53-544B-BE6B-D29449FFEE39}" srcOrd="2" destOrd="0" parTransId="{E95D5B08-6FFF-F945-807B-74C4786E04DD}" sibTransId="{11068CE6-F5C1-0144-A8B8-AB2239A2FFCF}"/>
    <dgm:cxn modelId="{E84C4D54-4799-CC43-A638-545E3DA1294E}" type="presOf" srcId="{86E6993F-4915-EF40-82E0-2A72E528C0A8}" destId="{790F4AF3-AFBD-D942-A7BA-BCB7DA44B117}" srcOrd="0" destOrd="0" presId="urn:microsoft.com/office/officeart/2005/8/layout/vList2"/>
    <dgm:cxn modelId="{4E16A759-FD05-F345-B357-2AF2C39022A3}" srcId="{9E7C1345-1CA0-1144-BA0E-52380BD1A099}" destId="{9FE3AA95-3DFA-5B45-8D24-9F50D2A62F9C}" srcOrd="1" destOrd="0" parTransId="{39906C6F-16B5-D942-8094-EACF6BB9E327}" sibTransId="{6657ED33-12C1-7944-99C0-FAD1FAB3B147}"/>
    <dgm:cxn modelId="{550A4F78-4E38-3143-BAA0-8B33F87C05B5}" srcId="{9E7C1345-1CA0-1144-BA0E-52380BD1A099}" destId="{9A78A963-DB9E-4449-8C66-2D72BC383242}" srcOrd="2" destOrd="0" parTransId="{4635BCB6-EBD7-EF47-AD29-0982BBF022BC}" sibTransId="{9B74DF15-898B-9342-8172-AB9CF6703CF3}"/>
    <dgm:cxn modelId="{9E13367C-767B-4E4C-B9F1-AC25239D3017}" type="presOf" srcId="{DA80CEEE-9EB9-7F42-993A-7FE841471450}" destId="{B98514C3-0878-AF43-9301-E698D84A0DE6}" srcOrd="0" destOrd="3" presId="urn:microsoft.com/office/officeart/2005/8/layout/vList2"/>
    <dgm:cxn modelId="{265EE581-27D7-1045-BBD0-8C1EDDF5B96D}" srcId="{86E6993F-4915-EF40-82E0-2A72E528C0A8}" destId="{83AED9C8-9EAB-8549-B970-86531F3B1643}" srcOrd="1" destOrd="0" parTransId="{D1325D4B-E0A8-EA4E-B94E-680307ADD97F}" sibTransId="{370D21CC-3209-994A-924D-C62F091D41A2}"/>
    <dgm:cxn modelId="{33EF3088-2791-7142-94A0-57CED56BD69F}" type="presOf" srcId="{E787A98B-FAFB-684D-A86D-0BE1B3E8ACF1}" destId="{64D96926-758F-B842-8304-BC85FE720467}" srcOrd="0" destOrd="0" presId="urn:microsoft.com/office/officeart/2005/8/layout/vList2"/>
    <dgm:cxn modelId="{00FEAA8F-A1EC-0747-A652-541AC8F4521B}" srcId="{9FE3AA95-3DFA-5B45-8D24-9F50D2A62F9C}" destId="{D79DE221-EB78-A24C-9960-154C3E6A1BD8}" srcOrd="0" destOrd="0" parTransId="{734E2EE0-8C1F-0144-935A-AB31186C43C7}" sibTransId="{B9BB17B6-3120-4640-B651-4503ED4E14B8}"/>
    <dgm:cxn modelId="{DED5EA9F-F11A-7642-B848-5DA6CE1382B7}" type="presOf" srcId="{9E7C1345-1CA0-1144-BA0E-52380BD1A099}" destId="{B51904DC-12CF-C74A-8615-D2CE23C363DA}" srcOrd="0" destOrd="0" presId="urn:microsoft.com/office/officeart/2005/8/layout/vList2"/>
    <dgm:cxn modelId="{651DF0A1-E980-8F4C-A3D6-4548C41F102D}" type="presOf" srcId="{9FE3AA95-3DFA-5B45-8D24-9F50D2A62F9C}" destId="{611A374A-3EEB-AA44-9022-A0F4179142DC}" srcOrd="0" destOrd="0" presId="urn:microsoft.com/office/officeart/2005/8/layout/vList2"/>
    <dgm:cxn modelId="{9895CDBD-F119-9D44-9E9D-02AA236F2CB4}" type="presOf" srcId="{9A78A963-DB9E-4449-8C66-2D72BC383242}" destId="{EE53656D-C479-1440-A331-2EEC81A3EFA4}" srcOrd="0" destOrd="0" presId="urn:microsoft.com/office/officeart/2005/8/layout/vList2"/>
    <dgm:cxn modelId="{6F50DFD5-B113-EE42-83EE-C4EC4B348A4D}" type="presOf" srcId="{83AED9C8-9EAB-8549-B970-86531F3B1643}" destId="{B98514C3-0878-AF43-9301-E698D84A0DE6}" srcOrd="0" destOrd="1" presId="urn:microsoft.com/office/officeart/2005/8/layout/vList2"/>
    <dgm:cxn modelId="{04914FE2-17FD-0245-AC16-25363B98589B}" srcId="{9FE3AA95-3DFA-5B45-8D24-9F50D2A62F9C}" destId="{BB638DA7-CDE4-5249-865A-1DB86762C055}" srcOrd="1" destOrd="0" parTransId="{7701822C-41F8-7D41-9658-9E87825A08F8}" sibTransId="{31E56112-D4AB-4943-A5EE-CF9DD1171AB5}"/>
    <dgm:cxn modelId="{7ADA25E9-6358-224D-BB7B-1F846EF2E6C5}" srcId="{86E6993F-4915-EF40-82E0-2A72E528C0A8}" destId="{0D7C54C0-CFBB-D549-9F66-229852EA08FA}" srcOrd="0" destOrd="0" parTransId="{3920B18B-311F-954C-B4BA-4816B5135DCF}" sibTransId="{7601C9A9-4747-4046-A979-E661F627B5C3}"/>
    <dgm:cxn modelId="{A8E369F0-3177-8642-84AE-79379068F971}" srcId="{86E6993F-4915-EF40-82E0-2A72E528C0A8}" destId="{DA80CEEE-9EB9-7F42-993A-7FE841471450}" srcOrd="3" destOrd="0" parTransId="{61D3EDB1-C31A-D44C-B9C1-7F05E933F592}" sibTransId="{1BB21322-D9EA-FF45-82E2-511F5D3F24E2}"/>
    <dgm:cxn modelId="{7D8399F8-B927-374E-BF2B-F8E9A81A1465}" srcId="{9E7C1345-1CA0-1144-BA0E-52380BD1A099}" destId="{86E6993F-4915-EF40-82E0-2A72E528C0A8}" srcOrd="3" destOrd="0" parTransId="{9170BB66-ABB4-0B4D-B652-3A783D121CE3}" sibTransId="{1BDB8799-D83F-4740-A303-CCC1076BBFEB}"/>
    <dgm:cxn modelId="{6A081AFF-4EAF-E845-82DA-6DB544EBDF6F}" type="presOf" srcId="{BB638DA7-CDE4-5249-865A-1DB86762C055}" destId="{CA4AA92A-0EAC-F644-9599-91032EF31079}" srcOrd="0" destOrd="1" presId="urn:microsoft.com/office/officeart/2005/8/layout/vList2"/>
    <dgm:cxn modelId="{CDA2E968-315A-7F4F-8F5F-6847F7802C1F}" type="presParOf" srcId="{B51904DC-12CF-C74A-8615-D2CE23C363DA}" destId="{64D96926-758F-B842-8304-BC85FE720467}" srcOrd="0" destOrd="0" presId="urn:microsoft.com/office/officeart/2005/8/layout/vList2"/>
    <dgm:cxn modelId="{E09DED2A-CA90-7040-8F7B-DF37913BFE62}" type="presParOf" srcId="{B51904DC-12CF-C74A-8615-D2CE23C363DA}" destId="{4501FD00-BC1A-5540-BB4A-5AA79DDDA181}" srcOrd="1" destOrd="0" presId="urn:microsoft.com/office/officeart/2005/8/layout/vList2"/>
    <dgm:cxn modelId="{12C0D7DD-AAB9-104B-BD04-BCE9CF989C74}" type="presParOf" srcId="{B51904DC-12CF-C74A-8615-D2CE23C363DA}" destId="{611A374A-3EEB-AA44-9022-A0F4179142DC}" srcOrd="2" destOrd="0" presId="urn:microsoft.com/office/officeart/2005/8/layout/vList2"/>
    <dgm:cxn modelId="{AC0DC5BB-9049-CB4D-A8BA-C4E4670F3221}" type="presParOf" srcId="{B51904DC-12CF-C74A-8615-D2CE23C363DA}" destId="{CA4AA92A-0EAC-F644-9599-91032EF31079}" srcOrd="3" destOrd="0" presId="urn:microsoft.com/office/officeart/2005/8/layout/vList2"/>
    <dgm:cxn modelId="{E07F486D-465A-E14B-8ACF-9CF138A81AF9}" type="presParOf" srcId="{B51904DC-12CF-C74A-8615-D2CE23C363DA}" destId="{EE53656D-C479-1440-A331-2EEC81A3EFA4}" srcOrd="4" destOrd="0" presId="urn:microsoft.com/office/officeart/2005/8/layout/vList2"/>
    <dgm:cxn modelId="{1096F916-4491-B042-8486-D668DE27C518}" type="presParOf" srcId="{B51904DC-12CF-C74A-8615-D2CE23C363DA}" destId="{D9ACAAB1-8AC7-8E44-B2C9-3D2F318FF0D9}" srcOrd="5" destOrd="0" presId="urn:microsoft.com/office/officeart/2005/8/layout/vList2"/>
    <dgm:cxn modelId="{E70D0DF6-AFD5-3046-AB07-E38D5D0546F5}" type="presParOf" srcId="{B51904DC-12CF-C74A-8615-D2CE23C363DA}" destId="{790F4AF3-AFBD-D942-A7BA-BCB7DA44B117}" srcOrd="6" destOrd="0" presId="urn:microsoft.com/office/officeart/2005/8/layout/vList2"/>
    <dgm:cxn modelId="{D6C1BFF9-825E-4742-9117-1D5CDC47625F}" type="presParOf" srcId="{B51904DC-12CF-C74A-8615-D2CE23C363DA}" destId="{B98514C3-0878-AF43-9301-E698D84A0DE6}"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0B1DE9-ED27-944E-889D-62EFC42BF8EB}">
      <dsp:nvSpPr>
        <dsp:cNvPr id="0" name=""/>
        <dsp:cNvSpPr/>
      </dsp:nvSpPr>
      <dsp:spPr>
        <a:xfrm>
          <a:off x="0" y="18728"/>
          <a:ext cx="10515600" cy="538200"/>
        </a:xfrm>
        <a:prstGeom prst="roundRect">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s-MX" sz="2300" kern="1200">
              <a:latin typeface="Arial" panose="020B0604020202020204" pitchFamily="34" charset="0"/>
              <a:cs typeface="Arial" panose="020B0604020202020204" pitchFamily="34" charset="0"/>
            </a:rPr>
            <a:t>Página de título</a:t>
          </a:r>
        </a:p>
      </dsp:txBody>
      <dsp:txXfrm>
        <a:off x="26273" y="45001"/>
        <a:ext cx="10463054" cy="485654"/>
      </dsp:txXfrm>
    </dsp:sp>
    <dsp:sp modelId="{B111721E-8980-8642-8FD0-C210E2C020D2}">
      <dsp:nvSpPr>
        <dsp:cNvPr id="0" name=""/>
        <dsp:cNvSpPr/>
      </dsp:nvSpPr>
      <dsp:spPr>
        <a:xfrm>
          <a:off x="0" y="623169"/>
          <a:ext cx="10515600" cy="538200"/>
        </a:xfrm>
        <a:prstGeom prst="roundRect">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s-MX" sz="2300" kern="1200">
              <a:solidFill>
                <a:schemeClr val="tx1"/>
              </a:solidFill>
              <a:latin typeface="Arial" panose="020B0604020202020204" pitchFamily="34" charset="0"/>
              <a:cs typeface="Arial" panose="020B0604020202020204" pitchFamily="34" charset="0"/>
            </a:rPr>
            <a:t>Título</a:t>
          </a:r>
        </a:p>
      </dsp:txBody>
      <dsp:txXfrm>
        <a:off x="26273" y="649442"/>
        <a:ext cx="10463054" cy="485654"/>
      </dsp:txXfrm>
    </dsp:sp>
    <dsp:sp modelId="{001FDA31-C5D0-B54E-A69F-B1D24F1D50F2}">
      <dsp:nvSpPr>
        <dsp:cNvPr id="0" name=""/>
        <dsp:cNvSpPr/>
      </dsp:nvSpPr>
      <dsp:spPr>
        <a:xfrm>
          <a:off x="0" y="1161369"/>
          <a:ext cx="10515600"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s-MX" sz="1800" kern="1200" dirty="0">
              <a:latin typeface="Arial" panose="020B0604020202020204" pitchFamily="34" charset="0"/>
              <a:cs typeface="Arial" panose="020B0604020202020204" pitchFamily="34" charset="0"/>
            </a:rPr>
            <a:t>Identifique los asuntos/temas clave que se están examinando.</a:t>
          </a:r>
        </a:p>
      </dsp:txBody>
      <dsp:txXfrm>
        <a:off x="0" y="1161369"/>
        <a:ext cx="10515600" cy="380880"/>
      </dsp:txXfrm>
    </dsp:sp>
    <dsp:sp modelId="{C16DA173-35A0-E143-BED0-705FB526DFC8}">
      <dsp:nvSpPr>
        <dsp:cNvPr id="0" name=""/>
        <dsp:cNvSpPr/>
      </dsp:nvSpPr>
      <dsp:spPr>
        <a:xfrm>
          <a:off x="0" y="1542249"/>
          <a:ext cx="10515600" cy="538200"/>
        </a:xfrm>
        <a:prstGeom prst="roundRect">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s-MX" sz="2300" kern="1200">
              <a:solidFill>
                <a:schemeClr val="tx1"/>
              </a:solidFill>
              <a:latin typeface="Arial" panose="020B0604020202020204" pitchFamily="34" charset="0"/>
              <a:cs typeface="Arial" panose="020B0604020202020204" pitchFamily="34" charset="0"/>
            </a:rPr>
            <a:t>Nota de autor</a:t>
          </a:r>
        </a:p>
      </dsp:txBody>
      <dsp:txXfrm>
        <a:off x="26273" y="1568522"/>
        <a:ext cx="10463054" cy="485654"/>
      </dsp:txXfrm>
    </dsp:sp>
    <dsp:sp modelId="{06BBC2CF-8791-964A-BB2D-AE9FE2DFD4C5}">
      <dsp:nvSpPr>
        <dsp:cNvPr id="0" name=""/>
        <dsp:cNvSpPr/>
      </dsp:nvSpPr>
      <dsp:spPr>
        <a:xfrm>
          <a:off x="0" y="2080449"/>
          <a:ext cx="10515600" cy="595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s-MX" sz="1800" kern="1200">
              <a:latin typeface="Arial" panose="020B0604020202020204" pitchFamily="34" charset="0"/>
              <a:cs typeface="Arial" panose="020B0604020202020204" pitchFamily="34" charset="0"/>
            </a:rPr>
            <a:t>Reconozca las fuentes de financiamiento o a quienes contribuyeron.</a:t>
          </a:r>
        </a:p>
        <a:p>
          <a:pPr marL="171450" lvl="1" indent="-171450" algn="l" defTabSz="800100">
            <a:lnSpc>
              <a:spcPct val="90000"/>
            </a:lnSpc>
            <a:spcBef>
              <a:spcPct val="0"/>
            </a:spcBef>
            <a:spcAft>
              <a:spcPct val="20000"/>
            </a:spcAft>
            <a:buChar char="•"/>
          </a:pPr>
          <a:r>
            <a:rPr lang="es-MX" sz="1800" kern="1200" dirty="0">
              <a:latin typeface="Arial" panose="020B0604020202020204" pitchFamily="34" charset="0"/>
              <a:cs typeface="Arial" panose="020B0604020202020204" pitchFamily="34" charset="0"/>
            </a:rPr>
            <a:t>Declare los conflictos de interes, si los hay.</a:t>
          </a:r>
        </a:p>
      </dsp:txBody>
      <dsp:txXfrm>
        <a:off x="0" y="2080449"/>
        <a:ext cx="10515600" cy="595125"/>
      </dsp:txXfrm>
    </dsp:sp>
    <dsp:sp modelId="{F2975192-96F9-5A42-A7F8-0B449658487B}">
      <dsp:nvSpPr>
        <dsp:cNvPr id="0" name=""/>
        <dsp:cNvSpPr/>
      </dsp:nvSpPr>
      <dsp:spPr>
        <a:xfrm>
          <a:off x="0" y="2675574"/>
          <a:ext cx="10515600" cy="538200"/>
        </a:xfrm>
        <a:prstGeom prst="roundRect">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s-MX" sz="2300" kern="1200" dirty="0">
              <a:solidFill>
                <a:schemeClr val="tx1"/>
              </a:solidFill>
              <a:latin typeface="Arial" panose="020B0604020202020204" pitchFamily="34" charset="0"/>
              <a:cs typeface="Arial" panose="020B0604020202020204" pitchFamily="34" charset="0"/>
            </a:rPr>
            <a:t> Resumen</a:t>
          </a:r>
        </a:p>
      </dsp:txBody>
      <dsp:txXfrm>
        <a:off x="26273" y="2701847"/>
        <a:ext cx="10463054" cy="485654"/>
      </dsp:txXfrm>
    </dsp:sp>
    <dsp:sp modelId="{27904FE1-35E5-7B4A-BCA9-25614C78F5FD}">
      <dsp:nvSpPr>
        <dsp:cNvPr id="0" name=""/>
        <dsp:cNvSpPr/>
      </dsp:nvSpPr>
      <dsp:spPr>
        <a:xfrm>
          <a:off x="0" y="3213774"/>
          <a:ext cx="10515600" cy="11188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s-MX" sz="1800" kern="1200" dirty="0">
              <a:latin typeface="Arial" panose="020B0604020202020204" pitchFamily="34" charset="0"/>
              <a:cs typeface="Arial" panose="020B0604020202020204" pitchFamily="34" charset="0"/>
            </a:rPr>
            <a:t>Declare el problema/ pregunta/ objetivo que se eata investigando.</a:t>
          </a:r>
        </a:p>
        <a:p>
          <a:pPr marL="171450" lvl="1" indent="-171450" algn="l" defTabSz="800100">
            <a:lnSpc>
              <a:spcPct val="90000"/>
            </a:lnSpc>
            <a:spcBef>
              <a:spcPct val="0"/>
            </a:spcBef>
            <a:spcAft>
              <a:spcPct val="20000"/>
            </a:spcAft>
            <a:buChar char="•"/>
          </a:pPr>
          <a:r>
            <a:rPr lang="es-MX" sz="1800" kern="1200" dirty="0">
              <a:latin typeface="Arial" panose="020B0604020202020204" pitchFamily="34" charset="0"/>
              <a:cs typeface="Arial" panose="020B0604020202020204" pitchFamily="34" charset="0"/>
            </a:rPr>
            <a:t>Diseño de estudio, tipo de participantes o la fuentes de datos, la estratégia análitica, los principales resultados e implicaciones.</a:t>
          </a:r>
        </a:p>
        <a:p>
          <a:pPr marL="171450" lvl="1" indent="-171450" algn="l" defTabSz="800100">
            <a:lnSpc>
              <a:spcPct val="90000"/>
            </a:lnSpc>
            <a:spcBef>
              <a:spcPct val="0"/>
            </a:spcBef>
            <a:spcAft>
              <a:spcPct val="20000"/>
            </a:spcAft>
            <a:buChar char="•"/>
          </a:pPr>
          <a:r>
            <a:rPr lang="es-MX" sz="1800" kern="1200" dirty="0">
              <a:latin typeface="Arial" panose="020B0604020202020204" pitchFamily="34" charset="0"/>
              <a:cs typeface="Arial" panose="020B0604020202020204" pitchFamily="34" charset="0"/>
            </a:rPr>
            <a:t>Identifique cinco palabra claves.</a:t>
          </a:r>
        </a:p>
      </dsp:txBody>
      <dsp:txXfrm>
        <a:off x="0" y="3213774"/>
        <a:ext cx="10515600" cy="11188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640BEA-89B4-0F46-BDFC-6691ED962D69}">
      <dsp:nvSpPr>
        <dsp:cNvPr id="0" name=""/>
        <dsp:cNvSpPr/>
      </dsp:nvSpPr>
      <dsp:spPr>
        <a:xfrm>
          <a:off x="0" y="7231"/>
          <a:ext cx="10515600" cy="585000"/>
        </a:xfrm>
        <a:prstGeom prst="roundRect">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MX" sz="2500" kern="1200">
              <a:latin typeface="Arial" panose="020B0604020202020204" pitchFamily="34" charset="0"/>
              <a:cs typeface="Arial" panose="020B0604020202020204" pitchFamily="34" charset="0"/>
            </a:rPr>
            <a:t>Introducción</a:t>
          </a:r>
        </a:p>
      </dsp:txBody>
      <dsp:txXfrm>
        <a:off x="28557" y="35788"/>
        <a:ext cx="10458486" cy="527886"/>
      </dsp:txXfrm>
    </dsp:sp>
    <dsp:sp modelId="{9B0591CE-B1ED-7F44-B3FF-83F67D6E31A2}">
      <dsp:nvSpPr>
        <dsp:cNvPr id="0" name=""/>
        <dsp:cNvSpPr/>
      </dsp:nvSpPr>
      <dsp:spPr>
        <a:xfrm>
          <a:off x="0" y="664231"/>
          <a:ext cx="10515600" cy="585000"/>
        </a:xfrm>
        <a:prstGeom prst="roundRect">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MX" sz="2500" kern="1200" dirty="0">
              <a:solidFill>
                <a:schemeClr val="tx1"/>
              </a:solidFill>
              <a:latin typeface="Arial" panose="020B0604020202020204" pitchFamily="34" charset="0"/>
              <a:cs typeface="Arial" panose="020B0604020202020204" pitchFamily="34" charset="0"/>
            </a:rPr>
            <a:t>Descripción del problema o pregunta de investigación</a:t>
          </a:r>
        </a:p>
      </dsp:txBody>
      <dsp:txXfrm>
        <a:off x="28557" y="692788"/>
        <a:ext cx="10458486" cy="527886"/>
      </dsp:txXfrm>
    </dsp:sp>
    <dsp:sp modelId="{846B1496-319F-8F45-9D9A-9E277925D8B2}">
      <dsp:nvSpPr>
        <dsp:cNvPr id="0" name=""/>
        <dsp:cNvSpPr/>
      </dsp:nvSpPr>
      <dsp:spPr>
        <a:xfrm>
          <a:off x="0" y="1249231"/>
          <a:ext cx="10515600" cy="931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s-MX" sz="2000" kern="1200" dirty="0">
              <a:latin typeface="Arial" panose="020B0604020202020204" pitchFamily="34" charset="0"/>
              <a:cs typeface="Arial" panose="020B0604020202020204" pitchFamily="34" charset="0"/>
            </a:rPr>
            <a:t>Enmarque el problema o la pregunta de investigación y su contexto. </a:t>
          </a:r>
        </a:p>
        <a:p>
          <a:pPr marL="228600" lvl="1" indent="-228600" algn="l" defTabSz="889000">
            <a:lnSpc>
              <a:spcPct val="90000"/>
            </a:lnSpc>
            <a:spcBef>
              <a:spcPct val="0"/>
            </a:spcBef>
            <a:spcAft>
              <a:spcPct val="20000"/>
            </a:spcAft>
            <a:buChar char="•"/>
          </a:pPr>
          <a:r>
            <a:rPr lang="es-MX" sz="2000" kern="1200">
              <a:latin typeface="Arial" panose="020B0604020202020204" pitchFamily="34" charset="0"/>
              <a:cs typeface="Arial" panose="020B0604020202020204" pitchFamily="34" charset="0"/>
            </a:rPr>
            <a:t>Revise, crítique y sintetice la literatura aplicable para identificar los asuntos/ debates/ marcos teóricos clave en la literatura. </a:t>
          </a:r>
        </a:p>
      </dsp:txBody>
      <dsp:txXfrm>
        <a:off x="0" y="1249231"/>
        <a:ext cx="10515600" cy="931500"/>
      </dsp:txXfrm>
    </dsp:sp>
    <dsp:sp modelId="{DE1ECD93-741E-8F48-93B2-4C259FFEECDB}">
      <dsp:nvSpPr>
        <dsp:cNvPr id="0" name=""/>
        <dsp:cNvSpPr/>
      </dsp:nvSpPr>
      <dsp:spPr>
        <a:xfrm>
          <a:off x="0" y="2180731"/>
          <a:ext cx="10515600" cy="585000"/>
        </a:xfrm>
        <a:prstGeom prst="roundRect">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MX" sz="2500" kern="1200" dirty="0">
              <a:solidFill>
                <a:schemeClr val="tx1"/>
              </a:solidFill>
              <a:latin typeface="Arial" panose="020B0604020202020204" pitchFamily="34" charset="0"/>
              <a:cs typeface="Arial" panose="020B0604020202020204" pitchFamily="34" charset="0"/>
            </a:rPr>
            <a:t>Objetivos del estudio/ fines/ metas de la investigación </a:t>
          </a:r>
        </a:p>
      </dsp:txBody>
      <dsp:txXfrm>
        <a:off x="28557" y="2209288"/>
        <a:ext cx="10458486" cy="527886"/>
      </dsp:txXfrm>
    </dsp:sp>
    <dsp:sp modelId="{6D71FC4A-16DF-D74F-8ADA-D6E736FA70F1}">
      <dsp:nvSpPr>
        <dsp:cNvPr id="0" name=""/>
        <dsp:cNvSpPr/>
      </dsp:nvSpPr>
      <dsp:spPr>
        <a:xfrm>
          <a:off x="0" y="2765731"/>
          <a:ext cx="10515600" cy="15783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s-MX" sz="2000" kern="1200" dirty="0">
              <a:latin typeface="Arial" panose="020B0604020202020204" pitchFamily="34" charset="0"/>
              <a:cs typeface="Arial" panose="020B0604020202020204" pitchFamily="34" charset="0"/>
            </a:rPr>
            <a:t>Declare los propósitos/ metas/ fines del estudio.</a:t>
          </a:r>
        </a:p>
        <a:p>
          <a:pPr marL="228600" lvl="1" indent="-228600" algn="l" defTabSz="889000">
            <a:lnSpc>
              <a:spcPct val="90000"/>
            </a:lnSpc>
            <a:spcBef>
              <a:spcPct val="0"/>
            </a:spcBef>
            <a:spcAft>
              <a:spcPct val="20000"/>
            </a:spcAft>
            <a:buChar char="•"/>
          </a:pPr>
          <a:r>
            <a:rPr lang="es-MX" sz="2000" kern="1200" dirty="0">
              <a:latin typeface="Arial" panose="020B0604020202020204" pitchFamily="34" charset="0"/>
              <a:cs typeface="Arial" panose="020B0604020202020204" pitchFamily="34" charset="0"/>
            </a:rPr>
            <a:t>Indique el público objetivo, si es específico.</a:t>
          </a:r>
        </a:p>
        <a:p>
          <a:pPr marL="228600" lvl="1" indent="-228600" algn="l" defTabSz="889000">
            <a:lnSpc>
              <a:spcPct val="90000"/>
            </a:lnSpc>
            <a:spcBef>
              <a:spcPct val="0"/>
            </a:spcBef>
            <a:spcAft>
              <a:spcPct val="20000"/>
            </a:spcAft>
            <a:buChar char="•"/>
          </a:pPr>
          <a:r>
            <a:rPr lang="es-MX" sz="2000" kern="1200" dirty="0">
              <a:latin typeface="Arial" panose="020B0604020202020204" pitchFamily="34" charset="0"/>
              <a:cs typeface="Arial" panose="020B0604020202020204" pitchFamily="34" charset="0"/>
            </a:rPr>
            <a:t>Proporcione la justificación del ajuste del diseño utilizando para investigar este propósito/ objetivo.</a:t>
          </a:r>
        </a:p>
        <a:p>
          <a:pPr marL="228600" lvl="1" indent="-228600" algn="l" defTabSz="889000">
            <a:lnSpc>
              <a:spcPct val="90000"/>
            </a:lnSpc>
            <a:spcBef>
              <a:spcPct val="0"/>
            </a:spcBef>
            <a:spcAft>
              <a:spcPct val="20000"/>
            </a:spcAft>
            <a:buChar char="•"/>
          </a:pPr>
          <a:r>
            <a:rPr lang="es-MX" sz="2000" kern="1200" dirty="0">
              <a:latin typeface="Arial" panose="020B0604020202020204" pitchFamily="34" charset="0"/>
              <a:cs typeface="Arial" panose="020B0604020202020204" pitchFamily="34" charset="0"/>
            </a:rPr>
            <a:t>Describa el enfoque de la investigación.</a:t>
          </a:r>
        </a:p>
      </dsp:txBody>
      <dsp:txXfrm>
        <a:off x="0" y="2765731"/>
        <a:ext cx="10515600" cy="15783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03C7F5-687D-4A47-931F-731CDACAB5CA}">
      <dsp:nvSpPr>
        <dsp:cNvPr id="0" name=""/>
        <dsp:cNvSpPr/>
      </dsp:nvSpPr>
      <dsp:spPr>
        <a:xfrm>
          <a:off x="0" y="84878"/>
          <a:ext cx="10515600" cy="608400"/>
        </a:xfrm>
        <a:prstGeom prst="roundRect">
          <a:avLst/>
        </a:prstGeom>
        <a:solidFill>
          <a:schemeClr val="accent6">
            <a:lumMod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s-MX" sz="2600" kern="1200">
              <a:latin typeface="Arial" panose="020B0604020202020204" pitchFamily="34" charset="0"/>
              <a:cs typeface="Arial" panose="020B0604020202020204" pitchFamily="34" charset="0"/>
            </a:rPr>
            <a:t>Método</a:t>
          </a:r>
        </a:p>
      </dsp:txBody>
      <dsp:txXfrm>
        <a:off x="29700" y="114578"/>
        <a:ext cx="10456200" cy="549000"/>
      </dsp:txXfrm>
    </dsp:sp>
    <dsp:sp modelId="{C19A73AB-598E-8C45-A4F3-CB2F30058DA8}">
      <dsp:nvSpPr>
        <dsp:cNvPr id="0" name=""/>
        <dsp:cNvSpPr/>
      </dsp:nvSpPr>
      <dsp:spPr>
        <a:xfrm>
          <a:off x="0" y="768158"/>
          <a:ext cx="10515600" cy="608400"/>
        </a:xfrm>
        <a:prstGeom prst="roundRect">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s-MX" sz="2600" kern="1200" dirty="0">
              <a:solidFill>
                <a:schemeClr val="tx1"/>
              </a:solidFill>
              <a:latin typeface="Arial" panose="020B0604020202020204" pitchFamily="34" charset="0"/>
              <a:cs typeface="Arial" panose="020B0604020202020204" pitchFamily="34" charset="0"/>
            </a:rPr>
            <a:t>Resumen del diseño de la investigación</a:t>
          </a:r>
        </a:p>
      </dsp:txBody>
      <dsp:txXfrm>
        <a:off x="29700" y="797858"/>
        <a:ext cx="10456200" cy="549000"/>
      </dsp:txXfrm>
    </dsp:sp>
    <dsp:sp modelId="{4A9B0285-DE30-6842-A6B6-09D95C5C07CF}">
      <dsp:nvSpPr>
        <dsp:cNvPr id="0" name=""/>
        <dsp:cNvSpPr/>
      </dsp:nvSpPr>
      <dsp:spPr>
        <a:xfrm>
          <a:off x="0" y="1376559"/>
          <a:ext cx="10515600" cy="9149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s-MX" sz="2000" kern="1200" dirty="0">
              <a:latin typeface="Arial" panose="020B0604020202020204" pitchFamily="34" charset="0"/>
              <a:cs typeface="Arial" panose="020B0604020202020204" pitchFamily="34" charset="0"/>
            </a:rPr>
            <a:t>Estrategias de recolección de datos, estrategias de análisis de datos, enfoques de la investigación. </a:t>
          </a:r>
        </a:p>
        <a:p>
          <a:pPr marL="228600" lvl="1" indent="-228600" algn="l" defTabSz="889000">
            <a:lnSpc>
              <a:spcPct val="90000"/>
            </a:lnSpc>
            <a:spcBef>
              <a:spcPct val="0"/>
            </a:spcBef>
            <a:spcAft>
              <a:spcPct val="20000"/>
            </a:spcAft>
            <a:buChar char="•"/>
          </a:pPr>
          <a:r>
            <a:rPr lang="es-MX" sz="2000" kern="1200" dirty="0">
              <a:latin typeface="Arial" panose="020B0604020202020204" pitchFamily="34" charset="0"/>
              <a:cs typeface="Arial" panose="020B0604020202020204" pitchFamily="34" charset="0"/>
            </a:rPr>
            <a:t>Proporcione la justificación del diseño seleccionado.</a:t>
          </a:r>
        </a:p>
      </dsp:txBody>
      <dsp:txXfrm>
        <a:off x="0" y="1376559"/>
        <a:ext cx="10515600" cy="914940"/>
      </dsp:txXfrm>
    </dsp:sp>
    <dsp:sp modelId="{02B6D1FA-1B78-8B40-8E0D-F774B494AAC3}">
      <dsp:nvSpPr>
        <dsp:cNvPr id="0" name=""/>
        <dsp:cNvSpPr/>
      </dsp:nvSpPr>
      <dsp:spPr>
        <a:xfrm>
          <a:off x="0" y="2291499"/>
          <a:ext cx="10515600" cy="608400"/>
        </a:xfrm>
        <a:prstGeom prst="roundRect">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s-MX" sz="2600" kern="1200">
              <a:solidFill>
                <a:schemeClr val="tx1"/>
              </a:solidFill>
              <a:latin typeface="Arial" panose="020B0604020202020204" pitchFamily="34" charset="0"/>
              <a:cs typeface="Arial" panose="020B0604020202020204" pitchFamily="34" charset="0"/>
            </a:rPr>
            <a:t>Descripción del investigador</a:t>
          </a:r>
        </a:p>
      </dsp:txBody>
      <dsp:txXfrm>
        <a:off x="29700" y="2321199"/>
        <a:ext cx="10456200" cy="549000"/>
      </dsp:txXfrm>
    </dsp:sp>
    <dsp:sp modelId="{4275CBED-76FB-704D-B7C7-08EEE6EB67B2}">
      <dsp:nvSpPr>
        <dsp:cNvPr id="0" name=""/>
        <dsp:cNvSpPr/>
      </dsp:nvSpPr>
      <dsp:spPr>
        <a:xfrm>
          <a:off x="0" y="2974779"/>
          <a:ext cx="10515600" cy="608400"/>
        </a:xfrm>
        <a:prstGeom prst="roundRect">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s-MX" sz="2600" kern="1200">
              <a:solidFill>
                <a:schemeClr val="tx1"/>
              </a:solidFill>
              <a:latin typeface="Arial" panose="020B0604020202020204" pitchFamily="34" charset="0"/>
              <a:cs typeface="Arial" panose="020B0604020202020204" pitchFamily="34" charset="0"/>
            </a:rPr>
            <a:t>Participantes u otras fuentes de datos</a:t>
          </a:r>
        </a:p>
      </dsp:txBody>
      <dsp:txXfrm>
        <a:off x="29700" y="3004479"/>
        <a:ext cx="10456200" cy="549000"/>
      </dsp:txXfrm>
    </dsp:sp>
    <dsp:sp modelId="{CE3F4D14-4E72-CB47-95B4-7FEA2C39546C}">
      <dsp:nvSpPr>
        <dsp:cNvPr id="0" name=""/>
        <dsp:cNvSpPr/>
      </dsp:nvSpPr>
      <dsp:spPr>
        <a:xfrm>
          <a:off x="0" y="3658059"/>
          <a:ext cx="10515600" cy="608400"/>
        </a:xfrm>
        <a:prstGeom prst="roundRect">
          <a:avLst/>
        </a:prstGeom>
        <a:solidFill>
          <a:schemeClr val="accent6">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s-MX" sz="2600" kern="1200">
              <a:solidFill>
                <a:schemeClr val="tx1"/>
              </a:solidFill>
              <a:latin typeface="Arial" panose="020B0604020202020204" pitchFamily="34" charset="0"/>
              <a:cs typeface="Arial" panose="020B0604020202020204" pitchFamily="34" charset="0"/>
            </a:rPr>
            <a:t>Relación investigador-participante </a:t>
          </a:r>
        </a:p>
      </dsp:txBody>
      <dsp:txXfrm>
        <a:off x="29700" y="3687759"/>
        <a:ext cx="10456200" cy="549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EA83CA-A259-844B-8F36-348EB0AB9112}">
      <dsp:nvSpPr>
        <dsp:cNvPr id="0" name=""/>
        <dsp:cNvSpPr/>
      </dsp:nvSpPr>
      <dsp:spPr>
        <a:xfrm>
          <a:off x="0" y="34861"/>
          <a:ext cx="10515600" cy="608400"/>
        </a:xfrm>
        <a:prstGeom prst="roundRect">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s-MX" sz="2600" kern="1200">
              <a:latin typeface="Arial" panose="020B0604020202020204" pitchFamily="34" charset="0"/>
              <a:cs typeface="Arial" panose="020B0604020202020204" pitchFamily="34" charset="0"/>
            </a:rPr>
            <a:t>Reclutamiento de participantes</a:t>
          </a:r>
        </a:p>
      </dsp:txBody>
      <dsp:txXfrm>
        <a:off x="29700" y="64561"/>
        <a:ext cx="10456200" cy="549000"/>
      </dsp:txXfrm>
    </dsp:sp>
    <dsp:sp modelId="{A92A7700-285C-EB48-B98D-4E2610362B54}">
      <dsp:nvSpPr>
        <dsp:cNvPr id="0" name=""/>
        <dsp:cNvSpPr/>
      </dsp:nvSpPr>
      <dsp:spPr>
        <a:xfrm>
          <a:off x="0" y="643261"/>
          <a:ext cx="10515600" cy="43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s-MX" sz="2000" kern="1200">
              <a:latin typeface="Arial" panose="020B0604020202020204" pitchFamily="34" charset="0"/>
              <a:cs typeface="Arial" panose="020B0604020202020204" pitchFamily="34" charset="0"/>
            </a:rPr>
            <a:t>Proceso de reclutamiento</a:t>
          </a:r>
        </a:p>
      </dsp:txBody>
      <dsp:txXfrm>
        <a:off x="0" y="643261"/>
        <a:ext cx="10515600" cy="430560"/>
      </dsp:txXfrm>
    </dsp:sp>
    <dsp:sp modelId="{B7DA9C62-F7DC-3041-ACFC-FEF825FA6792}">
      <dsp:nvSpPr>
        <dsp:cNvPr id="0" name=""/>
        <dsp:cNvSpPr/>
      </dsp:nvSpPr>
      <dsp:spPr>
        <a:xfrm>
          <a:off x="0" y="1073821"/>
          <a:ext cx="10515600" cy="608400"/>
        </a:xfrm>
        <a:prstGeom prst="roundRect">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s-MX" sz="2600" kern="1200" dirty="0">
              <a:latin typeface="Arial" panose="020B0604020202020204" pitchFamily="34" charset="0"/>
              <a:cs typeface="Arial" panose="020B0604020202020204" pitchFamily="34" charset="0"/>
            </a:rPr>
            <a:t>Selección de participantes</a:t>
          </a:r>
        </a:p>
      </dsp:txBody>
      <dsp:txXfrm>
        <a:off x="29700" y="1103521"/>
        <a:ext cx="10456200" cy="549000"/>
      </dsp:txXfrm>
    </dsp:sp>
    <dsp:sp modelId="{B364076A-48A8-394C-8678-06701C45133C}">
      <dsp:nvSpPr>
        <dsp:cNvPr id="0" name=""/>
        <dsp:cNvSpPr/>
      </dsp:nvSpPr>
      <dsp:spPr>
        <a:xfrm>
          <a:off x="0" y="1757101"/>
          <a:ext cx="10515600" cy="608400"/>
        </a:xfrm>
        <a:prstGeom prst="roundRect">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s-MX" sz="2600" kern="1200" dirty="0">
              <a:latin typeface="Arial" panose="020B0604020202020204" pitchFamily="34" charset="0"/>
              <a:cs typeface="Arial" panose="020B0604020202020204" pitchFamily="34" charset="0"/>
            </a:rPr>
            <a:t>Recolección de datos</a:t>
          </a:r>
        </a:p>
      </dsp:txBody>
      <dsp:txXfrm>
        <a:off x="29700" y="1786801"/>
        <a:ext cx="10456200" cy="549000"/>
      </dsp:txXfrm>
    </dsp:sp>
    <dsp:sp modelId="{8EB26734-4C42-E948-8D2D-62C4A410723C}">
      <dsp:nvSpPr>
        <dsp:cNvPr id="0" name=""/>
        <dsp:cNvSpPr/>
      </dsp:nvSpPr>
      <dsp:spPr>
        <a:xfrm>
          <a:off x="0" y="2365501"/>
          <a:ext cx="10515600" cy="659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s-MX" sz="2000" kern="1200">
              <a:latin typeface="Arial" panose="020B0604020202020204" pitchFamily="34" charset="0"/>
              <a:cs typeface="Arial" panose="020B0604020202020204" pitchFamily="34" charset="0"/>
            </a:rPr>
            <a:t>Procedimientos de recolección o de identificación de datos</a:t>
          </a:r>
        </a:p>
        <a:p>
          <a:pPr marL="228600" lvl="1" indent="-228600" algn="l" defTabSz="889000">
            <a:lnSpc>
              <a:spcPct val="90000"/>
            </a:lnSpc>
            <a:spcBef>
              <a:spcPct val="0"/>
            </a:spcBef>
            <a:spcAft>
              <a:spcPct val="20000"/>
            </a:spcAft>
            <a:buChar char="•"/>
          </a:pPr>
          <a:r>
            <a:rPr lang="es-MX" sz="2000" kern="1200">
              <a:latin typeface="Arial" panose="020B0604020202020204" pitchFamily="34" charset="0"/>
              <a:cs typeface="Arial" panose="020B0604020202020204" pitchFamily="34" charset="0"/>
            </a:rPr>
            <a:t>Registro y transformación de datos</a:t>
          </a:r>
        </a:p>
      </dsp:txBody>
      <dsp:txXfrm>
        <a:off x="0" y="2365501"/>
        <a:ext cx="10515600" cy="659295"/>
      </dsp:txXfrm>
    </dsp:sp>
    <dsp:sp modelId="{AC015AA4-EB96-624E-B3DA-219FE72850B0}">
      <dsp:nvSpPr>
        <dsp:cNvPr id="0" name=""/>
        <dsp:cNvSpPr/>
      </dsp:nvSpPr>
      <dsp:spPr>
        <a:xfrm>
          <a:off x="0" y="3024796"/>
          <a:ext cx="10515600" cy="608400"/>
        </a:xfrm>
        <a:prstGeom prst="roundRect">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s-MX" sz="2600" kern="1200">
              <a:latin typeface="Arial" panose="020B0604020202020204" pitchFamily="34" charset="0"/>
              <a:cs typeface="Arial" panose="020B0604020202020204" pitchFamily="34" charset="0"/>
            </a:rPr>
            <a:t>Análisis </a:t>
          </a:r>
        </a:p>
      </dsp:txBody>
      <dsp:txXfrm>
        <a:off x="29700" y="3054496"/>
        <a:ext cx="10456200" cy="549000"/>
      </dsp:txXfrm>
    </dsp:sp>
    <dsp:sp modelId="{0562A910-BE68-9E4D-A334-FDF59FCFCBF0}">
      <dsp:nvSpPr>
        <dsp:cNvPr id="0" name=""/>
        <dsp:cNvSpPr/>
      </dsp:nvSpPr>
      <dsp:spPr>
        <a:xfrm>
          <a:off x="0" y="3708076"/>
          <a:ext cx="10515600" cy="608400"/>
        </a:xfrm>
        <a:prstGeom prst="roundRect">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s-MX" sz="2600" kern="1200">
              <a:latin typeface="Arial" panose="020B0604020202020204" pitchFamily="34" charset="0"/>
              <a:cs typeface="Arial" panose="020B0604020202020204" pitchFamily="34" charset="0"/>
            </a:rPr>
            <a:t>Estratégia de análisis de datos </a:t>
          </a:r>
        </a:p>
      </dsp:txBody>
      <dsp:txXfrm>
        <a:off x="29700" y="3737776"/>
        <a:ext cx="10456200" cy="549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F1AEEC-004E-204C-9092-776729B78A10}">
      <dsp:nvSpPr>
        <dsp:cNvPr id="0" name=""/>
        <dsp:cNvSpPr/>
      </dsp:nvSpPr>
      <dsp:spPr>
        <a:xfrm>
          <a:off x="0" y="22329"/>
          <a:ext cx="10515600" cy="655200"/>
        </a:xfrm>
        <a:prstGeom prst="roundRect">
          <a:avLst/>
        </a:prstGeom>
        <a:solidFill>
          <a:schemeClr val="accent6">
            <a:lumMod val="60000"/>
            <a:lumOff val="40000"/>
            <a:alpha val="9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s-MX" sz="2800" kern="1200" dirty="0">
              <a:latin typeface="Arial" panose="020B0604020202020204" pitchFamily="34" charset="0"/>
              <a:cs typeface="Arial" panose="020B0604020202020204" pitchFamily="34" charset="0"/>
            </a:rPr>
            <a:t>Integridad metodológica</a:t>
          </a:r>
        </a:p>
      </dsp:txBody>
      <dsp:txXfrm>
        <a:off x="31984" y="54313"/>
        <a:ext cx="10451632" cy="591232"/>
      </dsp:txXfrm>
    </dsp:sp>
    <dsp:sp modelId="{E614710A-2EE1-7341-BAFE-42AC88C5B6B1}">
      <dsp:nvSpPr>
        <dsp:cNvPr id="0" name=""/>
        <dsp:cNvSpPr/>
      </dsp:nvSpPr>
      <dsp:spPr>
        <a:xfrm>
          <a:off x="0" y="677529"/>
          <a:ext cx="10515600" cy="3651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s-MX" sz="2200" kern="1200">
              <a:latin typeface="Arial" panose="020B0604020202020204" pitchFamily="34" charset="0"/>
              <a:cs typeface="Arial" panose="020B0604020202020204" pitchFamily="34" charset="0"/>
            </a:rPr>
            <a:t>Demuestre que las afirmaciones hechas a partir del análisis están justificadas y han producido hallazgos con integridad metodológica. </a:t>
          </a:r>
        </a:p>
        <a:p>
          <a:pPr marL="228600" lvl="1" indent="-228600" algn="l" defTabSz="977900">
            <a:lnSpc>
              <a:spcPct val="90000"/>
            </a:lnSpc>
            <a:spcBef>
              <a:spcPct val="0"/>
            </a:spcBef>
            <a:spcAft>
              <a:spcPct val="20000"/>
            </a:spcAft>
            <a:buChar char="•"/>
          </a:pPr>
          <a:r>
            <a:rPr lang="es-MX" sz="2200" kern="1200">
              <a:latin typeface="Arial" panose="020B0604020202020204" pitchFamily="34" charset="0"/>
              <a:cs typeface="Arial" panose="020B0604020202020204" pitchFamily="34" charset="0"/>
            </a:rPr>
            <a:t>Evalúe qué tan adecuados son los datos en cuanto a la capacidad de captar formas de diversidad más relevantes para la pregunta, los objetivos y el enfoque de la investigación.</a:t>
          </a:r>
        </a:p>
        <a:p>
          <a:pPr marL="228600" lvl="1" indent="-228600" algn="l" defTabSz="977900">
            <a:lnSpc>
              <a:spcPct val="90000"/>
            </a:lnSpc>
            <a:spcBef>
              <a:spcPct val="0"/>
            </a:spcBef>
            <a:spcAft>
              <a:spcPct val="20000"/>
            </a:spcAft>
            <a:buChar char="•"/>
          </a:pPr>
          <a:r>
            <a:rPr lang="es-MX" sz="2200" kern="1200">
              <a:latin typeface="Arial" panose="020B0604020202020204" pitchFamily="34" charset="0"/>
              <a:cs typeface="Arial" panose="020B0604020202020204" pitchFamily="34" charset="0"/>
            </a:rPr>
            <a:t>Describa cómo se manejaron las perspectivas de los investigadores tanto en la recolección como en el análisis de datos. </a:t>
          </a:r>
        </a:p>
        <a:p>
          <a:pPr marL="228600" lvl="1" indent="-228600" algn="l" defTabSz="977900">
            <a:lnSpc>
              <a:spcPct val="90000"/>
            </a:lnSpc>
            <a:spcBef>
              <a:spcPct val="0"/>
            </a:spcBef>
            <a:spcAft>
              <a:spcPct val="20000"/>
            </a:spcAft>
            <a:buChar char="•"/>
          </a:pPr>
          <a:r>
            <a:rPr lang="es-MX" sz="2200" kern="1200">
              <a:latin typeface="Arial" panose="020B0604020202020204" pitchFamily="34" charset="0"/>
              <a:cs typeface="Arial" panose="020B0604020202020204" pitchFamily="34" charset="0"/>
            </a:rPr>
            <a:t>Demuestre que los hallazgos se basan en la evidencia.</a:t>
          </a:r>
        </a:p>
        <a:p>
          <a:pPr marL="228600" lvl="1" indent="-228600" algn="l" defTabSz="977900">
            <a:lnSpc>
              <a:spcPct val="90000"/>
            </a:lnSpc>
            <a:spcBef>
              <a:spcPct val="0"/>
            </a:spcBef>
            <a:spcAft>
              <a:spcPct val="20000"/>
            </a:spcAft>
            <a:buChar char="•"/>
          </a:pPr>
          <a:r>
            <a:rPr lang="es-MX" sz="2200" kern="1200">
              <a:latin typeface="Arial" panose="020B0604020202020204" pitchFamily="34" charset="0"/>
              <a:cs typeface="Arial" panose="020B0604020202020204" pitchFamily="34" charset="0"/>
            </a:rPr>
            <a:t>Demuestre que las contribuciones son perspicaces y significativas. </a:t>
          </a:r>
        </a:p>
        <a:p>
          <a:pPr marL="228600" lvl="1" indent="-228600" algn="l" defTabSz="977900">
            <a:lnSpc>
              <a:spcPct val="90000"/>
            </a:lnSpc>
            <a:spcBef>
              <a:spcPct val="0"/>
            </a:spcBef>
            <a:spcAft>
              <a:spcPct val="20000"/>
            </a:spcAft>
            <a:buChar char="•"/>
          </a:pPr>
          <a:r>
            <a:rPr lang="es-MX" sz="2200" kern="1200">
              <a:latin typeface="Arial" panose="020B0604020202020204" pitchFamily="34" charset="0"/>
              <a:cs typeface="Arial" panose="020B0604020202020204" pitchFamily="34" charset="0"/>
            </a:rPr>
            <a:t>Proporcione información contextual relevante a los hallazgos.</a:t>
          </a:r>
        </a:p>
        <a:p>
          <a:pPr marL="228600" lvl="1" indent="-228600" algn="l" defTabSz="977900">
            <a:lnSpc>
              <a:spcPct val="90000"/>
            </a:lnSpc>
            <a:spcBef>
              <a:spcPct val="0"/>
            </a:spcBef>
            <a:spcAft>
              <a:spcPct val="20000"/>
            </a:spcAft>
            <a:buChar char="•"/>
          </a:pPr>
          <a:r>
            <a:rPr lang="es-MX" sz="2200" kern="1200">
              <a:latin typeface="Arial" panose="020B0604020202020204" pitchFamily="34" charset="0"/>
              <a:cs typeface="Arial" panose="020B0604020202020204" pitchFamily="34" charset="0"/>
            </a:rPr>
            <a:t>Presente los hallazgos de manera coherente. </a:t>
          </a:r>
        </a:p>
      </dsp:txBody>
      <dsp:txXfrm>
        <a:off x="0" y="677529"/>
        <a:ext cx="10515600" cy="36514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D96926-758F-B842-8304-BC85FE720467}">
      <dsp:nvSpPr>
        <dsp:cNvPr id="0" name=""/>
        <dsp:cNvSpPr/>
      </dsp:nvSpPr>
      <dsp:spPr>
        <a:xfrm>
          <a:off x="0" y="29596"/>
          <a:ext cx="10515600" cy="5148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s-MX" sz="2200" kern="1200">
              <a:latin typeface="Arial" panose="020B0604020202020204" pitchFamily="34" charset="0"/>
              <a:cs typeface="Arial" panose="020B0604020202020204" pitchFamily="34" charset="0"/>
            </a:rPr>
            <a:t>Hallazgos/ Resultados</a:t>
          </a:r>
        </a:p>
      </dsp:txBody>
      <dsp:txXfrm>
        <a:off x="25130" y="54726"/>
        <a:ext cx="10465340" cy="464540"/>
      </dsp:txXfrm>
    </dsp:sp>
    <dsp:sp modelId="{611A374A-3EEB-AA44-9022-A0F4179142DC}">
      <dsp:nvSpPr>
        <dsp:cNvPr id="0" name=""/>
        <dsp:cNvSpPr/>
      </dsp:nvSpPr>
      <dsp:spPr>
        <a:xfrm>
          <a:off x="0" y="607756"/>
          <a:ext cx="10515600" cy="514800"/>
        </a:xfrm>
        <a:prstGeom prst="roundRect">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s-MX" sz="2200" kern="1200" dirty="0">
              <a:latin typeface="Arial" panose="020B0604020202020204" pitchFamily="34" charset="0"/>
              <a:cs typeface="Arial" panose="020B0604020202020204" pitchFamily="34" charset="0"/>
            </a:rPr>
            <a:t>Subsecciones de los hallazgos/ resultados</a:t>
          </a:r>
        </a:p>
      </dsp:txBody>
      <dsp:txXfrm>
        <a:off x="25130" y="632886"/>
        <a:ext cx="10465340" cy="464540"/>
      </dsp:txXfrm>
    </dsp:sp>
    <dsp:sp modelId="{CA4AA92A-0EAC-F644-9599-91032EF31079}">
      <dsp:nvSpPr>
        <dsp:cNvPr id="0" name=""/>
        <dsp:cNvSpPr/>
      </dsp:nvSpPr>
      <dsp:spPr>
        <a:xfrm>
          <a:off x="0" y="1122556"/>
          <a:ext cx="10515600" cy="557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s-MX" sz="1700" kern="1200">
              <a:latin typeface="Arial" panose="020B0604020202020204" pitchFamily="34" charset="0"/>
              <a:cs typeface="Arial" panose="020B0604020202020204" pitchFamily="34" charset="0"/>
            </a:rPr>
            <a:t>Presente los hallazgos de la investigación de forma compatible con el diseño del estudio.</a:t>
          </a:r>
        </a:p>
        <a:p>
          <a:pPr marL="171450" lvl="1" indent="-171450" algn="l" defTabSz="755650">
            <a:lnSpc>
              <a:spcPct val="90000"/>
            </a:lnSpc>
            <a:spcBef>
              <a:spcPct val="0"/>
            </a:spcBef>
            <a:spcAft>
              <a:spcPct val="20000"/>
            </a:spcAft>
            <a:buChar char="•"/>
          </a:pPr>
          <a:r>
            <a:rPr lang="es-MX" sz="1700" kern="1200">
              <a:latin typeface="Arial" panose="020B0604020202020204" pitchFamily="34" charset="0"/>
              <a:cs typeface="Arial" panose="020B0604020202020204" pitchFamily="34" charset="0"/>
            </a:rPr>
            <a:t>Presente ilustraciones en síntesis (diagramas, tablas, modelos). </a:t>
          </a:r>
        </a:p>
      </dsp:txBody>
      <dsp:txXfrm>
        <a:off x="0" y="1122556"/>
        <a:ext cx="10515600" cy="557865"/>
      </dsp:txXfrm>
    </dsp:sp>
    <dsp:sp modelId="{EE53656D-C479-1440-A331-2EEC81A3EFA4}">
      <dsp:nvSpPr>
        <dsp:cNvPr id="0" name=""/>
        <dsp:cNvSpPr/>
      </dsp:nvSpPr>
      <dsp:spPr>
        <a:xfrm>
          <a:off x="0" y="1680421"/>
          <a:ext cx="10515600" cy="5148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s-MX" sz="2200" kern="1200">
              <a:latin typeface="Arial" panose="020B0604020202020204" pitchFamily="34" charset="0"/>
              <a:cs typeface="Arial" panose="020B0604020202020204" pitchFamily="34" charset="0"/>
            </a:rPr>
            <a:t>Discusión</a:t>
          </a:r>
        </a:p>
      </dsp:txBody>
      <dsp:txXfrm>
        <a:off x="25130" y="1705551"/>
        <a:ext cx="10465340" cy="464540"/>
      </dsp:txXfrm>
    </dsp:sp>
    <dsp:sp modelId="{790F4AF3-AFBD-D942-A7BA-BCB7DA44B117}">
      <dsp:nvSpPr>
        <dsp:cNvPr id="0" name=""/>
        <dsp:cNvSpPr/>
      </dsp:nvSpPr>
      <dsp:spPr>
        <a:xfrm>
          <a:off x="0" y="2258581"/>
          <a:ext cx="10515600" cy="514800"/>
        </a:xfrm>
        <a:prstGeom prst="roundRect">
          <a:avLst/>
        </a:prstGeom>
        <a:solidFill>
          <a:schemeClr val="accent6">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s-MX" sz="2200" kern="1200" dirty="0">
              <a:latin typeface="Arial" panose="020B0604020202020204" pitchFamily="34" charset="0"/>
              <a:cs typeface="Arial" panose="020B0604020202020204" pitchFamily="34" charset="0"/>
            </a:rPr>
            <a:t>Subsecciones de la discusión</a:t>
          </a:r>
        </a:p>
      </dsp:txBody>
      <dsp:txXfrm>
        <a:off x="25130" y="2283711"/>
        <a:ext cx="10465340" cy="464540"/>
      </dsp:txXfrm>
    </dsp:sp>
    <dsp:sp modelId="{B98514C3-0878-AF43-9301-E698D84A0DE6}">
      <dsp:nvSpPr>
        <dsp:cNvPr id="0" name=""/>
        <dsp:cNvSpPr/>
      </dsp:nvSpPr>
      <dsp:spPr>
        <a:xfrm>
          <a:off x="0" y="2773381"/>
          <a:ext cx="10515600" cy="154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s-MX" sz="1700" kern="1200">
              <a:latin typeface="Arial" panose="020B0604020202020204" pitchFamily="34" charset="0"/>
              <a:cs typeface="Arial" panose="020B0604020202020204" pitchFamily="34" charset="0"/>
            </a:rPr>
            <a:t>Describa las contribucciones centrales y su significado en el avance de los entendimientos disciplinarios.</a:t>
          </a:r>
        </a:p>
        <a:p>
          <a:pPr marL="171450" lvl="1" indent="-171450" algn="l" defTabSz="755650">
            <a:lnSpc>
              <a:spcPct val="90000"/>
            </a:lnSpc>
            <a:spcBef>
              <a:spcPct val="0"/>
            </a:spcBef>
            <a:spcAft>
              <a:spcPct val="20000"/>
            </a:spcAft>
            <a:buChar char="•"/>
          </a:pPr>
          <a:r>
            <a:rPr lang="es-MX" sz="1700" kern="1200">
              <a:latin typeface="Arial" panose="020B0604020202020204" pitchFamily="34" charset="0"/>
              <a:cs typeface="Arial" panose="020B0604020202020204" pitchFamily="34" charset="0"/>
            </a:rPr>
            <a:t>Describa los tipos de contribuciones hechas por los hallazgos y cómo pueden ser utilizados para mejorar. </a:t>
          </a:r>
        </a:p>
        <a:p>
          <a:pPr marL="171450" lvl="1" indent="-171450" algn="l" defTabSz="755650">
            <a:lnSpc>
              <a:spcPct val="90000"/>
            </a:lnSpc>
            <a:spcBef>
              <a:spcPct val="0"/>
            </a:spcBef>
            <a:spcAft>
              <a:spcPct val="20000"/>
            </a:spcAft>
            <a:buChar char="•"/>
          </a:pPr>
          <a:r>
            <a:rPr lang="es-MX" sz="1700" kern="1200">
              <a:latin typeface="Arial" panose="020B0604020202020204" pitchFamily="34" charset="0"/>
              <a:cs typeface="Arial" panose="020B0604020202020204" pitchFamily="34" charset="0"/>
            </a:rPr>
            <a:t>Identifique las similitudes y diferencias con las teorías y hallazgos de investigaciones anteriores. </a:t>
          </a:r>
        </a:p>
        <a:p>
          <a:pPr marL="171450" lvl="1" indent="-171450" algn="l" defTabSz="755650">
            <a:lnSpc>
              <a:spcPct val="90000"/>
            </a:lnSpc>
            <a:spcBef>
              <a:spcPct val="0"/>
            </a:spcBef>
            <a:spcAft>
              <a:spcPct val="20000"/>
            </a:spcAft>
            <a:buChar char="•"/>
          </a:pPr>
          <a:r>
            <a:rPr lang="es-MX" sz="1700" kern="1200">
              <a:latin typeface="Arial" panose="020B0604020202020204" pitchFamily="34" charset="0"/>
              <a:cs typeface="Arial" panose="020B0604020202020204" pitchFamily="34" charset="0"/>
            </a:rPr>
            <a:t>Identifique los puntos fuertes  y las limitaciones del estudio. </a:t>
          </a:r>
        </a:p>
      </dsp:txBody>
      <dsp:txXfrm>
        <a:off x="0" y="2773381"/>
        <a:ext cx="10515600" cy="154836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C70C2D-C650-43A6-88F0-BDEDD8326D2B}" type="datetimeFigureOut">
              <a:rPr lang="es-MX" smtClean="0"/>
              <a:t>11/01/26</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2BEFFA-2CBA-439E-8AA3-E5141A3A3566}" type="slidenum">
              <a:rPr lang="es-MX" smtClean="0"/>
              <a:t>‹Nº›</a:t>
            </a:fld>
            <a:endParaRPr lang="es-MX"/>
          </a:p>
        </p:txBody>
      </p:sp>
    </p:spTree>
    <p:extLst>
      <p:ext uri="{BB962C8B-B14F-4D97-AF65-F5344CB8AC3E}">
        <p14:creationId xmlns:p14="http://schemas.microsoft.com/office/powerpoint/2010/main" val="3434730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B02BEFFA-2CBA-439E-8AA3-E5141A3A3566}" type="slidenum">
              <a:rPr lang="es-MX" smtClean="0"/>
              <a:t>5</a:t>
            </a:fld>
            <a:endParaRPr lang="es-MX"/>
          </a:p>
        </p:txBody>
      </p:sp>
    </p:spTree>
    <p:extLst>
      <p:ext uri="{BB962C8B-B14F-4D97-AF65-F5344CB8AC3E}">
        <p14:creationId xmlns:p14="http://schemas.microsoft.com/office/powerpoint/2010/main" val="10812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B096A0-E228-3CEA-D829-7B028A39098D}"/>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6E200BF5-F4DA-AEA7-9CFD-436E621597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A0814CB6-9B26-AA10-2291-FDE2C95DE304}"/>
              </a:ext>
            </a:extLst>
          </p:cNvPr>
          <p:cNvSpPr>
            <a:spLocks noGrp="1"/>
          </p:cNvSpPr>
          <p:nvPr>
            <p:ph type="dt" sz="half" idx="10"/>
          </p:nvPr>
        </p:nvSpPr>
        <p:spPr/>
        <p:txBody>
          <a:bodyPr/>
          <a:lstStyle/>
          <a:p>
            <a:fld id="{85B3B5A6-0FE0-5040-8F7E-7BC5529B3D2B}" type="datetimeFigureOut">
              <a:rPr lang="es-MX" smtClean="0"/>
              <a:t>11/01/26</a:t>
            </a:fld>
            <a:endParaRPr lang="es-MX"/>
          </a:p>
        </p:txBody>
      </p:sp>
      <p:sp>
        <p:nvSpPr>
          <p:cNvPr id="5" name="Marcador de pie de página 4">
            <a:extLst>
              <a:ext uri="{FF2B5EF4-FFF2-40B4-BE49-F238E27FC236}">
                <a16:creationId xmlns:a16="http://schemas.microsoft.com/office/drawing/2014/main" id="{2F986B8A-0EE0-7ECD-FE06-1DFA9C6A48A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42FFCE9-9297-F796-731E-390CAABA58EC}"/>
              </a:ext>
            </a:extLst>
          </p:cNvPr>
          <p:cNvSpPr>
            <a:spLocks noGrp="1"/>
          </p:cNvSpPr>
          <p:nvPr>
            <p:ph type="sldNum" sz="quarter" idx="12"/>
          </p:nvPr>
        </p:nvSpPr>
        <p:spPr/>
        <p:txBody>
          <a:bodyPr/>
          <a:lstStyle/>
          <a:p>
            <a:fld id="{7AF8A102-5214-FB4C-B8FB-0361F9C22103}" type="slidenum">
              <a:rPr lang="es-MX" smtClean="0"/>
              <a:t>‹Nº›</a:t>
            </a:fld>
            <a:endParaRPr lang="es-MX"/>
          </a:p>
        </p:txBody>
      </p:sp>
    </p:spTree>
    <p:extLst>
      <p:ext uri="{BB962C8B-B14F-4D97-AF65-F5344CB8AC3E}">
        <p14:creationId xmlns:p14="http://schemas.microsoft.com/office/powerpoint/2010/main" val="1648857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0B3948-7209-FC37-D930-B66A501A7991}"/>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57078E65-5283-754E-C0AA-C14B7E98F16B}"/>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4F3E36CB-FDEC-8941-1A46-F38FE9F50BD7}"/>
              </a:ext>
            </a:extLst>
          </p:cNvPr>
          <p:cNvSpPr>
            <a:spLocks noGrp="1"/>
          </p:cNvSpPr>
          <p:nvPr>
            <p:ph type="dt" sz="half" idx="10"/>
          </p:nvPr>
        </p:nvSpPr>
        <p:spPr/>
        <p:txBody>
          <a:bodyPr/>
          <a:lstStyle/>
          <a:p>
            <a:fld id="{85B3B5A6-0FE0-5040-8F7E-7BC5529B3D2B}" type="datetimeFigureOut">
              <a:rPr lang="es-MX" smtClean="0"/>
              <a:t>11/01/26</a:t>
            </a:fld>
            <a:endParaRPr lang="es-MX"/>
          </a:p>
        </p:txBody>
      </p:sp>
      <p:sp>
        <p:nvSpPr>
          <p:cNvPr id="5" name="Marcador de pie de página 4">
            <a:extLst>
              <a:ext uri="{FF2B5EF4-FFF2-40B4-BE49-F238E27FC236}">
                <a16:creationId xmlns:a16="http://schemas.microsoft.com/office/drawing/2014/main" id="{C2F6137E-3452-B811-7E98-DABADE2293C2}"/>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E13CBE8-7A3D-8FF9-62D6-092EC2E15BA6}"/>
              </a:ext>
            </a:extLst>
          </p:cNvPr>
          <p:cNvSpPr>
            <a:spLocks noGrp="1"/>
          </p:cNvSpPr>
          <p:nvPr>
            <p:ph type="sldNum" sz="quarter" idx="12"/>
          </p:nvPr>
        </p:nvSpPr>
        <p:spPr/>
        <p:txBody>
          <a:bodyPr/>
          <a:lstStyle/>
          <a:p>
            <a:fld id="{7AF8A102-5214-FB4C-B8FB-0361F9C22103}" type="slidenum">
              <a:rPr lang="es-MX" smtClean="0"/>
              <a:t>‹Nº›</a:t>
            </a:fld>
            <a:endParaRPr lang="es-MX"/>
          </a:p>
        </p:txBody>
      </p:sp>
    </p:spTree>
    <p:extLst>
      <p:ext uri="{BB962C8B-B14F-4D97-AF65-F5344CB8AC3E}">
        <p14:creationId xmlns:p14="http://schemas.microsoft.com/office/powerpoint/2010/main" val="3157752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3C392E8-65FC-BB0F-FFA6-25E1CB5D7B42}"/>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819DBCED-A936-FA6A-B1CD-4DC984005E81}"/>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C851B2BA-F9C1-C44B-7B0C-8F0B8835AF71}"/>
              </a:ext>
            </a:extLst>
          </p:cNvPr>
          <p:cNvSpPr>
            <a:spLocks noGrp="1"/>
          </p:cNvSpPr>
          <p:nvPr>
            <p:ph type="dt" sz="half" idx="10"/>
          </p:nvPr>
        </p:nvSpPr>
        <p:spPr/>
        <p:txBody>
          <a:bodyPr/>
          <a:lstStyle/>
          <a:p>
            <a:fld id="{85B3B5A6-0FE0-5040-8F7E-7BC5529B3D2B}" type="datetimeFigureOut">
              <a:rPr lang="es-MX" smtClean="0"/>
              <a:t>11/01/26</a:t>
            </a:fld>
            <a:endParaRPr lang="es-MX"/>
          </a:p>
        </p:txBody>
      </p:sp>
      <p:sp>
        <p:nvSpPr>
          <p:cNvPr id="5" name="Marcador de pie de página 4">
            <a:extLst>
              <a:ext uri="{FF2B5EF4-FFF2-40B4-BE49-F238E27FC236}">
                <a16:creationId xmlns:a16="http://schemas.microsoft.com/office/drawing/2014/main" id="{4F4939ED-D4F9-31B0-73FC-1A1A30D3F72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F97D1578-2A77-C0CA-9392-C2178AD58C8A}"/>
              </a:ext>
            </a:extLst>
          </p:cNvPr>
          <p:cNvSpPr>
            <a:spLocks noGrp="1"/>
          </p:cNvSpPr>
          <p:nvPr>
            <p:ph type="sldNum" sz="quarter" idx="12"/>
          </p:nvPr>
        </p:nvSpPr>
        <p:spPr/>
        <p:txBody>
          <a:bodyPr/>
          <a:lstStyle/>
          <a:p>
            <a:fld id="{7AF8A102-5214-FB4C-B8FB-0361F9C22103}" type="slidenum">
              <a:rPr lang="es-MX" smtClean="0"/>
              <a:t>‹Nº›</a:t>
            </a:fld>
            <a:endParaRPr lang="es-MX"/>
          </a:p>
        </p:txBody>
      </p:sp>
    </p:spTree>
    <p:extLst>
      <p:ext uri="{BB962C8B-B14F-4D97-AF65-F5344CB8AC3E}">
        <p14:creationId xmlns:p14="http://schemas.microsoft.com/office/powerpoint/2010/main" val="1587319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5DEC5D-F7BC-ABAC-DCA2-CF204C8DE5C4}"/>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73C50F4A-D1ED-0832-D461-CDC3CB0F5986}"/>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8769B1E0-09D1-F44E-D22C-7C7551BB468C}"/>
              </a:ext>
            </a:extLst>
          </p:cNvPr>
          <p:cNvSpPr>
            <a:spLocks noGrp="1"/>
          </p:cNvSpPr>
          <p:nvPr>
            <p:ph type="dt" sz="half" idx="10"/>
          </p:nvPr>
        </p:nvSpPr>
        <p:spPr/>
        <p:txBody>
          <a:bodyPr/>
          <a:lstStyle/>
          <a:p>
            <a:fld id="{85B3B5A6-0FE0-5040-8F7E-7BC5529B3D2B}" type="datetimeFigureOut">
              <a:rPr lang="es-MX" smtClean="0"/>
              <a:t>11/01/26</a:t>
            </a:fld>
            <a:endParaRPr lang="es-MX"/>
          </a:p>
        </p:txBody>
      </p:sp>
      <p:sp>
        <p:nvSpPr>
          <p:cNvPr id="5" name="Marcador de pie de página 4">
            <a:extLst>
              <a:ext uri="{FF2B5EF4-FFF2-40B4-BE49-F238E27FC236}">
                <a16:creationId xmlns:a16="http://schemas.microsoft.com/office/drawing/2014/main" id="{EFF79AA3-BDF9-E0D2-4C08-D16108A6B0F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0F546A86-2BC5-2B1E-1473-43CA911A3221}"/>
              </a:ext>
            </a:extLst>
          </p:cNvPr>
          <p:cNvSpPr>
            <a:spLocks noGrp="1"/>
          </p:cNvSpPr>
          <p:nvPr>
            <p:ph type="sldNum" sz="quarter" idx="12"/>
          </p:nvPr>
        </p:nvSpPr>
        <p:spPr/>
        <p:txBody>
          <a:bodyPr/>
          <a:lstStyle/>
          <a:p>
            <a:fld id="{7AF8A102-5214-FB4C-B8FB-0361F9C22103}" type="slidenum">
              <a:rPr lang="es-MX" smtClean="0"/>
              <a:t>‹Nº›</a:t>
            </a:fld>
            <a:endParaRPr lang="es-MX"/>
          </a:p>
        </p:txBody>
      </p:sp>
    </p:spTree>
    <p:extLst>
      <p:ext uri="{BB962C8B-B14F-4D97-AF65-F5344CB8AC3E}">
        <p14:creationId xmlns:p14="http://schemas.microsoft.com/office/powerpoint/2010/main" val="83134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86F5FD-DF13-B5F9-F6EE-BAD4DC6E18DA}"/>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9B34D2D8-1893-812A-1280-B4D70242DBB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6C78FF8B-268C-5D9E-3305-35CFB2ECB6D7}"/>
              </a:ext>
            </a:extLst>
          </p:cNvPr>
          <p:cNvSpPr>
            <a:spLocks noGrp="1"/>
          </p:cNvSpPr>
          <p:nvPr>
            <p:ph type="dt" sz="half" idx="10"/>
          </p:nvPr>
        </p:nvSpPr>
        <p:spPr/>
        <p:txBody>
          <a:bodyPr/>
          <a:lstStyle/>
          <a:p>
            <a:fld id="{85B3B5A6-0FE0-5040-8F7E-7BC5529B3D2B}" type="datetimeFigureOut">
              <a:rPr lang="es-MX" smtClean="0"/>
              <a:t>11/01/26</a:t>
            </a:fld>
            <a:endParaRPr lang="es-MX"/>
          </a:p>
        </p:txBody>
      </p:sp>
      <p:sp>
        <p:nvSpPr>
          <p:cNvPr id="5" name="Marcador de pie de página 4">
            <a:extLst>
              <a:ext uri="{FF2B5EF4-FFF2-40B4-BE49-F238E27FC236}">
                <a16:creationId xmlns:a16="http://schemas.microsoft.com/office/drawing/2014/main" id="{35ACE08E-F4E5-1614-682D-3FB55ECF637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A200BE5-C64E-D120-A07F-D38BB0F4AA77}"/>
              </a:ext>
            </a:extLst>
          </p:cNvPr>
          <p:cNvSpPr>
            <a:spLocks noGrp="1"/>
          </p:cNvSpPr>
          <p:nvPr>
            <p:ph type="sldNum" sz="quarter" idx="12"/>
          </p:nvPr>
        </p:nvSpPr>
        <p:spPr/>
        <p:txBody>
          <a:bodyPr/>
          <a:lstStyle/>
          <a:p>
            <a:fld id="{7AF8A102-5214-FB4C-B8FB-0361F9C22103}" type="slidenum">
              <a:rPr lang="es-MX" smtClean="0"/>
              <a:t>‹Nº›</a:t>
            </a:fld>
            <a:endParaRPr lang="es-MX"/>
          </a:p>
        </p:txBody>
      </p:sp>
    </p:spTree>
    <p:extLst>
      <p:ext uri="{BB962C8B-B14F-4D97-AF65-F5344CB8AC3E}">
        <p14:creationId xmlns:p14="http://schemas.microsoft.com/office/powerpoint/2010/main" val="521767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E0DB8E-BD1F-DD52-1714-F02214FB11C9}"/>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B24EBFCA-826E-3B87-3EDC-67570A17CF51}"/>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054CB593-57CD-252F-36BD-628D9FD84177}"/>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4D2639B8-9A26-83CB-9E2B-30ED3EBC37D8}"/>
              </a:ext>
            </a:extLst>
          </p:cNvPr>
          <p:cNvSpPr>
            <a:spLocks noGrp="1"/>
          </p:cNvSpPr>
          <p:nvPr>
            <p:ph type="dt" sz="half" idx="10"/>
          </p:nvPr>
        </p:nvSpPr>
        <p:spPr/>
        <p:txBody>
          <a:bodyPr/>
          <a:lstStyle/>
          <a:p>
            <a:fld id="{85B3B5A6-0FE0-5040-8F7E-7BC5529B3D2B}" type="datetimeFigureOut">
              <a:rPr lang="es-MX" smtClean="0"/>
              <a:t>11/01/26</a:t>
            </a:fld>
            <a:endParaRPr lang="es-MX"/>
          </a:p>
        </p:txBody>
      </p:sp>
      <p:sp>
        <p:nvSpPr>
          <p:cNvPr id="6" name="Marcador de pie de página 5">
            <a:extLst>
              <a:ext uri="{FF2B5EF4-FFF2-40B4-BE49-F238E27FC236}">
                <a16:creationId xmlns:a16="http://schemas.microsoft.com/office/drawing/2014/main" id="{3EECB40B-4F3D-1ACF-F2FE-5BF403E6B21D}"/>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BEA72237-5A06-1716-C585-D653CB338347}"/>
              </a:ext>
            </a:extLst>
          </p:cNvPr>
          <p:cNvSpPr>
            <a:spLocks noGrp="1"/>
          </p:cNvSpPr>
          <p:nvPr>
            <p:ph type="sldNum" sz="quarter" idx="12"/>
          </p:nvPr>
        </p:nvSpPr>
        <p:spPr/>
        <p:txBody>
          <a:bodyPr/>
          <a:lstStyle/>
          <a:p>
            <a:fld id="{7AF8A102-5214-FB4C-B8FB-0361F9C22103}" type="slidenum">
              <a:rPr lang="es-MX" smtClean="0"/>
              <a:t>‹Nº›</a:t>
            </a:fld>
            <a:endParaRPr lang="es-MX"/>
          </a:p>
        </p:txBody>
      </p:sp>
    </p:spTree>
    <p:extLst>
      <p:ext uri="{BB962C8B-B14F-4D97-AF65-F5344CB8AC3E}">
        <p14:creationId xmlns:p14="http://schemas.microsoft.com/office/powerpoint/2010/main" val="1058184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9842DC-BDC2-C053-F094-68CB59D22856}"/>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71644800-DC1D-FFD2-CA01-06293B4B12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85C168E7-D336-A56E-757E-5729E2ABE602}"/>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02126DFE-512A-DF66-F1DD-07821B9AF3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798526A7-A053-2229-4125-1D4CDAFF3DE1}"/>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AA29E660-5859-3E09-8DD7-7829ABA4D6EF}"/>
              </a:ext>
            </a:extLst>
          </p:cNvPr>
          <p:cNvSpPr>
            <a:spLocks noGrp="1"/>
          </p:cNvSpPr>
          <p:nvPr>
            <p:ph type="dt" sz="half" idx="10"/>
          </p:nvPr>
        </p:nvSpPr>
        <p:spPr/>
        <p:txBody>
          <a:bodyPr/>
          <a:lstStyle/>
          <a:p>
            <a:fld id="{85B3B5A6-0FE0-5040-8F7E-7BC5529B3D2B}" type="datetimeFigureOut">
              <a:rPr lang="es-MX" smtClean="0"/>
              <a:t>11/01/26</a:t>
            </a:fld>
            <a:endParaRPr lang="es-MX"/>
          </a:p>
        </p:txBody>
      </p:sp>
      <p:sp>
        <p:nvSpPr>
          <p:cNvPr id="8" name="Marcador de pie de página 7">
            <a:extLst>
              <a:ext uri="{FF2B5EF4-FFF2-40B4-BE49-F238E27FC236}">
                <a16:creationId xmlns:a16="http://schemas.microsoft.com/office/drawing/2014/main" id="{741EC911-DAEB-5E6F-6B30-74192F2B3A90}"/>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B44CE5F3-992D-7D91-C0A3-0B98BC94CC78}"/>
              </a:ext>
            </a:extLst>
          </p:cNvPr>
          <p:cNvSpPr>
            <a:spLocks noGrp="1"/>
          </p:cNvSpPr>
          <p:nvPr>
            <p:ph type="sldNum" sz="quarter" idx="12"/>
          </p:nvPr>
        </p:nvSpPr>
        <p:spPr/>
        <p:txBody>
          <a:bodyPr/>
          <a:lstStyle/>
          <a:p>
            <a:fld id="{7AF8A102-5214-FB4C-B8FB-0361F9C22103}" type="slidenum">
              <a:rPr lang="es-MX" smtClean="0"/>
              <a:t>‹Nº›</a:t>
            </a:fld>
            <a:endParaRPr lang="es-MX"/>
          </a:p>
        </p:txBody>
      </p:sp>
    </p:spTree>
    <p:extLst>
      <p:ext uri="{BB962C8B-B14F-4D97-AF65-F5344CB8AC3E}">
        <p14:creationId xmlns:p14="http://schemas.microsoft.com/office/powerpoint/2010/main" val="3642107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A76A81-2D2A-5F37-BC7E-A136E0AAEEB3}"/>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982E4A62-0B42-9022-8847-041361F57F12}"/>
              </a:ext>
            </a:extLst>
          </p:cNvPr>
          <p:cNvSpPr>
            <a:spLocks noGrp="1"/>
          </p:cNvSpPr>
          <p:nvPr>
            <p:ph type="dt" sz="half" idx="10"/>
          </p:nvPr>
        </p:nvSpPr>
        <p:spPr/>
        <p:txBody>
          <a:bodyPr/>
          <a:lstStyle/>
          <a:p>
            <a:fld id="{85B3B5A6-0FE0-5040-8F7E-7BC5529B3D2B}" type="datetimeFigureOut">
              <a:rPr lang="es-MX" smtClean="0"/>
              <a:t>11/01/26</a:t>
            </a:fld>
            <a:endParaRPr lang="es-MX"/>
          </a:p>
        </p:txBody>
      </p:sp>
      <p:sp>
        <p:nvSpPr>
          <p:cNvPr id="4" name="Marcador de pie de página 3">
            <a:extLst>
              <a:ext uri="{FF2B5EF4-FFF2-40B4-BE49-F238E27FC236}">
                <a16:creationId xmlns:a16="http://schemas.microsoft.com/office/drawing/2014/main" id="{F9D5E32D-0C15-A388-6B8D-501E15B79330}"/>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48CF0E44-A301-A2CD-EB39-5D62364C2EB8}"/>
              </a:ext>
            </a:extLst>
          </p:cNvPr>
          <p:cNvSpPr>
            <a:spLocks noGrp="1"/>
          </p:cNvSpPr>
          <p:nvPr>
            <p:ph type="sldNum" sz="quarter" idx="12"/>
          </p:nvPr>
        </p:nvSpPr>
        <p:spPr/>
        <p:txBody>
          <a:bodyPr/>
          <a:lstStyle/>
          <a:p>
            <a:fld id="{7AF8A102-5214-FB4C-B8FB-0361F9C22103}" type="slidenum">
              <a:rPr lang="es-MX" smtClean="0"/>
              <a:t>‹Nº›</a:t>
            </a:fld>
            <a:endParaRPr lang="es-MX"/>
          </a:p>
        </p:txBody>
      </p:sp>
    </p:spTree>
    <p:extLst>
      <p:ext uri="{BB962C8B-B14F-4D97-AF65-F5344CB8AC3E}">
        <p14:creationId xmlns:p14="http://schemas.microsoft.com/office/powerpoint/2010/main" val="4096598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F3633E1-0A8E-3209-8207-90F8A2DA85AD}"/>
              </a:ext>
            </a:extLst>
          </p:cNvPr>
          <p:cNvSpPr>
            <a:spLocks noGrp="1"/>
          </p:cNvSpPr>
          <p:nvPr>
            <p:ph type="dt" sz="half" idx="10"/>
          </p:nvPr>
        </p:nvSpPr>
        <p:spPr/>
        <p:txBody>
          <a:bodyPr/>
          <a:lstStyle/>
          <a:p>
            <a:fld id="{85B3B5A6-0FE0-5040-8F7E-7BC5529B3D2B}" type="datetimeFigureOut">
              <a:rPr lang="es-MX" smtClean="0"/>
              <a:t>11/01/26</a:t>
            </a:fld>
            <a:endParaRPr lang="es-MX"/>
          </a:p>
        </p:txBody>
      </p:sp>
      <p:sp>
        <p:nvSpPr>
          <p:cNvPr id="3" name="Marcador de pie de página 2">
            <a:extLst>
              <a:ext uri="{FF2B5EF4-FFF2-40B4-BE49-F238E27FC236}">
                <a16:creationId xmlns:a16="http://schemas.microsoft.com/office/drawing/2014/main" id="{FD354ED8-E6A7-4864-B476-78E166214CCF}"/>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877FC443-E7DB-7C56-2375-EF23FC363EFA}"/>
              </a:ext>
            </a:extLst>
          </p:cNvPr>
          <p:cNvSpPr>
            <a:spLocks noGrp="1"/>
          </p:cNvSpPr>
          <p:nvPr>
            <p:ph type="sldNum" sz="quarter" idx="12"/>
          </p:nvPr>
        </p:nvSpPr>
        <p:spPr/>
        <p:txBody>
          <a:bodyPr/>
          <a:lstStyle/>
          <a:p>
            <a:fld id="{7AF8A102-5214-FB4C-B8FB-0361F9C22103}" type="slidenum">
              <a:rPr lang="es-MX" smtClean="0"/>
              <a:t>‹Nº›</a:t>
            </a:fld>
            <a:endParaRPr lang="es-MX"/>
          </a:p>
        </p:txBody>
      </p:sp>
    </p:spTree>
    <p:extLst>
      <p:ext uri="{BB962C8B-B14F-4D97-AF65-F5344CB8AC3E}">
        <p14:creationId xmlns:p14="http://schemas.microsoft.com/office/powerpoint/2010/main" val="2669894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5E49EF-BD1D-FA12-7FAD-03A2EFAA9799}"/>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79A66CCF-7D55-2749-9E67-8C3F803F5A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84C0552A-B29C-1409-C428-D808A6CF5C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91443C99-20F6-B722-B1D8-BD75C46BD6E3}"/>
              </a:ext>
            </a:extLst>
          </p:cNvPr>
          <p:cNvSpPr>
            <a:spLocks noGrp="1"/>
          </p:cNvSpPr>
          <p:nvPr>
            <p:ph type="dt" sz="half" idx="10"/>
          </p:nvPr>
        </p:nvSpPr>
        <p:spPr/>
        <p:txBody>
          <a:bodyPr/>
          <a:lstStyle/>
          <a:p>
            <a:fld id="{85B3B5A6-0FE0-5040-8F7E-7BC5529B3D2B}" type="datetimeFigureOut">
              <a:rPr lang="es-MX" smtClean="0"/>
              <a:t>11/01/26</a:t>
            </a:fld>
            <a:endParaRPr lang="es-MX"/>
          </a:p>
        </p:txBody>
      </p:sp>
      <p:sp>
        <p:nvSpPr>
          <p:cNvPr id="6" name="Marcador de pie de página 5">
            <a:extLst>
              <a:ext uri="{FF2B5EF4-FFF2-40B4-BE49-F238E27FC236}">
                <a16:creationId xmlns:a16="http://schemas.microsoft.com/office/drawing/2014/main" id="{AB6D61EF-ABB6-A7A6-7972-B27FCEC934D4}"/>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C87A452A-47D1-1B21-D351-5253ACAEF8D8}"/>
              </a:ext>
            </a:extLst>
          </p:cNvPr>
          <p:cNvSpPr>
            <a:spLocks noGrp="1"/>
          </p:cNvSpPr>
          <p:nvPr>
            <p:ph type="sldNum" sz="quarter" idx="12"/>
          </p:nvPr>
        </p:nvSpPr>
        <p:spPr/>
        <p:txBody>
          <a:bodyPr/>
          <a:lstStyle/>
          <a:p>
            <a:fld id="{7AF8A102-5214-FB4C-B8FB-0361F9C22103}" type="slidenum">
              <a:rPr lang="es-MX" smtClean="0"/>
              <a:t>‹Nº›</a:t>
            </a:fld>
            <a:endParaRPr lang="es-MX"/>
          </a:p>
        </p:txBody>
      </p:sp>
    </p:spTree>
    <p:extLst>
      <p:ext uri="{BB962C8B-B14F-4D97-AF65-F5344CB8AC3E}">
        <p14:creationId xmlns:p14="http://schemas.microsoft.com/office/powerpoint/2010/main" val="3864067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0C0BB3-F42E-AEB6-D28F-E8DAA923DE7C}"/>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E8A0AC31-77DA-68B3-6DBC-5717CCC106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22B02082-FB04-B244-AEC9-8AA2654D76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EDB880DC-F0ED-8C31-AAFF-74D628F07C62}"/>
              </a:ext>
            </a:extLst>
          </p:cNvPr>
          <p:cNvSpPr>
            <a:spLocks noGrp="1"/>
          </p:cNvSpPr>
          <p:nvPr>
            <p:ph type="dt" sz="half" idx="10"/>
          </p:nvPr>
        </p:nvSpPr>
        <p:spPr/>
        <p:txBody>
          <a:bodyPr/>
          <a:lstStyle/>
          <a:p>
            <a:fld id="{85B3B5A6-0FE0-5040-8F7E-7BC5529B3D2B}" type="datetimeFigureOut">
              <a:rPr lang="es-MX" smtClean="0"/>
              <a:t>11/01/26</a:t>
            </a:fld>
            <a:endParaRPr lang="es-MX"/>
          </a:p>
        </p:txBody>
      </p:sp>
      <p:sp>
        <p:nvSpPr>
          <p:cNvPr id="6" name="Marcador de pie de página 5">
            <a:extLst>
              <a:ext uri="{FF2B5EF4-FFF2-40B4-BE49-F238E27FC236}">
                <a16:creationId xmlns:a16="http://schemas.microsoft.com/office/drawing/2014/main" id="{0F1FB1EB-6D53-F808-2B89-F67DBF8DEF04}"/>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20CE8A0E-54BE-E9ED-B5D4-FB71BAE92F6D}"/>
              </a:ext>
            </a:extLst>
          </p:cNvPr>
          <p:cNvSpPr>
            <a:spLocks noGrp="1"/>
          </p:cNvSpPr>
          <p:nvPr>
            <p:ph type="sldNum" sz="quarter" idx="12"/>
          </p:nvPr>
        </p:nvSpPr>
        <p:spPr/>
        <p:txBody>
          <a:bodyPr/>
          <a:lstStyle/>
          <a:p>
            <a:fld id="{7AF8A102-5214-FB4C-B8FB-0361F9C22103}" type="slidenum">
              <a:rPr lang="es-MX" smtClean="0"/>
              <a:t>‹Nº›</a:t>
            </a:fld>
            <a:endParaRPr lang="es-MX"/>
          </a:p>
        </p:txBody>
      </p:sp>
    </p:spTree>
    <p:extLst>
      <p:ext uri="{BB962C8B-B14F-4D97-AF65-F5344CB8AC3E}">
        <p14:creationId xmlns:p14="http://schemas.microsoft.com/office/powerpoint/2010/main" val="2214801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DB49A50-CE73-61D3-24AE-BCBC5D2C39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FC2971DE-0D06-8768-875D-8E1C854E21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5784F7CB-3C2C-BE9C-26D2-27E72EB4C8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B3B5A6-0FE0-5040-8F7E-7BC5529B3D2B}" type="datetimeFigureOut">
              <a:rPr lang="es-MX" smtClean="0"/>
              <a:t>11/01/26</a:t>
            </a:fld>
            <a:endParaRPr lang="es-MX"/>
          </a:p>
        </p:txBody>
      </p:sp>
      <p:sp>
        <p:nvSpPr>
          <p:cNvPr id="5" name="Marcador de pie de página 4">
            <a:extLst>
              <a:ext uri="{FF2B5EF4-FFF2-40B4-BE49-F238E27FC236}">
                <a16:creationId xmlns:a16="http://schemas.microsoft.com/office/drawing/2014/main" id="{5BF3EBA3-DEF9-9692-DD3E-FF4D315683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Marcador de número de diapositiva 5">
            <a:extLst>
              <a:ext uri="{FF2B5EF4-FFF2-40B4-BE49-F238E27FC236}">
                <a16:creationId xmlns:a16="http://schemas.microsoft.com/office/drawing/2014/main" id="{8848138F-5260-2A69-D9A8-CF345E52B5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AF8A102-5214-FB4C-B8FB-0361F9C22103}" type="slidenum">
              <a:rPr lang="es-MX" smtClean="0"/>
              <a:t>‹Nº›</a:t>
            </a:fld>
            <a:endParaRPr lang="es-MX"/>
          </a:p>
        </p:txBody>
      </p:sp>
    </p:spTree>
    <p:extLst>
      <p:ext uri="{BB962C8B-B14F-4D97-AF65-F5344CB8AC3E}">
        <p14:creationId xmlns:p14="http://schemas.microsoft.com/office/powerpoint/2010/main" val="2620479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FE52F7-0565-CE3F-9780-178AE54300F0}"/>
              </a:ext>
            </a:extLst>
          </p:cNvPr>
          <p:cNvSpPr>
            <a:spLocks noGrp="1"/>
          </p:cNvSpPr>
          <p:nvPr>
            <p:ph type="ctrTitle"/>
          </p:nvPr>
        </p:nvSpPr>
        <p:spPr>
          <a:xfrm>
            <a:off x="1524000" y="1584679"/>
            <a:ext cx="9144000" cy="2468426"/>
          </a:xfrm>
        </p:spPr>
        <p:txBody>
          <a:bodyPr>
            <a:noAutofit/>
          </a:bodyPr>
          <a:lstStyle/>
          <a:p>
            <a:r>
              <a:rPr lang="es-MX" sz="3200">
                <a:latin typeface="Arial" panose="020B0604020202020204" pitchFamily="34" charset="0"/>
                <a:cs typeface="Arial" panose="020B0604020202020204" pitchFamily="34" charset="0"/>
              </a:rPr>
              <a:t>Estándares </a:t>
            </a:r>
            <a:r>
              <a:rPr lang="es-MX" sz="3200" dirty="0">
                <a:latin typeface="Arial" panose="020B0604020202020204" pitchFamily="34" charset="0"/>
                <a:cs typeface="Arial" panose="020B0604020202020204" pitchFamily="34" charset="0"/>
              </a:rPr>
              <a:t>de Presentación para investigaciones de diseño cualitativo (JARS-Qual) de acuerdo al Manual Moderno </a:t>
            </a:r>
          </a:p>
        </p:txBody>
      </p:sp>
      <p:sp>
        <p:nvSpPr>
          <p:cNvPr id="3" name="Subtítulo 2">
            <a:extLst>
              <a:ext uri="{FF2B5EF4-FFF2-40B4-BE49-F238E27FC236}">
                <a16:creationId xmlns:a16="http://schemas.microsoft.com/office/drawing/2014/main" id="{1CD6222F-F263-7F52-E91F-307AA6D63E2D}"/>
              </a:ext>
            </a:extLst>
          </p:cNvPr>
          <p:cNvSpPr>
            <a:spLocks noGrp="1"/>
          </p:cNvSpPr>
          <p:nvPr>
            <p:ph type="subTitle" idx="1"/>
          </p:nvPr>
        </p:nvSpPr>
        <p:spPr>
          <a:xfrm>
            <a:off x="1524000" y="4099034"/>
            <a:ext cx="9144000" cy="1158766"/>
          </a:xfrm>
        </p:spPr>
        <p:txBody>
          <a:bodyPr/>
          <a:lstStyle/>
          <a:p>
            <a:r>
              <a:rPr lang="es-MX" dirty="0"/>
              <a:t>Dr. Rodolfo Jiménez León</a:t>
            </a:r>
          </a:p>
        </p:txBody>
      </p:sp>
      <p:grpSp>
        <p:nvGrpSpPr>
          <p:cNvPr id="4" name="Grupo 3">
            <a:extLst>
              <a:ext uri="{FF2B5EF4-FFF2-40B4-BE49-F238E27FC236}">
                <a16:creationId xmlns:a16="http://schemas.microsoft.com/office/drawing/2014/main" id="{5E878546-4B4F-48A3-DB5E-34F7CAEF98CB}"/>
              </a:ext>
            </a:extLst>
          </p:cNvPr>
          <p:cNvGrpSpPr/>
          <p:nvPr/>
        </p:nvGrpSpPr>
        <p:grpSpPr>
          <a:xfrm>
            <a:off x="646561" y="373292"/>
            <a:ext cx="10761669" cy="1257316"/>
            <a:chOff x="646561" y="373292"/>
            <a:chExt cx="10761669" cy="1257316"/>
          </a:xfrm>
        </p:grpSpPr>
        <p:grpSp>
          <p:nvGrpSpPr>
            <p:cNvPr id="5" name="Google Shape;86;p1">
              <a:extLst>
                <a:ext uri="{FF2B5EF4-FFF2-40B4-BE49-F238E27FC236}">
                  <a16:creationId xmlns:a16="http://schemas.microsoft.com/office/drawing/2014/main" id="{330BDC96-1A23-4988-0692-F7E489A8FDC6}"/>
                </a:ext>
              </a:extLst>
            </p:cNvPr>
            <p:cNvGrpSpPr/>
            <p:nvPr/>
          </p:nvGrpSpPr>
          <p:grpSpPr>
            <a:xfrm>
              <a:off x="646561" y="373292"/>
              <a:ext cx="10761669" cy="1257316"/>
              <a:chOff x="1354941" y="124119"/>
              <a:chExt cx="10470330" cy="1223278"/>
            </a:xfrm>
          </p:grpSpPr>
          <p:pic>
            <p:nvPicPr>
              <p:cNvPr id="7" name="Google Shape;87;p1">
                <a:extLst>
                  <a:ext uri="{FF2B5EF4-FFF2-40B4-BE49-F238E27FC236}">
                    <a16:creationId xmlns:a16="http://schemas.microsoft.com/office/drawing/2014/main" id="{06380486-F1EA-AAAA-DDF1-0A5376ACFEF6}"/>
                  </a:ext>
                </a:extLst>
              </p:cNvPr>
              <p:cNvPicPr preferRelativeResize="0"/>
              <p:nvPr/>
            </p:nvPicPr>
            <p:blipFill rotWithShape="1">
              <a:blip r:embed="rId2">
                <a:alphaModFix/>
              </a:blip>
              <a:srcRect/>
              <a:stretch/>
            </p:blipFill>
            <p:spPr>
              <a:xfrm>
                <a:off x="10709929" y="124119"/>
                <a:ext cx="1115342" cy="1223278"/>
              </a:xfrm>
              <a:prstGeom prst="rect">
                <a:avLst/>
              </a:prstGeom>
              <a:noFill/>
              <a:ln>
                <a:noFill/>
              </a:ln>
            </p:spPr>
          </p:pic>
          <p:grpSp>
            <p:nvGrpSpPr>
              <p:cNvPr id="8" name="Google Shape;88;p1">
                <a:extLst>
                  <a:ext uri="{FF2B5EF4-FFF2-40B4-BE49-F238E27FC236}">
                    <a16:creationId xmlns:a16="http://schemas.microsoft.com/office/drawing/2014/main" id="{93FF60C0-FA95-F7E4-E49D-9B04AFE96E86}"/>
                  </a:ext>
                </a:extLst>
              </p:cNvPr>
              <p:cNvGrpSpPr/>
              <p:nvPr/>
            </p:nvGrpSpPr>
            <p:grpSpPr>
              <a:xfrm>
                <a:off x="1354941" y="305534"/>
                <a:ext cx="4275835" cy="1027264"/>
                <a:chOff x="636798" y="313109"/>
                <a:chExt cx="6049340" cy="1453346"/>
              </a:xfrm>
            </p:grpSpPr>
            <p:pic>
              <p:nvPicPr>
                <p:cNvPr id="9" name="Google Shape;89;p1">
                  <a:extLst>
                    <a:ext uri="{FF2B5EF4-FFF2-40B4-BE49-F238E27FC236}">
                      <a16:creationId xmlns:a16="http://schemas.microsoft.com/office/drawing/2014/main" id="{A70FA4DC-C4B4-D727-7A5E-97BF0244CF07}"/>
                    </a:ext>
                  </a:extLst>
                </p:cNvPr>
                <p:cNvPicPr preferRelativeResize="0"/>
                <p:nvPr/>
              </p:nvPicPr>
              <p:blipFill rotWithShape="1">
                <a:blip r:embed="rId3">
                  <a:alphaModFix/>
                </a:blip>
                <a:srcRect/>
                <a:stretch/>
              </p:blipFill>
              <p:spPr>
                <a:xfrm>
                  <a:off x="5568435" y="313109"/>
                  <a:ext cx="1117703" cy="1453346"/>
                </a:xfrm>
                <a:prstGeom prst="rect">
                  <a:avLst/>
                </a:prstGeom>
                <a:noFill/>
                <a:ln>
                  <a:noFill/>
                </a:ln>
              </p:spPr>
            </p:pic>
            <p:pic>
              <p:nvPicPr>
                <p:cNvPr id="10" name="Google Shape;90;p1">
                  <a:extLst>
                    <a:ext uri="{FF2B5EF4-FFF2-40B4-BE49-F238E27FC236}">
                      <a16:creationId xmlns:a16="http://schemas.microsoft.com/office/drawing/2014/main" id="{13E198C2-862D-B24F-4477-06041111FCE3}"/>
                    </a:ext>
                  </a:extLst>
                </p:cNvPr>
                <p:cNvPicPr preferRelativeResize="0"/>
                <p:nvPr/>
              </p:nvPicPr>
              <p:blipFill rotWithShape="1">
                <a:blip r:embed="rId4">
                  <a:alphaModFix/>
                </a:blip>
                <a:srcRect/>
                <a:stretch/>
              </p:blipFill>
              <p:spPr>
                <a:xfrm>
                  <a:off x="636798" y="376330"/>
                  <a:ext cx="4600517" cy="1326905"/>
                </a:xfrm>
                <a:prstGeom prst="rect">
                  <a:avLst/>
                </a:prstGeom>
                <a:noFill/>
                <a:ln>
                  <a:noFill/>
                </a:ln>
              </p:spPr>
            </p:pic>
          </p:grpSp>
        </p:grpSp>
        <p:pic>
          <p:nvPicPr>
            <p:cNvPr id="6" name="Picture 2" descr="Universidad Juárez Autónoma de Tabasco">
              <a:extLst>
                <a:ext uri="{FF2B5EF4-FFF2-40B4-BE49-F238E27FC236}">
                  <a16:creationId xmlns:a16="http://schemas.microsoft.com/office/drawing/2014/main" id="{6FAF9CB5-0AFE-0593-F50B-A9C2DFE695A8}"/>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9864" t="63353" r="11866" b="3051"/>
            <a:stretch/>
          </p:blipFill>
          <p:spPr bwMode="auto">
            <a:xfrm>
              <a:off x="5164467" y="675709"/>
              <a:ext cx="1323419" cy="829706"/>
            </a:xfrm>
            <a:prstGeom prst="rect">
              <a:avLst/>
            </a:prstGeom>
            <a:noFill/>
            <a:extLst>
              <a:ext uri="{909E8E84-426E-40DD-AFC4-6F175D3DCCD1}">
                <a14:hiddenFill xmlns:a14="http://schemas.microsoft.com/office/drawing/2010/main">
                  <a:solidFill>
                    <a:srgbClr val="FFFFFF"/>
                  </a:solidFill>
                </a14:hiddenFill>
              </a:ext>
            </a:extLst>
          </p:spPr>
        </p:pic>
      </p:grpSp>
      <p:sp>
        <p:nvSpPr>
          <p:cNvPr id="11" name="CuadroTexto 10">
            <a:extLst>
              <a:ext uri="{FF2B5EF4-FFF2-40B4-BE49-F238E27FC236}">
                <a16:creationId xmlns:a16="http://schemas.microsoft.com/office/drawing/2014/main" id="{8A3D44A4-1023-686A-9E7D-A1C278BBF817}"/>
              </a:ext>
            </a:extLst>
          </p:cNvPr>
          <p:cNvSpPr txBox="1"/>
          <p:nvPr/>
        </p:nvSpPr>
        <p:spPr>
          <a:xfrm>
            <a:off x="1841327" y="5389945"/>
            <a:ext cx="9347590" cy="430887"/>
          </a:xfrm>
          <a:prstGeom prst="rect">
            <a:avLst/>
          </a:prstGeom>
          <a:noFill/>
        </p:spPr>
        <p:txBody>
          <a:bodyPr wrap="square" rtlCol="0">
            <a:spAutoFit/>
          </a:bodyPr>
          <a:lstStyle/>
          <a:p>
            <a:r>
              <a:rPr lang="es-MX" sz="1100" dirty="0"/>
              <a:t>Para citar este documento: Jiménez-León, R. (2026). </a:t>
            </a:r>
            <a:r>
              <a:rPr lang="es-MX" sz="1100" i="1" dirty="0"/>
              <a:t>Estandares de presentación para investigaciones de diseño cualitativo (JARS-Qual) de acuerdo al Manual Moderno </a:t>
            </a:r>
            <a:r>
              <a:rPr lang="es-MX" sz="1100" dirty="0"/>
              <a:t> [Diapositivas]. Universidad Juárez Autónoma de Tabasco. </a:t>
            </a:r>
          </a:p>
        </p:txBody>
      </p:sp>
      <p:sp>
        <p:nvSpPr>
          <p:cNvPr id="12" name="CuadroTexto 11">
            <a:extLst>
              <a:ext uri="{FF2B5EF4-FFF2-40B4-BE49-F238E27FC236}">
                <a16:creationId xmlns:a16="http://schemas.microsoft.com/office/drawing/2014/main" id="{3975F6C0-C372-9825-8784-0FAFBE9B142B}"/>
              </a:ext>
            </a:extLst>
          </p:cNvPr>
          <p:cNvSpPr txBox="1"/>
          <p:nvPr/>
        </p:nvSpPr>
        <p:spPr>
          <a:xfrm>
            <a:off x="1841327" y="5790650"/>
            <a:ext cx="9681263" cy="461665"/>
          </a:xfrm>
          <a:prstGeom prst="rect">
            <a:avLst/>
          </a:prstGeom>
          <a:noFill/>
        </p:spPr>
        <p:txBody>
          <a:bodyPr wrap="square" rtlCol="0">
            <a:spAutoFit/>
          </a:bodyPr>
          <a:lstStyle/>
          <a:p>
            <a:r>
              <a:rPr lang="es-MX" sz="1200" b="0" i="0" dirty="0">
                <a:solidFill>
                  <a:srgbClr val="333333"/>
                </a:solidFill>
                <a:effectLst/>
                <a:latin typeface="Source Sans Pro" panose="020B0503030403020204" pitchFamily="34" charset="0"/>
              </a:rPr>
              <a:t>Esta obra está bajo licencia CC BY-NC-SA 4.0. Para ver una copia de esta licencia, visite https://creativecommons.org/licenses/by-nc-sa/4.0/© 2 por Rodolfo Jiménez León. </a:t>
            </a:r>
            <a:endParaRPr lang="es-MX" sz="1200" dirty="0"/>
          </a:p>
        </p:txBody>
      </p:sp>
      <p:pic>
        <p:nvPicPr>
          <p:cNvPr id="13" name="Picture 14" descr="Licencias Creative Commons: Qué son, cómo funcionan y ejemplos">
            <a:extLst>
              <a:ext uri="{FF2B5EF4-FFF2-40B4-BE49-F238E27FC236}">
                <a16:creationId xmlns:a16="http://schemas.microsoft.com/office/drawing/2014/main" id="{AD208B88-2145-2E8A-CEC5-26C126EDAE1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7879" y="5856618"/>
            <a:ext cx="835765" cy="32313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6" descr="02.1 Bases de Datos de Acceso Abierto | Biblioteca Virtual @ Poli">
            <a:extLst>
              <a:ext uri="{FF2B5EF4-FFF2-40B4-BE49-F238E27FC236}">
                <a16:creationId xmlns:a16="http://schemas.microsoft.com/office/drawing/2014/main" id="{28DB389E-2929-3AAE-DE1A-D2C67256454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3083" y="5434264"/>
            <a:ext cx="750199" cy="270775"/>
          </a:xfrm>
          <a:prstGeom prst="rect">
            <a:avLst/>
          </a:prstGeom>
          <a:noFill/>
          <a:extLst>
            <a:ext uri="{909E8E84-426E-40DD-AFC4-6F175D3DCCD1}">
              <a14:hiddenFill xmlns:a14="http://schemas.microsoft.com/office/drawing/2010/main">
                <a:solidFill>
                  <a:srgbClr val="FFFFFF"/>
                </a:solidFill>
              </a14:hiddenFill>
            </a:ext>
          </a:extLst>
        </p:spPr>
      </p:pic>
      <p:sp>
        <p:nvSpPr>
          <p:cNvPr id="15" name="Rectángulo 14">
            <a:extLst>
              <a:ext uri="{FF2B5EF4-FFF2-40B4-BE49-F238E27FC236}">
                <a16:creationId xmlns:a16="http://schemas.microsoft.com/office/drawing/2014/main" id="{AAC02A67-9C6B-1780-7A67-FBC3245640F8}"/>
              </a:ext>
            </a:extLst>
          </p:cNvPr>
          <p:cNvSpPr/>
          <p:nvPr/>
        </p:nvSpPr>
        <p:spPr>
          <a:xfrm>
            <a:off x="-1" y="6533345"/>
            <a:ext cx="12192000" cy="326571"/>
          </a:xfrm>
          <a:prstGeom prst="rect">
            <a:avLst/>
          </a:prstGeom>
          <a:solidFill>
            <a:srgbClr val="0F605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Rectángulo 15">
            <a:extLst>
              <a:ext uri="{FF2B5EF4-FFF2-40B4-BE49-F238E27FC236}">
                <a16:creationId xmlns:a16="http://schemas.microsoft.com/office/drawing/2014/main" id="{BA05234D-9B0E-07D0-FC4E-35172274C67B}"/>
              </a:ext>
            </a:extLst>
          </p:cNvPr>
          <p:cNvSpPr/>
          <p:nvPr/>
        </p:nvSpPr>
        <p:spPr>
          <a:xfrm>
            <a:off x="-3" y="6533345"/>
            <a:ext cx="3342249" cy="326571"/>
          </a:xfrm>
          <a:prstGeom prst="rect">
            <a:avLst/>
          </a:prstGeom>
          <a:solidFill>
            <a:srgbClr val="2C90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022979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33FD06-9BAB-EFFF-05A6-CA422A3A51B2}"/>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Referencias</a:t>
            </a:r>
          </a:p>
        </p:txBody>
      </p:sp>
      <p:sp>
        <p:nvSpPr>
          <p:cNvPr id="3" name="Marcador de contenido 2">
            <a:extLst>
              <a:ext uri="{FF2B5EF4-FFF2-40B4-BE49-F238E27FC236}">
                <a16:creationId xmlns:a16="http://schemas.microsoft.com/office/drawing/2014/main" id="{E5EBEA85-ABBA-5554-A99B-4A977F99958B}"/>
              </a:ext>
            </a:extLst>
          </p:cNvPr>
          <p:cNvSpPr>
            <a:spLocks noGrp="1"/>
          </p:cNvSpPr>
          <p:nvPr>
            <p:ph idx="1"/>
          </p:nvPr>
        </p:nvSpPr>
        <p:spPr/>
        <p:txBody>
          <a:bodyPr/>
          <a:lstStyle/>
          <a:p>
            <a:r>
              <a:rPr lang="es-MX" dirty="0">
                <a:latin typeface="Arial" panose="020B0604020202020204" pitchFamily="34" charset="0"/>
                <a:cs typeface="Arial" panose="020B0604020202020204" pitchFamily="34" charset="0"/>
              </a:rPr>
              <a:t>American Psychological Association. (2021). </a:t>
            </a:r>
            <a:r>
              <a:rPr lang="es-MX" i="1" dirty="0">
                <a:latin typeface="Arial" panose="020B0604020202020204" pitchFamily="34" charset="0"/>
                <a:cs typeface="Arial" panose="020B0604020202020204" pitchFamily="34" charset="0"/>
              </a:rPr>
              <a:t>Manual de Publicaciones de la American Psychological Association (pp. 95-99). </a:t>
            </a:r>
            <a:r>
              <a:rPr lang="es-MX" dirty="0">
                <a:latin typeface="Arial" panose="020B0604020202020204" pitchFamily="34" charset="0"/>
                <a:cs typeface="Arial" panose="020B0604020202020204" pitchFamily="34" charset="0"/>
              </a:rPr>
              <a:t>Manual Moderno. </a:t>
            </a:r>
          </a:p>
        </p:txBody>
      </p:sp>
      <p:sp>
        <p:nvSpPr>
          <p:cNvPr id="4" name="Rectángulo 3">
            <a:extLst>
              <a:ext uri="{FF2B5EF4-FFF2-40B4-BE49-F238E27FC236}">
                <a16:creationId xmlns:a16="http://schemas.microsoft.com/office/drawing/2014/main" id="{9C0062E1-AF87-55CE-9244-C5C8F0CFEB32}"/>
              </a:ext>
            </a:extLst>
          </p:cNvPr>
          <p:cNvSpPr/>
          <p:nvPr/>
        </p:nvSpPr>
        <p:spPr>
          <a:xfrm>
            <a:off x="-1" y="6533345"/>
            <a:ext cx="12192000" cy="326571"/>
          </a:xfrm>
          <a:prstGeom prst="rect">
            <a:avLst/>
          </a:prstGeom>
          <a:solidFill>
            <a:srgbClr val="0F605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Rectángulo 4">
            <a:extLst>
              <a:ext uri="{FF2B5EF4-FFF2-40B4-BE49-F238E27FC236}">
                <a16:creationId xmlns:a16="http://schemas.microsoft.com/office/drawing/2014/main" id="{166F219F-ABB5-D172-EA6F-D48340E61DD9}"/>
              </a:ext>
            </a:extLst>
          </p:cNvPr>
          <p:cNvSpPr/>
          <p:nvPr/>
        </p:nvSpPr>
        <p:spPr>
          <a:xfrm>
            <a:off x="-3" y="6533345"/>
            <a:ext cx="3342249" cy="326571"/>
          </a:xfrm>
          <a:prstGeom prst="rect">
            <a:avLst/>
          </a:prstGeom>
          <a:solidFill>
            <a:srgbClr val="2C90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CuadroTexto 5">
            <a:extLst>
              <a:ext uri="{FF2B5EF4-FFF2-40B4-BE49-F238E27FC236}">
                <a16:creationId xmlns:a16="http://schemas.microsoft.com/office/drawing/2014/main" id="{9C641DFC-AD79-3DBA-5423-238C85248A61}"/>
              </a:ext>
            </a:extLst>
          </p:cNvPr>
          <p:cNvSpPr txBox="1"/>
          <p:nvPr/>
        </p:nvSpPr>
        <p:spPr>
          <a:xfrm>
            <a:off x="1841327" y="5389945"/>
            <a:ext cx="9347590" cy="430887"/>
          </a:xfrm>
          <a:prstGeom prst="rect">
            <a:avLst/>
          </a:prstGeom>
          <a:noFill/>
        </p:spPr>
        <p:txBody>
          <a:bodyPr wrap="square" rtlCol="0">
            <a:spAutoFit/>
          </a:bodyPr>
          <a:lstStyle/>
          <a:p>
            <a:r>
              <a:rPr lang="es-MX" sz="1100" dirty="0"/>
              <a:t>Para citar este documento: Jiménez-León, R. (2026). </a:t>
            </a:r>
            <a:r>
              <a:rPr lang="es-MX" sz="1100" i="1" dirty="0"/>
              <a:t>Estandares de presentación para investigaciones de diseño cualitativo (JARS-Qual) de acuerdo al Manual Moderno </a:t>
            </a:r>
            <a:r>
              <a:rPr lang="es-MX" sz="1100" dirty="0"/>
              <a:t> [Diapositivas]. Universidad Juárez Autónoma de Tabasco. </a:t>
            </a:r>
          </a:p>
        </p:txBody>
      </p:sp>
      <p:sp>
        <p:nvSpPr>
          <p:cNvPr id="7" name="CuadroTexto 6">
            <a:extLst>
              <a:ext uri="{FF2B5EF4-FFF2-40B4-BE49-F238E27FC236}">
                <a16:creationId xmlns:a16="http://schemas.microsoft.com/office/drawing/2014/main" id="{FB519E8C-F45F-87FA-247F-69B04AF3D5CE}"/>
              </a:ext>
            </a:extLst>
          </p:cNvPr>
          <p:cNvSpPr txBox="1"/>
          <p:nvPr/>
        </p:nvSpPr>
        <p:spPr>
          <a:xfrm>
            <a:off x="1841327" y="5790650"/>
            <a:ext cx="9681263" cy="461665"/>
          </a:xfrm>
          <a:prstGeom prst="rect">
            <a:avLst/>
          </a:prstGeom>
          <a:noFill/>
        </p:spPr>
        <p:txBody>
          <a:bodyPr wrap="square" rtlCol="0">
            <a:spAutoFit/>
          </a:bodyPr>
          <a:lstStyle/>
          <a:p>
            <a:r>
              <a:rPr lang="es-MX" sz="1200" b="0" i="0" dirty="0">
                <a:solidFill>
                  <a:srgbClr val="333333"/>
                </a:solidFill>
                <a:effectLst/>
                <a:latin typeface="Source Sans Pro" panose="020B0503030403020204" pitchFamily="34" charset="0"/>
              </a:rPr>
              <a:t>Esta obra está bajo licencia CC BY-NC-SA 4.0. Para ver una copia de esta licencia, visite https://creativecommons.org/licenses/by-nc-sa/4.0/© 2 por Rodolfo Jiménez León. </a:t>
            </a:r>
            <a:endParaRPr lang="es-MX" sz="1200" dirty="0"/>
          </a:p>
        </p:txBody>
      </p:sp>
      <p:pic>
        <p:nvPicPr>
          <p:cNvPr id="8" name="Picture 14" descr="Licencias Creative Commons: Qué son, cómo funcionan y ejemplos">
            <a:extLst>
              <a:ext uri="{FF2B5EF4-FFF2-40B4-BE49-F238E27FC236}">
                <a16:creationId xmlns:a16="http://schemas.microsoft.com/office/drawing/2014/main" id="{552FF3CF-247D-58CE-2B0D-6A60F8DB55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879" y="5856618"/>
            <a:ext cx="835765" cy="32313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6" descr="02.1 Bases de Datos de Acceso Abierto | Biblioteca Virtual @ Poli">
            <a:extLst>
              <a:ext uri="{FF2B5EF4-FFF2-40B4-BE49-F238E27FC236}">
                <a16:creationId xmlns:a16="http://schemas.microsoft.com/office/drawing/2014/main" id="{B989AF87-2550-434A-3370-F4DC0EDB0E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083" y="5434264"/>
            <a:ext cx="750199" cy="270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895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0D897DE-DCAC-E365-37C0-8000E9822358}"/>
              </a:ext>
            </a:extLst>
          </p:cNvPr>
          <p:cNvSpPr>
            <a:spLocks noGrp="1"/>
          </p:cNvSpPr>
          <p:nvPr>
            <p:ph idx="1"/>
          </p:nvPr>
        </p:nvSpPr>
        <p:spPr>
          <a:xfrm>
            <a:off x="838200" y="1366345"/>
            <a:ext cx="10515600" cy="5118538"/>
          </a:xfrm>
        </p:spPr>
        <p:txBody>
          <a:bodyPr numCol="2" spcCol="324000">
            <a:normAutofit/>
          </a:bodyPr>
          <a:lstStyle/>
          <a:p>
            <a:pPr marL="0" lvl="0" indent="0" algn="just" eaLnBrk="0" fontAlgn="base" hangingPunct="0">
              <a:lnSpc>
                <a:spcPct val="110000"/>
              </a:lnSpc>
              <a:spcBef>
                <a:spcPct val="0"/>
              </a:spcBef>
              <a:spcAft>
                <a:spcPct val="0"/>
              </a:spcAft>
              <a:buNone/>
            </a:pPr>
            <a:r>
              <a:rPr lang="es-MX" altLang="es-MX" sz="1400" b="1" dirty="0">
                <a:latin typeface="Arial" panose="020B0604020202020204" pitchFamily="34" charset="0"/>
                <a:cs typeface="Arial" panose="020B0604020202020204" pitchFamily="34" charset="0"/>
              </a:rPr>
              <a:t>Resumen</a:t>
            </a:r>
          </a:p>
          <a:p>
            <a:pPr marL="0" lvl="0" indent="0" algn="just" eaLnBrk="0" fontAlgn="base" hangingPunct="0">
              <a:lnSpc>
                <a:spcPct val="110000"/>
              </a:lnSpc>
              <a:spcBef>
                <a:spcPct val="0"/>
              </a:spcBef>
              <a:spcAft>
                <a:spcPct val="0"/>
              </a:spcAft>
              <a:buNone/>
            </a:pPr>
            <a:r>
              <a:rPr lang="es-MX" altLang="es-MX" sz="1400" dirty="0">
                <a:latin typeface="Arial" panose="020B0604020202020204" pitchFamily="34" charset="0"/>
                <a:cs typeface="Arial" panose="020B0604020202020204" pitchFamily="34" charset="0"/>
              </a:rPr>
              <a:t>La presentación </a:t>
            </a:r>
            <a:r>
              <a:rPr lang="es-MX" altLang="es-MX" sz="1400" i="1" dirty="0">
                <a:latin typeface="Arial" panose="020B0604020202020204" pitchFamily="34" charset="0"/>
                <a:cs typeface="Arial" panose="020B0604020202020204" pitchFamily="34" charset="0"/>
              </a:rPr>
              <a:t>Estándares de Presentación para investigaciones de diseño cualitativo (JARS-Qual)</a:t>
            </a:r>
            <a:r>
              <a:rPr lang="es-MX" altLang="es-MX" sz="1400" dirty="0">
                <a:latin typeface="Arial" panose="020B0604020202020204" pitchFamily="34" charset="0"/>
                <a:cs typeface="Arial" panose="020B0604020202020204" pitchFamily="34" charset="0"/>
              </a:rPr>
              <a:t> sistematiza los lineamientos de la APA para reportar estudios cualitativos con claridad, transparencia y rigor metodológico. Se describen los componentes obligatorios del informe, que incluyen título, resumen, introducción, planteamiento del problema, objetivos, diseño del estudio, participantes, rol del investigador, procedimientos de reclutamiento, recolección y análisis de datos, así como la relación investigador-participantes. La aplicación de los estándares JARS-Qual permite estructurar los reportes de forma coherente, facilitando la evaluación crítica, la replicabilidad cualitativa y la comprensión del proceso investigativo. El uso sistemático de estos criterios fortalece la validez, la ética y la credibilidad de la investigación cualitativa, alineando la producción científica con las mejores prácticas internacionales de publicación académica .</a:t>
            </a:r>
          </a:p>
          <a:p>
            <a:pPr marL="0" lvl="0" indent="0" algn="just" eaLnBrk="0" fontAlgn="base" hangingPunct="0">
              <a:lnSpc>
                <a:spcPct val="110000"/>
              </a:lnSpc>
              <a:spcBef>
                <a:spcPct val="0"/>
              </a:spcBef>
              <a:spcAft>
                <a:spcPct val="0"/>
              </a:spcAft>
              <a:buNone/>
            </a:pPr>
            <a:r>
              <a:rPr lang="es-MX" altLang="es-MX" sz="1400" b="1" dirty="0">
                <a:latin typeface="Arial" panose="020B0604020202020204" pitchFamily="34" charset="0"/>
                <a:cs typeface="Arial" panose="020B0604020202020204" pitchFamily="34" charset="0"/>
              </a:rPr>
              <a:t>Palabras clave:</a:t>
            </a:r>
            <a:r>
              <a:rPr lang="es-MX" altLang="es-MX" sz="1400" dirty="0">
                <a:latin typeface="Arial" panose="020B0604020202020204" pitchFamily="34" charset="0"/>
                <a:cs typeface="Arial" panose="020B0604020202020204" pitchFamily="34" charset="0"/>
              </a:rPr>
              <a:t> JARS-Qual; APA; reporte cualitativo; transparencia; rigor metodológico.</a:t>
            </a:r>
          </a:p>
          <a:p>
            <a:pPr marL="0" lvl="0" indent="0" algn="just" eaLnBrk="0" fontAlgn="base" hangingPunct="0">
              <a:lnSpc>
                <a:spcPct val="110000"/>
              </a:lnSpc>
              <a:spcBef>
                <a:spcPct val="0"/>
              </a:spcBef>
              <a:spcAft>
                <a:spcPct val="0"/>
              </a:spcAft>
              <a:buNone/>
            </a:pPr>
            <a:endParaRPr lang="es-MX" sz="1400" dirty="0">
              <a:latin typeface="Arial" panose="020B0604020202020204" pitchFamily="34" charset="0"/>
              <a:cs typeface="Arial" panose="020B0604020202020204" pitchFamily="34" charset="0"/>
            </a:endParaRPr>
          </a:p>
          <a:p>
            <a:pPr marL="0" lvl="0" indent="0" algn="just" eaLnBrk="0" fontAlgn="base" hangingPunct="0">
              <a:lnSpc>
                <a:spcPct val="110000"/>
              </a:lnSpc>
              <a:spcBef>
                <a:spcPct val="0"/>
              </a:spcBef>
              <a:spcAft>
                <a:spcPct val="0"/>
              </a:spcAft>
              <a:buNone/>
            </a:pPr>
            <a:endParaRPr lang="es-MX" sz="1400" b="1" dirty="0">
              <a:latin typeface="Arial" panose="020B0604020202020204" pitchFamily="34" charset="0"/>
              <a:cs typeface="Arial" panose="020B0604020202020204" pitchFamily="34" charset="0"/>
            </a:endParaRPr>
          </a:p>
          <a:p>
            <a:pPr marL="0" lvl="0" indent="0" algn="just" eaLnBrk="0" fontAlgn="base" hangingPunct="0">
              <a:lnSpc>
                <a:spcPct val="110000"/>
              </a:lnSpc>
              <a:spcBef>
                <a:spcPct val="0"/>
              </a:spcBef>
              <a:spcAft>
                <a:spcPct val="0"/>
              </a:spcAft>
              <a:buNone/>
            </a:pPr>
            <a:r>
              <a:rPr lang="es-MX" sz="1400" b="1" dirty="0">
                <a:latin typeface="Arial" panose="020B0604020202020204" pitchFamily="34" charset="0"/>
                <a:cs typeface="Arial" panose="020B0604020202020204" pitchFamily="34" charset="0"/>
              </a:rPr>
              <a:t>Abstract </a:t>
            </a:r>
          </a:p>
          <a:p>
            <a:pPr marL="0" lvl="0" indent="0" algn="just" eaLnBrk="0" fontAlgn="base" hangingPunct="0">
              <a:lnSpc>
                <a:spcPct val="110000"/>
              </a:lnSpc>
              <a:spcBef>
                <a:spcPct val="0"/>
              </a:spcBef>
              <a:spcAft>
                <a:spcPct val="0"/>
              </a:spcAft>
              <a:buNone/>
            </a:pPr>
            <a:r>
              <a:rPr lang="es-MX" sz="1400" dirty="0">
                <a:latin typeface="Arial" panose="020B0604020202020204" pitchFamily="34" charset="0"/>
                <a:cs typeface="Arial" panose="020B0604020202020204" pitchFamily="34" charset="0"/>
              </a:rPr>
              <a:t>The Presentation Standards for Qualitative Research Design (JARS-Qual) systematizes the APA guidelines for reporting qualitative studies with clarity, transparency, and methodological rigor. It describes the mandatory components of the report, including title, abstract, introduction, problem statement, objectives, study design, participants, researcher's role, recruitment procedures, data collection and analysis, and the researcher-participant relationship. Applying the JARS-Qual standards allows for the coherent structuring of reports, facilitating critical appraisal, qualitative replicability, and understanding of the research process. The systematic use of these criteria strengthens the validity, ethics, and credibility of qualitative research, aligning scientific output with international best practices in academic publishing. </a:t>
            </a:r>
          </a:p>
          <a:p>
            <a:pPr marL="0" lvl="0" indent="0" algn="just" eaLnBrk="0" fontAlgn="base" hangingPunct="0">
              <a:lnSpc>
                <a:spcPct val="110000"/>
              </a:lnSpc>
              <a:spcBef>
                <a:spcPct val="0"/>
              </a:spcBef>
              <a:spcAft>
                <a:spcPct val="0"/>
              </a:spcAft>
              <a:buNone/>
            </a:pPr>
            <a:r>
              <a:rPr lang="es-MX" sz="1400" b="1" dirty="0">
                <a:latin typeface="Arial" panose="020B0604020202020204" pitchFamily="34" charset="0"/>
                <a:cs typeface="Arial" panose="020B0604020202020204" pitchFamily="34" charset="0"/>
              </a:rPr>
              <a:t>Keywords: </a:t>
            </a:r>
            <a:r>
              <a:rPr lang="es-MX" sz="1400" dirty="0">
                <a:latin typeface="Arial" panose="020B0604020202020204" pitchFamily="34" charset="0"/>
                <a:cs typeface="Arial" panose="020B0604020202020204" pitchFamily="34" charset="0"/>
              </a:rPr>
              <a:t>JARS-Qual; APA; qualitative report; transparency; methodological rigor.</a:t>
            </a:r>
            <a:endParaRPr lang="es-MX" altLang="es-MX" sz="1400" dirty="0">
              <a:latin typeface="Arial" panose="020B0604020202020204" pitchFamily="34" charset="0"/>
              <a:cs typeface="Arial" panose="020B0604020202020204" pitchFamily="34" charset="0"/>
            </a:endParaRPr>
          </a:p>
        </p:txBody>
      </p:sp>
      <p:grpSp>
        <p:nvGrpSpPr>
          <p:cNvPr id="5" name="Grupo 4">
            <a:extLst>
              <a:ext uri="{FF2B5EF4-FFF2-40B4-BE49-F238E27FC236}">
                <a16:creationId xmlns:a16="http://schemas.microsoft.com/office/drawing/2014/main" id="{EB0FA3FB-127E-5180-64C0-6F46C15C9590}"/>
              </a:ext>
            </a:extLst>
          </p:cNvPr>
          <p:cNvGrpSpPr/>
          <p:nvPr/>
        </p:nvGrpSpPr>
        <p:grpSpPr>
          <a:xfrm>
            <a:off x="0" y="6492875"/>
            <a:ext cx="12192000" cy="383060"/>
            <a:chOff x="0" y="6474940"/>
            <a:chExt cx="12192000" cy="383060"/>
          </a:xfrm>
        </p:grpSpPr>
        <p:sp>
          <p:nvSpPr>
            <p:cNvPr id="6" name="Rectángulo 5">
              <a:extLst>
                <a:ext uri="{FF2B5EF4-FFF2-40B4-BE49-F238E27FC236}">
                  <a16:creationId xmlns:a16="http://schemas.microsoft.com/office/drawing/2014/main" id="{2D02E4CB-238A-BAC4-D74F-1FFF72DD504D}"/>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a:extLst>
                <a:ext uri="{FF2B5EF4-FFF2-40B4-BE49-F238E27FC236}">
                  <a16:creationId xmlns:a16="http://schemas.microsoft.com/office/drawing/2014/main" id="{10F7B91E-7C9E-C5D3-2058-21DE574198C7}"/>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Rectángulo 7">
              <a:extLst>
                <a:ext uri="{FF2B5EF4-FFF2-40B4-BE49-F238E27FC236}">
                  <a16:creationId xmlns:a16="http://schemas.microsoft.com/office/drawing/2014/main" id="{624380A7-CBA5-D081-1FB0-31944A09D77C}"/>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grpSp>
        <p:nvGrpSpPr>
          <p:cNvPr id="9" name="Grupo 8">
            <a:extLst>
              <a:ext uri="{FF2B5EF4-FFF2-40B4-BE49-F238E27FC236}">
                <a16:creationId xmlns:a16="http://schemas.microsoft.com/office/drawing/2014/main" id="{65D9B2F2-C38E-7101-1944-8088EF30A11F}"/>
              </a:ext>
            </a:extLst>
          </p:cNvPr>
          <p:cNvGrpSpPr/>
          <p:nvPr/>
        </p:nvGrpSpPr>
        <p:grpSpPr>
          <a:xfrm>
            <a:off x="7280587" y="365125"/>
            <a:ext cx="4445912" cy="765710"/>
            <a:chOff x="4844612" y="336837"/>
            <a:chExt cx="6906600" cy="1189509"/>
          </a:xfrm>
        </p:grpSpPr>
        <p:grpSp>
          <p:nvGrpSpPr>
            <p:cNvPr id="10" name="Grupo 9">
              <a:extLst>
                <a:ext uri="{FF2B5EF4-FFF2-40B4-BE49-F238E27FC236}">
                  <a16:creationId xmlns:a16="http://schemas.microsoft.com/office/drawing/2014/main" id="{1BA5F50C-4A74-42AD-8F2C-8D0AA51AFE3C}"/>
                </a:ext>
              </a:extLst>
            </p:cNvPr>
            <p:cNvGrpSpPr/>
            <p:nvPr/>
          </p:nvGrpSpPr>
          <p:grpSpPr>
            <a:xfrm>
              <a:off x="4844612" y="594843"/>
              <a:ext cx="5244409" cy="895309"/>
              <a:chOff x="5487163" y="584691"/>
              <a:chExt cx="5244409" cy="895309"/>
            </a:xfrm>
          </p:grpSpPr>
          <p:pic>
            <p:nvPicPr>
              <p:cNvPr id="12" name="Picture 2" descr="COORDINACIÓN DE ESTUDIOS BÁSICOS">
                <a:extLst>
                  <a:ext uri="{FF2B5EF4-FFF2-40B4-BE49-F238E27FC236}">
                    <a16:creationId xmlns:a16="http://schemas.microsoft.com/office/drawing/2014/main" id="{B1100F39-E1CD-4B97-35D3-CD16D89946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00602" y="584691"/>
                <a:ext cx="2030970" cy="895309"/>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DACEA – ujat.online">
                <a:extLst>
                  <a:ext uri="{FF2B5EF4-FFF2-40B4-BE49-F238E27FC236}">
                    <a16:creationId xmlns:a16="http://schemas.microsoft.com/office/drawing/2014/main" id="{0107604D-5C24-0394-CC2E-D26922E75A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7163" y="627204"/>
                <a:ext cx="2911301" cy="841548"/>
              </a:xfrm>
              <a:prstGeom prst="rect">
                <a:avLst/>
              </a:prstGeom>
              <a:noFill/>
              <a:extLst>
                <a:ext uri="{909E8E84-426E-40DD-AFC4-6F175D3DCCD1}">
                  <a14:hiddenFill xmlns:a14="http://schemas.microsoft.com/office/drawing/2010/main">
                    <a:solidFill>
                      <a:srgbClr val="FFFFFF"/>
                    </a:solidFill>
                  </a14:hiddenFill>
                </a:ext>
              </a:extLst>
            </p:spPr>
          </p:pic>
        </p:grpSp>
        <p:pic>
          <p:nvPicPr>
            <p:cNvPr id="11" name="Picture 6" descr="Libreta">
              <a:extLst>
                <a:ext uri="{FF2B5EF4-FFF2-40B4-BE49-F238E27FC236}">
                  <a16:creationId xmlns:a16="http://schemas.microsoft.com/office/drawing/2014/main" id="{3B6FC279-B298-644A-5E75-65D096B5FA7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0" y="336837"/>
              <a:ext cx="1083212" cy="118950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1874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7046B4-C798-185E-7D31-556F7FF232AD}"/>
              </a:ext>
            </a:extLst>
          </p:cNvPr>
          <p:cNvSpPr>
            <a:spLocks noGrp="1"/>
          </p:cNvSpPr>
          <p:nvPr>
            <p:ph type="title"/>
          </p:nvPr>
        </p:nvSpPr>
        <p:spPr/>
        <p:txBody>
          <a:bodyPr>
            <a:normAutofit/>
          </a:bodyPr>
          <a:lstStyle/>
          <a:p>
            <a:r>
              <a:rPr lang="es-MX" dirty="0">
                <a:latin typeface="Arial" panose="020B0604020202020204" pitchFamily="34" charset="0"/>
                <a:cs typeface="Arial" panose="020B0604020202020204" pitchFamily="34" charset="0"/>
              </a:rPr>
              <a:t>Contenido</a:t>
            </a:r>
          </a:p>
        </p:txBody>
      </p:sp>
      <p:sp>
        <p:nvSpPr>
          <p:cNvPr id="3" name="Marcador de contenido 2">
            <a:extLst>
              <a:ext uri="{FF2B5EF4-FFF2-40B4-BE49-F238E27FC236}">
                <a16:creationId xmlns:a16="http://schemas.microsoft.com/office/drawing/2014/main" id="{42B750D5-F2F0-504F-C99E-9AF478F5AE3B}"/>
              </a:ext>
            </a:extLst>
          </p:cNvPr>
          <p:cNvSpPr>
            <a:spLocks noGrp="1"/>
          </p:cNvSpPr>
          <p:nvPr>
            <p:ph idx="1"/>
          </p:nvPr>
        </p:nvSpPr>
        <p:spPr/>
        <p:txBody>
          <a:bodyPr numCol="2" spcCol="324000">
            <a:normAutofit fontScale="92500" lnSpcReduction="10000"/>
          </a:bodyPr>
          <a:lstStyle/>
          <a:p>
            <a:r>
              <a:rPr lang="es-MX" dirty="0">
                <a:latin typeface="Arial" panose="020B0604020202020204" pitchFamily="34" charset="0"/>
                <a:cs typeface="Arial" panose="020B0604020202020204" pitchFamily="34" charset="0"/>
              </a:rPr>
              <a:t>Página de título </a:t>
            </a:r>
          </a:p>
          <a:p>
            <a:pPr lvl="1"/>
            <a:r>
              <a:rPr lang="es-MX" dirty="0">
                <a:latin typeface="Arial" panose="020B0604020202020204" pitchFamily="34" charset="0"/>
                <a:cs typeface="Arial" panose="020B0604020202020204" pitchFamily="34" charset="0"/>
              </a:rPr>
              <a:t>Título</a:t>
            </a:r>
          </a:p>
          <a:p>
            <a:pPr lvl="1"/>
            <a:r>
              <a:rPr lang="es-MX" dirty="0">
                <a:latin typeface="Arial" panose="020B0604020202020204" pitchFamily="34" charset="0"/>
                <a:cs typeface="Arial" panose="020B0604020202020204" pitchFamily="34" charset="0"/>
              </a:rPr>
              <a:t>Nota del autor</a:t>
            </a:r>
          </a:p>
          <a:p>
            <a:pPr lvl="1"/>
            <a:r>
              <a:rPr lang="es-MX" dirty="0">
                <a:latin typeface="Arial" panose="020B0604020202020204" pitchFamily="34" charset="0"/>
                <a:cs typeface="Arial" panose="020B0604020202020204" pitchFamily="34" charset="0"/>
              </a:rPr>
              <a:t>Resumen </a:t>
            </a:r>
          </a:p>
          <a:p>
            <a:r>
              <a:rPr lang="es-MX" dirty="0">
                <a:latin typeface="Arial" panose="020B0604020202020204" pitchFamily="34" charset="0"/>
                <a:cs typeface="Arial" panose="020B0604020202020204" pitchFamily="34" charset="0"/>
              </a:rPr>
              <a:t>Introducción</a:t>
            </a:r>
          </a:p>
          <a:p>
            <a:pPr lvl="1"/>
            <a:r>
              <a:rPr lang="es-MX" dirty="0">
                <a:latin typeface="Arial" panose="020B0604020202020204" pitchFamily="34" charset="0"/>
                <a:cs typeface="Arial" panose="020B0604020202020204" pitchFamily="34" charset="0"/>
              </a:rPr>
              <a:t>Descripción del problema o pregunta de investigación</a:t>
            </a:r>
          </a:p>
          <a:p>
            <a:pPr lvl="1"/>
            <a:r>
              <a:rPr lang="es-MX" dirty="0">
                <a:latin typeface="Arial" panose="020B0604020202020204" pitchFamily="34" charset="0"/>
                <a:cs typeface="Arial" panose="020B0604020202020204" pitchFamily="34" charset="0"/>
              </a:rPr>
              <a:t>Objetivos del estudio/fines/metas de investigación</a:t>
            </a:r>
          </a:p>
          <a:p>
            <a:r>
              <a:rPr lang="es-MX" dirty="0">
                <a:latin typeface="Arial" panose="020B0604020202020204" pitchFamily="34" charset="0"/>
                <a:cs typeface="Arial" panose="020B0604020202020204" pitchFamily="34" charset="0"/>
              </a:rPr>
              <a:t>Método</a:t>
            </a:r>
          </a:p>
          <a:p>
            <a:pPr lvl="1"/>
            <a:r>
              <a:rPr lang="es-MX" dirty="0">
                <a:latin typeface="Arial" panose="020B0604020202020204" pitchFamily="34" charset="0"/>
                <a:cs typeface="Arial" panose="020B0604020202020204" pitchFamily="34" charset="0"/>
              </a:rPr>
              <a:t>Resumen del diseño de la investigación</a:t>
            </a:r>
          </a:p>
          <a:p>
            <a:pPr lvl="1"/>
            <a:r>
              <a:rPr lang="es-MX" dirty="0">
                <a:latin typeface="Arial" panose="020B0604020202020204" pitchFamily="34" charset="0"/>
                <a:cs typeface="Arial" panose="020B0604020202020204" pitchFamily="34" charset="0"/>
              </a:rPr>
              <a:t>Participantes en el estudio o fuentes de datos</a:t>
            </a:r>
          </a:p>
          <a:p>
            <a:pPr lvl="2"/>
            <a:r>
              <a:rPr lang="es-MX" dirty="0">
                <a:latin typeface="Arial" panose="020B0604020202020204" pitchFamily="34" charset="0"/>
                <a:cs typeface="Arial" panose="020B0604020202020204" pitchFamily="34" charset="0"/>
              </a:rPr>
              <a:t>Descripción del investigador </a:t>
            </a:r>
          </a:p>
          <a:p>
            <a:pPr lvl="2"/>
            <a:r>
              <a:rPr lang="es-MX" dirty="0">
                <a:latin typeface="Arial" panose="020B0604020202020204" pitchFamily="34" charset="0"/>
                <a:cs typeface="Arial" panose="020B0604020202020204" pitchFamily="34" charset="0"/>
              </a:rPr>
              <a:t>Participantes</a:t>
            </a:r>
          </a:p>
          <a:p>
            <a:pPr lvl="2"/>
            <a:r>
              <a:rPr lang="es-MX" dirty="0">
                <a:latin typeface="Arial" panose="020B0604020202020204" pitchFamily="34" charset="0"/>
                <a:cs typeface="Arial" panose="020B0604020202020204" pitchFamily="34" charset="0"/>
              </a:rPr>
              <a:t>Relación investigador-Participante</a:t>
            </a:r>
          </a:p>
          <a:p>
            <a:pPr lvl="1"/>
            <a:r>
              <a:rPr lang="es-MX" dirty="0">
                <a:latin typeface="Arial" panose="020B0604020202020204" pitchFamily="34" charset="0"/>
                <a:cs typeface="Arial" panose="020B0604020202020204" pitchFamily="34" charset="0"/>
              </a:rPr>
              <a:t>Reclutamiento de participantes</a:t>
            </a:r>
          </a:p>
          <a:p>
            <a:pPr lvl="1"/>
            <a:r>
              <a:rPr lang="es-MX" dirty="0">
                <a:latin typeface="Arial" panose="020B0604020202020204" pitchFamily="34" charset="0"/>
                <a:cs typeface="Arial" panose="020B0604020202020204" pitchFamily="34" charset="0"/>
              </a:rPr>
              <a:t>Proceso de reclutamiento</a:t>
            </a:r>
          </a:p>
          <a:p>
            <a:pPr lvl="1"/>
            <a:r>
              <a:rPr lang="es-MX" dirty="0">
                <a:latin typeface="Arial" panose="020B0604020202020204" pitchFamily="34" charset="0"/>
                <a:cs typeface="Arial" panose="020B0604020202020204" pitchFamily="34" charset="0"/>
              </a:rPr>
              <a:t>Selección de participantes</a:t>
            </a:r>
          </a:p>
          <a:p>
            <a:r>
              <a:rPr lang="es-MX" dirty="0">
                <a:latin typeface="Arial" panose="020B0604020202020204" pitchFamily="34" charset="0"/>
                <a:cs typeface="Arial" panose="020B0604020202020204" pitchFamily="34" charset="0"/>
              </a:rPr>
              <a:t>Recolección de datos</a:t>
            </a:r>
          </a:p>
          <a:p>
            <a:pPr lvl="1"/>
            <a:r>
              <a:rPr lang="es-MX" dirty="0">
                <a:latin typeface="Arial" panose="020B0604020202020204" pitchFamily="34" charset="0"/>
                <a:cs typeface="Arial" panose="020B0604020202020204" pitchFamily="34" charset="0"/>
              </a:rPr>
              <a:t>Procedimiento de recolección</a:t>
            </a:r>
          </a:p>
          <a:p>
            <a:pPr lvl="1"/>
            <a:r>
              <a:rPr lang="es-MX" dirty="0">
                <a:latin typeface="Arial" panose="020B0604020202020204" pitchFamily="34" charset="0"/>
                <a:cs typeface="Arial" panose="020B0604020202020204" pitchFamily="34" charset="0"/>
              </a:rPr>
              <a:t>Registro y transformación de datos </a:t>
            </a:r>
          </a:p>
          <a:p>
            <a:r>
              <a:rPr lang="es-MX" dirty="0">
                <a:latin typeface="Arial" panose="020B0604020202020204" pitchFamily="34" charset="0"/>
                <a:cs typeface="Arial" panose="020B0604020202020204" pitchFamily="34" charset="0"/>
              </a:rPr>
              <a:t>Análisis </a:t>
            </a:r>
          </a:p>
        </p:txBody>
      </p:sp>
      <p:grpSp>
        <p:nvGrpSpPr>
          <p:cNvPr id="4" name="Grupo 3">
            <a:extLst>
              <a:ext uri="{FF2B5EF4-FFF2-40B4-BE49-F238E27FC236}">
                <a16:creationId xmlns:a16="http://schemas.microsoft.com/office/drawing/2014/main" id="{C7F6B069-AADB-B8C8-710A-A9A58DFFDCBF}"/>
              </a:ext>
            </a:extLst>
          </p:cNvPr>
          <p:cNvGrpSpPr/>
          <p:nvPr/>
        </p:nvGrpSpPr>
        <p:grpSpPr>
          <a:xfrm>
            <a:off x="7280587" y="365125"/>
            <a:ext cx="4445912" cy="765710"/>
            <a:chOff x="4844612" y="336837"/>
            <a:chExt cx="6906600" cy="1189509"/>
          </a:xfrm>
        </p:grpSpPr>
        <p:grpSp>
          <p:nvGrpSpPr>
            <p:cNvPr id="5" name="Grupo 4">
              <a:extLst>
                <a:ext uri="{FF2B5EF4-FFF2-40B4-BE49-F238E27FC236}">
                  <a16:creationId xmlns:a16="http://schemas.microsoft.com/office/drawing/2014/main" id="{CAEE3F96-CF29-7935-0DD3-1D48EBFF9086}"/>
                </a:ext>
              </a:extLst>
            </p:cNvPr>
            <p:cNvGrpSpPr/>
            <p:nvPr/>
          </p:nvGrpSpPr>
          <p:grpSpPr>
            <a:xfrm>
              <a:off x="4844612" y="594843"/>
              <a:ext cx="5244409" cy="895309"/>
              <a:chOff x="5487163" y="584691"/>
              <a:chExt cx="5244409" cy="895309"/>
            </a:xfrm>
          </p:grpSpPr>
          <p:pic>
            <p:nvPicPr>
              <p:cNvPr id="7" name="Picture 2" descr="COORDINACIÓN DE ESTUDIOS BÁSICOS">
                <a:extLst>
                  <a:ext uri="{FF2B5EF4-FFF2-40B4-BE49-F238E27FC236}">
                    <a16:creationId xmlns:a16="http://schemas.microsoft.com/office/drawing/2014/main" id="{8C18E001-71AF-4E3A-9565-33BD830F5D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00602" y="584691"/>
                <a:ext cx="2030970" cy="89530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DACEA – ujat.online">
                <a:extLst>
                  <a:ext uri="{FF2B5EF4-FFF2-40B4-BE49-F238E27FC236}">
                    <a16:creationId xmlns:a16="http://schemas.microsoft.com/office/drawing/2014/main" id="{6BEBD4AC-09D1-398E-9503-E9B469B347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7163" y="627204"/>
                <a:ext cx="2911301" cy="841548"/>
              </a:xfrm>
              <a:prstGeom prst="rect">
                <a:avLst/>
              </a:prstGeom>
              <a:noFill/>
              <a:extLst>
                <a:ext uri="{909E8E84-426E-40DD-AFC4-6F175D3DCCD1}">
                  <a14:hiddenFill xmlns:a14="http://schemas.microsoft.com/office/drawing/2010/main">
                    <a:solidFill>
                      <a:srgbClr val="FFFFFF"/>
                    </a:solidFill>
                  </a14:hiddenFill>
                </a:ext>
              </a:extLst>
            </p:spPr>
          </p:pic>
        </p:grpSp>
        <p:pic>
          <p:nvPicPr>
            <p:cNvPr id="6" name="Picture 6" descr="Libreta">
              <a:extLst>
                <a:ext uri="{FF2B5EF4-FFF2-40B4-BE49-F238E27FC236}">
                  <a16:creationId xmlns:a16="http://schemas.microsoft.com/office/drawing/2014/main" id="{43917BA0-D03F-21AC-7DD8-DD6D936034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0" y="336837"/>
              <a:ext cx="1083212" cy="118950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 name="Grupo 8">
            <a:extLst>
              <a:ext uri="{FF2B5EF4-FFF2-40B4-BE49-F238E27FC236}">
                <a16:creationId xmlns:a16="http://schemas.microsoft.com/office/drawing/2014/main" id="{6CD0869B-9671-A486-81DB-42D90295D47F}"/>
              </a:ext>
            </a:extLst>
          </p:cNvPr>
          <p:cNvGrpSpPr/>
          <p:nvPr/>
        </p:nvGrpSpPr>
        <p:grpSpPr>
          <a:xfrm>
            <a:off x="0" y="6492875"/>
            <a:ext cx="12192000" cy="383060"/>
            <a:chOff x="0" y="6474940"/>
            <a:chExt cx="12192000" cy="383060"/>
          </a:xfrm>
        </p:grpSpPr>
        <p:sp>
          <p:nvSpPr>
            <p:cNvPr id="10" name="Rectángulo 9">
              <a:extLst>
                <a:ext uri="{FF2B5EF4-FFF2-40B4-BE49-F238E27FC236}">
                  <a16:creationId xmlns:a16="http://schemas.microsoft.com/office/drawing/2014/main" id="{41AF2825-7067-2C0D-C8CE-57FCDB81EA46}"/>
                </a:ext>
              </a:extLst>
            </p:cNvPr>
            <p:cNvSpPr/>
            <p:nvPr/>
          </p:nvSpPr>
          <p:spPr>
            <a:xfrm>
              <a:off x="0" y="6474941"/>
              <a:ext cx="12192000" cy="383059"/>
            </a:xfrm>
            <a:prstGeom prst="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Rectángulo 10">
              <a:extLst>
                <a:ext uri="{FF2B5EF4-FFF2-40B4-BE49-F238E27FC236}">
                  <a16:creationId xmlns:a16="http://schemas.microsoft.com/office/drawing/2014/main" id="{32CFF929-3193-941E-3815-F5F63E07732E}"/>
                </a:ext>
              </a:extLst>
            </p:cNvPr>
            <p:cNvSpPr/>
            <p:nvPr/>
          </p:nvSpPr>
          <p:spPr>
            <a:xfrm>
              <a:off x="4930346" y="6474940"/>
              <a:ext cx="7261654" cy="383059"/>
            </a:xfrm>
            <a:prstGeom prst="rect">
              <a:avLst/>
            </a:prstGeom>
            <a:solidFill>
              <a:srgbClr val="7EBA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Rectángulo 11">
              <a:extLst>
                <a:ext uri="{FF2B5EF4-FFF2-40B4-BE49-F238E27FC236}">
                  <a16:creationId xmlns:a16="http://schemas.microsoft.com/office/drawing/2014/main" id="{0F67B14E-95AA-C276-356D-DFA7DB6D92E4}"/>
                </a:ext>
              </a:extLst>
            </p:cNvPr>
            <p:cNvSpPr/>
            <p:nvPr/>
          </p:nvSpPr>
          <p:spPr>
            <a:xfrm>
              <a:off x="10083114" y="6474941"/>
              <a:ext cx="2108886" cy="383059"/>
            </a:xfrm>
            <a:prstGeom prst="rect">
              <a:avLst/>
            </a:prstGeom>
            <a:solidFill>
              <a:srgbClr val="E1C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3891273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6C3A3D-FF0F-CC3A-9FB5-87618F9208D4}"/>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Estandares de Presentación JARS-Qual (APA, 2021)  </a:t>
            </a:r>
          </a:p>
        </p:txBody>
      </p:sp>
      <p:graphicFrame>
        <p:nvGraphicFramePr>
          <p:cNvPr id="4" name="Marcador de contenido 3">
            <a:extLst>
              <a:ext uri="{FF2B5EF4-FFF2-40B4-BE49-F238E27FC236}">
                <a16:creationId xmlns:a16="http://schemas.microsoft.com/office/drawing/2014/main" id="{161CDB2A-5A8D-F5A3-7BC1-A31099E43600}"/>
              </a:ext>
            </a:extLst>
          </p:cNvPr>
          <p:cNvGraphicFramePr>
            <a:graphicFrameLocks noGrp="1"/>
          </p:cNvGraphicFramePr>
          <p:nvPr>
            <p:ph idx="1"/>
            <p:extLst>
              <p:ext uri="{D42A27DB-BD31-4B8C-83A1-F6EECF244321}">
                <p14:modId xmlns:p14="http://schemas.microsoft.com/office/powerpoint/2010/main" val="93152872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ángulo 2">
            <a:extLst>
              <a:ext uri="{FF2B5EF4-FFF2-40B4-BE49-F238E27FC236}">
                <a16:creationId xmlns:a16="http://schemas.microsoft.com/office/drawing/2014/main" id="{C93D356A-C7F8-C243-5C61-740213D305C4}"/>
              </a:ext>
            </a:extLst>
          </p:cNvPr>
          <p:cNvSpPr/>
          <p:nvPr/>
        </p:nvSpPr>
        <p:spPr>
          <a:xfrm>
            <a:off x="-1" y="6533345"/>
            <a:ext cx="12192000" cy="326571"/>
          </a:xfrm>
          <a:prstGeom prst="rect">
            <a:avLst/>
          </a:prstGeom>
          <a:solidFill>
            <a:srgbClr val="0F605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Rectángulo 4">
            <a:extLst>
              <a:ext uri="{FF2B5EF4-FFF2-40B4-BE49-F238E27FC236}">
                <a16:creationId xmlns:a16="http://schemas.microsoft.com/office/drawing/2014/main" id="{442DD44C-3E36-10B7-8D9A-0BDB7FDF299E}"/>
              </a:ext>
            </a:extLst>
          </p:cNvPr>
          <p:cNvSpPr/>
          <p:nvPr/>
        </p:nvSpPr>
        <p:spPr>
          <a:xfrm>
            <a:off x="-3" y="6533345"/>
            <a:ext cx="3342249" cy="326571"/>
          </a:xfrm>
          <a:prstGeom prst="rect">
            <a:avLst/>
          </a:prstGeom>
          <a:solidFill>
            <a:srgbClr val="2C90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706399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3EBDD5-51BD-4122-3225-4F9DB61B4059}"/>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Estandares de Presentación JARS-Qual (APA, 2021)  </a:t>
            </a:r>
          </a:p>
        </p:txBody>
      </p:sp>
      <p:graphicFrame>
        <p:nvGraphicFramePr>
          <p:cNvPr id="4" name="Marcador de contenido 3">
            <a:extLst>
              <a:ext uri="{FF2B5EF4-FFF2-40B4-BE49-F238E27FC236}">
                <a16:creationId xmlns:a16="http://schemas.microsoft.com/office/drawing/2014/main" id="{F78D1111-6939-4EAE-9EFB-CAE1F5A88096}"/>
              </a:ext>
            </a:extLst>
          </p:cNvPr>
          <p:cNvGraphicFramePr>
            <a:graphicFrameLocks noGrp="1"/>
          </p:cNvGraphicFramePr>
          <p:nvPr>
            <p:ph idx="1"/>
            <p:extLst>
              <p:ext uri="{D42A27DB-BD31-4B8C-83A1-F6EECF244321}">
                <p14:modId xmlns:p14="http://schemas.microsoft.com/office/powerpoint/2010/main" val="380439322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ángulo 2">
            <a:extLst>
              <a:ext uri="{FF2B5EF4-FFF2-40B4-BE49-F238E27FC236}">
                <a16:creationId xmlns:a16="http://schemas.microsoft.com/office/drawing/2014/main" id="{B50C02E5-5566-3ACF-9596-AAF1CEECAA1D}"/>
              </a:ext>
            </a:extLst>
          </p:cNvPr>
          <p:cNvSpPr/>
          <p:nvPr/>
        </p:nvSpPr>
        <p:spPr>
          <a:xfrm>
            <a:off x="-1" y="6533345"/>
            <a:ext cx="12192000" cy="326571"/>
          </a:xfrm>
          <a:prstGeom prst="rect">
            <a:avLst/>
          </a:prstGeom>
          <a:solidFill>
            <a:srgbClr val="0F605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Rectángulo 4">
            <a:extLst>
              <a:ext uri="{FF2B5EF4-FFF2-40B4-BE49-F238E27FC236}">
                <a16:creationId xmlns:a16="http://schemas.microsoft.com/office/drawing/2014/main" id="{932601C0-0C9D-2282-7131-E663BDF48391}"/>
              </a:ext>
            </a:extLst>
          </p:cNvPr>
          <p:cNvSpPr/>
          <p:nvPr/>
        </p:nvSpPr>
        <p:spPr>
          <a:xfrm>
            <a:off x="-3" y="6533345"/>
            <a:ext cx="3342249" cy="326571"/>
          </a:xfrm>
          <a:prstGeom prst="rect">
            <a:avLst/>
          </a:prstGeom>
          <a:solidFill>
            <a:srgbClr val="2C90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783604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C53C3D-5BF7-0709-89AD-A1F75668ACBF}"/>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Estandares de Presentación JARS-Qual (APA, 2021) </a:t>
            </a:r>
          </a:p>
        </p:txBody>
      </p:sp>
      <p:graphicFrame>
        <p:nvGraphicFramePr>
          <p:cNvPr id="4" name="Marcador de contenido 3">
            <a:extLst>
              <a:ext uri="{FF2B5EF4-FFF2-40B4-BE49-F238E27FC236}">
                <a16:creationId xmlns:a16="http://schemas.microsoft.com/office/drawing/2014/main" id="{396BD600-654F-3C11-6B02-B8E2C674F853}"/>
              </a:ext>
            </a:extLst>
          </p:cNvPr>
          <p:cNvGraphicFramePr>
            <a:graphicFrameLocks noGrp="1"/>
          </p:cNvGraphicFramePr>
          <p:nvPr>
            <p:ph idx="1"/>
            <p:extLst>
              <p:ext uri="{D42A27DB-BD31-4B8C-83A1-F6EECF244321}">
                <p14:modId xmlns:p14="http://schemas.microsoft.com/office/powerpoint/2010/main" val="1439633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ángulo 2">
            <a:extLst>
              <a:ext uri="{FF2B5EF4-FFF2-40B4-BE49-F238E27FC236}">
                <a16:creationId xmlns:a16="http://schemas.microsoft.com/office/drawing/2014/main" id="{0886EC84-ADF1-4B0D-F43A-0C031CD0FD0B}"/>
              </a:ext>
            </a:extLst>
          </p:cNvPr>
          <p:cNvSpPr/>
          <p:nvPr/>
        </p:nvSpPr>
        <p:spPr>
          <a:xfrm>
            <a:off x="-1" y="6533345"/>
            <a:ext cx="12192000" cy="326571"/>
          </a:xfrm>
          <a:prstGeom prst="rect">
            <a:avLst/>
          </a:prstGeom>
          <a:solidFill>
            <a:srgbClr val="0F605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Rectángulo 4">
            <a:extLst>
              <a:ext uri="{FF2B5EF4-FFF2-40B4-BE49-F238E27FC236}">
                <a16:creationId xmlns:a16="http://schemas.microsoft.com/office/drawing/2014/main" id="{F16AB110-918E-90F4-930E-6B40AD354D06}"/>
              </a:ext>
            </a:extLst>
          </p:cNvPr>
          <p:cNvSpPr/>
          <p:nvPr/>
        </p:nvSpPr>
        <p:spPr>
          <a:xfrm>
            <a:off x="-3" y="6533345"/>
            <a:ext cx="3342249" cy="326571"/>
          </a:xfrm>
          <a:prstGeom prst="rect">
            <a:avLst/>
          </a:prstGeom>
          <a:solidFill>
            <a:srgbClr val="2C90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4285288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995945-B45B-C50A-63F0-D38BF2738758}"/>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Estandares de Presentación JARS-Qual (APA, 2021) </a:t>
            </a:r>
          </a:p>
        </p:txBody>
      </p:sp>
      <p:graphicFrame>
        <p:nvGraphicFramePr>
          <p:cNvPr id="4" name="Marcador de contenido 3">
            <a:extLst>
              <a:ext uri="{FF2B5EF4-FFF2-40B4-BE49-F238E27FC236}">
                <a16:creationId xmlns:a16="http://schemas.microsoft.com/office/drawing/2014/main" id="{5F59A9F1-813F-0F24-6F50-9E17620798DB}"/>
              </a:ext>
            </a:extLst>
          </p:cNvPr>
          <p:cNvGraphicFramePr>
            <a:graphicFrameLocks noGrp="1"/>
          </p:cNvGraphicFramePr>
          <p:nvPr>
            <p:ph idx="1"/>
            <p:extLst>
              <p:ext uri="{D42A27DB-BD31-4B8C-83A1-F6EECF244321}">
                <p14:modId xmlns:p14="http://schemas.microsoft.com/office/powerpoint/2010/main" val="61058779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3849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EBBE16-40D4-CAB7-9C9C-CD27B3862C11}"/>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Estandares de Presentación JARS-Qual (APA, 2021) </a:t>
            </a:r>
          </a:p>
        </p:txBody>
      </p:sp>
      <p:graphicFrame>
        <p:nvGraphicFramePr>
          <p:cNvPr id="4" name="Marcador de contenido 3">
            <a:extLst>
              <a:ext uri="{FF2B5EF4-FFF2-40B4-BE49-F238E27FC236}">
                <a16:creationId xmlns:a16="http://schemas.microsoft.com/office/drawing/2014/main" id="{283C4B7D-A1EB-E2C7-9DC0-C3698A781B02}"/>
              </a:ext>
            </a:extLst>
          </p:cNvPr>
          <p:cNvGraphicFramePr>
            <a:graphicFrameLocks noGrp="1"/>
          </p:cNvGraphicFramePr>
          <p:nvPr>
            <p:ph idx="1"/>
            <p:extLst>
              <p:ext uri="{D42A27DB-BD31-4B8C-83A1-F6EECF244321}">
                <p14:modId xmlns:p14="http://schemas.microsoft.com/office/powerpoint/2010/main" val="8812744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0718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609010-4C18-BA83-5CAB-599721C80290}"/>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Estandares de Presentación JARS-Qual (APA, 2021) </a:t>
            </a:r>
          </a:p>
        </p:txBody>
      </p:sp>
      <p:graphicFrame>
        <p:nvGraphicFramePr>
          <p:cNvPr id="4" name="Marcador de contenido 3">
            <a:extLst>
              <a:ext uri="{FF2B5EF4-FFF2-40B4-BE49-F238E27FC236}">
                <a16:creationId xmlns:a16="http://schemas.microsoft.com/office/drawing/2014/main" id="{02122EFF-3B3D-AE59-BC08-A662FA960F51}"/>
              </a:ext>
            </a:extLst>
          </p:cNvPr>
          <p:cNvGraphicFramePr>
            <a:graphicFrameLocks noGrp="1"/>
          </p:cNvGraphicFramePr>
          <p:nvPr>
            <p:ph idx="1"/>
            <p:extLst>
              <p:ext uri="{D42A27DB-BD31-4B8C-83A1-F6EECF244321}">
                <p14:modId xmlns:p14="http://schemas.microsoft.com/office/powerpoint/2010/main" val="11374135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462399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151</TotalTime>
  <Words>1059</Words>
  <Application>Microsoft Macintosh PowerPoint</Application>
  <PresentationFormat>Panorámica</PresentationFormat>
  <Paragraphs>96</Paragraphs>
  <Slides>10</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Aptos</vt:lpstr>
      <vt:lpstr>Aptos Display</vt:lpstr>
      <vt:lpstr>Arial</vt:lpstr>
      <vt:lpstr>Source Sans Pro</vt:lpstr>
      <vt:lpstr>Tema de Office</vt:lpstr>
      <vt:lpstr>Estándares de Presentación para investigaciones de diseño cualitativo (JARS-Qual) de acuerdo al Manual Moderno </vt:lpstr>
      <vt:lpstr>Presentación de PowerPoint</vt:lpstr>
      <vt:lpstr>Contenido</vt:lpstr>
      <vt:lpstr>Estandares de Presentación JARS-Qual (APA, 2021)  </vt:lpstr>
      <vt:lpstr>Estandares de Presentación JARS-Qual (APA, 2021)  </vt:lpstr>
      <vt:lpstr>Estandares de Presentación JARS-Qual (APA, 2021) </vt:lpstr>
      <vt:lpstr>Estandares de Presentación JARS-Qual (APA, 2021) </vt:lpstr>
      <vt:lpstr>Estandares de Presentación JARS-Qual (APA, 2021) </vt:lpstr>
      <vt:lpstr>Estandares de Presentación JARS-Qual (APA, 2021) </vt:lpstr>
      <vt:lpstr>Referencias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Rodolfo Jiménez León</dc:creator>
  <cp:lastModifiedBy>PROF. RODOLFO JIMENEZ LEON</cp:lastModifiedBy>
  <cp:revision>11</cp:revision>
  <cp:lastPrinted>2025-03-06T03:39:51Z</cp:lastPrinted>
  <dcterms:created xsi:type="dcterms:W3CDTF">2025-02-27T13:36:44Z</dcterms:created>
  <dcterms:modified xsi:type="dcterms:W3CDTF">2026-01-12T01:00:02Z</dcterms:modified>
</cp:coreProperties>
</file>