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66" r:id="rId9"/>
    <p:sldId id="265" r:id="rId10"/>
    <p:sldId id="263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hyperlink" Target="mailto:perezmiras@ugr.es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mailto:perezmiras@ugr.es" TargetMode="External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F7E57-583D-4650-B98D-692B8CA16662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0CFEF5-1926-44EE-8EC1-1B051A90DF9C}">
      <dgm:prSet/>
      <dgm:spPr/>
      <dgm:t>
        <a:bodyPr/>
        <a:lstStyle/>
        <a:p>
          <a:r>
            <a:rPr lang="es-ES"/>
            <a:t>CONJUNTO DE ESTUDIOS SUPERIORES MÁS ALLÁ DEL TERRITORIO</a:t>
          </a:r>
          <a:endParaRPr lang="en-US"/>
        </a:p>
      </dgm:t>
    </dgm:pt>
    <dgm:pt modelId="{0CB25A15-894F-44BF-8CA1-082F126D581D}" type="parTrans" cxnId="{64A00710-C312-435D-8B29-9E1939A91847}">
      <dgm:prSet/>
      <dgm:spPr/>
      <dgm:t>
        <a:bodyPr/>
        <a:lstStyle/>
        <a:p>
          <a:endParaRPr lang="en-US"/>
        </a:p>
      </dgm:t>
    </dgm:pt>
    <dgm:pt modelId="{083D278B-78A6-4B73-813F-5134F2A87235}" type="sibTrans" cxnId="{64A00710-C312-435D-8B29-9E1939A91847}">
      <dgm:prSet/>
      <dgm:spPr/>
      <dgm:t>
        <a:bodyPr/>
        <a:lstStyle/>
        <a:p>
          <a:endParaRPr lang="en-US"/>
        </a:p>
      </dgm:t>
    </dgm:pt>
    <dgm:pt modelId="{DD40B04E-2D57-44B2-BEC4-16D94F06017F}">
      <dgm:prSet/>
      <dgm:spPr/>
      <dgm:t>
        <a:bodyPr/>
        <a:lstStyle/>
        <a:p>
          <a:r>
            <a:rPr lang="es-ES" dirty="0"/>
            <a:t>ÁMBITO LOCAL PERO…</a:t>
          </a:r>
          <a:endParaRPr lang="en-US" dirty="0"/>
        </a:p>
      </dgm:t>
    </dgm:pt>
    <dgm:pt modelId="{A40FDE37-D1BE-41A6-A974-4B9A465DE607}" type="parTrans" cxnId="{658CDEF0-ABD1-44D4-90C6-1EF87B30876F}">
      <dgm:prSet/>
      <dgm:spPr/>
      <dgm:t>
        <a:bodyPr/>
        <a:lstStyle/>
        <a:p>
          <a:endParaRPr lang="en-US"/>
        </a:p>
      </dgm:t>
    </dgm:pt>
    <dgm:pt modelId="{B9BD3052-3655-47AE-8B2B-94348DEEBB4F}" type="sibTrans" cxnId="{658CDEF0-ABD1-44D4-90C6-1EF87B30876F}">
      <dgm:prSet/>
      <dgm:spPr/>
      <dgm:t>
        <a:bodyPr/>
        <a:lstStyle/>
        <a:p>
          <a:endParaRPr lang="en-US"/>
        </a:p>
      </dgm:t>
    </dgm:pt>
    <dgm:pt modelId="{6B4597A0-E116-4E9D-B707-4EAE2536CFC6}">
      <dgm:prSet/>
      <dgm:spPr/>
      <dgm:t>
        <a:bodyPr/>
        <a:lstStyle/>
        <a:p>
          <a:r>
            <a:rPr lang="es-ES"/>
            <a:t>ATRACCIÓN DE ESTUDIANTES Y PROFESORES</a:t>
          </a:r>
          <a:endParaRPr lang="en-US"/>
        </a:p>
      </dgm:t>
    </dgm:pt>
    <dgm:pt modelId="{21886279-BC42-4AAE-AC57-9C722F49D0AC}" type="parTrans" cxnId="{1025911A-87BC-48E3-8190-9EBAE624FD71}">
      <dgm:prSet/>
      <dgm:spPr/>
      <dgm:t>
        <a:bodyPr/>
        <a:lstStyle/>
        <a:p>
          <a:endParaRPr lang="en-US"/>
        </a:p>
      </dgm:t>
    </dgm:pt>
    <dgm:pt modelId="{591D69F1-5AD5-49C8-9470-C86BB6BB983D}" type="sibTrans" cxnId="{1025911A-87BC-48E3-8190-9EBAE624FD71}">
      <dgm:prSet/>
      <dgm:spPr/>
      <dgm:t>
        <a:bodyPr/>
        <a:lstStyle/>
        <a:p>
          <a:endParaRPr lang="en-US"/>
        </a:p>
      </dgm:t>
    </dgm:pt>
    <dgm:pt modelId="{722DB4ED-6278-4465-AED2-9F106EFE6327}">
      <dgm:prSet/>
      <dgm:spPr/>
      <dgm:t>
        <a:bodyPr/>
        <a:lstStyle/>
        <a:p>
          <a:r>
            <a:rPr lang="es-ES"/>
            <a:t>ABIERTA A LA SOCIEDAD</a:t>
          </a:r>
          <a:endParaRPr lang="en-US"/>
        </a:p>
      </dgm:t>
    </dgm:pt>
    <dgm:pt modelId="{5CDA1CE1-2287-4B3D-A9A8-A0F0E2112F54}" type="parTrans" cxnId="{B20CC133-6987-4DC1-A27E-F2EB51D52CC1}">
      <dgm:prSet/>
      <dgm:spPr/>
      <dgm:t>
        <a:bodyPr/>
        <a:lstStyle/>
        <a:p>
          <a:endParaRPr lang="en-US"/>
        </a:p>
      </dgm:t>
    </dgm:pt>
    <dgm:pt modelId="{F04D5AC0-E84F-42A0-A18B-C11D3D0A371D}" type="sibTrans" cxnId="{B20CC133-6987-4DC1-A27E-F2EB51D52CC1}">
      <dgm:prSet/>
      <dgm:spPr/>
      <dgm:t>
        <a:bodyPr/>
        <a:lstStyle/>
        <a:p>
          <a:endParaRPr lang="en-US"/>
        </a:p>
      </dgm:t>
    </dgm:pt>
    <dgm:pt modelId="{13CCA102-13E5-48F8-B64C-079C486EB904}">
      <dgm:prSet/>
      <dgm:spPr/>
      <dgm:t>
        <a:bodyPr/>
        <a:lstStyle/>
        <a:p>
          <a:r>
            <a:rPr lang="es-ES"/>
            <a:t>PROCESO DE GLOBALIZACIÓN (RÁNQUINES / COMPETICIÓN)</a:t>
          </a:r>
          <a:endParaRPr lang="en-US"/>
        </a:p>
      </dgm:t>
    </dgm:pt>
    <dgm:pt modelId="{1E7DB546-EC3C-474E-B66B-1C6219434BD7}" type="parTrans" cxnId="{D75EC1C2-AEF0-45E9-823E-86DA6C8E399B}">
      <dgm:prSet/>
      <dgm:spPr/>
      <dgm:t>
        <a:bodyPr/>
        <a:lstStyle/>
        <a:p>
          <a:endParaRPr lang="en-US"/>
        </a:p>
      </dgm:t>
    </dgm:pt>
    <dgm:pt modelId="{CD150E4B-FF37-4182-BDA7-C8C96946A2C0}" type="sibTrans" cxnId="{D75EC1C2-AEF0-45E9-823E-86DA6C8E399B}">
      <dgm:prSet/>
      <dgm:spPr/>
      <dgm:t>
        <a:bodyPr/>
        <a:lstStyle/>
        <a:p>
          <a:endParaRPr lang="en-US"/>
        </a:p>
      </dgm:t>
    </dgm:pt>
    <dgm:pt modelId="{66769ACD-9390-4C84-A50E-E7325FF5C48D}" type="pres">
      <dgm:prSet presAssocID="{914F7E57-583D-4650-B98D-692B8CA16662}" presName="outerComposite" presStyleCnt="0">
        <dgm:presLayoutVars>
          <dgm:chMax val="5"/>
          <dgm:dir/>
          <dgm:resizeHandles val="exact"/>
        </dgm:presLayoutVars>
      </dgm:prSet>
      <dgm:spPr/>
    </dgm:pt>
    <dgm:pt modelId="{E604995A-D1CC-4BEC-B401-F3184E5B60F4}" type="pres">
      <dgm:prSet presAssocID="{914F7E57-583D-4650-B98D-692B8CA16662}" presName="dummyMaxCanvas" presStyleCnt="0">
        <dgm:presLayoutVars/>
      </dgm:prSet>
      <dgm:spPr/>
    </dgm:pt>
    <dgm:pt modelId="{32A00356-1EA3-4AE2-B943-F4B904785702}" type="pres">
      <dgm:prSet presAssocID="{914F7E57-583D-4650-B98D-692B8CA16662}" presName="FiveNodes_1" presStyleLbl="node1" presStyleIdx="0" presStyleCnt="5">
        <dgm:presLayoutVars>
          <dgm:bulletEnabled val="1"/>
        </dgm:presLayoutVars>
      </dgm:prSet>
      <dgm:spPr/>
    </dgm:pt>
    <dgm:pt modelId="{0BDBD9F4-16F1-4204-B34C-41528DDDFF74}" type="pres">
      <dgm:prSet presAssocID="{914F7E57-583D-4650-B98D-692B8CA16662}" presName="FiveNodes_2" presStyleLbl="node1" presStyleIdx="1" presStyleCnt="5">
        <dgm:presLayoutVars>
          <dgm:bulletEnabled val="1"/>
        </dgm:presLayoutVars>
      </dgm:prSet>
      <dgm:spPr/>
    </dgm:pt>
    <dgm:pt modelId="{A32FD425-6581-4B8B-BE53-1A146D6C77B5}" type="pres">
      <dgm:prSet presAssocID="{914F7E57-583D-4650-B98D-692B8CA16662}" presName="FiveNodes_3" presStyleLbl="node1" presStyleIdx="2" presStyleCnt="5">
        <dgm:presLayoutVars>
          <dgm:bulletEnabled val="1"/>
        </dgm:presLayoutVars>
      </dgm:prSet>
      <dgm:spPr/>
    </dgm:pt>
    <dgm:pt modelId="{9EC81119-1BEE-4E94-BE70-B833A12F72AB}" type="pres">
      <dgm:prSet presAssocID="{914F7E57-583D-4650-B98D-692B8CA16662}" presName="FiveNodes_4" presStyleLbl="node1" presStyleIdx="3" presStyleCnt="5">
        <dgm:presLayoutVars>
          <dgm:bulletEnabled val="1"/>
        </dgm:presLayoutVars>
      </dgm:prSet>
      <dgm:spPr/>
    </dgm:pt>
    <dgm:pt modelId="{CFB983A6-BC41-4F86-AA59-E5979D04211D}" type="pres">
      <dgm:prSet presAssocID="{914F7E57-583D-4650-B98D-692B8CA16662}" presName="FiveNodes_5" presStyleLbl="node1" presStyleIdx="4" presStyleCnt="5">
        <dgm:presLayoutVars>
          <dgm:bulletEnabled val="1"/>
        </dgm:presLayoutVars>
      </dgm:prSet>
      <dgm:spPr/>
    </dgm:pt>
    <dgm:pt modelId="{D5110158-DA86-4F3F-8709-6FAA10A0E350}" type="pres">
      <dgm:prSet presAssocID="{914F7E57-583D-4650-B98D-692B8CA16662}" presName="FiveConn_1-2" presStyleLbl="fgAccFollowNode1" presStyleIdx="0" presStyleCnt="4">
        <dgm:presLayoutVars>
          <dgm:bulletEnabled val="1"/>
        </dgm:presLayoutVars>
      </dgm:prSet>
      <dgm:spPr/>
    </dgm:pt>
    <dgm:pt modelId="{506FCA61-0574-4834-993A-0789EE5326CD}" type="pres">
      <dgm:prSet presAssocID="{914F7E57-583D-4650-B98D-692B8CA16662}" presName="FiveConn_2-3" presStyleLbl="fgAccFollowNode1" presStyleIdx="1" presStyleCnt="4">
        <dgm:presLayoutVars>
          <dgm:bulletEnabled val="1"/>
        </dgm:presLayoutVars>
      </dgm:prSet>
      <dgm:spPr/>
    </dgm:pt>
    <dgm:pt modelId="{318C9B7B-3D35-4845-8CA7-E86E1B1E1DA9}" type="pres">
      <dgm:prSet presAssocID="{914F7E57-583D-4650-B98D-692B8CA16662}" presName="FiveConn_3-4" presStyleLbl="fgAccFollowNode1" presStyleIdx="2" presStyleCnt="4">
        <dgm:presLayoutVars>
          <dgm:bulletEnabled val="1"/>
        </dgm:presLayoutVars>
      </dgm:prSet>
      <dgm:spPr/>
    </dgm:pt>
    <dgm:pt modelId="{F95F5A06-422A-4BB6-B12C-BB6F1B795B15}" type="pres">
      <dgm:prSet presAssocID="{914F7E57-583D-4650-B98D-692B8CA16662}" presName="FiveConn_4-5" presStyleLbl="fgAccFollowNode1" presStyleIdx="3" presStyleCnt="4">
        <dgm:presLayoutVars>
          <dgm:bulletEnabled val="1"/>
        </dgm:presLayoutVars>
      </dgm:prSet>
      <dgm:spPr/>
    </dgm:pt>
    <dgm:pt modelId="{0A67551A-BF03-4596-8C7D-F2D0017F285E}" type="pres">
      <dgm:prSet presAssocID="{914F7E57-583D-4650-B98D-692B8CA16662}" presName="FiveNodes_1_text" presStyleLbl="node1" presStyleIdx="4" presStyleCnt="5">
        <dgm:presLayoutVars>
          <dgm:bulletEnabled val="1"/>
        </dgm:presLayoutVars>
      </dgm:prSet>
      <dgm:spPr/>
    </dgm:pt>
    <dgm:pt modelId="{B616629C-EA9F-418E-AD3A-62872C40B9FD}" type="pres">
      <dgm:prSet presAssocID="{914F7E57-583D-4650-B98D-692B8CA16662}" presName="FiveNodes_2_text" presStyleLbl="node1" presStyleIdx="4" presStyleCnt="5">
        <dgm:presLayoutVars>
          <dgm:bulletEnabled val="1"/>
        </dgm:presLayoutVars>
      </dgm:prSet>
      <dgm:spPr/>
    </dgm:pt>
    <dgm:pt modelId="{E858BB24-2246-40B8-A85E-C856AA25FF4C}" type="pres">
      <dgm:prSet presAssocID="{914F7E57-583D-4650-B98D-692B8CA16662}" presName="FiveNodes_3_text" presStyleLbl="node1" presStyleIdx="4" presStyleCnt="5">
        <dgm:presLayoutVars>
          <dgm:bulletEnabled val="1"/>
        </dgm:presLayoutVars>
      </dgm:prSet>
      <dgm:spPr/>
    </dgm:pt>
    <dgm:pt modelId="{0DA78B65-1531-4FFE-8F6B-8DCFF378D55A}" type="pres">
      <dgm:prSet presAssocID="{914F7E57-583D-4650-B98D-692B8CA16662}" presName="FiveNodes_4_text" presStyleLbl="node1" presStyleIdx="4" presStyleCnt="5">
        <dgm:presLayoutVars>
          <dgm:bulletEnabled val="1"/>
        </dgm:presLayoutVars>
      </dgm:prSet>
      <dgm:spPr/>
    </dgm:pt>
    <dgm:pt modelId="{A7D9E89F-4049-45E4-AF18-EA61327B0E0B}" type="pres">
      <dgm:prSet presAssocID="{914F7E57-583D-4650-B98D-692B8CA1666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4A00710-C312-435D-8B29-9E1939A91847}" srcId="{914F7E57-583D-4650-B98D-692B8CA16662}" destId="{EB0CFEF5-1926-44EE-8EC1-1B051A90DF9C}" srcOrd="0" destOrd="0" parTransId="{0CB25A15-894F-44BF-8CA1-082F126D581D}" sibTransId="{083D278B-78A6-4B73-813F-5134F2A87235}"/>
    <dgm:cxn modelId="{AD532814-62D7-4549-9176-79FF54A1099A}" type="presOf" srcId="{722DB4ED-6278-4465-AED2-9F106EFE6327}" destId="{9EC81119-1BEE-4E94-BE70-B833A12F72AB}" srcOrd="0" destOrd="0" presId="urn:microsoft.com/office/officeart/2005/8/layout/vProcess5"/>
    <dgm:cxn modelId="{1025911A-87BC-48E3-8190-9EBAE624FD71}" srcId="{914F7E57-583D-4650-B98D-692B8CA16662}" destId="{6B4597A0-E116-4E9D-B707-4EAE2536CFC6}" srcOrd="2" destOrd="0" parTransId="{21886279-BC42-4AAE-AC57-9C722F49D0AC}" sibTransId="{591D69F1-5AD5-49C8-9470-C86BB6BB983D}"/>
    <dgm:cxn modelId="{E3F1D31C-2C18-4F57-9722-C03AFED535E1}" type="presOf" srcId="{DD40B04E-2D57-44B2-BEC4-16D94F06017F}" destId="{0BDBD9F4-16F1-4204-B34C-41528DDDFF74}" srcOrd="0" destOrd="0" presId="urn:microsoft.com/office/officeart/2005/8/layout/vProcess5"/>
    <dgm:cxn modelId="{B20CC133-6987-4DC1-A27E-F2EB51D52CC1}" srcId="{914F7E57-583D-4650-B98D-692B8CA16662}" destId="{722DB4ED-6278-4465-AED2-9F106EFE6327}" srcOrd="3" destOrd="0" parTransId="{5CDA1CE1-2287-4B3D-A9A8-A0F0E2112F54}" sibTransId="{F04D5AC0-E84F-42A0-A18B-C11D3D0A371D}"/>
    <dgm:cxn modelId="{7A1E303D-C13F-428E-97B4-43C31E6ECE50}" type="presOf" srcId="{EB0CFEF5-1926-44EE-8EC1-1B051A90DF9C}" destId="{0A67551A-BF03-4596-8C7D-F2D0017F285E}" srcOrd="1" destOrd="0" presId="urn:microsoft.com/office/officeart/2005/8/layout/vProcess5"/>
    <dgm:cxn modelId="{97FA425E-18A5-4E40-B4FC-A2D73AE06D97}" type="presOf" srcId="{914F7E57-583D-4650-B98D-692B8CA16662}" destId="{66769ACD-9390-4C84-A50E-E7325FF5C48D}" srcOrd="0" destOrd="0" presId="urn:microsoft.com/office/officeart/2005/8/layout/vProcess5"/>
    <dgm:cxn modelId="{E4247243-BC07-4647-A0C2-D534BF494387}" type="presOf" srcId="{B9BD3052-3655-47AE-8B2B-94348DEEBB4F}" destId="{506FCA61-0574-4834-993A-0789EE5326CD}" srcOrd="0" destOrd="0" presId="urn:microsoft.com/office/officeart/2005/8/layout/vProcess5"/>
    <dgm:cxn modelId="{7B39C04A-3CD6-46B0-BDE1-39FF2B77A179}" type="presOf" srcId="{6B4597A0-E116-4E9D-B707-4EAE2536CFC6}" destId="{A32FD425-6581-4B8B-BE53-1A146D6C77B5}" srcOrd="0" destOrd="0" presId="urn:microsoft.com/office/officeart/2005/8/layout/vProcess5"/>
    <dgm:cxn modelId="{0CDCFD75-5402-4F5F-9D28-FBCFCAC90B31}" type="presOf" srcId="{F04D5AC0-E84F-42A0-A18B-C11D3D0A371D}" destId="{F95F5A06-422A-4BB6-B12C-BB6F1B795B15}" srcOrd="0" destOrd="0" presId="urn:microsoft.com/office/officeart/2005/8/layout/vProcess5"/>
    <dgm:cxn modelId="{A50DEB59-3AD7-45D2-ADEA-1D9273B825B0}" type="presOf" srcId="{591D69F1-5AD5-49C8-9470-C86BB6BB983D}" destId="{318C9B7B-3D35-4845-8CA7-E86E1B1E1DA9}" srcOrd="0" destOrd="0" presId="urn:microsoft.com/office/officeart/2005/8/layout/vProcess5"/>
    <dgm:cxn modelId="{D9A8D491-C6BF-4E1A-8096-5B928A2255F4}" type="presOf" srcId="{722DB4ED-6278-4465-AED2-9F106EFE6327}" destId="{0DA78B65-1531-4FFE-8F6B-8DCFF378D55A}" srcOrd="1" destOrd="0" presId="urn:microsoft.com/office/officeart/2005/8/layout/vProcess5"/>
    <dgm:cxn modelId="{164701B8-E3C8-4EE9-BB17-1260C9C21186}" type="presOf" srcId="{DD40B04E-2D57-44B2-BEC4-16D94F06017F}" destId="{B616629C-EA9F-418E-AD3A-62872C40B9FD}" srcOrd="1" destOrd="0" presId="urn:microsoft.com/office/officeart/2005/8/layout/vProcess5"/>
    <dgm:cxn modelId="{D75EC1C2-AEF0-45E9-823E-86DA6C8E399B}" srcId="{914F7E57-583D-4650-B98D-692B8CA16662}" destId="{13CCA102-13E5-48F8-B64C-079C486EB904}" srcOrd="4" destOrd="0" parTransId="{1E7DB546-EC3C-474E-B66B-1C6219434BD7}" sibTransId="{CD150E4B-FF37-4182-BDA7-C8C96946A2C0}"/>
    <dgm:cxn modelId="{D3BCB0C6-1E78-46AD-B2BA-D94E2BB8BC69}" type="presOf" srcId="{6B4597A0-E116-4E9D-B707-4EAE2536CFC6}" destId="{E858BB24-2246-40B8-A85E-C856AA25FF4C}" srcOrd="1" destOrd="0" presId="urn:microsoft.com/office/officeart/2005/8/layout/vProcess5"/>
    <dgm:cxn modelId="{66EABAD6-2AA5-474E-9F3E-C576850CA53F}" type="presOf" srcId="{EB0CFEF5-1926-44EE-8EC1-1B051A90DF9C}" destId="{32A00356-1EA3-4AE2-B943-F4B904785702}" srcOrd="0" destOrd="0" presId="urn:microsoft.com/office/officeart/2005/8/layout/vProcess5"/>
    <dgm:cxn modelId="{96DC44D9-EA1B-4F1D-876D-9940C00F19EE}" type="presOf" srcId="{083D278B-78A6-4B73-813F-5134F2A87235}" destId="{D5110158-DA86-4F3F-8709-6FAA10A0E350}" srcOrd="0" destOrd="0" presId="urn:microsoft.com/office/officeart/2005/8/layout/vProcess5"/>
    <dgm:cxn modelId="{658CDEF0-ABD1-44D4-90C6-1EF87B30876F}" srcId="{914F7E57-583D-4650-B98D-692B8CA16662}" destId="{DD40B04E-2D57-44B2-BEC4-16D94F06017F}" srcOrd="1" destOrd="0" parTransId="{A40FDE37-D1BE-41A6-A974-4B9A465DE607}" sibTransId="{B9BD3052-3655-47AE-8B2B-94348DEEBB4F}"/>
    <dgm:cxn modelId="{E255D3FC-651B-4A16-ABC6-9736D64CED4D}" type="presOf" srcId="{13CCA102-13E5-48F8-B64C-079C486EB904}" destId="{A7D9E89F-4049-45E4-AF18-EA61327B0E0B}" srcOrd="1" destOrd="0" presId="urn:microsoft.com/office/officeart/2005/8/layout/vProcess5"/>
    <dgm:cxn modelId="{03D51CFD-3999-4218-81D2-D7EF0C8F9474}" type="presOf" srcId="{13CCA102-13E5-48F8-B64C-079C486EB904}" destId="{CFB983A6-BC41-4F86-AA59-E5979D04211D}" srcOrd="0" destOrd="0" presId="urn:microsoft.com/office/officeart/2005/8/layout/vProcess5"/>
    <dgm:cxn modelId="{585D8AEC-DD52-484B-95A5-D910358FB061}" type="presParOf" srcId="{66769ACD-9390-4C84-A50E-E7325FF5C48D}" destId="{E604995A-D1CC-4BEC-B401-F3184E5B60F4}" srcOrd="0" destOrd="0" presId="urn:microsoft.com/office/officeart/2005/8/layout/vProcess5"/>
    <dgm:cxn modelId="{68CB2312-A77D-4CA7-B378-D55423008E2D}" type="presParOf" srcId="{66769ACD-9390-4C84-A50E-E7325FF5C48D}" destId="{32A00356-1EA3-4AE2-B943-F4B904785702}" srcOrd="1" destOrd="0" presId="urn:microsoft.com/office/officeart/2005/8/layout/vProcess5"/>
    <dgm:cxn modelId="{4716B6C8-E7BE-42F5-BAE8-A10A24829D69}" type="presParOf" srcId="{66769ACD-9390-4C84-A50E-E7325FF5C48D}" destId="{0BDBD9F4-16F1-4204-B34C-41528DDDFF74}" srcOrd="2" destOrd="0" presId="urn:microsoft.com/office/officeart/2005/8/layout/vProcess5"/>
    <dgm:cxn modelId="{DCC68472-0316-4104-A324-01E2E5644F67}" type="presParOf" srcId="{66769ACD-9390-4C84-A50E-E7325FF5C48D}" destId="{A32FD425-6581-4B8B-BE53-1A146D6C77B5}" srcOrd="3" destOrd="0" presId="urn:microsoft.com/office/officeart/2005/8/layout/vProcess5"/>
    <dgm:cxn modelId="{E43FF19B-3A09-48B1-ADCE-640C788173E0}" type="presParOf" srcId="{66769ACD-9390-4C84-A50E-E7325FF5C48D}" destId="{9EC81119-1BEE-4E94-BE70-B833A12F72AB}" srcOrd="4" destOrd="0" presId="urn:microsoft.com/office/officeart/2005/8/layout/vProcess5"/>
    <dgm:cxn modelId="{08B9AF6F-CF0C-4BB9-A5F5-9D5ECB27645B}" type="presParOf" srcId="{66769ACD-9390-4C84-A50E-E7325FF5C48D}" destId="{CFB983A6-BC41-4F86-AA59-E5979D04211D}" srcOrd="5" destOrd="0" presId="urn:microsoft.com/office/officeart/2005/8/layout/vProcess5"/>
    <dgm:cxn modelId="{7407B103-5B4F-44DA-B5AA-16E24B1549A7}" type="presParOf" srcId="{66769ACD-9390-4C84-A50E-E7325FF5C48D}" destId="{D5110158-DA86-4F3F-8709-6FAA10A0E350}" srcOrd="6" destOrd="0" presId="urn:microsoft.com/office/officeart/2005/8/layout/vProcess5"/>
    <dgm:cxn modelId="{4CA94397-AFE9-4B55-BFF5-87354F091130}" type="presParOf" srcId="{66769ACD-9390-4C84-A50E-E7325FF5C48D}" destId="{506FCA61-0574-4834-993A-0789EE5326CD}" srcOrd="7" destOrd="0" presId="urn:microsoft.com/office/officeart/2005/8/layout/vProcess5"/>
    <dgm:cxn modelId="{EAA77C1F-E778-4480-B3E2-207AE552D67F}" type="presParOf" srcId="{66769ACD-9390-4C84-A50E-E7325FF5C48D}" destId="{318C9B7B-3D35-4845-8CA7-E86E1B1E1DA9}" srcOrd="8" destOrd="0" presId="urn:microsoft.com/office/officeart/2005/8/layout/vProcess5"/>
    <dgm:cxn modelId="{2544DEA6-5E28-4D08-BE70-01A4B2850A46}" type="presParOf" srcId="{66769ACD-9390-4C84-A50E-E7325FF5C48D}" destId="{F95F5A06-422A-4BB6-B12C-BB6F1B795B15}" srcOrd="9" destOrd="0" presId="urn:microsoft.com/office/officeart/2005/8/layout/vProcess5"/>
    <dgm:cxn modelId="{39A9FBCB-D1D5-48EF-8BA5-D519D01CCABB}" type="presParOf" srcId="{66769ACD-9390-4C84-A50E-E7325FF5C48D}" destId="{0A67551A-BF03-4596-8C7D-F2D0017F285E}" srcOrd="10" destOrd="0" presId="urn:microsoft.com/office/officeart/2005/8/layout/vProcess5"/>
    <dgm:cxn modelId="{4B6EEE5C-D2B4-4A90-B6E7-6740E19A7048}" type="presParOf" srcId="{66769ACD-9390-4C84-A50E-E7325FF5C48D}" destId="{B616629C-EA9F-418E-AD3A-62872C40B9FD}" srcOrd="11" destOrd="0" presId="urn:microsoft.com/office/officeart/2005/8/layout/vProcess5"/>
    <dgm:cxn modelId="{756E604A-B7E9-4208-A384-11413931F85F}" type="presParOf" srcId="{66769ACD-9390-4C84-A50E-E7325FF5C48D}" destId="{E858BB24-2246-40B8-A85E-C856AA25FF4C}" srcOrd="12" destOrd="0" presId="urn:microsoft.com/office/officeart/2005/8/layout/vProcess5"/>
    <dgm:cxn modelId="{0E2E57AB-B550-43B2-9EE2-14835B5036DF}" type="presParOf" srcId="{66769ACD-9390-4C84-A50E-E7325FF5C48D}" destId="{0DA78B65-1531-4FFE-8F6B-8DCFF378D55A}" srcOrd="13" destOrd="0" presId="urn:microsoft.com/office/officeart/2005/8/layout/vProcess5"/>
    <dgm:cxn modelId="{6DFF354C-469C-4D54-AC93-B60AA42F9D5C}" type="presParOf" srcId="{66769ACD-9390-4C84-A50E-E7325FF5C48D}" destId="{A7D9E89F-4049-45E4-AF18-EA61327B0E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A4FE6-27E3-432F-A6D3-777B98F4F34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B09C3-29BF-4044-9450-9308510D85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b="1" u="sng" dirty="0"/>
            <a:t>Internacionalización en casa</a:t>
          </a:r>
          <a:endParaRPr lang="en-US" sz="2800" dirty="0"/>
        </a:p>
      </dgm:t>
    </dgm:pt>
    <dgm:pt modelId="{622BCC59-594C-460B-B7EE-506308F87B84}" type="parTrans" cxnId="{AB7B92A0-92AF-4AAB-9647-6B00FCD58BB9}">
      <dgm:prSet/>
      <dgm:spPr/>
      <dgm:t>
        <a:bodyPr/>
        <a:lstStyle/>
        <a:p>
          <a:endParaRPr lang="en-US"/>
        </a:p>
      </dgm:t>
    </dgm:pt>
    <dgm:pt modelId="{85284260-4314-491F-B154-E581E0919225}" type="sibTrans" cxnId="{AB7B92A0-92AF-4AAB-9647-6B00FCD58B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6EA91F-18CE-437C-8F1B-932DD16DB6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/>
            <a:t>Estancias docentes (programas de profesor visitante)</a:t>
          </a:r>
          <a:endParaRPr lang="en-US" sz="2800" dirty="0"/>
        </a:p>
      </dgm:t>
    </dgm:pt>
    <dgm:pt modelId="{6D5224AF-5A44-4CDF-814C-C92BD3829373}" type="parTrans" cxnId="{BA2D69A5-04CB-433C-9B57-E220FDE5C56A}">
      <dgm:prSet/>
      <dgm:spPr/>
      <dgm:t>
        <a:bodyPr/>
        <a:lstStyle/>
        <a:p>
          <a:endParaRPr lang="en-US"/>
        </a:p>
      </dgm:t>
    </dgm:pt>
    <dgm:pt modelId="{9D7E9ED5-ACAB-44F8-AAC1-A57B102CD1B8}" type="sibTrans" cxnId="{BA2D69A5-04CB-433C-9B57-E220FDE5C5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C66726-918D-428E-B5E1-B844705B5E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dirty="0"/>
            <a:t>Programas de movilidad</a:t>
          </a:r>
          <a:endParaRPr lang="en-US" sz="3200" dirty="0"/>
        </a:p>
      </dgm:t>
    </dgm:pt>
    <dgm:pt modelId="{D64B2B0D-8719-46D4-955E-CAC3B9962856}" type="parTrans" cxnId="{5722131F-B6B6-4F54-A278-7BE17FBFD623}">
      <dgm:prSet/>
      <dgm:spPr/>
      <dgm:t>
        <a:bodyPr/>
        <a:lstStyle/>
        <a:p>
          <a:endParaRPr lang="en-US"/>
        </a:p>
      </dgm:t>
    </dgm:pt>
    <dgm:pt modelId="{F3DF5C8F-3360-4A18-BF35-7DE9ED3DCB5D}" type="sibTrans" cxnId="{5722131F-B6B6-4F54-A278-7BE17FBFD6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5B1F2B-EE61-46C7-BC26-0247F8E26F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/>
            <a:t>Títulos conjuntos / Títulos Internacionales</a:t>
          </a:r>
          <a:endParaRPr lang="en-US" sz="2800" dirty="0"/>
        </a:p>
      </dgm:t>
    </dgm:pt>
    <dgm:pt modelId="{5BAA66AA-F08D-4C5E-B879-4BE9899A25AC}" type="parTrans" cxnId="{782C270C-0AD3-4981-909B-A01768E0D53F}">
      <dgm:prSet/>
      <dgm:spPr/>
      <dgm:t>
        <a:bodyPr/>
        <a:lstStyle/>
        <a:p>
          <a:endParaRPr lang="en-US"/>
        </a:p>
      </dgm:t>
    </dgm:pt>
    <dgm:pt modelId="{10072956-2838-4AC5-A624-664C6EE83BDE}" type="sibTrans" cxnId="{782C270C-0AD3-4981-909B-A01768E0D53F}">
      <dgm:prSet/>
      <dgm:spPr/>
      <dgm:t>
        <a:bodyPr/>
        <a:lstStyle/>
        <a:p>
          <a:endParaRPr lang="en-US"/>
        </a:p>
      </dgm:t>
    </dgm:pt>
    <dgm:pt modelId="{B1418AAC-34D6-42FF-B634-A8FAF20CA5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8A3A974E-5CDF-491B-ADBC-042204E295F1}" type="parTrans" cxnId="{D297808D-D61A-4C4B-946B-A4711C0CED5C}">
      <dgm:prSet/>
      <dgm:spPr/>
      <dgm:t>
        <a:bodyPr/>
        <a:lstStyle/>
        <a:p>
          <a:endParaRPr lang="en-US"/>
        </a:p>
      </dgm:t>
    </dgm:pt>
    <dgm:pt modelId="{1EF67B26-0E91-4DEF-9B75-6E0152AF734B}" type="sibTrans" cxnId="{D297808D-D61A-4C4B-946B-A4711C0CED5C}">
      <dgm:prSet/>
      <dgm:spPr/>
      <dgm:t>
        <a:bodyPr/>
        <a:lstStyle/>
        <a:p>
          <a:endParaRPr lang="en-US"/>
        </a:p>
      </dgm:t>
    </dgm:pt>
    <dgm:pt modelId="{5DABEA3D-4E9B-4252-9C07-69A8FBABE659}" type="pres">
      <dgm:prSet presAssocID="{78FA4FE6-27E3-432F-A6D3-777B98F4F34E}" presName="root" presStyleCnt="0">
        <dgm:presLayoutVars>
          <dgm:dir/>
          <dgm:resizeHandles val="exact"/>
        </dgm:presLayoutVars>
      </dgm:prSet>
      <dgm:spPr/>
    </dgm:pt>
    <dgm:pt modelId="{D82897B1-1F4E-46EA-BA54-936221E4A02E}" type="pres">
      <dgm:prSet presAssocID="{78FA4FE6-27E3-432F-A6D3-777B98F4F34E}" presName="container" presStyleCnt="0">
        <dgm:presLayoutVars>
          <dgm:dir/>
          <dgm:resizeHandles val="exact"/>
        </dgm:presLayoutVars>
      </dgm:prSet>
      <dgm:spPr/>
    </dgm:pt>
    <dgm:pt modelId="{9781766D-7710-4E45-9B03-F95B7393C340}" type="pres">
      <dgm:prSet presAssocID="{080B09C3-29BF-4044-9450-9308510D8518}" presName="compNode" presStyleCnt="0"/>
      <dgm:spPr/>
    </dgm:pt>
    <dgm:pt modelId="{F4283F54-4009-4E43-8D8A-A7443D96D106}" type="pres">
      <dgm:prSet presAssocID="{080B09C3-29BF-4044-9450-9308510D8518}" presName="iconBgRect" presStyleLbl="bgShp" presStyleIdx="0" presStyleCnt="4"/>
      <dgm:spPr/>
    </dgm:pt>
    <dgm:pt modelId="{3CE0FD3C-9497-4354-BC4F-76BA33F1931C}" type="pres">
      <dgm:prSet presAssocID="{080B09C3-29BF-4044-9450-9308510D85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a"/>
        </a:ext>
      </dgm:extLst>
    </dgm:pt>
    <dgm:pt modelId="{3EB9143C-D3D4-46CD-92D7-68E2FC6178C6}" type="pres">
      <dgm:prSet presAssocID="{080B09C3-29BF-4044-9450-9308510D8518}" presName="spaceRect" presStyleCnt="0"/>
      <dgm:spPr/>
    </dgm:pt>
    <dgm:pt modelId="{B2EEDCA8-1172-4CB6-A33B-968043B06D96}" type="pres">
      <dgm:prSet presAssocID="{080B09C3-29BF-4044-9450-9308510D8518}" presName="textRect" presStyleLbl="revTx" presStyleIdx="0" presStyleCnt="4">
        <dgm:presLayoutVars>
          <dgm:chMax val="1"/>
          <dgm:chPref val="1"/>
        </dgm:presLayoutVars>
      </dgm:prSet>
      <dgm:spPr/>
    </dgm:pt>
    <dgm:pt modelId="{3BB51432-9C79-478C-A4CF-709FE7450298}" type="pres">
      <dgm:prSet presAssocID="{85284260-4314-491F-B154-E581E0919225}" presName="sibTrans" presStyleLbl="sibTrans2D1" presStyleIdx="0" presStyleCnt="0"/>
      <dgm:spPr/>
    </dgm:pt>
    <dgm:pt modelId="{F879381D-B739-451D-AAE4-6CE30960B266}" type="pres">
      <dgm:prSet presAssocID="{C86EA91F-18CE-437C-8F1B-932DD16DB69F}" presName="compNode" presStyleCnt="0"/>
      <dgm:spPr/>
    </dgm:pt>
    <dgm:pt modelId="{FD81EE61-9D2C-41A8-8952-515E19D3FBA5}" type="pres">
      <dgm:prSet presAssocID="{C86EA91F-18CE-437C-8F1B-932DD16DB69F}" presName="iconBgRect" presStyleLbl="bgShp" presStyleIdx="1" presStyleCnt="4"/>
      <dgm:spPr/>
    </dgm:pt>
    <dgm:pt modelId="{3569A7B1-95F1-4D07-9F1C-6F3086F548F4}" type="pres">
      <dgm:prSet presAssocID="{C86EA91F-18CE-437C-8F1B-932DD16DB6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or"/>
        </a:ext>
      </dgm:extLst>
    </dgm:pt>
    <dgm:pt modelId="{3F0BBA86-1C36-45C5-AB21-A6730F33621F}" type="pres">
      <dgm:prSet presAssocID="{C86EA91F-18CE-437C-8F1B-932DD16DB69F}" presName="spaceRect" presStyleCnt="0"/>
      <dgm:spPr/>
    </dgm:pt>
    <dgm:pt modelId="{A1DF2AA7-437A-42BB-89C4-BF808620E771}" type="pres">
      <dgm:prSet presAssocID="{C86EA91F-18CE-437C-8F1B-932DD16DB69F}" presName="textRect" presStyleLbl="revTx" presStyleIdx="1" presStyleCnt="4">
        <dgm:presLayoutVars>
          <dgm:chMax val="1"/>
          <dgm:chPref val="1"/>
        </dgm:presLayoutVars>
      </dgm:prSet>
      <dgm:spPr/>
    </dgm:pt>
    <dgm:pt modelId="{43FC0B5C-9DC7-4A8D-9783-7D29D85D361A}" type="pres">
      <dgm:prSet presAssocID="{9D7E9ED5-ACAB-44F8-AAC1-A57B102CD1B8}" presName="sibTrans" presStyleLbl="sibTrans2D1" presStyleIdx="0" presStyleCnt="0"/>
      <dgm:spPr/>
    </dgm:pt>
    <dgm:pt modelId="{1372D5F1-4CB7-45DB-8705-F346F0B0C15C}" type="pres">
      <dgm:prSet presAssocID="{FDC66726-918D-428E-B5E1-B844705B5EC2}" presName="compNode" presStyleCnt="0"/>
      <dgm:spPr/>
    </dgm:pt>
    <dgm:pt modelId="{295671F7-3937-4285-9FAC-8485A084CFE8}" type="pres">
      <dgm:prSet presAssocID="{FDC66726-918D-428E-B5E1-B844705B5EC2}" presName="iconBgRect" presStyleLbl="bgShp" presStyleIdx="2" presStyleCnt="4"/>
      <dgm:spPr/>
    </dgm:pt>
    <dgm:pt modelId="{7706A67A-5DED-4B87-8B87-E7687D5D1CAE}" type="pres">
      <dgm:prSet presAssocID="{FDC66726-918D-428E-B5E1-B844705B5E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bús"/>
        </a:ext>
      </dgm:extLst>
    </dgm:pt>
    <dgm:pt modelId="{3956CE61-7B7C-444D-A391-157A0658FA27}" type="pres">
      <dgm:prSet presAssocID="{FDC66726-918D-428E-B5E1-B844705B5EC2}" presName="spaceRect" presStyleCnt="0"/>
      <dgm:spPr/>
    </dgm:pt>
    <dgm:pt modelId="{19081ADF-F341-41DE-83E7-4C53D69A857F}" type="pres">
      <dgm:prSet presAssocID="{FDC66726-918D-428E-B5E1-B844705B5EC2}" presName="textRect" presStyleLbl="revTx" presStyleIdx="2" presStyleCnt="4">
        <dgm:presLayoutVars>
          <dgm:chMax val="1"/>
          <dgm:chPref val="1"/>
        </dgm:presLayoutVars>
      </dgm:prSet>
      <dgm:spPr/>
    </dgm:pt>
    <dgm:pt modelId="{94D8996D-6F37-404F-8942-AFBBC7B9079D}" type="pres">
      <dgm:prSet presAssocID="{F3DF5C8F-3360-4A18-BF35-7DE9ED3DCB5D}" presName="sibTrans" presStyleLbl="sibTrans2D1" presStyleIdx="0" presStyleCnt="0"/>
      <dgm:spPr/>
    </dgm:pt>
    <dgm:pt modelId="{59C4BBF0-75FF-4972-8732-81C3B1F12608}" type="pres">
      <dgm:prSet presAssocID="{EE5B1F2B-EE61-46C7-BC26-0247F8E26F6E}" presName="compNode" presStyleCnt="0"/>
      <dgm:spPr/>
    </dgm:pt>
    <dgm:pt modelId="{B1012A6E-A63A-4670-9179-354EAD2BCF58}" type="pres">
      <dgm:prSet presAssocID="{EE5B1F2B-EE61-46C7-BC26-0247F8E26F6E}" presName="iconBgRect" presStyleLbl="bgShp" presStyleIdx="3" presStyleCnt="4"/>
      <dgm:spPr/>
    </dgm:pt>
    <dgm:pt modelId="{62EEA6DF-0A9F-483A-B080-525039E8F6B5}" type="pres">
      <dgm:prSet presAssocID="{EE5B1F2B-EE61-46C7-BC26-0247F8E26F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62A3069-DA5D-457C-A330-CB9C0C1C0575}" type="pres">
      <dgm:prSet presAssocID="{EE5B1F2B-EE61-46C7-BC26-0247F8E26F6E}" presName="spaceRect" presStyleCnt="0"/>
      <dgm:spPr/>
    </dgm:pt>
    <dgm:pt modelId="{82759092-7648-4728-9CC4-1139ADF9BEEB}" type="pres">
      <dgm:prSet presAssocID="{EE5B1F2B-EE61-46C7-BC26-0247F8E26F6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2C270C-0AD3-4981-909B-A01768E0D53F}" srcId="{78FA4FE6-27E3-432F-A6D3-777B98F4F34E}" destId="{EE5B1F2B-EE61-46C7-BC26-0247F8E26F6E}" srcOrd="3" destOrd="0" parTransId="{5BAA66AA-F08D-4C5E-B879-4BE9899A25AC}" sibTransId="{10072956-2838-4AC5-A624-664C6EE83BDE}"/>
    <dgm:cxn modelId="{44DA6918-D2CD-4438-AFD3-50E209C61E7B}" type="presOf" srcId="{78FA4FE6-27E3-432F-A6D3-777B98F4F34E}" destId="{5DABEA3D-4E9B-4252-9C07-69A8FBABE659}" srcOrd="0" destOrd="0" presId="urn:microsoft.com/office/officeart/2018/2/layout/IconCircleList"/>
    <dgm:cxn modelId="{5722131F-B6B6-4F54-A278-7BE17FBFD623}" srcId="{78FA4FE6-27E3-432F-A6D3-777B98F4F34E}" destId="{FDC66726-918D-428E-B5E1-B844705B5EC2}" srcOrd="2" destOrd="0" parTransId="{D64B2B0D-8719-46D4-955E-CAC3B9962856}" sibTransId="{F3DF5C8F-3360-4A18-BF35-7DE9ED3DCB5D}"/>
    <dgm:cxn modelId="{ACD7EA22-678C-4954-8660-07281B207310}" type="presOf" srcId="{C86EA91F-18CE-437C-8F1B-932DD16DB69F}" destId="{A1DF2AA7-437A-42BB-89C4-BF808620E771}" srcOrd="0" destOrd="0" presId="urn:microsoft.com/office/officeart/2018/2/layout/IconCircleList"/>
    <dgm:cxn modelId="{5D7EF02F-7904-459A-AF01-B0B7B1BA9203}" type="presOf" srcId="{080B09C3-29BF-4044-9450-9308510D8518}" destId="{B2EEDCA8-1172-4CB6-A33B-968043B06D96}" srcOrd="0" destOrd="0" presId="urn:microsoft.com/office/officeart/2018/2/layout/IconCircleList"/>
    <dgm:cxn modelId="{51063750-9E9F-455C-9A98-20902D1BB874}" type="presOf" srcId="{F3DF5C8F-3360-4A18-BF35-7DE9ED3DCB5D}" destId="{94D8996D-6F37-404F-8942-AFBBC7B9079D}" srcOrd="0" destOrd="0" presId="urn:microsoft.com/office/officeart/2018/2/layout/IconCircleList"/>
    <dgm:cxn modelId="{02343678-0BE7-4253-82B5-DC64E0F27E8A}" type="presOf" srcId="{FDC66726-918D-428E-B5E1-B844705B5EC2}" destId="{19081ADF-F341-41DE-83E7-4C53D69A857F}" srcOrd="0" destOrd="0" presId="urn:microsoft.com/office/officeart/2018/2/layout/IconCircleList"/>
    <dgm:cxn modelId="{D297808D-D61A-4C4B-946B-A4711C0CED5C}" srcId="{EE5B1F2B-EE61-46C7-BC26-0247F8E26F6E}" destId="{B1418AAC-34D6-42FF-B634-A8FAF20CA504}" srcOrd="0" destOrd="0" parTransId="{8A3A974E-5CDF-491B-ADBC-042204E295F1}" sibTransId="{1EF67B26-0E91-4DEF-9B75-6E0152AF734B}"/>
    <dgm:cxn modelId="{83427D95-028D-406C-8246-293D727A9EFF}" type="presOf" srcId="{85284260-4314-491F-B154-E581E0919225}" destId="{3BB51432-9C79-478C-A4CF-709FE7450298}" srcOrd="0" destOrd="0" presId="urn:microsoft.com/office/officeart/2018/2/layout/IconCircleList"/>
    <dgm:cxn modelId="{AB7B92A0-92AF-4AAB-9647-6B00FCD58BB9}" srcId="{78FA4FE6-27E3-432F-A6D3-777B98F4F34E}" destId="{080B09C3-29BF-4044-9450-9308510D8518}" srcOrd="0" destOrd="0" parTransId="{622BCC59-594C-460B-B7EE-506308F87B84}" sibTransId="{85284260-4314-491F-B154-E581E0919225}"/>
    <dgm:cxn modelId="{BA2D69A5-04CB-433C-9B57-E220FDE5C56A}" srcId="{78FA4FE6-27E3-432F-A6D3-777B98F4F34E}" destId="{C86EA91F-18CE-437C-8F1B-932DD16DB69F}" srcOrd="1" destOrd="0" parTransId="{6D5224AF-5A44-4CDF-814C-C92BD3829373}" sibTransId="{9D7E9ED5-ACAB-44F8-AAC1-A57B102CD1B8}"/>
    <dgm:cxn modelId="{9CD11BB6-2B87-42CD-A794-3AAA7A9D2E6D}" type="presOf" srcId="{EE5B1F2B-EE61-46C7-BC26-0247F8E26F6E}" destId="{82759092-7648-4728-9CC4-1139ADF9BEEB}" srcOrd="0" destOrd="0" presId="urn:microsoft.com/office/officeart/2018/2/layout/IconCircleList"/>
    <dgm:cxn modelId="{E22733E3-F26E-4289-99F1-88235D3E2D4B}" type="presOf" srcId="{9D7E9ED5-ACAB-44F8-AAC1-A57B102CD1B8}" destId="{43FC0B5C-9DC7-4A8D-9783-7D29D85D361A}" srcOrd="0" destOrd="0" presId="urn:microsoft.com/office/officeart/2018/2/layout/IconCircleList"/>
    <dgm:cxn modelId="{DF6CDE21-4B28-4AA0-8114-6E4880B5468E}" type="presParOf" srcId="{5DABEA3D-4E9B-4252-9C07-69A8FBABE659}" destId="{D82897B1-1F4E-46EA-BA54-936221E4A02E}" srcOrd="0" destOrd="0" presId="urn:microsoft.com/office/officeart/2018/2/layout/IconCircleList"/>
    <dgm:cxn modelId="{CBD9BA17-19D5-4A89-BAAA-68AF0DE95DB8}" type="presParOf" srcId="{D82897B1-1F4E-46EA-BA54-936221E4A02E}" destId="{9781766D-7710-4E45-9B03-F95B7393C340}" srcOrd="0" destOrd="0" presId="urn:microsoft.com/office/officeart/2018/2/layout/IconCircleList"/>
    <dgm:cxn modelId="{5623106E-9153-4D27-A62E-3B8BDC322465}" type="presParOf" srcId="{9781766D-7710-4E45-9B03-F95B7393C340}" destId="{F4283F54-4009-4E43-8D8A-A7443D96D106}" srcOrd="0" destOrd="0" presId="urn:microsoft.com/office/officeart/2018/2/layout/IconCircleList"/>
    <dgm:cxn modelId="{D1307A4D-DF1E-48FD-A818-1E502675CC05}" type="presParOf" srcId="{9781766D-7710-4E45-9B03-F95B7393C340}" destId="{3CE0FD3C-9497-4354-BC4F-76BA33F1931C}" srcOrd="1" destOrd="0" presId="urn:microsoft.com/office/officeart/2018/2/layout/IconCircleList"/>
    <dgm:cxn modelId="{7A9F4166-30ED-4956-9552-AA54C9FF8F07}" type="presParOf" srcId="{9781766D-7710-4E45-9B03-F95B7393C340}" destId="{3EB9143C-D3D4-46CD-92D7-68E2FC6178C6}" srcOrd="2" destOrd="0" presId="urn:microsoft.com/office/officeart/2018/2/layout/IconCircleList"/>
    <dgm:cxn modelId="{74AB44C1-E2AA-42BB-B3F7-741523ED414E}" type="presParOf" srcId="{9781766D-7710-4E45-9B03-F95B7393C340}" destId="{B2EEDCA8-1172-4CB6-A33B-968043B06D96}" srcOrd="3" destOrd="0" presId="urn:microsoft.com/office/officeart/2018/2/layout/IconCircleList"/>
    <dgm:cxn modelId="{36A66303-AB3F-45FF-99AC-D7D717F9880E}" type="presParOf" srcId="{D82897B1-1F4E-46EA-BA54-936221E4A02E}" destId="{3BB51432-9C79-478C-A4CF-709FE7450298}" srcOrd="1" destOrd="0" presId="urn:microsoft.com/office/officeart/2018/2/layout/IconCircleList"/>
    <dgm:cxn modelId="{AED45A79-A4EA-478F-B772-B901060E4626}" type="presParOf" srcId="{D82897B1-1F4E-46EA-BA54-936221E4A02E}" destId="{F879381D-B739-451D-AAE4-6CE30960B266}" srcOrd="2" destOrd="0" presId="urn:microsoft.com/office/officeart/2018/2/layout/IconCircleList"/>
    <dgm:cxn modelId="{1F808C70-098F-4FFD-B656-1ABF16777AF8}" type="presParOf" srcId="{F879381D-B739-451D-AAE4-6CE30960B266}" destId="{FD81EE61-9D2C-41A8-8952-515E19D3FBA5}" srcOrd="0" destOrd="0" presId="urn:microsoft.com/office/officeart/2018/2/layout/IconCircleList"/>
    <dgm:cxn modelId="{88111C9D-C242-4C40-BE9D-7EB199868EAC}" type="presParOf" srcId="{F879381D-B739-451D-AAE4-6CE30960B266}" destId="{3569A7B1-95F1-4D07-9F1C-6F3086F548F4}" srcOrd="1" destOrd="0" presId="urn:microsoft.com/office/officeart/2018/2/layout/IconCircleList"/>
    <dgm:cxn modelId="{A2BBCD51-3160-4DB1-8D9F-E293ADA49AFD}" type="presParOf" srcId="{F879381D-B739-451D-AAE4-6CE30960B266}" destId="{3F0BBA86-1C36-45C5-AB21-A6730F33621F}" srcOrd="2" destOrd="0" presId="urn:microsoft.com/office/officeart/2018/2/layout/IconCircleList"/>
    <dgm:cxn modelId="{39A73E00-B10D-4919-97D1-6D41943778AB}" type="presParOf" srcId="{F879381D-B739-451D-AAE4-6CE30960B266}" destId="{A1DF2AA7-437A-42BB-89C4-BF808620E771}" srcOrd="3" destOrd="0" presId="urn:microsoft.com/office/officeart/2018/2/layout/IconCircleList"/>
    <dgm:cxn modelId="{5BDBEF5F-028B-4FF6-8D7B-25178D037FBF}" type="presParOf" srcId="{D82897B1-1F4E-46EA-BA54-936221E4A02E}" destId="{43FC0B5C-9DC7-4A8D-9783-7D29D85D361A}" srcOrd="3" destOrd="0" presId="urn:microsoft.com/office/officeart/2018/2/layout/IconCircleList"/>
    <dgm:cxn modelId="{393622E0-FFF8-489E-B1FC-CA28B368EE12}" type="presParOf" srcId="{D82897B1-1F4E-46EA-BA54-936221E4A02E}" destId="{1372D5F1-4CB7-45DB-8705-F346F0B0C15C}" srcOrd="4" destOrd="0" presId="urn:microsoft.com/office/officeart/2018/2/layout/IconCircleList"/>
    <dgm:cxn modelId="{99DB7D62-F913-4C2E-A3AF-608C98ABB073}" type="presParOf" srcId="{1372D5F1-4CB7-45DB-8705-F346F0B0C15C}" destId="{295671F7-3937-4285-9FAC-8485A084CFE8}" srcOrd="0" destOrd="0" presId="urn:microsoft.com/office/officeart/2018/2/layout/IconCircleList"/>
    <dgm:cxn modelId="{B3B38777-3E4B-4E2E-8089-9525B5A6AB6E}" type="presParOf" srcId="{1372D5F1-4CB7-45DB-8705-F346F0B0C15C}" destId="{7706A67A-5DED-4B87-8B87-E7687D5D1CAE}" srcOrd="1" destOrd="0" presId="urn:microsoft.com/office/officeart/2018/2/layout/IconCircleList"/>
    <dgm:cxn modelId="{15679C9A-C876-4014-9F94-83B4B0C8875F}" type="presParOf" srcId="{1372D5F1-4CB7-45DB-8705-F346F0B0C15C}" destId="{3956CE61-7B7C-444D-A391-157A0658FA27}" srcOrd="2" destOrd="0" presId="urn:microsoft.com/office/officeart/2018/2/layout/IconCircleList"/>
    <dgm:cxn modelId="{8036FBC8-E6CE-4007-A336-1200BB267F04}" type="presParOf" srcId="{1372D5F1-4CB7-45DB-8705-F346F0B0C15C}" destId="{19081ADF-F341-41DE-83E7-4C53D69A857F}" srcOrd="3" destOrd="0" presId="urn:microsoft.com/office/officeart/2018/2/layout/IconCircleList"/>
    <dgm:cxn modelId="{5A9BA539-4A8B-4596-AB5A-4E10D5F2435B}" type="presParOf" srcId="{D82897B1-1F4E-46EA-BA54-936221E4A02E}" destId="{94D8996D-6F37-404F-8942-AFBBC7B9079D}" srcOrd="5" destOrd="0" presId="urn:microsoft.com/office/officeart/2018/2/layout/IconCircleList"/>
    <dgm:cxn modelId="{282E38E1-8E6F-445C-8367-5B1EA8625386}" type="presParOf" srcId="{D82897B1-1F4E-46EA-BA54-936221E4A02E}" destId="{59C4BBF0-75FF-4972-8732-81C3B1F12608}" srcOrd="6" destOrd="0" presId="urn:microsoft.com/office/officeart/2018/2/layout/IconCircleList"/>
    <dgm:cxn modelId="{4B7FBD0E-411A-43ED-B367-D2A5ADEC344B}" type="presParOf" srcId="{59C4BBF0-75FF-4972-8732-81C3B1F12608}" destId="{B1012A6E-A63A-4670-9179-354EAD2BCF58}" srcOrd="0" destOrd="0" presId="urn:microsoft.com/office/officeart/2018/2/layout/IconCircleList"/>
    <dgm:cxn modelId="{7D27E4FF-69F2-43B3-A42F-23EE82097873}" type="presParOf" srcId="{59C4BBF0-75FF-4972-8732-81C3B1F12608}" destId="{62EEA6DF-0A9F-483A-B080-525039E8F6B5}" srcOrd="1" destOrd="0" presId="urn:microsoft.com/office/officeart/2018/2/layout/IconCircleList"/>
    <dgm:cxn modelId="{10962C0C-9D06-43D1-8EE9-329BC9802CFC}" type="presParOf" srcId="{59C4BBF0-75FF-4972-8732-81C3B1F12608}" destId="{F62A3069-DA5D-457C-A330-CB9C0C1C0575}" srcOrd="2" destOrd="0" presId="urn:microsoft.com/office/officeart/2018/2/layout/IconCircleList"/>
    <dgm:cxn modelId="{6B84101A-C33E-4C4D-A4B6-189C00F31CAC}" type="presParOf" srcId="{59C4BBF0-75FF-4972-8732-81C3B1F12608}" destId="{82759092-7648-4728-9CC4-1139ADF9BE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B27F5-966D-41E9-B5C2-5CED74617955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41343B1-F7BB-457D-A102-A63BBED316DF}">
      <dgm:prSet/>
      <dgm:spPr/>
      <dgm:t>
        <a:bodyPr/>
        <a:lstStyle/>
        <a:p>
          <a:r>
            <a:rPr lang="es-ES"/>
            <a:t>Estar atento a la ORI y las distintas acciones de internacionalización (propias, autonómicas, nacionales, europeas, internacionales)</a:t>
          </a:r>
          <a:endParaRPr lang="en-US"/>
        </a:p>
      </dgm:t>
    </dgm:pt>
    <dgm:pt modelId="{654D5AB8-CD42-4C5C-B7BA-62078B870990}" type="parTrans" cxnId="{3843AC13-2481-4677-AD8C-F45D6C4041A5}">
      <dgm:prSet/>
      <dgm:spPr/>
      <dgm:t>
        <a:bodyPr/>
        <a:lstStyle/>
        <a:p>
          <a:endParaRPr lang="en-US"/>
        </a:p>
      </dgm:t>
    </dgm:pt>
    <dgm:pt modelId="{DA84CECB-D883-49FD-B11A-C2481E1416F2}" type="sibTrans" cxnId="{3843AC13-2481-4677-AD8C-F45D6C4041A5}">
      <dgm:prSet/>
      <dgm:spPr/>
      <dgm:t>
        <a:bodyPr/>
        <a:lstStyle/>
        <a:p>
          <a:endParaRPr lang="en-US"/>
        </a:p>
      </dgm:t>
    </dgm:pt>
    <dgm:pt modelId="{609BECE1-8C5B-49A4-93E6-CDD8165E53DD}">
      <dgm:prSet/>
      <dgm:spPr/>
      <dgm:t>
        <a:bodyPr/>
        <a:lstStyle/>
        <a:p>
          <a:r>
            <a:rPr lang="es-ES"/>
            <a:t>Participar en acciones Erasmus y Jean Monnet (enriquecimiento personal)</a:t>
          </a:r>
          <a:endParaRPr lang="en-US"/>
        </a:p>
      </dgm:t>
    </dgm:pt>
    <dgm:pt modelId="{82E5FF21-E7D2-495A-ACF0-FA5A8A8A1AAE}" type="parTrans" cxnId="{8C7B9EC3-0104-4A0C-A431-F639ECD43D65}">
      <dgm:prSet/>
      <dgm:spPr/>
      <dgm:t>
        <a:bodyPr/>
        <a:lstStyle/>
        <a:p>
          <a:endParaRPr lang="en-US"/>
        </a:p>
      </dgm:t>
    </dgm:pt>
    <dgm:pt modelId="{53EF0585-977B-4582-8D2B-8415D0980AD5}" type="sibTrans" cxnId="{8C7B9EC3-0104-4A0C-A431-F639ECD43D65}">
      <dgm:prSet/>
      <dgm:spPr/>
      <dgm:t>
        <a:bodyPr/>
        <a:lstStyle/>
        <a:p>
          <a:endParaRPr lang="en-US"/>
        </a:p>
      </dgm:t>
    </dgm:pt>
    <dgm:pt modelId="{4EE5B994-9757-4B59-95E2-FA3FC6ED8426}">
      <dgm:prSet/>
      <dgm:spPr/>
      <dgm:t>
        <a:bodyPr/>
        <a:lstStyle/>
        <a:p>
          <a:r>
            <a:rPr lang="es-ES"/>
            <a:t>Formación en idiomas (¿CLM?)</a:t>
          </a:r>
          <a:endParaRPr lang="en-US"/>
        </a:p>
      </dgm:t>
    </dgm:pt>
    <dgm:pt modelId="{916C6BD1-266E-4AB1-B356-052B19B34B3D}" type="parTrans" cxnId="{5001DEBB-5829-4425-B6CD-FBF19EED34E7}">
      <dgm:prSet/>
      <dgm:spPr/>
      <dgm:t>
        <a:bodyPr/>
        <a:lstStyle/>
        <a:p>
          <a:endParaRPr lang="en-US"/>
        </a:p>
      </dgm:t>
    </dgm:pt>
    <dgm:pt modelId="{3B7828E5-525C-4B9D-8A68-17B4426BA525}" type="sibTrans" cxnId="{5001DEBB-5829-4425-B6CD-FBF19EED34E7}">
      <dgm:prSet/>
      <dgm:spPr/>
      <dgm:t>
        <a:bodyPr/>
        <a:lstStyle/>
        <a:p>
          <a:endParaRPr lang="en-US"/>
        </a:p>
      </dgm:t>
    </dgm:pt>
    <dgm:pt modelId="{F4C30F8F-BCF8-4ED2-B77E-59B7325ED4AF}">
      <dgm:prSet/>
      <dgm:spPr/>
      <dgm:t>
        <a:bodyPr/>
        <a:lstStyle/>
        <a:p>
          <a:r>
            <a:rPr lang="es-ES"/>
            <a:t>Colaborar como tutor/a erasmus</a:t>
          </a:r>
          <a:endParaRPr lang="en-US"/>
        </a:p>
      </dgm:t>
    </dgm:pt>
    <dgm:pt modelId="{51876675-5DD6-4EF1-942F-1D8AECB63D9D}" type="parTrans" cxnId="{38706FE7-A239-4326-BE5E-B076BE0C7F8A}">
      <dgm:prSet/>
      <dgm:spPr/>
      <dgm:t>
        <a:bodyPr/>
        <a:lstStyle/>
        <a:p>
          <a:endParaRPr lang="en-US"/>
        </a:p>
      </dgm:t>
    </dgm:pt>
    <dgm:pt modelId="{CD2DCE05-E5A8-4717-BAB9-E16B2ACC6156}" type="sibTrans" cxnId="{38706FE7-A239-4326-BE5E-B076BE0C7F8A}">
      <dgm:prSet/>
      <dgm:spPr/>
      <dgm:t>
        <a:bodyPr/>
        <a:lstStyle/>
        <a:p>
          <a:endParaRPr lang="en-US"/>
        </a:p>
      </dgm:t>
    </dgm:pt>
    <dgm:pt modelId="{D5F8CA03-2D8F-4DEE-898E-8F12837474B3}">
      <dgm:prSet/>
      <dgm:spPr/>
      <dgm:t>
        <a:bodyPr/>
        <a:lstStyle/>
        <a:p>
          <a:r>
            <a:rPr lang="es-ES"/>
            <a:t>Voluntad / Sensibilidad para integrar alumnos extranjeros en el aula</a:t>
          </a:r>
          <a:endParaRPr lang="en-US"/>
        </a:p>
      </dgm:t>
    </dgm:pt>
    <dgm:pt modelId="{47B8D8EC-FEE6-4796-81A2-25BD20CC5DF4}" type="parTrans" cxnId="{4FA5A073-6ACA-46B1-9486-8E8A6A8A4DA2}">
      <dgm:prSet/>
      <dgm:spPr/>
      <dgm:t>
        <a:bodyPr/>
        <a:lstStyle/>
        <a:p>
          <a:endParaRPr lang="en-US"/>
        </a:p>
      </dgm:t>
    </dgm:pt>
    <dgm:pt modelId="{8C7E76F8-919D-4945-9526-46ADE0108B6A}" type="sibTrans" cxnId="{4FA5A073-6ACA-46B1-9486-8E8A6A8A4DA2}">
      <dgm:prSet/>
      <dgm:spPr/>
      <dgm:t>
        <a:bodyPr/>
        <a:lstStyle/>
        <a:p>
          <a:endParaRPr lang="en-US"/>
        </a:p>
      </dgm:t>
    </dgm:pt>
    <dgm:pt modelId="{989D3DC0-FF13-403F-8BF8-2BDDF877A1FA}">
      <dgm:prSet/>
      <dgm:spPr/>
      <dgm:t>
        <a:bodyPr/>
        <a:lstStyle/>
        <a:p>
          <a:r>
            <a:rPr lang="es-ES"/>
            <a:t>¿Sólo extranjeros? Alumnos de fuera – alumnos locales: universidad atrayente y abierta</a:t>
          </a:r>
          <a:endParaRPr lang="en-US"/>
        </a:p>
      </dgm:t>
    </dgm:pt>
    <dgm:pt modelId="{9C56CC99-B09F-45FD-B639-5692F64C8F1A}" type="parTrans" cxnId="{F71372C1-3D50-4F87-AD89-29906E425B4F}">
      <dgm:prSet/>
      <dgm:spPr/>
      <dgm:t>
        <a:bodyPr/>
        <a:lstStyle/>
        <a:p>
          <a:endParaRPr lang="en-US"/>
        </a:p>
      </dgm:t>
    </dgm:pt>
    <dgm:pt modelId="{499C9945-8193-4E64-AF61-D6EEAE06749E}" type="sibTrans" cxnId="{F71372C1-3D50-4F87-AD89-29906E425B4F}">
      <dgm:prSet/>
      <dgm:spPr/>
      <dgm:t>
        <a:bodyPr/>
        <a:lstStyle/>
        <a:p>
          <a:endParaRPr lang="en-US"/>
        </a:p>
      </dgm:t>
    </dgm:pt>
    <dgm:pt modelId="{A5E34C4B-2D2E-4AAE-9CAD-01D077472F73}" type="pres">
      <dgm:prSet presAssocID="{C2FB27F5-966D-41E9-B5C2-5CED74617955}" presName="diagram" presStyleCnt="0">
        <dgm:presLayoutVars>
          <dgm:dir/>
          <dgm:resizeHandles val="exact"/>
        </dgm:presLayoutVars>
      </dgm:prSet>
      <dgm:spPr/>
    </dgm:pt>
    <dgm:pt modelId="{8BE02DE9-6406-4400-AAB9-9D5B1A61A623}" type="pres">
      <dgm:prSet presAssocID="{741343B1-F7BB-457D-A102-A63BBED316DF}" presName="node" presStyleLbl="node1" presStyleIdx="0" presStyleCnt="6">
        <dgm:presLayoutVars>
          <dgm:bulletEnabled val="1"/>
        </dgm:presLayoutVars>
      </dgm:prSet>
      <dgm:spPr/>
    </dgm:pt>
    <dgm:pt modelId="{5763E172-233A-4B08-BC42-61292F9F1E2A}" type="pres">
      <dgm:prSet presAssocID="{DA84CECB-D883-49FD-B11A-C2481E1416F2}" presName="sibTrans" presStyleCnt="0"/>
      <dgm:spPr/>
    </dgm:pt>
    <dgm:pt modelId="{0EC35E04-765C-4E36-A825-2EEB79D798F5}" type="pres">
      <dgm:prSet presAssocID="{609BECE1-8C5B-49A4-93E6-CDD8165E53DD}" presName="node" presStyleLbl="node1" presStyleIdx="1" presStyleCnt="6">
        <dgm:presLayoutVars>
          <dgm:bulletEnabled val="1"/>
        </dgm:presLayoutVars>
      </dgm:prSet>
      <dgm:spPr/>
    </dgm:pt>
    <dgm:pt modelId="{1AFEA368-7A52-4FBD-B82B-131C189AB247}" type="pres">
      <dgm:prSet presAssocID="{53EF0585-977B-4582-8D2B-8415D0980AD5}" presName="sibTrans" presStyleCnt="0"/>
      <dgm:spPr/>
    </dgm:pt>
    <dgm:pt modelId="{1CE12359-31C2-4234-9E10-1AE127AFA0DF}" type="pres">
      <dgm:prSet presAssocID="{4EE5B994-9757-4B59-95E2-FA3FC6ED8426}" presName="node" presStyleLbl="node1" presStyleIdx="2" presStyleCnt="6">
        <dgm:presLayoutVars>
          <dgm:bulletEnabled val="1"/>
        </dgm:presLayoutVars>
      </dgm:prSet>
      <dgm:spPr/>
    </dgm:pt>
    <dgm:pt modelId="{12BE0AB0-740B-4157-82E7-F96B352BAE1D}" type="pres">
      <dgm:prSet presAssocID="{3B7828E5-525C-4B9D-8A68-17B4426BA525}" presName="sibTrans" presStyleCnt="0"/>
      <dgm:spPr/>
    </dgm:pt>
    <dgm:pt modelId="{414BB029-05CA-4BFC-AA86-705D2679C0CC}" type="pres">
      <dgm:prSet presAssocID="{F4C30F8F-BCF8-4ED2-B77E-59B7325ED4AF}" presName="node" presStyleLbl="node1" presStyleIdx="3" presStyleCnt="6">
        <dgm:presLayoutVars>
          <dgm:bulletEnabled val="1"/>
        </dgm:presLayoutVars>
      </dgm:prSet>
      <dgm:spPr/>
    </dgm:pt>
    <dgm:pt modelId="{EA84E1CF-F9F6-4F80-94BB-49171D454AA2}" type="pres">
      <dgm:prSet presAssocID="{CD2DCE05-E5A8-4717-BAB9-E16B2ACC6156}" presName="sibTrans" presStyleCnt="0"/>
      <dgm:spPr/>
    </dgm:pt>
    <dgm:pt modelId="{67CF8088-7CE3-4993-AAA8-CE8624E91C1E}" type="pres">
      <dgm:prSet presAssocID="{D5F8CA03-2D8F-4DEE-898E-8F12837474B3}" presName="node" presStyleLbl="node1" presStyleIdx="4" presStyleCnt="6">
        <dgm:presLayoutVars>
          <dgm:bulletEnabled val="1"/>
        </dgm:presLayoutVars>
      </dgm:prSet>
      <dgm:spPr/>
    </dgm:pt>
    <dgm:pt modelId="{F615C402-9793-425A-8BAA-1FA7664F0423}" type="pres">
      <dgm:prSet presAssocID="{8C7E76F8-919D-4945-9526-46ADE0108B6A}" presName="sibTrans" presStyleCnt="0"/>
      <dgm:spPr/>
    </dgm:pt>
    <dgm:pt modelId="{A4FB15AF-004C-4109-AC16-0393179435DD}" type="pres">
      <dgm:prSet presAssocID="{989D3DC0-FF13-403F-8BF8-2BDDF877A1FA}" presName="node" presStyleLbl="node1" presStyleIdx="5" presStyleCnt="6">
        <dgm:presLayoutVars>
          <dgm:bulletEnabled val="1"/>
        </dgm:presLayoutVars>
      </dgm:prSet>
      <dgm:spPr/>
    </dgm:pt>
  </dgm:ptLst>
  <dgm:cxnLst>
    <dgm:cxn modelId="{2DDAD312-48B4-4964-B85B-484A2FDD1991}" type="presOf" srcId="{741343B1-F7BB-457D-A102-A63BBED316DF}" destId="{8BE02DE9-6406-4400-AAB9-9D5B1A61A623}" srcOrd="0" destOrd="0" presId="urn:microsoft.com/office/officeart/2005/8/layout/default"/>
    <dgm:cxn modelId="{3843AC13-2481-4677-AD8C-F45D6C4041A5}" srcId="{C2FB27F5-966D-41E9-B5C2-5CED74617955}" destId="{741343B1-F7BB-457D-A102-A63BBED316DF}" srcOrd="0" destOrd="0" parTransId="{654D5AB8-CD42-4C5C-B7BA-62078B870990}" sibTransId="{DA84CECB-D883-49FD-B11A-C2481E1416F2}"/>
    <dgm:cxn modelId="{4B9FB82D-11D5-49FA-90D9-7F84ADBE2596}" type="presOf" srcId="{D5F8CA03-2D8F-4DEE-898E-8F12837474B3}" destId="{67CF8088-7CE3-4993-AAA8-CE8624E91C1E}" srcOrd="0" destOrd="0" presId="urn:microsoft.com/office/officeart/2005/8/layout/default"/>
    <dgm:cxn modelId="{58CB7D3D-5572-49F3-B1B2-D367E278C067}" type="presOf" srcId="{C2FB27F5-966D-41E9-B5C2-5CED74617955}" destId="{A5E34C4B-2D2E-4AAE-9CAD-01D077472F73}" srcOrd="0" destOrd="0" presId="urn:microsoft.com/office/officeart/2005/8/layout/default"/>
    <dgm:cxn modelId="{3BA1F346-F586-4112-A04B-E25BC1FFAF06}" type="presOf" srcId="{609BECE1-8C5B-49A4-93E6-CDD8165E53DD}" destId="{0EC35E04-765C-4E36-A825-2EEB79D798F5}" srcOrd="0" destOrd="0" presId="urn:microsoft.com/office/officeart/2005/8/layout/default"/>
    <dgm:cxn modelId="{4FA5A073-6ACA-46B1-9486-8E8A6A8A4DA2}" srcId="{C2FB27F5-966D-41E9-B5C2-5CED74617955}" destId="{D5F8CA03-2D8F-4DEE-898E-8F12837474B3}" srcOrd="4" destOrd="0" parTransId="{47B8D8EC-FEE6-4796-81A2-25BD20CC5DF4}" sibTransId="{8C7E76F8-919D-4945-9526-46ADE0108B6A}"/>
    <dgm:cxn modelId="{635B4B57-836E-4661-A673-DECE16395759}" type="presOf" srcId="{F4C30F8F-BCF8-4ED2-B77E-59B7325ED4AF}" destId="{414BB029-05CA-4BFC-AA86-705D2679C0CC}" srcOrd="0" destOrd="0" presId="urn:microsoft.com/office/officeart/2005/8/layout/default"/>
    <dgm:cxn modelId="{96FE6BB5-1C86-4060-8DEC-CAF2B88336BE}" type="presOf" srcId="{4EE5B994-9757-4B59-95E2-FA3FC6ED8426}" destId="{1CE12359-31C2-4234-9E10-1AE127AFA0DF}" srcOrd="0" destOrd="0" presId="urn:microsoft.com/office/officeart/2005/8/layout/default"/>
    <dgm:cxn modelId="{5001DEBB-5829-4425-B6CD-FBF19EED34E7}" srcId="{C2FB27F5-966D-41E9-B5C2-5CED74617955}" destId="{4EE5B994-9757-4B59-95E2-FA3FC6ED8426}" srcOrd="2" destOrd="0" parTransId="{916C6BD1-266E-4AB1-B356-052B19B34B3D}" sibTransId="{3B7828E5-525C-4B9D-8A68-17B4426BA525}"/>
    <dgm:cxn modelId="{F71372C1-3D50-4F87-AD89-29906E425B4F}" srcId="{C2FB27F5-966D-41E9-B5C2-5CED74617955}" destId="{989D3DC0-FF13-403F-8BF8-2BDDF877A1FA}" srcOrd="5" destOrd="0" parTransId="{9C56CC99-B09F-45FD-B639-5692F64C8F1A}" sibTransId="{499C9945-8193-4E64-AF61-D6EEAE06749E}"/>
    <dgm:cxn modelId="{8C7B9EC3-0104-4A0C-A431-F639ECD43D65}" srcId="{C2FB27F5-966D-41E9-B5C2-5CED74617955}" destId="{609BECE1-8C5B-49A4-93E6-CDD8165E53DD}" srcOrd="1" destOrd="0" parTransId="{82E5FF21-E7D2-495A-ACF0-FA5A8A8A1AAE}" sibTransId="{53EF0585-977B-4582-8D2B-8415D0980AD5}"/>
    <dgm:cxn modelId="{38706FE7-A239-4326-BE5E-B076BE0C7F8A}" srcId="{C2FB27F5-966D-41E9-B5C2-5CED74617955}" destId="{F4C30F8F-BCF8-4ED2-B77E-59B7325ED4AF}" srcOrd="3" destOrd="0" parTransId="{51876675-5DD6-4EF1-942F-1D8AECB63D9D}" sibTransId="{CD2DCE05-E5A8-4717-BAB9-E16B2ACC6156}"/>
    <dgm:cxn modelId="{2D9FC2EC-B5BF-4F0A-AC6B-1B110D3F7766}" type="presOf" srcId="{989D3DC0-FF13-403F-8BF8-2BDDF877A1FA}" destId="{A4FB15AF-004C-4109-AC16-0393179435DD}" srcOrd="0" destOrd="0" presId="urn:microsoft.com/office/officeart/2005/8/layout/default"/>
    <dgm:cxn modelId="{9BC62FF3-F41B-4BC1-85B2-77A5D3F598B5}" type="presParOf" srcId="{A5E34C4B-2D2E-4AAE-9CAD-01D077472F73}" destId="{8BE02DE9-6406-4400-AAB9-9D5B1A61A623}" srcOrd="0" destOrd="0" presId="urn:microsoft.com/office/officeart/2005/8/layout/default"/>
    <dgm:cxn modelId="{7B89669E-0F11-461C-87FA-8CD640F1A3E9}" type="presParOf" srcId="{A5E34C4B-2D2E-4AAE-9CAD-01D077472F73}" destId="{5763E172-233A-4B08-BC42-61292F9F1E2A}" srcOrd="1" destOrd="0" presId="urn:microsoft.com/office/officeart/2005/8/layout/default"/>
    <dgm:cxn modelId="{201E66F6-376A-4BED-B82D-C35049B06293}" type="presParOf" srcId="{A5E34C4B-2D2E-4AAE-9CAD-01D077472F73}" destId="{0EC35E04-765C-4E36-A825-2EEB79D798F5}" srcOrd="2" destOrd="0" presId="urn:microsoft.com/office/officeart/2005/8/layout/default"/>
    <dgm:cxn modelId="{34614D70-2A3C-45B5-8A5F-1A2D327589BA}" type="presParOf" srcId="{A5E34C4B-2D2E-4AAE-9CAD-01D077472F73}" destId="{1AFEA368-7A52-4FBD-B82B-131C189AB247}" srcOrd="3" destOrd="0" presId="urn:microsoft.com/office/officeart/2005/8/layout/default"/>
    <dgm:cxn modelId="{9148D61A-644C-45EB-8008-1B30752FD331}" type="presParOf" srcId="{A5E34C4B-2D2E-4AAE-9CAD-01D077472F73}" destId="{1CE12359-31C2-4234-9E10-1AE127AFA0DF}" srcOrd="4" destOrd="0" presId="urn:microsoft.com/office/officeart/2005/8/layout/default"/>
    <dgm:cxn modelId="{4E3AA58D-B3D5-403D-A9D9-3B00D33620B2}" type="presParOf" srcId="{A5E34C4B-2D2E-4AAE-9CAD-01D077472F73}" destId="{12BE0AB0-740B-4157-82E7-F96B352BAE1D}" srcOrd="5" destOrd="0" presId="urn:microsoft.com/office/officeart/2005/8/layout/default"/>
    <dgm:cxn modelId="{59668AAF-9AD6-4F31-87F3-4DA59821EDDD}" type="presParOf" srcId="{A5E34C4B-2D2E-4AAE-9CAD-01D077472F73}" destId="{414BB029-05CA-4BFC-AA86-705D2679C0CC}" srcOrd="6" destOrd="0" presId="urn:microsoft.com/office/officeart/2005/8/layout/default"/>
    <dgm:cxn modelId="{DB269313-EE4E-4299-B73B-1404D3879874}" type="presParOf" srcId="{A5E34C4B-2D2E-4AAE-9CAD-01D077472F73}" destId="{EA84E1CF-F9F6-4F80-94BB-49171D454AA2}" srcOrd="7" destOrd="0" presId="urn:microsoft.com/office/officeart/2005/8/layout/default"/>
    <dgm:cxn modelId="{626FFCE9-F744-4B5B-BF27-DBF562A3065F}" type="presParOf" srcId="{A5E34C4B-2D2E-4AAE-9CAD-01D077472F73}" destId="{67CF8088-7CE3-4993-AAA8-CE8624E91C1E}" srcOrd="8" destOrd="0" presId="urn:microsoft.com/office/officeart/2005/8/layout/default"/>
    <dgm:cxn modelId="{FF09252F-2780-4875-B755-71597963ACC3}" type="presParOf" srcId="{A5E34C4B-2D2E-4AAE-9CAD-01D077472F73}" destId="{F615C402-9793-425A-8BAA-1FA7664F0423}" srcOrd="9" destOrd="0" presId="urn:microsoft.com/office/officeart/2005/8/layout/default"/>
    <dgm:cxn modelId="{2BEA5F96-5997-4669-8A71-FCC7EFB651F6}" type="presParOf" srcId="{A5E34C4B-2D2E-4AAE-9CAD-01D077472F73}" destId="{A4FB15AF-004C-4109-AC16-0393179435D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B0B7A-CBA5-4245-AC64-251DC81A5D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FDB8706-F63B-4027-927F-DCDAC4A721C0}">
      <dgm:prSet/>
      <dgm:spPr/>
      <dgm:t>
        <a:bodyPr/>
        <a:lstStyle/>
        <a:p>
          <a:r>
            <a:rPr lang="es-ES"/>
            <a:t>Contacto: </a:t>
          </a:r>
          <a:r>
            <a:rPr lang="es-ES">
              <a:hlinkClick xmlns:r="http://schemas.openxmlformats.org/officeDocument/2006/relationships" r:id="rId1"/>
            </a:rPr>
            <a:t>perezmiras@ugr.es</a:t>
          </a:r>
          <a:endParaRPr lang="en-US"/>
        </a:p>
      </dgm:t>
    </dgm:pt>
    <dgm:pt modelId="{24A4E20C-B8AE-4BEB-B535-77E1E7A5CEFD}" type="parTrans" cxnId="{E28204E3-607A-4AA1-A1B6-BB488DD18011}">
      <dgm:prSet/>
      <dgm:spPr/>
      <dgm:t>
        <a:bodyPr/>
        <a:lstStyle/>
        <a:p>
          <a:endParaRPr lang="en-US"/>
        </a:p>
      </dgm:t>
    </dgm:pt>
    <dgm:pt modelId="{3F7D7F28-981F-487D-A962-885141A5D8B9}" type="sibTrans" cxnId="{E28204E3-607A-4AA1-A1B6-BB488DD18011}">
      <dgm:prSet/>
      <dgm:spPr/>
      <dgm:t>
        <a:bodyPr/>
        <a:lstStyle/>
        <a:p>
          <a:endParaRPr lang="en-US"/>
        </a:p>
      </dgm:t>
    </dgm:pt>
    <dgm:pt modelId="{69D888CB-133F-40CE-BA7F-935750ACECC1}">
      <dgm:prSet/>
      <dgm:spPr/>
      <dgm:t>
        <a:bodyPr/>
        <a:lstStyle/>
        <a:p>
          <a:r>
            <a:rPr lang="es-ES"/>
            <a:t>Instagram: antonioprzmiras</a:t>
          </a:r>
          <a:endParaRPr lang="en-US"/>
        </a:p>
      </dgm:t>
    </dgm:pt>
    <dgm:pt modelId="{F3A9D094-AA40-4B0F-B77F-A93CA2CF4F03}" type="parTrans" cxnId="{8EA48B40-E9CA-4E6A-BC73-AB90B11FD419}">
      <dgm:prSet/>
      <dgm:spPr/>
      <dgm:t>
        <a:bodyPr/>
        <a:lstStyle/>
        <a:p>
          <a:endParaRPr lang="en-US"/>
        </a:p>
      </dgm:t>
    </dgm:pt>
    <dgm:pt modelId="{4DE6C1AE-6683-4282-8A10-247D4ED775CC}" type="sibTrans" cxnId="{8EA48B40-E9CA-4E6A-BC73-AB90B11FD419}">
      <dgm:prSet/>
      <dgm:spPr/>
      <dgm:t>
        <a:bodyPr/>
        <a:lstStyle/>
        <a:p>
          <a:endParaRPr lang="en-US"/>
        </a:p>
      </dgm:t>
    </dgm:pt>
    <dgm:pt modelId="{0CD10ECE-14BF-41D6-B07E-9ECA0251A4DC}" type="pres">
      <dgm:prSet presAssocID="{064B0B7A-CBA5-4245-AC64-251DC81A5D7E}" presName="root" presStyleCnt="0">
        <dgm:presLayoutVars>
          <dgm:dir/>
          <dgm:resizeHandles val="exact"/>
        </dgm:presLayoutVars>
      </dgm:prSet>
      <dgm:spPr/>
    </dgm:pt>
    <dgm:pt modelId="{B70F065F-5026-4132-B948-C028DCFB7BB9}" type="pres">
      <dgm:prSet presAssocID="{5FDB8706-F63B-4027-927F-DCDAC4A721C0}" presName="compNode" presStyleCnt="0"/>
      <dgm:spPr/>
    </dgm:pt>
    <dgm:pt modelId="{7B16AC29-FA2C-450B-92AF-329FA5FF9F8A}" type="pres">
      <dgm:prSet presAssocID="{5FDB8706-F63B-4027-927F-DCDAC4A721C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puesta de correo"/>
        </a:ext>
      </dgm:extLst>
    </dgm:pt>
    <dgm:pt modelId="{2F84F8DB-B8DF-4D5A-A32F-8F98CF48C262}" type="pres">
      <dgm:prSet presAssocID="{5FDB8706-F63B-4027-927F-DCDAC4A721C0}" presName="spaceRect" presStyleCnt="0"/>
      <dgm:spPr/>
    </dgm:pt>
    <dgm:pt modelId="{930894A5-E0B6-4A85-9168-E932FD2B17C3}" type="pres">
      <dgm:prSet presAssocID="{5FDB8706-F63B-4027-927F-DCDAC4A721C0}" presName="textRect" presStyleLbl="revTx" presStyleIdx="0" presStyleCnt="2">
        <dgm:presLayoutVars>
          <dgm:chMax val="1"/>
          <dgm:chPref val="1"/>
        </dgm:presLayoutVars>
      </dgm:prSet>
      <dgm:spPr/>
    </dgm:pt>
    <dgm:pt modelId="{A32E3D92-84C0-42AF-8E01-85EE552C98C1}" type="pres">
      <dgm:prSet presAssocID="{3F7D7F28-981F-487D-A962-885141A5D8B9}" presName="sibTrans" presStyleCnt="0"/>
      <dgm:spPr/>
    </dgm:pt>
    <dgm:pt modelId="{39236AFC-2800-485A-80CD-28CC7790A3F3}" type="pres">
      <dgm:prSet presAssocID="{69D888CB-133F-40CE-BA7F-935750ACECC1}" presName="compNode" presStyleCnt="0"/>
      <dgm:spPr/>
    </dgm:pt>
    <dgm:pt modelId="{07A42B35-DC94-484F-AC8F-11D915987BAA}" type="pres">
      <dgm:prSet presAssocID="{69D888CB-133F-40CE-BA7F-935750ACECC1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ción de aspecto"/>
        </a:ext>
      </dgm:extLst>
    </dgm:pt>
    <dgm:pt modelId="{2372F07C-6155-46C0-B324-7B74C7CBCCC6}" type="pres">
      <dgm:prSet presAssocID="{69D888CB-133F-40CE-BA7F-935750ACECC1}" presName="spaceRect" presStyleCnt="0"/>
      <dgm:spPr/>
    </dgm:pt>
    <dgm:pt modelId="{66E43798-5F18-4612-9CEA-C4608C38927A}" type="pres">
      <dgm:prSet presAssocID="{69D888CB-133F-40CE-BA7F-935750ACECC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E5DA029-6A14-41C9-A14B-4CF13A00C46F}" type="presOf" srcId="{69D888CB-133F-40CE-BA7F-935750ACECC1}" destId="{66E43798-5F18-4612-9CEA-C4608C38927A}" srcOrd="0" destOrd="0" presId="urn:microsoft.com/office/officeart/2018/2/layout/IconLabelList"/>
    <dgm:cxn modelId="{8EA48B40-E9CA-4E6A-BC73-AB90B11FD419}" srcId="{064B0B7A-CBA5-4245-AC64-251DC81A5D7E}" destId="{69D888CB-133F-40CE-BA7F-935750ACECC1}" srcOrd="1" destOrd="0" parTransId="{F3A9D094-AA40-4B0F-B77F-A93CA2CF4F03}" sibTransId="{4DE6C1AE-6683-4282-8A10-247D4ED775CC}"/>
    <dgm:cxn modelId="{129E6077-2B5F-4BAB-9DB0-523D5C87B467}" type="presOf" srcId="{5FDB8706-F63B-4027-927F-DCDAC4A721C0}" destId="{930894A5-E0B6-4A85-9168-E932FD2B17C3}" srcOrd="0" destOrd="0" presId="urn:microsoft.com/office/officeart/2018/2/layout/IconLabelList"/>
    <dgm:cxn modelId="{D70E1DCB-4B9D-4528-89F3-B91FF53B1FEE}" type="presOf" srcId="{064B0B7A-CBA5-4245-AC64-251DC81A5D7E}" destId="{0CD10ECE-14BF-41D6-B07E-9ECA0251A4DC}" srcOrd="0" destOrd="0" presId="urn:microsoft.com/office/officeart/2018/2/layout/IconLabelList"/>
    <dgm:cxn modelId="{E28204E3-607A-4AA1-A1B6-BB488DD18011}" srcId="{064B0B7A-CBA5-4245-AC64-251DC81A5D7E}" destId="{5FDB8706-F63B-4027-927F-DCDAC4A721C0}" srcOrd="0" destOrd="0" parTransId="{24A4E20C-B8AE-4BEB-B535-77E1E7A5CEFD}" sibTransId="{3F7D7F28-981F-487D-A962-885141A5D8B9}"/>
    <dgm:cxn modelId="{6039B9E1-CFB5-421A-8D5A-B174D89847E5}" type="presParOf" srcId="{0CD10ECE-14BF-41D6-B07E-9ECA0251A4DC}" destId="{B70F065F-5026-4132-B948-C028DCFB7BB9}" srcOrd="0" destOrd="0" presId="urn:microsoft.com/office/officeart/2018/2/layout/IconLabelList"/>
    <dgm:cxn modelId="{084D3D17-04C0-49A8-AE95-205606B5CBC2}" type="presParOf" srcId="{B70F065F-5026-4132-B948-C028DCFB7BB9}" destId="{7B16AC29-FA2C-450B-92AF-329FA5FF9F8A}" srcOrd="0" destOrd="0" presId="urn:microsoft.com/office/officeart/2018/2/layout/IconLabelList"/>
    <dgm:cxn modelId="{A8828105-B5CF-4AE3-8727-5D6DB19E5C00}" type="presParOf" srcId="{B70F065F-5026-4132-B948-C028DCFB7BB9}" destId="{2F84F8DB-B8DF-4D5A-A32F-8F98CF48C262}" srcOrd="1" destOrd="0" presId="urn:microsoft.com/office/officeart/2018/2/layout/IconLabelList"/>
    <dgm:cxn modelId="{0520FB4C-1955-4454-9FCE-F8C6C241E1AE}" type="presParOf" srcId="{B70F065F-5026-4132-B948-C028DCFB7BB9}" destId="{930894A5-E0B6-4A85-9168-E932FD2B17C3}" srcOrd="2" destOrd="0" presId="urn:microsoft.com/office/officeart/2018/2/layout/IconLabelList"/>
    <dgm:cxn modelId="{49D3E089-4092-4A57-892B-6A770B8B7DDD}" type="presParOf" srcId="{0CD10ECE-14BF-41D6-B07E-9ECA0251A4DC}" destId="{A32E3D92-84C0-42AF-8E01-85EE552C98C1}" srcOrd="1" destOrd="0" presId="urn:microsoft.com/office/officeart/2018/2/layout/IconLabelList"/>
    <dgm:cxn modelId="{EAEAE37C-8DAD-4870-8737-BA652CB571EC}" type="presParOf" srcId="{0CD10ECE-14BF-41D6-B07E-9ECA0251A4DC}" destId="{39236AFC-2800-485A-80CD-28CC7790A3F3}" srcOrd="2" destOrd="0" presId="urn:microsoft.com/office/officeart/2018/2/layout/IconLabelList"/>
    <dgm:cxn modelId="{B84F87C5-C446-4602-BEE8-9D394AE25C10}" type="presParOf" srcId="{39236AFC-2800-485A-80CD-28CC7790A3F3}" destId="{07A42B35-DC94-484F-AC8F-11D915987BAA}" srcOrd="0" destOrd="0" presId="urn:microsoft.com/office/officeart/2018/2/layout/IconLabelList"/>
    <dgm:cxn modelId="{65F2144D-A7A8-4370-BFBE-4FC28704098B}" type="presParOf" srcId="{39236AFC-2800-485A-80CD-28CC7790A3F3}" destId="{2372F07C-6155-46C0-B324-7B74C7CBCCC6}" srcOrd="1" destOrd="0" presId="urn:microsoft.com/office/officeart/2018/2/layout/IconLabelList"/>
    <dgm:cxn modelId="{B0661AC9-4B94-47C0-A14F-C30825198C60}" type="presParOf" srcId="{39236AFC-2800-485A-80CD-28CC7790A3F3}" destId="{66E43798-5F18-4612-9CEA-C4608C3892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00356-1EA3-4AE2-B943-F4B904785702}">
      <dsp:nvSpPr>
        <dsp:cNvPr id="0" name=""/>
        <dsp:cNvSpPr/>
      </dsp:nvSpPr>
      <dsp:spPr>
        <a:xfrm>
          <a:off x="0" y="0"/>
          <a:ext cx="7627620" cy="56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CONJUNTO DE ESTUDIOS SUPERIORES MÁS ALLÁ DEL TERRITORIO</a:t>
          </a:r>
          <a:endParaRPr lang="en-US" sz="1900" kern="1200"/>
        </a:p>
      </dsp:txBody>
      <dsp:txXfrm>
        <a:off x="16568" y="16568"/>
        <a:ext cx="6951011" cy="532553"/>
      </dsp:txXfrm>
    </dsp:sp>
    <dsp:sp modelId="{0BDBD9F4-16F1-4204-B34C-41528DDDFF74}">
      <dsp:nvSpPr>
        <dsp:cNvPr id="0" name=""/>
        <dsp:cNvSpPr/>
      </dsp:nvSpPr>
      <dsp:spPr>
        <a:xfrm>
          <a:off x="569595" y="644257"/>
          <a:ext cx="7627620" cy="56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ÁMBITO LOCAL PERO…</a:t>
          </a:r>
          <a:endParaRPr lang="en-US" sz="1900" kern="1200" dirty="0"/>
        </a:p>
      </dsp:txBody>
      <dsp:txXfrm>
        <a:off x="586163" y="660825"/>
        <a:ext cx="6657190" cy="532553"/>
      </dsp:txXfrm>
    </dsp:sp>
    <dsp:sp modelId="{A32FD425-6581-4B8B-BE53-1A146D6C77B5}">
      <dsp:nvSpPr>
        <dsp:cNvPr id="0" name=""/>
        <dsp:cNvSpPr/>
      </dsp:nvSpPr>
      <dsp:spPr>
        <a:xfrm>
          <a:off x="1139189" y="1288515"/>
          <a:ext cx="7627620" cy="56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ATRACCIÓN DE ESTUDIANTES Y PROFESORES</a:t>
          </a:r>
          <a:endParaRPr lang="en-US" sz="1900" kern="1200"/>
        </a:p>
      </dsp:txBody>
      <dsp:txXfrm>
        <a:off x="1155757" y="1305083"/>
        <a:ext cx="6657190" cy="532553"/>
      </dsp:txXfrm>
    </dsp:sp>
    <dsp:sp modelId="{9EC81119-1BEE-4E94-BE70-B833A12F72AB}">
      <dsp:nvSpPr>
        <dsp:cNvPr id="0" name=""/>
        <dsp:cNvSpPr/>
      </dsp:nvSpPr>
      <dsp:spPr>
        <a:xfrm>
          <a:off x="1708784" y="1932773"/>
          <a:ext cx="7627620" cy="56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ABIERTA A LA SOCIEDAD</a:t>
          </a:r>
          <a:endParaRPr lang="en-US" sz="1900" kern="1200"/>
        </a:p>
      </dsp:txBody>
      <dsp:txXfrm>
        <a:off x="1725352" y="1949341"/>
        <a:ext cx="6657190" cy="532553"/>
      </dsp:txXfrm>
    </dsp:sp>
    <dsp:sp modelId="{CFB983A6-BC41-4F86-AA59-E5979D04211D}">
      <dsp:nvSpPr>
        <dsp:cNvPr id="0" name=""/>
        <dsp:cNvSpPr/>
      </dsp:nvSpPr>
      <dsp:spPr>
        <a:xfrm>
          <a:off x="2278379" y="2577031"/>
          <a:ext cx="7627620" cy="56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PROCESO DE GLOBALIZACIÓN (RÁNQUINES / COMPETICIÓN)</a:t>
          </a:r>
          <a:endParaRPr lang="en-US" sz="1900" kern="1200"/>
        </a:p>
      </dsp:txBody>
      <dsp:txXfrm>
        <a:off x="2294947" y="2593599"/>
        <a:ext cx="6657190" cy="532553"/>
      </dsp:txXfrm>
    </dsp:sp>
    <dsp:sp modelId="{D5110158-DA86-4F3F-8709-6FAA10A0E350}">
      <dsp:nvSpPr>
        <dsp:cNvPr id="0" name=""/>
        <dsp:cNvSpPr/>
      </dsp:nvSpPr>
      <dsp:spPr>
        <a:xfrm>
          <a:off x="7259921" y="413267"/>
          <a:ext cx="367698" cy="3676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342653" y="413267"/>
        <a:ext cx="202234" cy="276693"/>
      </dsp:txXfrm>
    </dsp:sp>
    <dsp:sp modelId="{506FCA61-0574-4834-993A-0789EE5326CD}">
      <dsp:nvSpPr>
        <dsp:cNvPr id="0" name=""/>
        <dsp:cNvSpPr/>
      </dsp:nvSpPr>
      <dsp:spPr>
        <a:xfrm>
          <a:off x="7829516" y="1057525"/>
          <a:ext cx="367698" cy="3676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912248" y="1057525"/>
        <a:ext cx="202234" cy="276693"/>
      </dsp:txXfrm>
    </dsp:sp>
    <dsp:sp modelId="{318C9B7B-3D35-4845-8CA7-E86E1B1E1DA9}">
      <dsp:nvSpPr>
        <dsp:cNvPr id="0" name=""/>
        <dsp:cNvSpPr/>
      </dsp:nvSpPr>
      <dsp:spPr>
        <a:xfrm>
          <a:off x="8399111" y="1692355"/>
          <a:ext cx="367698" cy="3676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481843" y="1692355"/>
        <a:ext cx="202234" cy="276693"/>
      </dsp:txXfrm>
    </dsp:sp>
    <dsp:sp modelId="{F95F5A06-422A-4BB6-B12C-BB6F1B795B15}">
      <dsp:nvSpPr>
        <dsp:cNvPr id="0" name=""/>
        <dsp:cNvSpPr/>
      </dsp:nvSpPr>
      <dsp:spPr>
        <a:xfrm>
          <a:off x="8968706" y="2342898"/>
          <a:ext cx="367698" cy="3676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051438" y="2342898"/>
        <a:ext cx="202234" cy="276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83F54-4009-4E43-8D8A-A7443D96D106}">
      <dsp:nvSpPr>
        <dsp:cNvPr id="0" name=""/>
        <dsp:cNvSpPr/>
      </dsp:nvSpPr>
      <dsp:spPr>
        <a:xfrm>
          <a:off x="108988" y="187236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0FD3C-9497-4354-BC4F-76BA33F1931C}">
      <dsp:nvSpPr>
        <dsp:cNvPr id="0" name=""/>
        <dsp:cNvSpPr/>
      </dsp:nvSpPr>
      <dsp:spPr>
        <a:xfrm>
          <a:off x="378329" y="456577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DCA8-1172-4CB6-A33B-968043B06D96}">
      <dsp:nvSpPr>
        <dsp:cNvPr id="0" name=""/>
        <dsp:cNvSpPr/>
      </dsp:nvSpPr>
      <dsp:spPr>
        <a:xfrm>
          <a:off x="1666401" y="187236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u="sng" kern="1200" dirty="0"/>
            <a:t>Internacionalización en casa</a:t>
          </a:r>
          <a:endParaRPr lang="en-US" sz="2800" kern="1200" dirty="0"/>
        </a:p>
      </dsp:txBody>
      <dsp:txXfrm>
        <a:off x="1666401" y="187236"/>
        <a:ext cx="3023212" cy="1282574"/>
      </dsp:txXfrm>
    </dsp:sp>
    <dsp:sp modelId="{FD81EE61-9D2C-41A8-8952-515E19D3FBA5}">
      <dsp:nvSpPr>
        <dsp:cNvPr id="0" name=""/>
        <dsp:cNvSpPr/>
      </dsp:nvSpPr>
      <dsp:spPr>
        <a:xfrm>
          <a:off x="5216385" y="187236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A7B1-95F1-4D07-9F1C-6F3086F548F4}">
      <dsp:nvSpPr>
        <dsp:cNvPr id="0" name=""/>
        <dsp:cNvSpPr/>
      </dsp:nvSpPr>
      <dsp:spPr>
        <a:xfrm>
          <a:off x="5485726" y="456577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2AA7-437A-42BB-89C4-BF808620E771}">
      <dsp:nvSpPr>
        <dsp:cNvPr id="0" name=""/>
        <dsp:cNvSpPr/>
      </dsp:nvSpPr>
      <dsp:spPr>
        <a:xfrm>
          <a:off x="6773797" y="187236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Estancias docentes (programas de profesor visitante)</a:t>
          </a:r>
          <a:endParaRPr lang="en-US" sz="2800" kern="1200" dirty="0"/>
        </a:p>
      </dsp:txBody>
      <dsp:txXfrm>
        <a:off x="6773797" y="187236"/>
        <a:ext cx="3023212" cy="1282574"/>
      </dsp:txXfrm>
    </dsp:sp>
    <dsp:sp modelId="{295671F7-3937-4285-9FAC-8485A084CFE8}">
      <dsp:nvSpPr>
        <dsp:cNvPr id="0" name=""/>
        <dsp:cNvSpPr/>
      </dsp:nvSpPr>
      <dsp:spPr>
        <a:xfrm>
          <a:off x="108988" y="2071902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6A67A-5DED-4B87-8B87-E7687D5D1CAE}">
      <dsp:nvSpPr>
        <dsp:cNvPr id="0" name=""/>
        <dsp:cNvSpPr/>
      </dsp:nvSpPr>
      <dsp:spPr>
        <a:xfrm>
          <a:off x="378329" y="2341243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81ADF-F341-41DE-83E7-4C53D69A857F}">
      <dsp:nvSpPr>
        <dsp:cNvPr id="0" name=""/>
        <dsp:cNvSpPr/>
      </dsp:nvSpPr>
      <dsp:spPr>
        <a:xfrm>
          <a:off x="1666401" y="2071902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Programas de movilidad</a:t>
          </a:r>
          <a:endParaRPr lang="en-US" sz="3200" kern="1200" dirty="0"/>
        </a:p>
      </dsp:txBody>
      <dsp:txXfrm>
        <a:off x="1666401" y="2071902"/>
        <a:ext cx="3023212" cy="1282574"/>
      </dsp:txXfrm>
    </dsp:sp>
    <dsp:sp modelId="{B1012A6E-A63A-4670-9179-354EAD2BCF58}">
      <dsp:nvSpPr>
        <dsp:cNvPr id="0" name=""/>
        <dsp:cNvSpPr/>
      </dsp:nvSpPr>
      <dsp:spPr>
        <a:xfrm>
          <a:off x="5216385" y="2071902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A6DF-0A9F-483A-B080-525039E8F6B5}">
      <dsp:nvSpPr>
        <dsp:cNvPr id="0" name=""/>
        <dsp:cNvSpPr/>
      </dsp:nvSpPr>
      <dsp:spPr>
        <a:xfrm>
          <a:off x="5485726" y="2341243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59092-7648-4728-9CC4-1139ADF9BEEB}">
      <dsp:nvSpPr>
        <dsp:cNvPr id="0" name=""/>
        <dsp:cNvSpPr/>
      </dsp:nvSpPr>
      <dsp:spPr>
        <a:xfrm>
          <a:off x="6773797" y="2071902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Títulos conjuntos / Títulos Internacionales</a:t>
          </a:r>
          <a:endParaRPr lang="en-US" sz="2800" kern="1200" dirty="0"/>
        </a:p>
      </dsp:txBody>
      <dsp:txXfrm>
        <a:off x="6773797" y="2071902"/>
        <a:ext cx="3023212" cy="1282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02DE9-6406-4400-AAB9-9D5B1A61A623}">
      <dsp:nvSpPr>
        <dsp:cNvPr id="0" name=""/>
        <dsp:cNvSpPr/>
      </dsp:nvSpPr>
      <dsp:spPr>
        <a:xfrm>
          <a:off x="1087338" y="935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Estar atento a la ORI y las distintas acciones de internacionalización (propias, autonómicas, nacionales, europeas, internacionales)</a:t>
          </a:r>
          <a:endParaRPr lang="en-US" sz="1700" kern="1200"/>
        </a:p>
      </dsp:txBody>
      <dsp:txXfrm>
        <a:off x="1087338" y="935"/>
        <a:ext cx="2416038" cy="1449623"/>
      </dsp:txXfrm>
    </dsp:sp>
    <dsp:sp modelId="{0EC35E04-765C-4E36-A825-2EEB79D798F5}">
      <dsp:nvSpPr>
        <dsp:cNvPr id="0" name=""/>
        <dsp:cNvSpPr/>
      </dsp:nvSpPr>
      <dsp:spPr>
        <a:xfrm>
          <a:off x="3744980" y="935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Participar en acciones Erasmus y Jean Monnet (enriquecimiento personal)</a:t>
          </a:r>
          <a:endParaRPr lang="en-US" sz="1700" kern="1200"/>
        </a:p>
      </dsp:txBody>
      <dsp:txXfrm>
        <a:off x="3744980" y="935"/>
        <a:ext cx="2416038" cy="1449623"/>
      </dsp:txXfrm>
    </dsp:sp>
    <dsp:sp modelId="{1CE12359-31C2-4234-9E10-1AE127AFA0DF}">
      <dsp:nvSpPr>
        <dsp:cNvPr id="0" name=""/>
        <dsp:cNvSpPr/>
      </dsp:nvSpPr>
      <dsp:spPr>
        <a:xfrm>
          <a:off x="6402623" y="935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Formación en idiomas (¿CLM?)</a:t>
          </a:r>
          <a:endParaRPr lang="en-US" sz="1700" kern="1200"/>
        </a:p>
      </dsp:txBody>
      <dsp:txXfrm>
        <a:off x="6402623" y="935"/>
        <a:ext cx="2416038" cy="1449623"/>
      </dsp:txXfrm>
    </dsp:sp>
    <dsp:sp modelId="{414BB029-05CA-4BFC-AA86-705D2679C0CC}">
      <dsp:nvSpPr>
        <dsp:cNvPr id="0" name=""/>
        <dsp:cNvSpPr/>
      </dsp:nvSpPr>
      <dsp:spPr>
        <a:xfrm>
          <a:off x="1087338" y="1692162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Colaborar como tutor/a erasmus</a:t>
          </a:r>
          <a:endParaRPr lang="en-US" sz="1700" kern="1200"/>
        </a:p>
      </dsp:txBody>
      <dsp:txXfrm>
        <a:off x="1087338" y="1692162"/>
        <a:ext cx="2416038" cy="1449623"/>
      </dsp:txXfrm>
    </dsp:sp>
    <dsp:sp modelId="{67CF8088-7CE3-4993-AAA8-CE8624E91C1E}">
      <dsp:nvSpPr>
        <dsp:cNvPr id="0" name=""/>
        <dsp:cNvSpPr/>
      </dsp:nvSpPr>
      <dsp:spPr>
        <a:xfrm>
          <a:off x="3744980" y="1692162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Voluntad / Sensibilidad para integrar alumnos extranjeros en el aula</a:t>
          </a:r>
          <a:endParaRPr lang="en-US" sz="1700" kern="1200"/>
        </a:p>
      </dsp:txBody>
      <dsp:txXfrm>
        <a:off x="3744980" y="1692162"/>
        <a:ext cx="2416038" cy="1449623"/>
      </dsp:txXfrm>
    </dsp:sp>
    <dsp:sp modelId="{A4FB15AF-004C-4109-AC16-0393179435DD}">
      <dsp:nvSpPr>
        <dsp:cNvPr id="0" name=""/>
        <dsp:cNvSpPr/>
      </dsp:nvSpPr>
      <dsp:spPr>
        <a:xfrm>
          <a:off x="6402623" y="1692162"/>
          <a:ext cx="2416038" cy="14496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¿Sólo extranjeros? Alumnos de fuera – alumnos locales: universidad atrayente y abierta</a:t>
          </a:r>
          <a:endParaRPr lang="en-US" sz="1700" kern="1200"/>
        </a:p>
      </dsp:txBody>
      <dsp:txXfrm>
        <a:off x="6402623" y="1692162"/>
        <a:ext cx="2416038" cy="1449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AC29-FA2C-450B-92AF-329FA5FF9F8A}">
      <dsp:nvSpPr>
        <dsp:cNvPr id="0" name=""/>
        <dsp:cNvSpPr/>
      </dsp:nvSpPr>
      <dsp:spPr>
        <a:xfrm>
          <a:off x="1442999" y="22516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894A5-E0B6-4A85-9168-E932FD2B17C3}">
      <dsp:nvSpPr>
        <dsp:cNvPr id="0" name=""/>
        <dsp:cNvSpPr/>
      </dsp:nvSpPr>
      <dsp:spPr>
        <a:xfrm>
          <a:off x="254999" y="263968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Contacto: </a:t>
          </a:r>
          <a:r>
            <a:rPr lang="es-ES" sz="2800" kern="1200">
              <a:hlinkClick xmlns:r="http://schemas.openxmlformats.org/officeDocument/2006/relationships" r:id="rId3"/>
            </a:rPr>
            <a:t>perezmiras@ugr.es</a:t>
          </a:r>
          <a:endParaRPr lang="en-US" sz="2800" kern="1200"/>
        </a:p>
      </dsp:txBody>
      <dsp:txXfrm>
        <a:off x="254999" y="2639680"/>
        <a:ext cx="4320000" cy="720000"/>
      </dsp:txXfrm>
    </dsp:sp>
    <dsp:sp modelId="{07A42B35-DC94-484F-AC8F-11D915987BAA}">
      <dsp:nvSpPr>
        <dsp:cNvPr id="0" name=""/>
        <dsp:cNvSpPr/>
      </dsp:nvSpPr>
      <dsp:spPr>
        <a:xfrm>
          <a:off x="6518999" y="225169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43798-5F18-4612-9CEA-C4608C38927A}">
      <dsp:nvSpPr>
        <dsp:cNvPr id="0" name=""/>
        <dsp:cNvSpPr/>
      </dsp:nvSpPr>
      <dsp:spPr>
        <a:xfrm>
          <a:off x="5330999" y="263968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Instagram: antonioprzmiras</a:t>
          </a:r>
          <a:endParaRPr lang="en-US" sz="2800" kern="1200"/>
        </a:p>
      </dsp:txBody>
      <dsp:txXfrm>
        <a:off x="5330999" y="263968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6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6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00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7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9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62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62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1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2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2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6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41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20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1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6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7D47-482B-4175-93E4-4F36205468EC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6169-ECF6-4E3E-863F-3F7DD3D99B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6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s/photo/158370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605B9-387F-94D7-DAFD-68F886EFA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715" y="2312293"/>
            <a:ext cx="9144000" cy="2356104"/>
          </a:xfrm>
        </p:spPr>
        <p:txBody>
          <a:bodyPr>
            <a:noAutofit/>
          </a:bodyPr>
          <a:lstStyle/>
          <a:p>
            <a:pPr algn="just"/>
            <a:r>
              <a:rPr lang="es-ES" sz="3200" b="1" dirty="0">
                <a:latin typeface="Montserrat-Bold"/>
                <a:ea typeface="+mn-ea"/>
                <a:cs typeface="+mn-cs"/>
              </a:rPr>
              <a:t>La internacionalización de la docencia: del aula a la movilidad.</a:t>
            </a:r>
            <a:br>
              <a:rPr lang="es-ES" sz="3200" b="1" dirty="0">
                <a:latin typeface="Montserrat-Bold"/>
                <a:ea typeface="+mn-ea"/>
                <a:cs typeface="+mn-cs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Bold"/>
                <a:ea typeface="+mn-ea"/>
                <a:cs typeface="+mn-cs"/>
              </a:rPr>
              <a:t>Un viaje de ida y vuelta: cómo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Bold"/>
                <a:ea typeface="+mn-ea"/>
                <a:cs typeface="+mn-cs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Bold"/>
                <a:ea typeface="+mn-ea"/>
                <a:cs typeface="+mn-cs"/>
              </a:rPr>
              <a:t>internacionalizar la experiencia docente.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B866A-7086-B5E0-6369-47FF8CE4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1" y="4316606"/>
            <a:ext cx="6411685" cy="98502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ES" sz="1800" b="1" dirty="0">
                <a:latin typeface="Montserrat-Bold"/>
              </a:rPr>
              <a:t>Prof. Antonio Pérez Miras</a:t>
            </a:r>
          </a:p>
          <a:p>
            <a:pPr algn="r"/>
            <a:r>
              <a:rPr lang="es-ES" sz="1800" b="1" dirty="0">
                <a:latin typeface="Montserrat-Bold"/>
              </a:rPr>
              <a:t>Departamento de Derecho Constitucional UGR</a:t>
            </a:r>
          </a:p>
          <a:p>
            <a:pPr algn="r"/>
            <a:r>
              <a:rPr lang="es-ES" sz="1800" b="1" dirty="0">
                <a:latin typeface="Montserrat-Bold"/>
              </a:rPr>
              <a:t>Coordinador Académico del DTI Derecho UGR – UJML3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F3F127-F53A-C5C4-2D7A-C68BD70B6D3A}"/>
              </a:ext>
            </a:extLst>
          </p:cNvPr>
          <p:cNvSpPr txBox="1"/>
          <p:nvPr/>
        </p:nvSpPr>
        <p:spPr>
          <a:xfrm>
            <a:off x="566057" y="12643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Montserrat" panose="020F0502020204030204" pitchFamily="2" charset="0"/>
              </a:rPr>
              <a:t>Acción formativa 2: Internacionalización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BC4949-1918-4296-89F2-ACE68FD1DF36}"/>
              </a:ext>
            </a:extLst>
          </p:cNvPr>
          <p:cNvSpPr txBox="1"/>
          <p:nvPr/>
        </p:nvSpPr>
        <p:spPr>
          <a:xfrm>
            <a:off x="566057" y="254724"/>
            <a:ext cx="7870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Curso de Formación Docente del profesorado universitario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5E037C-4097-CDF5-62F4-E44DC0DC9FDC}"/>
              </a:ext>
            </a:extLst>
          </p:cNvPr>
          <p:cNvSpPr txBox="1"/>
          <p:nvPr/>
        </p:nvSpPr>
        <p:spPr>
          <a:xfrm>
            <a:off x="566057" y="624056"/>
            <a:ext cx="11070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chemeClr val="bg1"/>
                </a:solidFill>
                <a:latin typeface="Montserrat-Bold"/>
              </a:rPr>
              <a:t>EDUACTIVA: enseñanza universitaria inteligente, internacional</a:t>
            </a:r>
          </a:p>
          <a:p>
            <a:pPr algn="l"/>
            <a:r>
              <a:rPr lang="es-ES" sz="1800" b="1" i="0" u="none" strike="noStrike" baseline="0" dirty="0">
                <a:solidFill>
                  <a:schemeClr val="bg1"/>
                </a:solidFill>
                <a:latin typeface="Montserrat-Bold"/>
              </a:rPr>
              <a:t> y en igualdad en el ámbito de la ciencia jurídica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EB089AB-335C-97B8-5BA2-5B048CAE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5347002"/>
            <a:ext cx="3647442" cy="10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8FBBBD0-7CFE-A6EF-217D-E1DA38BB27D3}"/>
              </a:ext>
            </a:extLst>
          </p:cNvPr>
          <p:cNvSpPr txBox="1"/>
          <p:nvPr/>
        </p:nvSpPr>
        <p:spPr>
          <a:xfrm>
            <a:off x="7206343" y="5531533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Montserrat-Bold"/>
              </a:rPr>
              <a:t>Granada, 10 de abril de 2025</a:t>
            </a:r>
          </a:p>
          <a:p>
            <a:r>
              <a:rPr lang="es-ES" b="1" dirty="0">
                <a:latin typeface="Montserrat-Bold"/>
              </a:rPr>
              <a:t>Salón Rojo de la Facultad de Derecho</a:t>
            </a:r>
          </a:p>
        </p:txBody>
      </p:sp>
      <p:pic>
        <p:nvPicPr>
          <p:cNvPr id="13" name="Imagen 12" descr="Diagrama&#10;&#10;El contenido generado por IA puede ser incorrecto.">
            <a:extLst>
              <a:ext uri="{FF2B5EF4-FFF2-40B4-BE49-F238E27FC236}">
                <a16:creationId xmlns:a16="http://schemas.microsoft.com/office/drawing/2014/main" id="{3AD3BF46-59CD-2457-0E78-923DCBE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4400" y="0"/>
            <a:ext cx="3657599" cy="23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15A66-703B-FA44-C0D6-7E521847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Las ventajas para el aula</a:t>
            </a:r>
            <a:br>
              <a:rPr lang="es-ES" dirty="0"/>
            </a:br>
            <a:r>
              <a:rPr lang="es-ES" dirty="0"/>
              <a:t>(por descontado ventajas de investigación)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38578E1-DA67-7A54-8061-28CC3E49D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91923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99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C170F9-2920-D7E3-DC5B-7F3B1AE9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s-ES" sz="3300" dirty="0"/>
              <a:t>¿desventajas?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F50A32-39EE-8798-F292-8796DA50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71" y="537708"/>
            <a:ext cx="6127447" cy="568370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dirty="0"/>
              <a:t>Para los alumnos ordinarios: NINGUNA</a:t>
            </a:r>
          </a:p>
          <a:p>
            <a:pPr>
              <a:lnSpc>
                <a:spcPct val="110000"/>
              </a:lnSpc>
            </a:pPr>
            <a:r>
              <a:rPr lang="es-ES" dirty="0"/>
              <a:t>Para los alumnos salientes: Burocracia. Idioma. Posibles problemas de reconocimiento de ECTS. Posible desconexión con el grupo de origen.</a:t>
            </a:r>
          </a:p>
          <a:p>
            <a:pPr>
              <a:lnSpc>
                <a:spcPct val="110000"/>
              </a:lnSpc>
            </a:pPr>
            <a:r>
              <a:rPr lang="es-ES" dirty="0"/>
              <a:t>Para los alumnos entrantes: Burocracia. Falta de interés local por su integración. “Guetos erasmus”</a:t>
            </a:r>
          </a:p>
          <a:p>
            <a:pPr>
              <a:lnSpc>
                <a:spcPct val="110000"/>
              </a:lnSpc>
            </a:pPr>
            <a:r>
              <a:rPr lang="es-ES" b="1" dirty="0"/>
              <a:t>Para los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</a:t>
            </a:r>
            <a:r>
              <a:rPr lang="es-ES" b="1" dirty="0"/>
              <a:t>: EXCESIVA BUROCRACIA, FALTA DE RECURSOS. Posible falta de formación en idiomas (y en sistemas comparados). Falta de voluntad para gestionar un aula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46870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6BCD5-F120-3B45-079F-BCC4E44F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ES" dirty="0"/>
              <a:t>Experiencias / recomendaciones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FD64309-B98D-CD14-6813-92C960036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661683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00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A21A0-7BFC-8DBF-F445-531CB3FC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PRODUCCIÓN BIBLIOGRÁFICA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54F4A-9419-35A9-362B-133727E1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Antonio Pérez Miras (2020). El uso de los proyectos Jean Monnet para las metodologías docentes. Docencia y Derecho, </a:t>
            </a:r>
            <a:r>
              <a:rPr lang="es-ES" dirty="0" err="1"/>
              <a:t>Nº</a:t>
            </a:r>
            <a:r>
              <a:rPr lang="es-ES" dirty="0"/>
              <a:t>. 15.</a:t>
            </a:r>
          </a:p>
        </p:txBody>
      </p:sp>
    </p:spTree>
    <p:extLst>
      <p:ext uri="{BB962C8B-B14F-4D97-AF65-F5344CB8AC3E}">
        <p14:creationId xmlns:p14="http://schemas.microsoft.com/office/powerpoint/2010/main" val="87970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47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9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0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1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2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3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4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5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6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7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8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9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0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1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2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3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4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6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7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8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9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0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1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2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3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37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8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9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0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1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2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3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4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5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6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9DC0EDE-576C-1741-F8CD-17D135DC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Muchas</a:t>
            </a:r>
            <a:r>
              <a:rPr lang="en-US" dirty="0"/>
              <a:t> gracias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atención</a:t>
            </a:r>
            <a:endParaRPr lang="en-US" dirty="0"/>
          </a:p>
        </p:txBody>
      </p:sp>
      <p:pic>
        <p:nvPicPr>
          <p:cNvPr id="1026" name="Picture 2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57722B6E-EE09-D895-6E0D-A61B3D36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86" y="6213324"/>
            <a:ext cx="1390364" cy="4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BA9CC5-8096-3FEC-BD86-4F69ECCB27A8}"/>
              </a:ext>
            </a:extLst>
          </p:cNvPr>
          <p:cNvSpPr txBox="1"/>
          <p:nvPr/>
        </p:nvSpPr>
        <p:spPr>
          <a:xfrm>
            <a:off x="1509716" y="6236256"/>
            <a:ext cx="642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Todas las imágenes usadas en esta presentación son de acceso libre</a:t>
            </a:r>
          </a:p>
        </p:txBody>
      </p:sp>
      <p:graphicFrame>
        <p:nvGraphicFramePr>
          <p:cNvPr id="1028" name="Marcador de texto 4">
            <a:extLst>
              <a:ext uri="{FF2B5EF4-FFF2-40B4-BE49-F238E27FC236}">
                <a16:creationId xmlns:a16="http://schemas.microsoft.com/office/drawing/2014/main" id="{7E796EFD-97AB-22FE-F2BA-140B889D6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967587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402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81CED8D-9B68-971C-316D-34CCC287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9290"/>
            <a:ext cx="9905998" cy="1478570"/>
          </a:xfrm>
        </p:spPr>
        <p:txBody>
          <a:bodyPr/>
          <a:lstStyle/>
          <a:p>
            <a:r>
              <a:rPr lang="es-ES" dirty="0"/>
              <a:t>¿qué es internacionalizar?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571829C-13B2-202A-9493-8C274189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63" y="1502230"/>
            <a:ext cx="10837522" cy="4778828"/>
          </a:xfrm>
        </p:spPr>
        <p:txBody>
          <a:bodyPr>
            <a:normAutofit/>
          </a:bodyPr>
          <a:lstStyle/>
          <a:p>
            <a:r>
              <a:rPr lang="es-ES" sz="2800" dirty="0"/>
              <a:t>RAE: Convertir en internacional algo que es de una sola nación o Estado.</a:t>
            </a:r>
          </a:p>
          <a:p>
            <a:r>
              <a:rPr lang="es-ES" sz="2800" dirty="0"/>
              <a:t>SINÓNIMOS: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universalizar,</a:t>
            </a:r>
            <a:r>
              <a:rPr lang="es-ES" sz="2800" dirty="0"/>
              <a:t> mundializar, globalizar, generalizar, difundir.</a:t>
            </a:r>
          </a:p>
          <a:p>
            <a:r>
              <a:rPr lang="es-ES" sz="2800" dirty="0"/>
              <a:t>LOSU: 6 veces internacionalización en la EM</a:t>
            </a:r>
          </a:p>
          <a:p>
            <a:pPr lvl="1"/>
            <a:r>
              <a:rPr lang="es-ES" sz="2400" dirty="0"/>
              <a:t>Forma parte de la autonomía universitaria art. 3.2.a) y p)</a:t>
            </a:r>
          </a:p>
          <a:p>
            <a:pPr lvl="1"/>
            <a:r>
              <a:rPr lang="es-ES" sz="2400" dirty="0"/>
              <a:t>Una función de la Conferencia General de Política Universitaria art. 15.1. i)</a:t>
            </a:r>
          </a:p>
          <a:p>
            <a:pPr lvl="1"/>
            <a:r>
              <a:rPr lang="es-ES" sz="2400" dirty="0"/>
              <a:t>Se le dedica todo el Título VII: Fomento, estrategias, alianzas, títulos conjuntos, movilidad, atracción de talento, centros en el extranjero, cooperación internacional al desarrollo</a:t>
            </a:r>
          </a:p>
        </p:txBody>
      </p:sp>
    </p:spTree>
    <p:extLst>
      <p:ext uri="{BB962C8B-B14F-4D97-AF65-F5344CB8AC3E}">
        <p14:creationId xmlns:p14="http://schemas.microsoft.com/office/powerpoint/2010/main" val="278674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00CB655-FC10-5496-6DEF-0EC31094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ES" dirty="0"/>
              <a:t>Autonomía universitaria</a:t>
            </a:r>
          </a:p>
        </p:txBody>
      </p:sp>
      <p:graphicFrame>
        <p:nvGraphicFramePr>
          <p:cNvPr id="11" name="Marcador de contenido 8">
            <a:extLst>
              <a:ext uri="{FF2B5EF4-FFF2-40B4-BE49-F238E27FC236}">
                <a16:creationId xmlns:a16="http://schemas.microsoft.com/office/drawing/2014/main" id="{B4B73FC5-8F44-3135-F574-171392D7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55363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6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0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3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3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1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3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5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8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9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1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2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3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8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2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3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6" name="Rectangle 215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ador de contenido 9" descr="Tierra pintada sobre manos">
            <a:extLst>
              <a:ext uri="{FF2B5EF4-FFF2-40B4-BE49-F238E27FC236}">
                <a16:creationId xmlns:a16="http://schemas.microsoft.com/office/drawing/2014/main" id="{8F314F6B-B609-56E9-1C56-2F08485455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8" b="1321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220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222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BE7E8AD3-215B-D215-6D6F-3ED52ABD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¡¡CADA UNIVERSIDAD ES UN MUNDO!!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ABAB77C-E2EB-3961-69BB-0F3758A8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NO ES LO MISMO UNA UNIVERSIDAD QUINTOCENTENARIA QUE UNA UNIVERSIDAD DE NUEVA CREACIÓN</a:t>
            </a:r>
          </a:p>
        </p:txBody>
      </p:sp>
    </p:spTree>
    <p:extLst>
      <p:ext uri="{BB962C8B-B14F-4D97-AF65-F5344CB8AC3E}">
        <p14:creationId xmlns:p14="http://schemas.microsoft.com/office/powerpoint/2010/main" val="296950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4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5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6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6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3" name="Rectangle 16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930688A2-255C-0E0A-4060-7CC3A086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¿</a:t>
            </a:r>
            <a:r>
              <a:rPr lang="en-US" sz="3600"/>
              <a:t>Qué</a:t>
            </a:r>
            <a:r>
              <a:rPr lang="en-US" sz="3600" dirty="0"/>
              <a:t> es </a:t>
            </a:r>
            <a:r>
              <a:rPr lang="en-US" sz="3600"/>
              <a:t>internacionalizar</a:t>
            </a:r>
            <a:r>
              <a:rPr lang="en-US" sz="3600" dirty="0"/>
              <a:t>? (</a:t>
            </a:r>
            <a:r>
              <a:rPr lang="en-US" sz="3600"/>
              <a:t>perspectiva</a:t>
            </a:r>
            <a:r>
              <a:rPr lang="en-US" sz="3600" dirty="0"/>
              <a:t> </a:t>
            </a:r>
            <a:r>
              <a:rPr lang="en-US" sz="3600"/>
              <a:t>docente</a:t>
            </a:r>
            <a:r>
              <a:rPr lang="en-US" sz="3600" dirty="0"/>
              <a:t>)</a:t>
            </a:r>
          </a:p>
        </p:txBody>
      </p:sp>
      <p:pic>
        <p:nvPicPr>
          <p:cNvPr id="8" name="Marcador de contenido 7" descr="Pastel de bodas decorado">
            <a:extLst>
              <a:ext uri="{FF2B5EF4-FFF2-40B4-BE49-F238E27FC236}">
                <a16:creationId xmlns:a16="http://schemas.microsoft.com/office/drawing/2014/main" id="{098C9874-DA7B-DD0C-E389-54AF3E440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5" r="7615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0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92729A1-3EED-8593-1BD5-4E89BD39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ES UN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 QUIERO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COMPROMISO PERSONAL E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2612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0DC1DCB-DEE9-CE38-B0FF-7DDF2796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618518"/>
            <a:ext cx="5716806" cy="1478570"/>
          </a:xfrm>
        </p:spPr>
        <p:txBody>
          <a:bodyPr>
            <a:normAutofit/>
          </a:bodyPr>
          <a:lstStyle/>
          <a:p>
            <a:r>
              <a:rPr lang="es-ES" sz="4000" dirty="0"/>
              <a:t>EL VIAJE DE IDA Y VUELTA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986976-AE7B-8EE4-D7AB-FDCC8998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80404" cy="3965046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/>
              <a:t>LA PROPIA FORMACIÓN INTERNACIONAL</a:t>
            </a:r>
          </a:p>
          <a:p>
            <a:r>
              <a:rPr lang="es-ES" sz="3200" dirty="0"/>
              <a:t>LA RED DE CONTACTOS INTERNACIONALES</a:t>
            </a:r>
          </a:p>
          <a:p>
            <a:r>
              <a:rPr lang="es-ES" sz="3200" dirty="0"/>
              <a:t>CULTIVAR Y AMPLIAR EL CONOCIMIENTO CIENTÍFICO Y PERSONAL</a:t>
            </a:r>
          </a:p>
        </p:txBody>
      </p:sp>
      <p:pic>
        <p:nvPicPr>
          <p:cNvPr id="8" name="Picture 7" descr="Camino de campo a lo largo de la ladera de las montañas">
            <a:extLst>
              <a:ext uri="{FF2B5EF4-FFF2-40B4-BE49-F238E27FC236}">
                <a16:creationId xmlns:a16="http://schemas.microsoft.com/office/drawing/2014/main" id="{7B376E9A-6986-1556-C704-341617EE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29" r="12751" b="-1"/>
          <a:stretch/>
        </p:blipFill>
        <p:spPr>
          <a:xfrm>
            <a:off x="6932831" y="618518"/>
            <a:ext cx="3782617" cy="559601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684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052" name="Group 2057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53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6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6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6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7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8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9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0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1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2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3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7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8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9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0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1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2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3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4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5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6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67" name="Group 2058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6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278" name="Group 2097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279" name="Rectangle 2098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80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B5D3EA0-E1DE-A5DB-89A0-96692D3E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731" y="359229"/>
            <a:ext cx="4367594" cy="17378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/>
              <a:t>Internacionalizar</a:t>
            </a:r>
            <a:r>
              <a:rPr lang="en-US" sz="4000" dirty="0"/>
              <a:t> no es </a:t>
            </a:r>
            <a:r>
              <a:rPr lang="en-US" sz="4000" dirty="0" err="1"/>
              <a:t>sólo</a:t>
            </a:r>
            <a:r>
              <a:rPr lang="en-US" sz="4000" dirty="0"/>
              <a:t> Erasmus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2050" name="Picture 2" descr="UNICT - Bando Erasmus+ a.a. 2025/26: come fare richiesta">
            <a:extLst>
              <a:ext uri="{FF2B5EF4-FFF2-40B4-BE49-F238E27FC236}">
                <a16:creationId xmlns:a16="http://schemas.microsoft.com/office/drawing/2014/main" id="{87E18DCC-9C35-72CE-4A89-48B4DFF01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20087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1" name="Group 2101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282" name="Rectangle 2102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3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4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5" name="Rectangle 2105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6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7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8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9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0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2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5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6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7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9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5" name="Rectangle 2130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1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2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3" name="Rectangle 2142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4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5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5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7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8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6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7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8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9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20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21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22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23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7E254F-8223-01AB-F60B-9B37E477D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2968" y="2249487"/>
            <a:ext cx="4158043" cy="354171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Presencia de </a:t>
            </a:r>
            <a:r>
              <a:rPr lang="en-US" sz="3600" dirty="0" err="1"/>
              <a:t>alumnos</a:t>
            </a:r>
            <a:r>
              <a:rPr lang="en-US" sz="3600" dirty="0"/>
              <a:t> </a:t>
            </a:r>
            <a:r>
              <a:rPr lang="en-US" sz="3600" dirty="0" err="1"/>
              <a:t>extranjeros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clase</a:t>
            </a: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Estancias de </a:t>
            </a:r>
            <a:r>
              <a:rPr lang="en-US" sz="3600" dirty="0" err="1"/>
              <a:t>movilidad</a:t>
            </a:r>
            <a:r>
              <a:rPr lang="en-US" sz="3600" dirty="0"/>
              <a:t> </a:t>
            </a:r>
            <a:r>
              <a:rPr lang="en-US" sz="3600" dirty="0" err="1"/>
              <a:t>corta</a:t>
            </a: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 err="1"/>
              <a:t>Acciones</a:t>
            </a:r>
            <a:r>
              <a:rPr lang="en-US" sz="3600" dirty="0"/>
              <a:t> Jean Monnet</a:t>
            </a:r>
          </a:p>
        </p:txBody>
      </p:sp>
    </p:spTree>
    <p:extLst>
      <p:ext uri="{BB962C8B-B14F-4D97-AF65-F5344CB8AC3E}">
        <p14:creationId xmlns:p14="http://schemas.microsoft.com/office/powerpoint/2010/main" val="395548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99A13-0A4C-68AD-58EF-9F8C3B89B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33" y="4898802"/>
            <a:ext cx="8957534" cy="1182838"/>
          </a:xfrm>
        </p:spPr>
        <p:txBody>
          <a:bodyPr>
            <a:noAutofit/>
          </a:bodyPr>
          <a:lstStyle/>
          <a:p>
            <a:pPr algn="ctr"/>
            <a:r>
              <a:rPr lang="es-ES" sz="5400" dirty="0"/>
              <a:t>INTERNACIONALIZAR NO ES SÓLO UN PAPELITO ANECA</a:t>
            </a:r>
          </a:p>
        </p:txBody>
      </p:sp>
      <p:sp>
        <p:nvSpPr>
          <p:cNvPr id="3084" name="Round Diagonal Corner Rectangle 6">
            <a:extLst>
              <a:ext uri="{FF2B5EF4-FFF2-40B4-BE49-F238E27FC236}">
                <a16:creationId xmlns:a16="http://schemas.microsoft.com/office/drawing/2014/main" id="{EC19B228-BB19-4650-8B05-EDE68385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arcador de contenido 11" descr="Dinero y pasaporte">
            <a:extLst>
              <a:ext uri="{FF2B5EF4-FFF2-40B4-BE49-F238E27FC236}">
                <a16:creationId xmlns:a16="http://schemas.microsoft.com/office/drawing/2014/main" id="{BE6B14C8-78B3-F957-173D-94E6BD515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r="1" b="9171"/>
          <a:stretch/>
        </p:blipFill>
        <p:spPr>
          <a:xfrm>
            <a:off x="987014" y="951493"/>
            <a:ext cx="6163922" cy="297549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265A52-3F1D-0260-0417-A8746D90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32559" b="-1"/>
          <a:stretch/>
        </p:blipFill>
        <p:spPr bwMode="auto">
          <a:xfrm>
            <a:off x="7314662" y="951493"/>
            <a:ext cx="392564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44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5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6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7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8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9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0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1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2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3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4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5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7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8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0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1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2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3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4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5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6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7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8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9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0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1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2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3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4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5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6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7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8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0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1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2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3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4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5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6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7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8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9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0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1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2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3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4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5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6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7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351B104-9B78-4A2B-B970-FA8ABE1C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00" name="Rectangle 399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1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BC88F265-4914-4093-8F5A-A311DBC1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1709057"/>
            <a:ext cx="5529943" cy="29137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err="1"/>
              <a:t>InternacionalizaRES</a:t>
            </a:r>
            <a:r>
              <a:rPr lang="en-US" sz="4800" dirty="0"/>
              <a:t> </a:t>
            </a:r>
            <a:r>
              <a:rPr lang="en-US" sz="4800" dirty="0" err="1"/>
              <a:t>una</a:t>
            </a:r>
            <a:r>
              <a:rPr lang="en-US" sz="4800" dirty="0"/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vocación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/>
              <a:t>la </a:t>
            </a:r>
            <a:r>
              <a:rPr lang="en-US" sz="4800" dirty="0" err="1"/>
              <a:t>búsqueda</a:t>
            </a:r>
            <a:r>
              <a:rPr lang="en-US" sz="4800" dirty="0"/>
              <a:t> del </a:t>
            </a:r>
            <a:r>
              <a:rPr lang="en-US" sz="4800" dirty="0" err="1"/>
              <a:t>buen</a:t>
            </a:r>
            <a:r>
              <a:rPr lang="en-US" sz="4800" dirty="0"/>
              <a:t> </a:t>
            </a:r>
            <a:r>
              <a:rPr lang="en-US" sz="4800" dirty="0" err="1"/>
              <a:t>profesor</a:t>
            </a:r>
            <a:endParaRPr lang="en-US" sz="4800" dirty="0"/>
          </a:p>
        </p:txBody>
      </p:sp>
      <p:pic>
        <p:nvPicPr>
          <p:cNvPr id="9" name="Marcador de contenido 8" descr="Vista trasera de una persona con vestimenta de gala académica">
            <a:extLst>
              <a:ext uri="{FF2B5EF4-FFF2-40B4-BE49-F238E27FC236}">
                <a16:creationId xmlns:a16="http://schemas.microsoft.com/office/drawing/2014/main" id="{7DC68774-91F7-4544-220B-610932C36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704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403" name="Group 402">
            <a:extLst>
              <a:ext uri="{FF2B5EF4-FFF2-40B4-BE49-F238E27FC236}">
                <a16:creationId xmlns:a16="http://schemas.microsoft.com/office/drawing/2014/main" id="{D4116A08-770E-4DC3-AAB6-E3E8E6CE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04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5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6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7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8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9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0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1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2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4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5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6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7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8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9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0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1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2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3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4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5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6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7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8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9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1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2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3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4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5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6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7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8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9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0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1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2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3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4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5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6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7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8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9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2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3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4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5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6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7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77EB1C59-16D1-4C5E-9775-50CB40E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0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2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3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4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5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6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7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8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9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05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278</TotalTime>
  <Words>560</Words>
  <Application>Microsoft Office PowerPoint</Application>
  <PresentationFormat>Panorámica</PresentationFormat>
  <Paragraphs>63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Montserrat-Bold</vt:lpstr>
      <vt:lpstr>Tw Cen MT</vt:lpstr>
      <vt:lpstr>Circuito</vt:lpstr>
      <vt:lpstr>La internacionalización de la docencia: del aula a la movilidad. Un viaje de ida y vuelta: cómo internacionalizar la experiencia docente.</vt:lpstr>
      <vt:lpstr>¿qué es internacionalizar?</vt:lpstr>
      <vt:lpstr>Autonomía universitaria</vt:lpstr>
      <vt:lpstr>¡¡CADA UNIVERSIDAD ES UN MUNDO!!</vt:lpstr>
      <vt:lpstr>¿Qué es internacionalizar? (perspectiva docente)</vt:lpstr>
      <vt:lpstr>EL VIAJE DE IDA Y VUELTA</vt:lpstr>
      <vt:lpstr>Internacionalizar no es sólo Erasmus </vt:lpstr>
      <vt:lpstr>INTERNACIONALIZAR NO ES SÓLO UN PAPELITO ANECA</vt:lpstr>
      <vt:lpstr>InternacionalizaRES una vocación: la búsqueda del buen profesor</vt:lpstr>
      <vt:lpstr>Las ventajas para el aula (por descontado ventajas de investigación)</vt:lpstr>
      <vt:lpstr>¿desventajas?</vt:lpstr>
      <vt:lpstr>Experiencias / recomendaciones</vt:lpstr>
      <vt:lpstr>PRODUCCIÓN BIBLIOGRÁFICA</vt:lpstr>
      <vt:lpstr>Muchas gracias por la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Pérez Miras</dc:creator>
  <cp:lastModifiedBy>Antonio Pérez Miras</cp:lastModifiedBy>
  <cp:revision>7</cp:revision>
  <dcterms:created xsi:type="dcterms:W3CDTF">2025-04-10T04:51:19Z</dcterms:created>
  <dcterms:modified xsi:type="dcterms:W3CDTF">2025-04-10T09:29:32Z</dcterms:modified>
</cp:coreProperties>
</file>