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35"/>
  </p:notesMasterIdLst>
  <p:sldIdLst>
    <p:sldId id="256" r:id="rId2"/>
    <p:sldId id="259" r:id="rId3"/>
    <p:sldId id="258" r:id="rId4"/>
    <p:sldId id="264" r:id="rId5"/>
    <p:sldId id="260" r:id="rId6"/>
    <p:sldId id="268" r:id="rId7"/>
    <p:sldId id="273" r:id="rId8"/>
    <p:sldId id="280" r:id="rId9"/>
    <p:sldId id="305" r:id="rId10"/>
    <p:sldId id="306" r:id="rId11"/>
    <p:sldId id="276" r:id="rId12"/>
    <p:sldId id="265" r:id="rId13"/>
    <p:sldId id="279" r:id="rId14"/>
    <p:sldId id="257" r:id="rId15"/>
    <p:sldId id="307" r:id="rId16"/>
    <p:sldId id="308" r:id="rId17"/>
    <p:sldId id="309" r:id="rId18"/>
    <p:sldId id="262" r:id="rId19"/>
    <p:sldId id="283" r:id="rId20"/>
    <p:sldId id="285" r:id="rId21"/>
    <p:sldId id="270" r:id="rId22"/>
    <p:sldId id="310" r:id="rId23"/>
    <p:sldId id="312" r:id="rId24"/>
    <p:sldId id="311" r:id="rId25"/>
    <p:sldId id="271" r:id="rId26"/>
    <p:sldId id="313" r:id="rId27"/>
    <p:sldId id="314" r:id="rId28"/>
    <p:sldId id="315" r:id="rId29"/>
    <p:sldId id="316" r:id="rId30"/>
    <p:sldId id="317" r:id="rId31"/>
    <p:sldId id="318" r:id="rId32"/>
    <p:sldId id="319" r:id="rId33"/>
    <p:sldId id="320" r:id="rId34"/>
  </p:sldIdLst>
  <p:sldSz cx="9144000" cy="5143500" type="screen16x9"/>
  <p:notesSz cx="6858000" cy="9144000"/>
  <p:embeddedFontLst>
    <p:embeddedFont>
      <p:font typeface="Sawarabi Mincho" panose="020B0604020202020204" charset="-128"/>
      <p:regular r:id="rId36"/>
    </p:embeddedFont>
    <p:embeddedFont>
      <p:font typeface="Anaheim" panose="020B0604020202020204" charset="0"/>
      <p:regular r:id="rId37"/>
      <p:bold r:id="rId38"/>
    </p:embeddedFont>
    <p:embeddedFont>
      <p:font typeface="Bebas Neue" panose="020B0606020202050201" pitchFamily="34" charset="0"/>
      <p:regular r:id="rId39"/>
    </p:embeddedFont>
    <p:embeddedFont>
      <p:font typeface="Belleza" panose="020B0604020202020204" charset="0"/>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30EAF2-FFC9-43A0-A3D0-472EF476F0FD}">
  <a:tblStyle styleId="{7730EAF2-FFC9-43A0-A3D0-472EF476F0F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872" autoAdjust="0"/>
  </p:normalViewPr>
  <p:slideViewPr>
    <p:cSldViewPr snapToGrid="0">
      <p:cViewPr>
        <p:scale>
          <a:sx n="120" d="100"/>
          <a:sy n="120" d="100"/>
        </p:scale>
        <p:origin x="115" y="1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1252be647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1252be647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0">
          <a:extLst>
            <a:ext uri="{FF2B5EF4-FFF2-40B4-BE49-F238E27FC236}">
              <a16:creationId xmlns:a16="http://schemas.microsoft.com/office/drawing/2014/main" id="{B1CE6644-00F3-B405-A54A-A4D4FAFE00F9}"/>
            </a:ext>
          </a:extLst>
        </p:cNvPr>
        <p:cNvGrpSpPr/>
        <p:nvPr/>
      </p:nvGrpSpPr>
      <p:grpSpPr>
        <a:xfrm>
          <a:off x="0" y="0"/>
          <a:ext cx="0" cy="0"/>
          <a:chOff x="0" y="0"/>
          <a:chExt cx="0" cy="0"/>
        </a:xfrm>
      </p:grpSpPr>
      <p:sp>
        <p:nvSpPr>
          <p:cNvPr id="1471" name="Google Shape;1471;g1252be647d8_0_2345:notes">
            <a:extLst>
              <a:ext uri="{FF2B5EF4-FFF2-40B4-BE49-F238E27FC236}">
                <a16:creationId xmlns:a16="http://schemas.microsoft.com/office/drawing/2014/main" id="{24355009-889A-F721-B09F-DBE85FAD7D3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2" name="Google Shape;1472;g1252be647d8_0_2345:notes">
            <a:extLst>
              <a:ext uri="{FF2B5EF4-FFF2-40B4-BE49-F238E27FC236}">
                <a16:creationId xmlns:a16="http://schemas.microsoft.com/office/drawing/2014/main" id="{5E987F12-D7C3-2FF9-E76C-9E2D8E4A1C8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5119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g1252be647d8_0_18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1" name="Google Shape;1361;g1252be647d8_0_18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g1251549b415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0" name="Google Shape;1010;g1251549b415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L'utilisation du pronom neutre en français, principalement le pronom « iel » (contraction de il et elle), est une pratique émergente portée par des mouvements sociaux qui recherchent une plus grande inclusion linguistique en relation avec la diversité des genres. Bien qu'elle ne soit pas officiellement réglementée par l'Académie française, son utilisation s'est répandue dans les milieux militants, universitaires, médiatiques et juvéniles.</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0"/>
        <p:cNvGrpSpPr/>
        <p:nvPr/>
      </p:nvGrpSpPr>
      <p:grpSpPr>
        <a:xfrm>
          <a:off x="0" y="0"/>
          <a:ext cx="0" cy="0"/>
          <a:chOff x="0" y="0"/>
          <a:chExt cx="0" cy="0"/>
        </a:xfrm>
      </p:grpSpPr>
      <p:sp>
        <p:nvSpPr>
          <p:cNvPr id="1461" name="Google Shape;1461;g1252be647d8_0_2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2" name="Google Shape;1462;g1252be647d8_0_2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Esta actividad también la realizaremos en el patio. Todos los alumnos se colocarán en fila y podrán dirigirse hacia la izquierda – totalmente a favor-, la derecha – totalmente en contra- o quedarse en puntos medios según su opinión personal sobre las siguientes afirmaciones.</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1220f72b75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1220f72b7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a:extLst>
            <a:ext uri="{FF2B5EF4-FFF2-40B4-BE49-F238E27FC236}">
              <a16:creationId xmlns:a16="http://schemas.microsoft.com/office/drawing/2014/main" id="{3D8C7BAD-5D77-FB8C-FE22-6201CB1E10E2}"/>
            </a:ext>
          </a:extLst>
        </p:cNvPr>
        <p:cNvGrpSpPr/>
        <p:nvPr/>
      </p:nvGrpSpPr>
      <p:grpSpPr>
        <a:xfrm>
          <a:off x="0" y="0"/>
          <a:ext cx="0" cy="0"/>
          <a:chOff x="0" y="0"/>
          <a:chExt cx="0" cy="0"/>
        </a:xfrm>
      </p:grpSpPr>
      <p:sp>
        <p:nvSpPr>
          <p:cNvPr id="780" name="Google Shape;780;g1220f72b755_0_0:notes">
            <a:extLst>
              <a:ext uri="{FF2B5EF4-FFF2-40B4-BE49-F238E27FC236}">
                <a16:creationId xmlns:a16="http://schemas.microsoft.com/office/drawing/2014/main" id="{046E1DA5-6E55-EC99-F493-37518611A1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1220f72b755_0_0:notes">
            <a:extLst>
              <a:ext uri="{FF2B5EF4-FFF2-40B4-BE49-F238E27FC236}">
                <a16:creationId xmlns:a16="http://schemas.microsoft.com/office/drawing/2014/main" id="{BED8B495-AFF4-2B82-B43B-B189980C6BB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7248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a:extLst>
            <a:ext uri="{FF2B5EF4-FFF2-40B4-BE49-F238E27FC236}">
              <a16:creationId xmlns:a16="http://schemas.microsoft.com/office/drawing/2014/main" id="{FD12E70F-7288-F86D-14B1-D61324A406B5}"/>
            </a:ext>
          </a:extLst>
        </p:cNvPr>
        <p:cNvGrpSpPr/>
        <p:nvPr/>
      </p:nvGrpSpPr>
      <p:grpSpPr>
        <a:xfrm>
          <a:off x="0" y="0"/>
          <a:ext cx="0" cy="0"/>
          <a:chOff x="0" y="0"/>
          <a:chExt cx="0" cy="0"/>
        </a:xfrm>
      </p:grpSpPr>
      <p:sp>
        <p:nvSpPr>
          <p:cNvPr id="780" name="Google Shape;780;g1220f72b755_0_0:notes">
            <a:extLst>
              <a:ext uri="{FF2B5EF4-FFF2-40B4-BE49-F238E27FC236}">
                <a16:creationId xmlns:a16="http://schemas.microsoft.com/office/drawing/2014/main" id="{5293DFA6-539B-023D-5A13-0D674ECC5E1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1220f72b755_0_0:notes">
            <a:extLst>
              <a:ext uri="{FF2B5EF4-FFF2-40B4-BE49-F238E27FC236}">
                <a16:creationId xmlns:a16="http://schemas.microsoft.com/office/drawing/2014/main" id="{41B9D56F-FE23-4E30-7695-D9969A11DD0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5809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0">
          <a:extLst>
            <a:ext uri="{FF2B5EF4-FFF2-40B4-BE49-F238E27FC236}">
              <a16:creationId xmlns:a16="http://schemas.microsoft.com/office/drawing/2014/main" id="{35308ED7-F364-84D8-ED0C-94A1745C4A83}"/>
            </a:ext>
          </a:extLst>
        </p:cNvPr>
        <p:cNvGrpSpPr/>
        <p:nvPr/>
      </p:nvGrpSpPr>
      <p:grpSpPr>
        <a:xfrm>
          <a:off x="0" y="0"/>
          <a:ext cx="0" cy="0"/>
          <a:chOff x="0" y="0"/>
          <a:chExt cx="0" cy="0"/>
        </a:xfrm>
      </p:grpSpPr>
      <p:sp>
        <p:nvSpPr>
          <p:cNvPr id="1461" name="Google Shape;1461;g1252be647d8_0_2147:notes">
            <a:extLst>
              <a:ext uri="{FF2B5EF4-FFF2-40B4-BE49-F238E27FC236}">
                <a16:creationId xmlns:a16="http://schemas.microsoft.com/office/drawing/2014/main" id="{FDA0994E-78FA-CF46-0876-FE577EC0FF6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2" name="Google Shape;1462;g1252be647d8_0_2147:notes">
            <a:extLst>
              <a:ext uri="{FF2B5EF4-FFF2-40B4-BE49-F238E27FC236}">
                <a16:creationId xmlns:a16="http://schemas.microsoft.com/office/drawing/2014/main" id="{3DE1F3AA-0571-DC9D-3DFD-E8791C53494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Esta actividad también la realizaremos en el patio. Todos los alumnos se colocarán en fila y podrán dirigirse hacia la izquierda – totalmente a favor-, la derecha – totalmente en contra- o quedarse en puntos medios según su opinión personal sobre las siguientes afirmaciones.</a:t>
            </a:r>
            <a:endParaRPr dirty="0"/>
          </a:p>
        </p:txBody>
      </p:sp>
    </p:spTree>
    <p:extLst>
      <p:ext uri="{BB962C8B-B14F-4D97-AF65-F5344CB8AC3E}">
        <p14:creationId xmlns:p14="http://schemas.microsoft.com/office/powerpoint/2010/main" val="1105997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1252be647d8_0_10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1" name="Google Shape;921;g1252be647d8_0_10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En una primera parte, identificaremos indicios de violencia, frases y situaciones.</a:t>
            </a:r>
          </a:p>
          <a:p>
            <a:pPr marL="0" lvl="0" indent="0" algn="l" rtl="0">
              <a:spcBef>
                <a:spcPts val="0"/>
              </a:spcBef>
              <a:spcAft>
                <a:spcPts val="0"/>
              </a:spcAft>
              <a:buNone/>
            </a:pPr>
            <a:r>
              <a:rPr lang="es-ES" dirty="0"/>
              <a:t>En la siguiente, haremos cara con propuestas a estas situaciones.</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3"/>
        <p:cNvGrpSpPr/>
        <p:nvPr/>
      </p:nvGrpSpPr>
      <p:grpSpPr>
        <a:xfrm>
          <a:off x="0" y="0"/>
          <a:ext cx="0" cy="0"/>
          <a:chOff x="0" y="0"/>
          <a:chExt cx="0" cy="0"/>
        </a:xfrm>
      </p:grpSpPr>
      <p:sp>
        <p:nvSpPr>
          <p:cNvPr id="1554" name="Google Shape;1554;g1252be647d8_0_2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5" name="Google Shape;1555;g1252be647d8_0_2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1220f72b755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1220f72b755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6"/>
        <p:cNvGrpSpPr/>
        <p:nvPr/>
      </p:nvGrpSpPr>
      <p:grpSpPr>
        <a:xfrm>
          <a:off x="0" y="0"/>
          <a:ext cx="0" cy="0"/>
          <a:chOff x="0" y="0"/>
          <a:chExt cx="0" cy="0"/>
        </a:xfrm>
      </p:grpSpPr>
      <p:sp>
        <p:nvSpPr>
          <p:cNvPr id="2017" name="Google Shape;2017;g1252be647d8_0_24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8" name="Google Shape;2018;g1252be647d8_0_24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g1252be647d8_0_1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7" name="Google Shape;1177;g1252be647d8_0_1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a:extLst>
            <a:ext uri="{FF2B5EF4-FFF2-40B4-BE49-F238E27FC236}">
              <a16:creationId xmlns:a16="http://schemas.microsoft.com/office/drawing/2014/main" id="{AF32219B-9FCD-86D4-9428-43FDAEB721C4}"/>
            </a:ext>
          </a:extLst>
        </p:cNvPr>
        <p:cNvGrpSpPr/>
        <p:nvPr/>
      </p:nvGrpSpPr>
      <p:grpSpPr>
        <a:xfrm>
          <a:off x="0" y="0"/>
          <a:ext cx="0" cy="0"/>
          <a:chOff x="0" y="0"/>
          <a:chExt cx="0" cy="0"/>
        </a:xfrm>
      </p:grpSpPr>
      <p:sp>
        <p:nvSpPr>
          <p:cNvPr id="1176" name="Google Shape;1176;g1252be647d8_0_1336:notes">
            <a:extLst>
              <a:ext uri="{FF2B5EF4-FFF2-40B4-BE49-F238E27FC236}">
                <a16:creationId xmlns:a16="http://schemas.microsoft.com/office/drawing/2014/main" id="{A56EC7A2-67A7-74F9-9AF4-3A3C59DFAC1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7" name="Google Shape;1177;g1252be647d8_0_1336:notes">
            <a:extLst>
              <a:ext uri="{FF2B5EF4-FFF2-40B4-BE49-F238E27FC236}">
                <a16:creationId xmlns:a16="http://schemas.microsoft.com/office/drawing/2014/main" id="{26956DE1-F8F2-FBB1-6187-E25598D7E8E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6659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a:extLst>
            <a:ext uri="{FF2B5EF4-FFF2-40B4-BE49-F238E27FC236}">
              <a16:creationId xmlns:a16="http://schemas.microsoft.com/office/drawing/2014/main" id="{77264248-5FB2-841D-D5A0-7BED10662016}"/>
            </a:ext>
          </a:extLst>
        </p:cNvPr>
        <p:cNvGrpSpPr/>
        <p:nvPr/>
      </p:nvGrpSpPr>
      <p:grpSpPr>
        <a:xfrm>
          <a:off x="0" y="0"/>
          <a:ext cx="0" cy="0"/>
          <a:chOff x="0" y="0"/>
          <a:chExt cx="0" cy="0"/>
        </a:xfrm>
      </p:grpSpPr>
      <p:sp>
        <p:nvSpPr>
          <p:cNvPr id="1176" name="Google Shape;1176;g1252be647d8_0_1336:notes">
            <a:extLst>
              <a:ext uri="{FF2B5EF4-FFF2-40B4-BE49-F238E27FC236}">
                <a16:creationId xmlns:a16="http://schemas.microsoft.com/office/drawing/2014/main" id="{605BF404-2F93-A635-3E96-EB74BCEBD3E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7" name="Google Shape;1177;g1252be647d8_0_1336:notes">
            <a:extLst>
              <a:ext uri="{FF2B5EF4-FFF2-40B4-BE49-F238E27FC236}">
                <a16:creationId xmlns:a16="http://schemas.microsoft.com/office/drawing/2014/main" id="{37DB8B0A-8477-6727-3F62-0C09027D0DD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1156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a:extLst>
            <a:ext uri="{FF2B5EF4-FFF2-40B4-BE49-F238E27FC236}">
              <a16:creationId xmlns:a16="http://schemas.microsoft.com/office/drawing/2014/main" id="{7BF14BB0-B415-5384-191A-36114E0D27FA}"/>
            </a:ext>
          </a:extLst>
        </p:cNvPr>
        <p:cNvGrpSpPr/>
        <p:nvPr/>
      </p:nvGrpSpPr>
      <p:grpSpPr>
        <a:xfrm>
          <a:off x="0" y="0"/>
          <a:ext cx="0" cy="0"/>
          <a:chOff x="0" y="0"/>
          <a:chExt cx="0" cy="0"/>
        </a:xfrm>
      </p:grpSpPr>
      <p:sp>
        <p:nvSpPr>
          <p:cNvPr id="1176" name="Google Shape;1176;g1252be647d8_0_1336:notes">
            <a:extLst>
              <a:ext uri="{FF2B5EF4-FFF2-40B4-BE49-F238E27FC236}">
                <a16:creationId xmlns:a16="http://schemas.microsoft.com/office/drawing/2014/main" id="{F10E4BF4-3506-7CF4-2DDF-17BB9F4727D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7" name="Google Shape;1177;g1252be647d8_0_1336:notes">
            <a:extLst>
              <a:ext uri="{FF2B5EF4-FFF2-40B4-BE49-F238E27FC236}">
                <a16:creationId xmlns:a16="http://schemas.microsoft.com/office/drawing/2014/main" id="{6541705E-115B-C926-21FC-8A18D2544BD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50206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Google Shape;1222;g1252be647d8_0_1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3" name="Google Shape;1223;g1252be647d8_0_1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a:extLst>
            <a:ext uri="{FF2B5EF4-FFF2-40B4-BE49-F238E27FC236}">
              <a16:creationId xmlns:a16="http://schemas.microsoft.com/office/drawing/2014/main" id="{6DF97997-E2E2-49A4-3FA4-7655E27B6FC5}"/>
            </a:ext>
          </a:extLst>
        </p:cNvPr>
        <p:cNvGrpSpPr/>
        <p:nvPr/>
      </p:nvGrpSpPr>
      <p:grpSpPr>
        <a:xfrm>
          <a:off x="0" y="0"/>
          <a:ext cx="0" cy="0"/>
          <a:chOff x="0" y="0"/>
          <a:chExt cx="0" cy="0"/>
        </a:xfrm>
      </p:grpSpPr>
      <p:sp>
        <p:nvSpPr>
          <p:cNvPr id="1222" name="Google Shape;1222;g1252be647d8_0_1648:notes">
            <a:extLst>
              <a:ext uri="{FF2B5EF4-FFF2-40B4-BE49-F238E27FC236}">
                <a16:creationId xmlns:a16="http://schemas.microsoft.com/office/drawing/2014/main" id="{E3E686D8-0A3A-0364-1E58-8238FCB6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3" name="Google Shape;1223;g1252be647d8_0_1648:notes">
            <a:extLst>
              <a:ext uri="{FF2B5EF4-FFF2-40B4-BE49-F238E27FC236}">
                <a16:creationId xmlns:a16="http://schemas.microsoft.com/office/drawing/2014/main" id="{1DBA7F95-A96E-145F-D143-64053EF9C7E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40082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a:extLst>
            <a:ext uri="{FF2B5EF4-FFF2-40B4-BE49-F238E27FC236}">
              <a16:creationId xmlns:a16="http://schemas.microsoft.com/office/drawing/2014/main" id="{CCD653BD-F3CD-CC8A-D1F4-5206121ACD8A}"/>
            </a:ext>
          </a:extLst>
        </p:cNvPr>
        <p:cNvGrpSpPr/>
        <p:nvPr/>
      </p:nvGrpSpPr>
      <p:grpSpPr>
        <a:xfrm>
          <a:off x="0" y="0"/>
          <a:ext cx="0" cy="0"/>
          <a:chOff x="0" y="0"/>
          <a:chExt cx="0" cy="0"/>
        </a:xfrm>
      </p:grpSpPr>
      <p:sp>
        <p:nvSpPr>
          <p:cNvPr id="1222" name="Google Shape;1222;g1252be647d8_0_1648:notes">
            <a:extLst>
              <a:ext uri="{FF2B5EF4-FFF2-40B4-BE49-F238E27FC236}">
                <a16:creationId xmlns:a16="http://schemas.microsoft.com/office/drawing/2014/main" id="{98648C01-63A3-57B4-6934-B6078BF2916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3" name="Google Shape;1223;g1252be647d8_0_1648:notes">
            <a:extLst>
              <a:ext uri="{FF2B5EF4-FFF2-40B4-BE49-F238E27FC236}">
                <a16:creationId xmlns:a16="http://schemas.microsoft.com/office/drawing/2014/main" id="{C3F65FC7-6D63-50EE-6B68-A6C38F7D9A5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66753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a:extLst>
            <a:ext uri="{FF2B5EF4-FFF2-40B4-BE49-F238E27FC236}">
              <a16:creationId xmlns:a16="http://schemas.microsoft.com/office/drawing/2014/main" id="{CCE884D9-3B12-FD2D-3107-4CEFF4EFD8FE}"/>
            </a:ext>
          </a:extLst>
        </p:cNvPr>
        <p:cNvGrpSpPr/>
        <p:nvPr/>
      </p:nvGrpSpPr>
      <p:grpSpPr>
        <a:xfrm>
          <a:off x="0" y="0"/>
          <a:ext cx="0" cy="0"/>
          <a:chOff x="0" y="0"/>
          <a:chExt cx="0" cy="0"/>
        </a:xfrm>
      </p:grpSpPr>
      <p:sp>
        <p:nvSpPr>
          <p:cNvPr id="1222" name="Google Shape;1222;g1252be647d8_0_1648:notes">
            <a:extLst>
              <a:ext uri="{FF2B5EF4-FFF2-40B4-BE49-F238E27FC236}">
                <a16:creationId xmlns:a16="http://schemas.microsoft.com/office/drawing/2014/main" id="{65887C3A-AE90-F178-6AEA-648D50D7FBE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3" name="Google Shape;1223;g1252be647d8_0_1648:notes">
            <a:extLst>
              <a:ext uri="{FF2B5EF4-FFF2-40B4-BE49-F238E27FC236}">
                <a16:creationId xmlns:a16="http://schemas.microsoft.com/office/drawing/2014/main" id="{47418DA1-4FB1-ED34-2F6B-23944202624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95690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a:extLst>
            <a:ext uri="{FF2B5EF4-FFF2-40B4-BE49-F238E27FC236}">
              <a16:creationId xmlns:a16="http://schemas.microsoft.com/office/drawing/2014/main" id="{978B51A5-0158-6C69-CBB0-5D79EFBD59EE}"/>
            </a:ext>
          </a:extLst>
        </p:cNvPr>
        <p:cNvGrpSpPr/>
        <p:nvPr/>
      </p:nvGrpSpPr>
      <p:grpSpPr>
        <a:xfrm>
          <a:off x="0" y="0"/>
          <a:ext cx="0" cy="0"/>
          <a:chOff x="0" y="0"/>
          <a:chExt cx="0" cy="0"/>
        </a:xfrm>
      </p:grpSpPr>
      <p:sp>
        <p:nvSpPr>
          <p:cNvPr id="1222" name="Google Shape;1222;g1252be647d8_0_1648:notes">
            <a:extLst>
              <a:ext uri="{FF2B5EF4-FFF2-40B4-BE49-F238E27FC236}">
                <a16:creationId xmlns:a16="http://schemas.microsoft.com/office/drawing/2014/main" id="{5B9046CA-3E6D-25BE-9C18-26AD7189255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3" name="Google Shape;1223;g1252be647d8_0_1648:notes">
            <a:extLst>
              <a:ext uri="{FF2B5EF4-FFF2-40B4-BE49-F238E27FC236}">
                <a16:creationId xmlns:a16="http://schemas.microsoft.com/office/drawing/2014/main" id="{6816A3E9-66FE-0EC5-8883-09BBC757CEB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3308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1220f72b755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1220f72b755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a:extLst>
            <a:ext uri="{FF2B5EF4-FFF2-40B4-BE49-F238E27FC236}">
              <a16:creationId xmlns:a16="http://schemas.microsoft.com/office/drawing/2014/main" id="{884C4EDF-3B04-6DA1-8255-6DE78EB024AA}"/>
            </a:ext>
          </a:extLst>
        </p:cNvPr>
        <p:cNvGrpSpPr/>
        <p:nvPr/>
      </p:nvGrpSpPr>
      <p:grpSpPr>
        <a:xfrm>
          <a:off x="0" y="0"/>
          <a:ext cx="0" cy="0"/>
          <a:chOff x="0" y="0"/>
          <a:chExt cx="0" cy="0"/>
        </a:xfrm>
      </p:grpSpPr>
      <p:sp>
        <p:nvSpPr>
          <p:cNvPr id="1222" name="Google Shape;1222;g1252be647d8_0_1648:notes">
            <a:extLst>
              <a:ext uri="{FF2B5EF4-FFF2-40B4-BE49-F238E27FC236}">
                <a16:creationId xmlns:a16="http://schemas.microsoft.com/office/drawing/2014/main" id="{C01F4E62-862E-000C-D233-85B24BE297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3" name="Google Shape;1223;g1252be647d8_0_1648:notes">
            <a:extLst>
              <a:ext uri="{FF2B5EF4-FFF2-40B4-BE49-F238E27FC236}">
                <a16:creationId xmlns:a16="http://schemas.microsoft.com/office/drawing/2014/main" id="{1AC0120B-4BB2-F415-58BE-64BF55071BE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38015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a:extLst>
            <a:ext uri="{FF2B5EF4-FFF2-40B4-BE49-F238E27FC236}">
              <a16:creationId xmlns:a16="http://schemas.microsoft.com/office/drawing/2014/main" id="{DF173A48-27BB-E2E0-2926-9466FC37A4E0}"/>
            </a:ext>
          </a:extLst>
        </p:cNvPr>
        <p:cNvGrpSpPr/>
        <p:nvPr/>
      </p:nvGrpSpPr>
      <p:grpSpPr>
        <a:xfrm>
          <a:off x="0" y="0"/>
          <a:ext cx="0" cy="0"/>
          <a:chOff x="0" y="0"/>
          <a:chExt cx="0" cy="0"/>
        </a:xfrm>
      </p:grpSpPr>
      <p:sp>
        <p:nvSpPr>
          <p:cNvPr id="1222" name="Google Shape;1222;g1252be647d8_0_1648:notes">
            <a:extLst>
              <a:ext uri="{FF2B5EF4-FFF2-40B4-BE49-F238E27FC236}">
                <a16:creationId xmlns:a16="http://schemas.microsoft.com/office/drawing/2014/main" id="{D19C3891-E6D9-71DA-A1AE-C22B60A288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3" name="Google Shape;1223;g1252be647d8_0_1648:notes">
            <a:extLst>
              <a:ext uri="{FF2B5EF4-FFF2-40B4-BE49-F238E27FC236}">
                <a16:creationId xmlns:a16="http://schemas.microsoft.com/office/drawing/2014/main" id="{6A554FDB-514E-19EB-DA9E-A22D534670D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17639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a:extLst>
            <a:ext uri="{FF2B5EF4-FFF2-40B4-BE49-F238E27FC236}">
              <a16:creationId xmlns:a16="http://schemas.microsoft.com/office/drawing/2014/main" id="{1BAB81AE-59D1-9534-D574-4265BA771C57}"/>
            </a:ext>
          </a:extLst>
        </p:cNvPr>
        <p:cNvGrpSpPr/>
        <p:nvPr/>
      </p:nvGrpSpPr>
      <p:grpSpPr>
        <a:xfrm>
          <a:off x="0" y="0"/>
          <a:ext cx="0" cy="0"/>
          <a:chOff x="0" y="0"/>
          <a:chExt cx="0" cy="0"/>
        </a:xfrm>
      </p:grpSpPr>
      <p:sp>
        <p:nvSpPr>
          <p:cNvPr id="1222" name="Google Shape;1222;g1252be647d8_0_1648:notes">
            <a:extLst>
              <a:ext uri="{FF2B5EF4-FFF2-40B4-BE49-F238E27FC236}">
                <a16:creationId xmlns:a16="http://schemas.microsoft.com/office/drawing/2014/main" id="{D9EF44BB-E9AB-3A63-0C20-97B3AF03956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3" name="Google Shape;1223;g1252be647d8_0_1648:notes">
            <a:extLst>
              <a:ext uri="{FF2B5EF4-FFF2-40B4-BE49-F238E27FC236}">
                <a16:creationId xmlns:a16="http://schemas.microsoft.com/office/drawing/2014/main" id="{B4D2030C-7F8A-54C4-94F5-A313AFF49FC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13100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a:extLst>
            <a:ext uri="{FF2B5EF4-FFF2-40B4-BE49-F238E27FC236}">
              <a16:creationId xmlns:a16="http://schemas.microsoft.com/office/drawing/2014/main" id="{26D60E24-7E30-A947-D325-0C5C4C63997C}"/>
            </a:ext>
          </a:extLst>
        </p:cNvPr>
        <p:cNvGrpSpPr/>
        <p:nvPr/>
      </p:nvGrpSpPr>
      <p:grpSpPr>
        <a:xfrm>
          <a:off x="0" y="0"/>
          <a:ext cx="0" cy="0"/>
          <a:chOff x="0" y="0"/>
          <a:chExt cx="0" cy="0"/>
        </a:xfrm>
      </p:grpSpPr>
      <p:sp>
        <p:nvSpPr>
          <p:cNvPr id="1222" name="Google Shape;1222;g1252be647d8_0_1648:notes">
            <a:extLst>
              <a:ext uri="{FF2B5EF4-FFF2-40B4-BE49-F238E27FC236}">
                <a16:creationId xmlns:a16="http://schemas.microsoft.com/office/drawing/2014/main" id="{DCCF1340-E7AF-9657-7351-3FE8C65DADF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3" name="Google Shape;1223;g1252be647d8_0_1648:notes">
            <a:extLst>
              <a:ext uri="{FF2B5EF4-FFF2-40B4-BE49-F238E27FC236}">
                <a16:creationId xmlns:a16="http://schemas.microsoft.com/office/drawing/2014/main" id="{DD34A0CB-0E9B-6758-CE77-79609FDFC5B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4590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1220f72b755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2" name="Google Shape;1002;g1220f72b755_0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Esta actividad la realizaremos al aire libre y nos pondremos en círculo mirando hacia afuera. </a:t>
            </a:r>
            <a:br>
              <a:rPr lang="es-ES" dirty="0"/>
            </a:br>
            <a:r>
              <a:rPr lang="es-ES" dirty="0"/>
              <a:t>Cada vez que un alumno no coincida con la afirmación que podría considerarse como normal, dará un paso hacia fuera del círculo:</a:t>
            </a:r>
          </a:p>
          <a:p>
            <a:pPr marL="0" lvl="0" indent="0" algn="l" rtl="0">
              <a:spcBef>
                <a:spcPts val="0"/>
              </a:spcBef>
              <a:spcAft>
                <a:spcPts val="0"/>
              </a:spcAft>
              <a:buNone/>
            </a:pPr>
            <a:r>
              <a:rPr lang="es-ES" dirty="0"/>
              <a:t>Sal del círculo si...</a:t>
            </a:r>
          </a:p>
          <a:p>
            <a:pPr marL="0" lvl="0" indent="0" algn="l" rtl="0">
              <a:spcBef>
                <a:spcPts val="0"/>
              </a:spcBef>
              <a:spcAft>
                <a:spcPts val="0"/>
              </a:spcAft>
              <a:buNone/>
            </a:pPr>
            <a:r>
              <a:rPr lang="es-ES" dirty="0"/>
              <a:t>Si no pudiste acceder a la carrera en la ciudad que elegiste.</a:t>
            </a:r>
          </a:p>
          <a:p>
            <a:pPr marL="0" lvl="0" indent="0" algn="l" rtl="0">
              <a:spcBef>
                <a:spcPts val="0"/>
              </a:spcBef>
              <a:spcAft>
                <a:spcPts val="0"/>
              </a:spcAft>
              <a:buNone/>
            </a:pPr>
            <a:r>
              <a:rPr lang="es-ES" dirty="0"/>
              <a:t>Tu familia no es propietaria de su propia casa.</a:t>
            </a:r>
          </a:p>
          <a:p>
            <a:pPr marL="0" lvl="0" indent="0" algn="l" rtl="0">
              <a:spcBef>
                <a:spcPts val="0"/>
              </a:spcBef>
              <a:spcAft>
                <a:spcPts val="0"/>
              </a:spcAft>
              <a:buNone/>
            </a:pPr>
            <a:r>
              <a:rPr lang="es-ES" dirty="0"/>
              <a:t>Tus padres no se graduaron en la universidad.</a:t>
            </a:r>
          </a:p>
          <a:p>
            <a:pPr marL="0" lvl="0" indent="0" algn="l" rtl="0">
              <a:spcBef>
                <a:spcPts val="0"/>
              </a:spcBef>
              <a:spcAft>
                <a:spcPts val="0"/>
              </a:spcAft>
              <a:buNone/>
            </a:pPr>
            <a:r>
              <a:rPr lang="es-ES" dirty="0"/>
              <a:t>Tu familia es diferente a la tradicional (padre y madre casados).</a:t>
            </a:r>
          </a:p>
          <a:p>
            <a:pPr marL="0" lvl="0" indent="0" algn="l" rtl="0">
              <a:spcBef>
                <a:spcPts val="0"/>
              </a:spcBef>
              <a:spcAft>
                <a:spcPts val="0"/>
              </a:spcAft>
              <a:buNone/>
            </a:pPr>
            <a:r>
              <a:rPr lang="es-ES" dirty="0"/>
              <a:t>No estudiaste la historia y la cultura de tus antepasados en la escuela.</a:t>
            </a:r>
          </a:p>
          <a:p>
            <a:pPr marL="0" lvl="0" indent="0" algn="l" rtl="0">
              <a:spcBef>
                <a:spcPts val="0"/>
              </a:spcBef>
              <a:spcAft>
                <a:spcPts val="0"/>
              </a:spcAft>
              <a:buNone/>
            </a:pPr>
            <a:r>
              <a:rPr lang="es-ES" dirty="0"/>
              <a:t>Tienes dificultades para acceder a los lavabos y te preocupa encontrar unos lavabos específicos o accesibles.</a:t>
            </a:r>
          </a:p>
          <a:p>
            <a:pPr marL="0" lvl="0" indent="0" algn="l" rtl="0">
              <a:spcBef>
                <a:spcPts val="0"/>
              </a:spcBef>
              <a:spcAft>
                <a:spcPts val="0"/>
              </a:spcAft>
              <a:buNone/>
            </a:pPr>
            <a:r>
              <a:rPr lang="es-ES" dirty="0"/>
              <a:t>No te criaron tus padres.</a:t>
            </a:r>
          </a:p>
          <a:p>
            <a:pPr marL="0" lvl="0" indent="0" algn="l" rtl="0">
              <a:spcBef>
                <a:spcPts val="0"/>
              </a:spcBef>
              <a:spcAft>
                <a:spcPts val="0"/>
              </a:spcAft>
              <a:buNone/>
            </a:pPr>
            <a:r>
              <a:rPr lang="es-ES" dirty="0"/>
              <a:t>Has tenido que decirle a alguien tu orientación sexual, si has tenido que "salir del armario.</a:t>
            </a:r>
          </a:p>
          <a:p>
            <a:pPr marL="0" lvl="0" indent="0" algn="l" rtl="0">
              <a:spcBef>
                <a:spcPts val="0"/>
              </a:spcBef>
              <a:spcAft>
                <a:spcPts val="0"/>
              </a:spcAft>
              <a:buNone/>
            </a:pPr>
            <a:r>
              <a:rPr lang="es-ES" dirty="0"/>
              <a:t>Tu familia te dijo que podías hacer, o ser, no elegir lo que quisieras lo que quisieras.</a:t>
            </a:r>
          </a:p>
          <a:p>
            <a:pPr marL="0" lvl="0" indent="0" algn="l" rtl="0">
              <a:spcBef>
                <a:spcPts val="0"/>
              </a:spcBef>
              <a:spcAft>
                <a:spcPts val="0"/>
              </a:spcAft>
              <a:buNone/>
            </a:pPr>
            <a:r>
              <a:rPr lang="es-ES" dirty="0"/>
              <a:t>Has sentido que no puedes ir a una actividad porque no puedes acceder al espacio en el que se celebra. </a:t>
            </a:r>
          </a:p>
          <a:p>
            <a:pPr marL="0" lvl="0" indent="0" algn="l" rtl="0">
              <a:spcBef>
                <a:spcPts val="0"/>
              </a:spcBef>
              <a:spcAft>
                <a:spcPts val="0"/>
              </a:spcAft>
              <a:buNone/>
            </a:pPr>
            <a:r>
              <a:rPr lang="es-ES" dirty="0"/>
              <a:t>No fuiste a galerías de arte, museos u obras de teatro durante tu infancia.</a:t>
            </a:r>
          </a:p>
          <a:p>
            <a:pPr marL="0" lvl="0" indent="0" algn="l" rtl="0">
              <a:spcBef>
                <a:spcPts val="0"/>
              </a:spcBef>
              <a:spcAft>
                <a:spcPts val="0"/>
              </a:spcAft>
              <a:buNone/>
            </a:pPr>
            <a:r>
              <a:rPr lang="es-ES" dirty="0"/>
              <a:t>No puedes permitirte irte de estancia.</a:t>
            </a:r>
          </a:p>
          <a:p>
            <a:pPr marL="0" lvl="0" indent="0" algn="l" rtl="0">
              <a:spcBef>
                <a:spcPts val="0"/>
              </a:spcBef>
              <a:spcAft>
                <a:spcPts val="0"/>
              </a:spcAft>
              <a:buNone/>
            </a:pPr>
            <a:r>
              <a:rPr lang="es-ES" dirty="0"/>
              <a:t>No eres ciudadano español.</a:t>
            </a:r>
          </a:p>
          <a:p>
            <a:pPr marL="0" lvl="0" indent="0" algn="l" rtl="0">
              <a:spcBef>
                <a:spcPts val="0"/>
              </a:spcBef>
              <a:spcAft>
                <a:spcPts val="0"/>
              </a:spcAft>
              <a:buNone/>
            </a:pPr>
            <a:r>
              <a:rPr lang="es-ES" dirty="0"/>
              <a:t>Te has sentido juzgado por tu cuerpo.</a:t>
            </a:r>
          </a:p>
          <a:p>
            <a:pPr marL="0" lvl="0" indent="0" algn="l" rtl="0">
              <a:spcBef>
                <a:spcPts val="0"/>
              </a:spcBef>
              <a:spcAft>
                <a:spcPts val="0"/>
              </a:spcAft>
              <a:buNone/>
            </a:pPr>
            <a:r>
              <a:rPr lang="es-ES" dirty="0"/>
              <a:t>La mayoría de tus amigos son de diferentes </a:t>
            </a:r>
            <a:r>
              <a:rPr lang="es-ES" dirty="0" err="1"/>
              <a:t>origenes</a:t>
            </a:r>
            <a:r>
              <a:rPr lang="es-ES" dirty="0"/>
              <a:t> racial o étnico.</a:t>
            </a:r>
          </a:p>
          <a:p>
            <a:pPr marL="0" lvl="0" indent="0" algn="l" rtl="0">
              <a:spcBef>
                <a:spcPts val="0"/>
              </a:spcBef>
              <a:spcAft>
                <a:spcPts val="0"/>
              </a:spcAft>
              <a:buNone/>
            </a:pPr>
            <a:r>
              <a:rPr lang="es-ES" dirty="0"/>
              <a:t>Los gobernantes de tu ciudad no se parecen físicamente a ti.</a:t>
            </a:r>
          </a:p>
          <a:p>
            <a:pPr marL="0" lvl="0" indent="0" algn="l" rtl="0">
              <a:spcBef>
                <a:spcPts val="0"/>
              </a:spcBef>
              <a:spcAft>
                <a:spcPts val="0"/>
              </a:spcAft>
              <a:buNone/>
            </a:pPr>
            <a:r>
              <a:rPr lang="es-ES" dirty="0"/>
              <a:t>Las vacaciones que te dan en el trabajo o en la universidad son fiestas que tú no celebras y no puedes descansar.</a:t>
            </a:r>
          </a:p>
          <a:p>
            <a:pPr marL="0" lvl="0" indent="0" algn="l" rtl="0">
              <a:spcBef>
                <a:spcPts val="0"/>
              </a:spcBef>
              <a:spcAft>
                <a:spcPts val="0"/>
              </a:spcAft>
              <a:buNone/>
            </a:pPr>
            <a:r>
              <a:rPr lang="es-ES" dirty="0"/>
              <a:t>No te mantienes económicamente.</a:t>
            </a:r>
          </a:p>
          <a:p>
            <a:pPr marL="0" lvl="0" indent="0" algn="l" rtl="0">
              <a:spcBef>
                <a:spcPts val="0"/>
              </a:spcBef>
              <a:spcAft>
                <a:spcPts val="0"/>
              </a:spcAft>
              <a:buNone/>
            </a:pPr>
            <a:r>
              <a:rPr lang="es-ES" dirty="0"/>
              <a:t>No puedes pasear por la calle con tu pareja en cualquier lugar del mundo sin tener miedo de cogeros de la mano.	</a:t>
            </a:r>
          </a:p>
          <a:p>
            <a:pPr marL="0" lvl="0" indent="0" algn="l" rtl="0">
              <a:spcBef>
                <a:spcPts val="0"/>
              </a:spcBef>
              <a:spcAft>
                <a:spcPts val="0"/>
              </a:spcAft>
              <a:buNone/>
            </a:pPr>
            <a:r>
              <a:rPr lang="es-ES" dirty="0"/>
              <a:t>Cuando la gente te oye hablar, te pregunta de dónde eres.</a:t>
            </a:r>
          </a:p>
          <a:p>
            <a:pPr marL="0" lvl="0" indent="0" algn="l" rtl="0">
              <a:spcBef>
                <a:spcPts val="0"/>
              </a:spcBef>
              <a:spcAft>
                <a:spcPts val="0"/>
              </a:spcAft>
              <a:buNone/>
            </a:pPr>
            <a:r>
              <a:rPr lang="es-ES" dirty="0"/>
              <a:t>No te sientes bastante seguro al volver a casa por la noche, lleves la ropa que lleves.</a:t>
            </a:r>
          </a:p>
          <a:p>
            <a:pPr marL="0" lvl="0" indent="0" algn="l" rtl="0">
              <a:spcBef>
                <a:spcPts val="0"/>
              </a:spcBef>
              <a:spcAft>
                <a:spcPts val="0"/>
              </a:spcAft>
              <a:buNone/>
            </a:pPr>
            <a:r>
              <a:rPr lang="es-ES" dirty="0"/>
              <a:t>Sientes que tus compañeros no comprenden los aspectos que te hacen diferente.</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1220f72b755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1" name="Google Shape;841;g1220f72b755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g1252be647d8_0_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3" name="Google Shape;1123;g1252be647d8_0_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En esta actividad, por parejas repartiremos un país francófono a cada una, colores y </a:t>
            </a:r>
            <a:r>
              <a:rPr lang="es-ES" dirty="0" err="1"/>
              <a:t>posits</a:t>
            </a:r>
            <a:r>
              <a:rPr lang="es-ES" dirty="0"/>
              <a:t>.</a:t>
            </a:r>
          </a:p>
          <a:p>
            <a:pPr marL="0" lvl="0" indent="0" algn="l" rtl="0">
              <a:spcBef>
                <a:spcPts val="0"/>
              </a:spcBef>
              <a:spcAft>
                <a:spcPts val="0"/>
              </a:spcAft>
              <a:buNone/>
            </a:pPr>
            <a:r>
              <a:rPr lang="es-ES" dirty="0"/>
              <a:t>En cada </a:t>
            </a:r>
            <a:r>
              <a:rPr lang="es-ES" dirty="0" err="1"/>
              <a:t>posits</a:t>
            </a:r>
            <a:r>
              <a:rPr lang="es-ES" dirty="0"/>
              <a:t> dibujarán la bandera de su país e intentarán dar respuesta a las siguientes preguntas para comprender cómo es la situación en los diferentes lugares:</a:t>
            </a:r>
          </a:p>
          <a:p>
            <a:pPr marL="0" lvl="0" indent="0" algn="l" rtl="0">
              <a:spcBef>
                <a:spcPts val="0"/>
              </a:spcBef>
              <a:spcAft>
                <a:spcPts val="0"/>
              </a:spcAft>
              <a:buNone/>
            </a:pPr>
            <a:endParaRPr lang="es-ES" dirty="0"/>
          </a:p>
          <a:p>
            <a:pPr marL="0" lvl="0" indent="0" algn="l" rtl="0">
              <a:spcBef>
                <a:spcPts val="0"/>
              </a:spcBef>
              <a:spcAft>
                <a:spcPts val="0"/>
              </a:spcAft>
              <a:buNone/>
            </a:pPr>
            <a:r>
              <a:rPr lang="es-ES" dirty="0"/>
              <a:t>1. Todas las personas pueden tener relaciones </a:t>
            </a:r>
            <a:r>
              <a:rPr lang="es-ES" dirty="0" err="1"/>
              <a:t>afectivosexuales</a:t>
            </a:r>
            <a:r>
              <a:rPr lang="es-ES" dirty="0"/>
              <a:t> con quienes quieran</a:t>
            </a:r>
          </a:p>
          <a:p>
            <a:pPr marL="0" lvl="0" indent="0" algn="l" rtl="0">
              <a:spcBef>
                <a:spcPts val="0"/>
              </a:spcBef>
              <a:spcAft>
                <a:spcPts val="0"/>
              </a:spcAft>
              <a:buNone/>
            </a:pPr>
            <a:r>
              <a:rPr lang="es-ES" dirty="0"/>
              <a:t>2. Existen diferentes tipos de matrimonio</a:t>
            </a:r>
          </a:p>
          <a:p>
            <a:pPr marL="0" lvl="0" indent="0" algn="l" rtl="0">
              <a:spcBef>
                <a:spcPts val="0"/>
              </a:spcBef>
              <a:spcAft>
                <a:spcPts val="0"/>
              </a:spcAft>
              <a:buNone/>
            </a:pPr>
            <a:r>
              <a:rPr lang="es-ES" dirty="0"/>
              <a:t>3. Las personas solteras pueden adoptar</a:t>
            </a:r>
          </a:p>
          <a:p>
            <a:pPr marL="0" lvl="0" indent="0" algn="l" rtl="0">
              <a:spcBef>
                <a:spcPts val="0"/>
              </a:spcBef>
              <a:spcAft>
                <a:spcPts val="0"/>
              </a:spcAft>
              <a:buNone/>
            </a:pPr>
            <a:r>
              <a:rPr lang="es-ES" dirty="0"/>
              <a:t>4. Las personas LGTB pueden adoptar</a:t>
            </a:r>
          </a:p>
          <a:p>
            <a:pPr marL="0" lvl="0" indent="0" algn="l" rtl="0">
              <a:spcBef>
                <a:spcPts val="0"/>
              </a:spcBef>
              <a:spcAft>
                <a:spcPts val="0"/>
              </a:spcAft>
              <a:buNone/>
            </a:pPr>
            <a:r>
              <a:rPr lang="es-ES" dirty="0"/>
              <a:t>5. Se respeta la infancia y no se permite el matrimonio infantil. </a:t>
            </a:r>
          </a:p>
          <a:p>
            <a:pPr marL="0" lvl="0" indent="0" algn="l" rtl="0">
              <a:spcBef>
                <a:spcPts val="0"/>
              </a:spcBef>
              <a:spcAft>
                <a:spcPts val="0"/>
              </a:spcAft>
              <a:buNone/>
            </a:pPr>
            <a:r>
              <a:rPr lang="es-ES" dirty="0"/>
              <a:t>6. Existe igualdad entre hombres y mujeres en el empleo</a:t>
            </a:r>
          </a:p>
          <a:p>
            <a:pPr marL="0" lvl="0" indent="0" algn="l" rtl="0">
              <a:spcBef>
                <a:spcPts val="0"/>
              </a:spcBef>
              <a:spcAft>
                <a:spcPts val="0"/>
              </a:spcAft>
              <a:buNone/>
            </a:pPr>
            <a:r>
              <a:rPr lang="es-ES" dirty="0"/>
              <a:t>7. Las personas con discapacidad pueden tener una vida plena (educación, trabajo, familia)</a:t>
            </a:r>
          </a:p>
          <a:p>
            <a:pPr marL="0" lvl="0" indent="0" algn="l" rtl="0">
              <a:spcBef>
                <a:spcPts val="0"/>
              </a:spcBef>
              <a:spcAft>
                <a:spcPts val="0"/>
              </a:spcAft>
              <a:buNone/>
            </a:pPr>
            <a:r>
              <a:rPr lang="es-ES" dirty="0"/>
              <a:t>8. Las personas pueden elegir y ejercer libremente su religión </a:t>
            </a:r>
          </a:p>
          <a:p>
            <a:pPr marL="0" lvl="0" indent="0" algn="l" rtl="0">
              <a:spcBef>
                <a:spcPts val="0"/>
              </a:spcBef>
              <a:spcAft>
                <a:spcPts val="0"/>
              </a:spcAft>
              <a:buNone/>
            </a:pPr>
            <a:r>
              <a:rPr lang="es-ES" dirty="0"/>
              <a:t>9. Todos los niños tienen acceso a la educación </a:t>
            </a:r>
          </a:p>
          <a:p>
            <a:pPr marL="0" lvl="0" indent="0" algn="l" rtl="0">
              <a:spcBef>
                <a:spcPts val="0"/>
              </a:spcBef>
              <a:spcAft>
                <a:spcPts val="0"/>
              </a:spcAft>
              <a:buNone/>
            </a:pPr>
            <a:endParaRPr lang="es-ES" dirty="0"/>
          </a:p>
          <a:p>
            <a:pPr marL="0" lvl="0" indent="0" algn="l" rtl="0">
              <a:spcBef>
                <a:spcPts val="0"/>
              </a:spcBef>
              <a:spcAft>
                <a:spcPts val="0"/>
              </a:spcAft>
              <a:buNone/>
            </a:pPr>
            <a:r>
              <a:rPr lang="es-ES" dirty="0"/>
              <a:t>Pegaremos folios con cada pregunta y los grupos irán completando este mapeo con sus </a:t>
            </a:r>
            <a:r>
              <a:rPr lang="es-ES" dirty="0" err="1"/>
              <a:t>posits</a:t>
            </a:r>
            <a:r>
              <a:rPr lang="es-ES" dirty="0"/>
              <a:t>.</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g1252be647d8_0_1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4" name="Google Shape;1274;g1252be647d8_0_1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Esta actividad también se realizará al aire libre. </a:t>
            </a:r>
          </a:p>
          <a:p>
            <a:pPr marL="0" lvl="0" indent="0" algn="l" rtl="0">
              <a:spcBef>
                <a:spcPts val="0"/>
              </a:spcBef>
              <a:spcAft>
                <a:spcPts val="0"/>
              </a:spcAft>
              <a:buNone/>
            </a:pPr>
            <a:r>
              <a:rPr lang="es-ES" dirty="0"/>
              <a:t>Habrá un espacio designado para la A, B, C y otro</a:t>
            </a:r>
          </a:p>
          <a:p>
            <a:pPr marL="0" lvl="0" indent="0" algn="l" rtl="0">
              <a:spcBef>
                <a:spcPts val="0"/>
              </a:spcBef>
              <a:spcAft>
                <a:spcPts val="0"/>
              </a:spcAft>
              <a:buNone/>
            </a:pPr>
            <a:endParaRPr lang="es-ES" dirty="0"/>
          </a:p>
          <a:p>
            <a:pPr marL="0" lvl="0" indent="0" algn="l" rtl="0">
              <a:spcBef>
                <a:spcPts val="0"/>
              </a:spcBef>
              <a:spcAft>
                <a:spcPts val="0"/>
              </a:spcAft>
              <a:buNone/>
            </a:pPr>
            <a:r>
              <a:rPr lang="es-ES" dirty="0"/>
              <a:t>Después de acercarnos al problema, cada alumno podrá elegir qué haría ante esta situación y posicionarse en el lugar que considere. </a:t>
            </a:r>
          </a:p>
          <a:p>
            <a:pPr marL="0" lvl="0" indent="0" algn="l" rtl="0">
              <a:spcBef>
                <a:spcPts val="0"/>
              </a:spcBef>
              <a:spcAft>
                <a:spcPts val="0"/>
              </a:spcAft>
              <a:buNone/>
            </a:pPr>
            <a:r>
              <a:rPr lang="es-ES" dirty="0"/>
              <a:t>En el caso de elegir otra opción, podrá compartirla con el grupo.</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0"/>
        <p:cNvGrpSpPr/>
        <p:nvPr/>
      </p:nvGrpSpPr>
      <p:grpSpPr>
        <a:xfrm>
          <a:off x="0" y="0"/>
          <a:ext cx="0" cy="0"/>
          <a:chOff x="0" y="0"/>
          <a:chExt cx="0" cy="0"/>
        </a:xfrm>
      </p:grpSpPr>
      <p:sp>
        <p:nvSpPr>
          <p:cNvPr id="1471" name="Google Shape;1471;g1252be647d8_0_2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2" name="Google Shape;1472;g1252be647d8_0_2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0">
          <a:extLst>
            <a:ext uri="{FF2B5EF4-FFF2-40B4-BE49-F238E27FC236}">
              <a16:creationId xmlns:a16="http://schemas.microsoft.com/office/drawing/2014/main" id="{26126859-51FD-1ED4-E9A7-0EDF033F855E}"/>
            </a:ext>
          </a:extLst>
        </p:cNvPr>
        <p:cNvGrpSpPr/>
        <p:nvPr/>
      </p:nvGrpSpPr>
      <p:grpSpPr>
        <a:xfrm>
          <a:off x="0" y="0"/>
          <a:ext cx="0" cy="0"/>
          <a:chOff x="0" y="0"/>
          <a:chExt cx="0" cy="0"/>
        </a:xfrm>
      </p:grpSpPr>
      <p:sp>
        <p:nvSpPr>
          <p:cNvPr id="1471" name="Google Shape;1471;g1252be647d8_0_2345:notes">
            <a:extLst>
              <a:ext uri="{FF2B5EF4-FFF2-40B4-BE49-F238E27FC236}">
                <a16:creationId xmlns:a16="http://schemas.microsoft.com/office/drawing/2014/main" id="{530EA497-948D-CC94-2426-5DF47136004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2" name="Google Shape;1472;g1252be647d8_0_2345:notes">
            <a:extLst>
              <a:ext uri="{FF2B5EF4-FFF2-40B4-BE49-F238E27FC236}">
                <a16:creationId xmlns:a16="http://schemas.microsoft.com/office/drawing/2014/main" id="{5996BEDE-F3F0-25A9-36D3-9E542509811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490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75050" y="1314675"/>
            <a:ext cx="6993900" cy="18072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000">
                <a:latin typeface="Sawarabi Mincho"/>
                <a:ea typeface="Sawarabi Mincho"/>
                <a:cs typeface="Sawarabi Mincho"/>
                <a:sym typeface="Sawarabi Mincho"/>
              </a:defRPr>
            </a:lvl1pPr>
            <a:lvl2pPr lvl="1" algn="ctr">
              <a:spcBef>
                <a:spcPts val="0"/>
              </a:spcBef>
              <a:spcAft>
                <a:spcPts val="0"/>
              </a:spcAft>
              <a:buClr>
                <a:schemeClr val="accent1"/>
              </a:buClr>
              <a:buSzPts val="5200"/>
              <a:buNone/>
              <a:defRPr sz="5200">
                <a:solidFill>
                  <a:schemeClr val="accent1"/>
                </a:solidFill>
              </a:defRPr>
            </a:lvl2pPr>
            <a:lvl3pPr lvl="2" algn="ctr">
              <a:spcBef>
                <a:spcPts val="0"/>
              </a:spcBef>
              <a:spcAft>
                <a:spcPts val="0"/>
              </a:spcAft>
              <a:buClr>
                <a:schemeClr val="accent1"/>
              </a:buClr>
              <a:buSzPts val="5200"/>
              <a:buNone/>
              <a:defRPr sz="5200">
                <a:solidFill>
                  <a:schemeClr val="accent1"/>
                </a:solidFill>
              </a:defRPr>
            </a:lvl3pPr>
            <a:lvl4pPr lvl="3" algn="ctr">
              <a:spcBef>
                <a:spcPts val="0"/>
              </a:spcBef>
              <a:spcAft>
                <a:spcPts val="0"/>
              </a:spcAft>
              <a:buClr>
                <a:schemeClr val="accent1"/>
              </a:buClr>
              <a:buSzPts val="5200"/>
              <a:buNone/>
              <a:defRPr sz="5200">
                <a:solidFill>
                  <a:schemeClr val="accent1"/>
                </a:solidFill>
              </a:defRPr>
            </a:lvl4pPr>
            <a:lvl5pPr lvl="4" algn="ctr">
              <a:spcBef>
                <a:spcPts val="0"/>
              </a:spcBef>
              <a:spcAft>
                <a:spcPts val="0"/>
              </a:spcAft>
              <a:buClr>
                <a:schemeClr val="accent1"/>
              </a:buClr>
              <a:buSzPts val="5200"/>
              <a:buNone/>
              <a:defRPr sz="5200">
                <a:solidFill>
                  <a:schemeClr val="accent1"/>
                </a:solidFill>
              </a:defRPr>
            </a:lvl5pPr>
            <a:lvl6pPr lvl="5" algn="ctr">
              <a:spcBef>
                <a:spcPts val="0"/>
              </a:spcBef>
              <a:spcAft>
                <a:spcPts val="0"/>
              </a:spcAft>
              <a:buClr>
                <a:schemeClr val="accent1"/>
              </a:buClr>
              <a:buSzPts val="5200"/>
              <a:buNone/>
              <a:defRPr sz="5200">
                <a:solidFill>
                  <a:schemeClr val="accent1"/>
                </a:solidFill>
              </a:defRPr>
            </a:lvl6pPr>
            <a:lvl7pPr lvl="6" algn="ctr">
              <a:spcBef>
                <a:spcPts val="0"/>
              </a:spcBef>
              <a:spcAft>
                <a:spcPts val="0"/>
              </a:spcAft>
              <a:buClr>
                <a:schemeClr val="accent1"/>
              </a:buClr>
              <a:buSzPts val="5200"/>
              <a:buNone/>
              <a:defRPr sz="5200">
                <a:solidFill>
                  <a:schemeClr val="accent1"/>
                </a:solidFill>
              </a:defRPr>
            </a:lvl7pPr>
            <a:lvl8pPr lvl="7" algn="ctr">
              <a:spcBef>
                <a:spcPts val="0"/>
              </a:spcBef>
              <a:spcAft>
                <a:spcPts val="0"/>
              </a:spcAft>
              <a:buClr>
                <a:schemeClr val="accent1"/>
              </a:buClr>
              <a:buSzPts val="5200"/>
              <a:buNone/>
              <a:defRPr sz="5200">
                <a:solidFill>
                  <a:schemeClr val="accent1"/>
                </a:solidFill>
              </a:defRPr>
            </a:lvl8pPr>
            <a:lvl9pPr lvl="8" algn="ctr">
              <a:spcBef>
                <a:spcPts val="0"/>
              </a:spcBef>
              <a:spcAft>
                <a:spcPts val="0"/>
              </a:spcAft>
              <a:buClr>
                <a:schemeClr val="accent1"/>
              </a:buClr>
              <a:buSzPts val="5200"/>
              <a:buNone/>
              <a:defRPr sz="5200">
                <a:solidFill>
                  <a:schemeClr val="accent1"/>
                </a:solidFill>
              </a:defRPr>
            </a:lvl9pPr>
          </a:lstStyle>
          <a:p>
            <a:endParaRPr/>
          </a:p>
        </p:txBody>
      </p:sp>
      <p:sp>
        <p:nvSpPr>
          <p:cNvPr id="10" name="Google Shape;10;p2"/>
          <p:cNvSpPr txBox="1">
            <a:spLocks noGrp="1"/>
          </p:cNvSpPr>
          <p:nvPr>
            <p:ph type="subTitle" idx="1"/>
          </p:nvPr>
        </p:nvSpPr>
        <p:spPr>
          <a:xfrm>
            <a:off x="2392500" y="3235386"/>
            <a:ext cx="4359000" cy="366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800">
                <a:latin typeface="Belleza"/>
                <a:ea typeface="Belleza"/>
                <a:cs typeface="Belleza"/>
                <a:sym typeface="Belleza"/>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11" name="Google Shape;11;p2"/>
          <p:cNvSpPr/>
          <p:nvPr/>
        </p:nvSpPr>
        <p:spPr>
          <a:xfrm>
            <a:off x="5362000" y="3505350"/>
            <a:ext cx="3782000" cy="1473339"/>
          </a:xfrm>
          <a:custGeom>
            <a:avLst/>
            <a:gdLst/>
            <a:ahLst/>
            <a:cxnLst/>
            <a:rect l="l" t="t" r="r" b="b"/>
            <a:pathLst>
              <a:path w="151280" h="56607" extrusionOk="0">
                <a:moveTo>
                  <a:pt x="127271" y="1"/>
                </a:moveTo>
                <a:cubicBezTo>
                  <a:pt x="125127" y="1"/>
                  <a:pt x="122955" y="198"/>
                  <a:pt x="120762" y="618"/>
                </a:cubicBezTo>
                <a:cubicBezTo>
                  <a:pt x="104136" y="3840"/>
                  <a:pt x="93528" y="18825"/>
                  <a:pt x="79424" y="26788"/>
                </a:cubicBezTo>
                <a:cubicBezTo>
                  <a:pt x="76161" y="28632"/>
                  <a:pt x="71835" y="29257"/>
                  <a:pt x="67398" y="29257"/>
                </a:cubicBezTo>
                <a:cubicBezTo>
                  <a:pt x="62617" y="29257"/>
                  <a:pt x="57708" y="28531"/>
                  <a:pt x="53861" y="27822"/>
                </a:cubicBezTo>
                <a:cubicBezTo>
                  <a:pt x="48212" y="26760"/>
                  <a:pt x="42866" y="25261"/>
                  <a:pt x="37285" y="25261"/>
                </a:cubicBezTo>
                <a:cubicBezTo>
                  <a:pt x="35358" y="25261"/>
                  <a:pt x="33403" y="25440"/>
                  <a:pt x="31399" y="25877"/>
                </a:cubicBezTo>
                <a:cubicBezTo>
                  <a:pt x="20912" y="28187"/>
                  <a:pt x="12797" y="35117"/>
                  <a:pt x="6900" y="43658"/>
                </a:cubicBezTo>
                <a:cubicBezTo>
                  <a:pt x="4134" y="47731"/>
                  <a:pt x="1824" y="52138"/>
                  <a:pt x="0" y="56606"/>
                </a:cubicBezTo>
                <a:lnTo>
                  <a:pt x="151279" y="56606"/>
                </a:lnTo>
                <a:lnTo>
                  <a:pt x="151279" y="7730"/>
                </a:lnTo>
                <a:cubicBezTo>
                  <a:pt x="143964" y="3137"/>
                  <a:pt x="135831" y="1"/>
                  <a:pt x="127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8850" y="3888150"/>
            <a:ext cx="9202853" cy="1314203"/>
          </a:xfrm>
          <a:custGeom>
            <a:avLst/>
            <a:gdLst/>
            <a:ahLst/>
            <a:cxnLst/>
            <a:rect l="l" t="t" r="r" b="b"/>
            <a:pathLst>
              <a:path w="289216" h="58422" extrusionOk="0">
                <a:moveTo>
                  <a:pt x="56388" y="1"/>
                </a:moveTo>
                <a:cubicBezTo>
                  <a:pt x="47185" y="1"/>
                  <a:pt x="37885" y="1280"/>
                  <a:pt x="28876" y="3223"/>
                </a:cubicBezTo>
                <a:cubicBezTo>
                  <a:pt x="17295" y="5746"/>
                  <a:pt x="7143" y="11582"/>
                  <a:pt x="0" y="17479"/>
                </a:cubicBezTo>
                <a:lnTo>
                  <a:pt x="0" y="58422"/>
                </a:lnTo>
                <a:lnTo>
                  <a:pt x="289215" y="58422"/>
                </a:lnTo>
                <a:lnTo>
                  <a:pt x="289215" y="45503"/>
                </a:lnTo>
                <a:cubicBezTo>
                  <a:pt x="266836" y="35074"/>
                  <a:pt x="242148" y="29634"/>
                  <a:pt x="217463" y="29634"/>
                </a:cubicBezTo>
                <a:cubicBezTo>
                  <a:pt x="206106" y="29634"/>
                  <a:pt x="194750" y="30786"/>
                  <a:pt x="183621" y="33132"/>
                </a:cubicBezTo>
                <a:cubicBezTo>
                  <a:pt x="173852" y="35195"/>
                  <a:pt x="164058" y="38129"/>
                  <a:pt x="154133" y="38129"/>
                </a:cubicBezTo>
                <a:cubicBezTo>
                  <a:pt x="152940" y="38129"/>
                  <a:pt x="151746" y="38087"/>
                  <a:pt x="150550" y="37996"/>
                </a:cubicBezTo>
                <a:cubicBezTo>
                  <a:pt x="148575" y="37844"/>
                  <a:pt x="146660" y="37540"/>
                  <a:pt x="144805" y="37145"/>
                </a:cubicBezTo>
                <a:cubicBezTo>
                  <a:pt x="122617" y="32555"/>
                  <a:pt x="105443" y="12767"/>
                  <a:pt x="83771" y="4621"/>
                </a:cubicBezTo>
                <a:cubicBezTo>
                  <a:pt x="75017" y="1325"/>
                  <a:pt x="65753" y="1"/>
                  <a:pt x="56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58827" y="-58850"/>
            <a:ext cx="2967901" cy="1473341"/>
          </a:xfrm>
          <a:custGeom>
            <a:avLst/>
            <a:gdLst/>
            <a:ahLst/>
            <a:cxnLst/>
            <a:rect l="l" t="t" r="r" b="b"/>
            <a:pathLst>
              <a:path w="26202" h="13557" extrusionOk="0">
                <a:moveTo>
                  <a:pt x="1" y="0"/>
                </a:moveTo>
                <a:cubicBezTo>
                  <a:pt x="2797" y="4803"/>
                  <a:pt x="7478" y="8420"/>
                  <a:pt x="12615" y="10578"/>
                </a:cubicBezTo>
                <a:cubicBezTo>
                  <a:pt x="16901" y="12371"/>
                  <a:pt x="21521" y="13253"/>
                  <a:pt x="26202" y="13557"/>
                </a:cubicBezTo>
                <a:lnTo>
                  <a:pt x="262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5296476" y="4377474"/>
            <a:ext cx="3036439" cy="825043"/>
            <a:chOff x="3229050" y="3536825"/>
            <a:chExt cx="1467375" cy="435425"/>
          </a:xfrm>
        </p:grpSpPr>
        <p:sp>
          <p:nvSpPr>
            <p:cNvPr id="15" name="Google Shape;15;p2"/>
            <p:cNvSpPr/>
            <p:nvPr/>
          </p:nvSpPr>
          <p:spPr>
            <a:xfrm>
              <a:off x="4121175" y="3608250"/>
              <a:ext cx="575250" cy="362500"/>
            </a:xfrm>
            <a:custGeom>
              <a:avLst/>
              <a:gdLst/>
              <a:ahLst/>
              <a:cxnLst/>
              <a:rect l="l" t="t" r="r" b="b"/>
              <a:pathLst>
                <a:path w="23010" h="14500" extrusionOk="0">
                  <a:moveTo>
                    <a:pt x="23010" y="0"/>
                  </a:moveTo>
                  <a:cubicBezTo>
                    <a:pt x="21885" y="487"/>
                    <a:pt x="20791" y="1064"/>
                    <a:pt x="19818" y="1854"/>
                  </a:cubicBezTo>
                  <a:cubicBezTo>
                    <a:pt x="18967" y="2614"/>
                    <a:pt x="18268" y="3465"/>
                    <a:pt x="17873" y="4438"/>
                  </a:cubicBezTo>
                  <a:cubicBezTo>
                    <a:pt x="17356" y="5593"/>
                    <a:pt x="17174" y="6839"/>
                    <a:pt x="16444" y="7873"/>
                  </a:cubicBezTo>
                  <a:cubicBezTo>
                    <a:pt x="15198" y="9636"/>
                    <a:pt x="12918" y="10365"/>
                    <a:pt x="10882" y="10669"/>
                  </a:cubicBezTo>
                  <a:cubicBezTo>
                    <a:pt x="8541" y="11064"/>
                    <a:pt x="6170" y="10973"/>
                    <a:pt x="3921" y="11733"/>
                  </a:cubicBezTo>
                  <a:cubicBezTo>
                    <a:pt x="2827" y="12128"/>
                    <a:pt x="1824" y="12736"/>
                    <a:pt x="1003" y="13526"/>
                  </a:cubicBezTo>
                  <a:lnTo>
                    <a:pt x="0" y="14499"/>
                  </a:lnTo>
                  <a:lnTo>
                    <a:pt x="699" y="14499"/>
                  </a:lnTo>
                  <a:cubicBezTo>
                    <a:pt x="1185" y="14013"/>
                    <a:pt x="1641" y="13557"/>
                    <a:pt x="2158" y="13131"/>
                  </a:cubicBezTo>
                  <a:cubicBezTo>
                    <a:pt x="4195" y="11703"/>
                    <a:pt x="6778" y="11551"/>
                    <a:pt x="9149" y="11307"/>
                  </a:cubicBezTo>
                  <a:cubicBezTo>
                    <a:pt x="11277" y="11125"/>
                    <a:pt x="13496" y="10791"/>
                    <a:pt x="15319" y="9575"/>
                  </a:cubicBezTo>
                  <a:cubicBezTo>
                    <a:pt x="16201" y="8967"/>
                    <a:pt x="16900" y="8146"/>
                    <a:pt x="17356" y="7174"/>
                  </a:cubicBezTo>
                  <a:cubicBezTo>
                    <a:pt x="17842" y="6019"/>
                    <a:pt x="18085" y="4772"/>
                    <a:pt x="18754" y="3709"/>
                  </a:cubicBezTo>
                  <a:cubicBezTo>
                    <a:pt x="19757" y="2189"/>
                    <a:pt x="21338" y="1216"/>
                    <a:pt x="23010" y="487"/>
                  </a:cubicBezTo>
                  <a:lnTo>
                    <a:pt x="2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285300" y="3700950"/>
              <a:ext cx="410375" cy="271300"/>
            </a:xfrm>
            <a:custGeom>
              <a:avLst/>
              <a:gdLst/>
              <a:ahLst/>
              <a:cxnLst/>
              <a:rect l="l" t="t" r="r" b="b"/>
              <a:pathLst>
                <a:path w="16415" h="10852" extrusionOk="0">
                  <a:moveTo>
                    <a:pt x="16414" y="1"/>
                  </a:moveTo>
                  <a:cubicBezTo>
                    <a:pt x="15958" y="274"/>
                    <a:pt x="15563" y="578"/>
                    <a:pt x="15168" y="912"/>
                  </a:cubicBezTo>
                  <a:cubicBezTo>
                    <a:pt x="14256" y="1733"/>
                    <a:pt x="13831" y="2706"/>
                    <a:pt x="13527" y="3861"/>
                  </a:cubicBezTo>
                  <a:cubicBezTo>
                    <a:pt x="13223" y="4955"/>
                    <a:pt x="13010" y="6171"/>
                    <a:pt x="12128" y="6961"/>
                  </a:cubicBezTo>
                  <a:cubicBezTo>
                    <a:pt x="10639" y="8359"/>
                    <a:pt x="8268" y="8147"/>
                    <a:pt x="6353" y="8238"/>
                  </a:cubicBezTo>
                  <a:cubicBezTo>
                    <a:pt x="5320" y="8299"/>
                    <a:pt x="4256" y="8390"/>
                    <a:pt x="3283" y="8755"/>
                  </a:cubicBezTo>
                  <a:cubicBezTo>
                    <a:pt x="2280" y="9089"/>
                    <a:pt x="1368" y="9697"/>
                    <a:pt x="578" y="10335"/>
                  </a:cubicBezTo>
                  <a:cubicBezTo>
                    <a:pt x="396" y="10487"/>
                    <a:pt x="213" y="10639"/>
                    <a:pt x="1" y="10852"/>
                  </a:cubicBezTo>
                  <a:lnTo>
                    <a:pt x="760" y="10852"/>
                  </a:lnTo>
                  <a:cubicBezTo>
                    <a:pt x="1368" y="10335"/>
                    <a:pt x="1976" y="9879"/>
                    <a:pt x="2675" y="9545"/>
                  </a:cubicBezTo>
                  <a:cubicBezTo>
                    <a:pt x="3648" y="9058"/>
                    <a:pt x="4712" y="8876"/>
                    <a:pt x="5836" y="8785"/>
                  </a:cubicBezTo>
                  <a:cubicBezTo>
                    <a:pt x="7751" y="8633"/>
                    <a:pt x="10031" y="8906"/>
                    <a:pt x="11794" y="7812"/>
                  </a:cubicBezTo>
                  <a:cubicBezTo>
                    <a:pt x="12706" y="7235"/>
                    <a:pt x="13253" y="6323"/>
                    <a:pt x="13557" y="5289"/>
                  </a:cubicBezTo>
                  <a:cubicBezTo>
                    <a:pt x="13952" y="4104"/>
                    <a:pt x="14074" y="2827"/>
                    <a:pt x="14864" y="1824"/>
                  </a:cubicBezTo>
                  <a:cubicBezTo>
                    <a:pt x="15290" y="1308"/>
                    <a:pt x="15837" y="882"/>
                    <a:pt x="16414" y="487"/>
                  </a:cubicBezTo>
                  <a:lnTo>
                    <a:pt x="164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230575" y="3868125"/>
              <a:ext cx="435450" cy="102625"/>
            </a:xfrm>
            <a:custGeom>
              <a:avLst/>
              <a:gdLst/>
              <a:ahLst/>
              <a:cxnLst/>
              <a:rect l="l" t="t" r="r" b="b"/>
              <a:pathLst>
                <a:path w="17418" h="4105" extrusionOk="0">
                  <a:moveTo>
                    <a:pt x="0" y="1"/>
                  </a:moveTo>
                  <a:lnTo>
                    <a:pt x="0" y="517"/>
                  </a:lnTo>
                  <a:cubicBezTo>
                    <a:pt x="1611" y="700"/>
                    <a:pt x="3253" y="912"/>
                    <a:pt x="4894" y="1125"/>
                  </a:cubicBezTo>
                  <a:cubicBezTo>
                    <a:pt x="6414" y="1308"/>
                    <a:pt x="7964" y="1490"/>
                    <a:pt x="9484" y="1672"/>
                  </a:cubicBezTo>
                  <a:cubicBezTo>
                    <a:pt x="10882" y="1885"/>
                    <a:pt x="12341" y="2068"/>
                    <a:pt x="13678" y="2554"/>
                  </a:cubicBezTo>
                  <a:cubicBezTo>
                    <a:pt x="14742" y="2949"/>
                    <a:pt x="15654" y="3496"/>
                    <a:pt x="16596" y="4104"/>
                  </a:cubicBezTo>
                  <a:lnTo>
                    <a:pt x="17417" y="4104"/>
                  </a:lnTo>
                  <a:cubicBezTo>
                    <a:pt x="16596" y="3587"/>
                    <a:pt x="15806" y="3040"/>
                    <a:pt x="14955" y="2584"/>
                  </a:cubicBezTo>
                  <a:cubicBezTo>
                    <a:pt x="12493" y="1338"/>
                    <a:pt x="9605" y="1216"/>
                    <a:pt x="6900" y="882"/>
                  </a:cubicBezTo>
                  <a:cubicBezTo>
                    <a:pt x="4590" y="578"/>
                    <a:pt x="2280" y="305"/>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229050" y="3798975"/>
              <a:ext cx="602625" cy="172525"/>
            </a:xfrm>
            <a:custGeom>
              <a:avLst/>
              <a:gdLst/>
              <a:ahLst/>
              <a:cxnLst/>
              <a:rect l="l" t="t" r="r" b="b"/>
              <a:pathLst>
                <a:path w="24105" h="6901" extrusionOk="0">
                  <a:moveTo>
                    <a:pt x="0" y="1"/>
                  </a:moveTo>
                  <a:lnTo>
                    <a:pt x="0" y="487"/>
                  </a:lnTo>
                  <a:cubicBezTo>
                    <a:pt x="122" y="548"/>
                    <a:pt x="274" y="609"/>
                    <a:pt x="396" y="639"/>
                  </a:cubicBezTo>
                  <a:cubicBezTo>
                    <a:pt x="3010" y="1642"/>
                    <a:pt x="5654" y="2250"/>
                    <a:pt x="8481" y="2250"/>
                  </a:cubicBezTo>
                  <a:cubicBezTo>
                    <a:pt x="9244" y="2250"/>
                    <a:pt x="10024" y="2223"/>
                    <a:pt x="10808" y="2223"/>
                  </a:cubicBezTo>
                  <a:cubicBezTo>
                    <a:pt x="11462" y="2223"/>
                    <a:pt x="12117" y="2242"/>
                    <a:pt x="12767" y="2311"/>
                  </a:cubicBezTo>
                  <a:cubicBezTo>
                    <a:pt x="14226" y="2463"/>
                    <a:pt x="15533" y="2949"/>
                    <a:pt x="16809" y="3648"/>
                  </a:cubicBezTo>
                  <a:cubicBezTo>
                    <a:pt x="17995" y="4286"/>
                    <a:pt x="19089" y="5046"/>
                    <a:pt x="20305" y="5685"/>
                  </a:cubicBezTo>
                  <a:cubicBezTo>
                    <a:pt x="21126" y="6141"/>
                    <a:pt x="22007" y="6536"/>
                    <a:pt x="22828" y="6900"/>
                  </a:cubicBezTo>
                  <a:lnTo>
                    <a:pt x="24104" y="6900"/>
                  </a:lnTo>
                  <a:cubicBezTo>
                    <a:pt x="22189" y="6201"/>
                    <a:pt x="20366" y="5289"/>
                    <a:pt x="18633" y="4256"/>
                  </a:cubicBezTo>
                  <a:cubicBezTo>
                    <a:pt x="17539" y="3587"/>
                    <a:pt x="16414" y="2888"/>
                    <a:pt x="15168" y="2432"/>
                  </a:cubicBezTo>
                  <a:cubicBezTo>
                    <a:pt x="13891" y="1946"/>
                    <a:pt x="12493" y="1824"/>
                    <a:pt x="11125" y="1794"/>
                  </a:cubicBezTo>
                  <a:cubicBezTo>
                    <a:pt x="10909" y="1789"/>
                    <a:pt x="10692" y="1787"/>
                    <a:pt x="10475" y="1787"/>
                  </a:cubicBezTo>
                  <a:cubicBezTo>
                    <a:pt x="9790" y="1787"/>
                    <a:pt x="9105" y="1805"/>
                    <a:pt x="8420" y="1805"/>
                  </a:cubicBezTo>
                  <a:cubicBezTo>
                    <a:pt x="7924" y="1805"/>
                    <a:pt x="7427" y="1796"/>
                    <a:pt x="6931" y="1764"/>
                  </a:cubicBezTo>
                  <a:cubicBezTo>
                    <a:pt x="5502" y="1642"/>
                    <a:pt x="4104" y="1368"/>
                    <a:pt x="2767" y="943"/>
                  </a:cubicBezTo>
                  <a:cubicBezTo>
                    <a:pt x="1824" y="700"/>
                    <a:pt x="912" y="335"/>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230575" y="3536825"/>
              <a:ext cx="1465100" cy="372675"/>
            </a:xfrm>
            <a:custGeom>
              <a:avLst/>
              <a:gdLst/>
              <a:ahLst/>
              <a:cxnLst/>
              <a:rect l="l" t="t" r="r" b="b"/>
              <a:pathLst>
                <a:path w="58604" h="14907" extrusionOk="0">
                  <a:moveTo>
                    <a:pt x="58603" y="0"/>
                  </a:moveTo>
                  <a:cubicBezTo>
                    <a:pt x="55716" y="882"/>
                    <a:pt x="52889" y="2310"/>
                    <a:pt x="51673" y="5137"/>
                  </a:cubicBezTo>
                  <a:cubicBezTo>
                    <a:pt x="51156" y="6231"/>
                    <a:pt x="51095" y="7569"/>
                    <a:pt x="50336" y="8541"/>
                  </a:cubicBezTo>
                  <a:cubicBezTo>
                    <a:pt x="49697" y="9392"/>
                    <a:pt x="48694" y="9879"/>
                    <a:pt x="47661" y="10122"/>
                  </a:cubicBezTo>
                  <a:cubicBezTo>
                    <a:pt x="46946" y="10287"/>
                    <a:pt x="46220" y="10339"/>
                    <a:pt x="45487" y="10339"/>
                  </a:cubicBezTo>
                  <a:cubicBezTo>
                    <a:pt x="44262" y="10339"/>
                    <a:pt x="43019" y="10194"/>
                    <a:pt x="41783" y="10194"/>
                  </a:cubicBezTo>
                  <a:cubicBezTo>
                    <a:pt x="41309" y="10194"/>
                    <a:pt x="40836" y="10215"/>
                    <a:pt x="40366" y="10274"/>
                  </a:cubicBezTo>
                  <a:cubicBezTo>
                    <a:pt x="39120" y="10426"/>
                    <a:pt x="38025" y="10943"/>
                    <a:pt x="36992" y="11702"/>
                  </a:cubicBezTo>
                  <a:cubicBezTo>
                    <a:pt x="36019" y="12432"/>
                    <a:pt x="35107" y="13222"/>
                    <a:pt x="34043" y="13709"/>
                  </a:cubicBezTo>
                  <a:cubicBezTo>
                    <a:pt x="32984" y="14211"/>
                    <a:pt x="31840" y="14416"/>
                    <a:pt x="30684" y="14416"/>
                  </a:cubicBezTo>
                  <a:cubicBezTo>
                    <a:pt x="29253" y="14416"/>
                    <a:pt x="27803" y="14102"/>
                    <a:pt x="26475" y="13648"/>
                  </a:cubicBezTo>
                  <a:cubicBezTo>
                    <a:pt x="23891" y="12736"/>
                    <a:pt x="21520" y="11277"/>
                    <a:pt x="19028" y="10213"/>
                  </a:cubicBezTo>
                  <a:cubicBezTo>
                    <a:pt x="16596" y="9210"/>
                    <a:pt x="14013" y="8481"/>
                    <a:pt x="11429" y="8025"/>
                  </a:cubicBezTo>
                  <a:cubicBezTo>
                    <a:pt x="7660" y="7325"/>
                    <a:pt x="3830" y="7143"/>
                    <a:pt x="0" y="7143"/>
                  </a:cubicBezTo>
                  <a:lnTo>
                    <a:pt x="0" y="7690"/>
                  </a:lnTo>
                  <a:cubicBezTo>
                    <a:pt x="3222" y="7690"/>
                    <a:pt x="6444" y="7842"/>
                    <a:pt x="9636" y="8298"/>
                  </a:cubicBezTo>
                  <a:cubicBezTo>
                    <a:pt x="12250" y="8663"/>
                    <a:pt x="14894" y="9240"/>
                    <a:pt x="17356" y="10152"/>
                  </a:cubicBezTo>
                  <a:cubicBezTo>
                    <a:pt x="19940" y="11095"/>
                    <a:pt x="22341" y="12493"/>
                    <a:pt x="24864" y="13557"/>
                  </a:cubicBezTo>
                  <a:cubicBezTo>
                    <a:pt x="26701" y="14344"/>
                    <a:pt x="28650" y="14906"/>
                    <a:pt x="30623" y="14906"/>
                  </a:cubicBezTo>
                  <a:cubicBezTo>
                    <a:pt x="31164" y="14906"/>
                    <a:pt x="31707" y="14864"/>
                    <a:pt x="32250" y="14772"/>
                  </a:cubicBezTo>
                  <a:cubicBezTo>
                    <a:pt x="33466" y="14590"/>
                    <a:pt x="34560" y="14104"/>
                    <a:pt x="35563" y="13374"/>
                  </a:cubicBezTo>
                  <a:cubicBezTo>
                    <a:pt x="36536" y="12706"/>
                    <a:pt x="37448" y="11854"/>
                    <a:pt x="38542" y="11277"/>
                  </a:cubicBezTo>
                  <a:cubicBezTo>
                    <a:pt x="39576" y="10779"/>
                    <a:pt x="40673" y="10648"/>
                    <a:pt x="41790" y="10648"/>
                  </a:cubicBezTo>
                  <a:cubicBezTo>
                    <a:pt x="43031" y="10648"/>
                    <a:pt x="44298" y="10810"/>
                    <a:pt x="45534" y="10810"/>
                  </a:cubicBezTo>
                  <a:cubicBezTo>
                    <a:pt x="45768" y="10810"/>
                    <a:pt x="46001" y="10804"/>
                    <a:pt x="46232" y="10791"/>
                  </a:cubicBezTo>
                  <a:cubicBezTo>
                    <a:pt x="48299" y="10639"/>
                    <a:pt x="50396" y="9879"/>
                    <a:pt x="51247" y="7842"/>
                  </a:cubicBezTo>
                  <a:cubicBezTo>
                    <a:pt x="51703" y="6718"/>
                    <a:pt x="51855" y="5593"/>
                    <a:pt x="52463" y="4559"/>
                  </a:cubicBezTo>
                  <a:cubicBezTo>
                    <a:pt x="52980" y="3678"/>
                    <a:pt x="53709" y="2918"/>
                    <a:pt x="54500" y="2341"/>
                  </a:cubicBezTo>
                  <a:cubicBezTo>
                    <a:pt x="55716" y="1429"/>
                    <a:pt x="57175" y="821"/>
                    <a:pt x="58603" y="335"/>
                  </a:cubicBezTo>
                  <a:lnTo>
                    <a:pt x="586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a:off x="7629693" y="2702483"/>
            <a:ext cx="1370976" cy="1674992"/>
            <a:chOff x="6175925" y="1941050"/>
            <a:chExt cx="403525" cy="559300"/>
          </a:xfrm>
        </p:grpSpPr>
        <p:sp>
          <p:nvSpPr>
            <p:cNvPr id="21" name="Google Shape;21;p2"/>
            <p:cNvSpPr/>
            <p:nvPr/>
          </p:nvSpPr>
          <p:spPr>
            <a:xfrm>
              <a:off x="6428950" y="2042875"/>
              <a:ext cx="21300" cy="15975"/>
            </a:xfrm>
            <a:custGeom>
              <a:avLst/>
              <a:gdLst/>
              <a:ahLst/>
              <a:cxnLst/>
              <a:rect l="l" t="t" r="r" b="b"/>
              <a:pathLst>
                <a:path w="852" h="639" extrusionOk="0">
                  <a:moveTo>
                    <a:pt x="366" y="0"/>
                  </a:moveTo>
                  <a:cubicBezTo>
                    <a:pt x="305" y="0"/>
                    <a:pt x="274" y="0"/>
                    <a:pt x="244" y="31"/>
                  </a:cubicBezTo>
                  <a:cubicBezTo>
                    <a:pt x="214" y="31"/>
                    <a:pt x="153" y="61"/>
                    <a:pt x="122" y="122"/>
                  </a:cubicBezTo>
                  <a:cubicBezTo>
                    <a:pt x="92" y="152"/>
                    <a:pt x="92" y="183"/>
                    <a:pt x="62" y="213"/>
                  </a:cubicBezTo>
                  <a:cubicBezTo>
                    <a:pt x="1" y="274"/>
                    <a:pt x="1" y="304"/>
                    <a:pt x="1" y="335"/>
                  </a:cubicBezTo>
                  <a:lnTo>
                    <a:pt x="1" y="426"/>
                  </a:lnTo>
                  <a:cubicBezTo>
                    <a:pt x="1" y="456"/>
                    <a:pt x="62" y="517"/>
                    <a:pt x="92" y="578"/>
                  </a:cubicBezTo>
                  <a:cubicBezTo>
                    <a:pt x="122" y="578"/>
                    <a:pt x="122" y="608"/>
                    <a:pt x="183" y="608"/>
                  </a:cubicBezTo>
                  <a:cubicBezTo>
                    <a:pt x="214" y="608"/>
                    <a:pt x="244" y="639"/>
                    <a:pt x="335" y="639"/>
                  </a:cubicBezTo>
                  <a:lnTo>
                    <a:pt x="518" y="639"/>
                  </a:lnTo>
                  <a:cubicBezTo>
                    <a:pt x="548" y="639"/>
                    <a:pt x="578" y="639"/>
                    <a:pt x="639" y="608"/>
                  </a:cubicBezTo>
                  <a:cubicBezTo>
                    <a:pt x="670" y="608"/>
                    <a:pt x="700" y="578"/>
                    <a:pt x="730" y="517"/>
                  </a:cubicBezTo>
                  <a:cubicBezTo>
                    <a:pt x="761" y="487"/>
                    <a:pt x="761" y="456"/>
                    <a:pt x="821" y="426"/>
                  </a:cubicBezTo>
                  <a:cubicBezTo>
                    <a:pt x="852" y="365"/>
                    <a:pt x="852" y="335"/>
                    <a:pt x="852" y="304"/>
                  </a:cubicBezTo>
                  <a:lnTo>
                    <a:pt x="852" y="213"/>
                  </a:lnTo>
                  <a:cubicBezTo>
                    <a:pt x="852" y="183"/>
                    <a:pt x="821" y="122"/>
                    <a:pt x="761" y="61"/>
                  </a:cubicBezTo>
                  <a:cubicBezTo>
                    <a:pt x="730" y="61"/>
                    <a:pt x="730" y="31"/>
                    <a:pt x="700" y="31"/>
                  </a:cubicBezTo>
                  <a:cubicBezTo>
                    <a:pt x="670" y="0"/>
                    <a:pt x="578" y="0"/>
                    <a:pt x="5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411475" y="2093025"/>
              <a:ext cx="22075" cy="15975"/>
            </a:xfrm>
            <a:custGeom>
              <a:avLst/>
              <a:gdLst/>
              <a:ahLst/>
              <a:cxnLst/>
              <a:rect l="l" t="t" r="r" b="b"/>
              <a:pathLst>
                <a:path w="883" h="639" extrusionOk="0">
                  <a:moveTo>
                    <a:pt x="335" y="1"/>
                  </a:moveTo>
                  <a:cubicBezTo>
                    <a:pt x="305" y="1"/>
                    <a:pt x="244" y="1"/>
                    <a:pt x="183" y="31"/>
                  </a:cubicBezTo>
                  <a:cubicBezTo>
                    <a:pt x="153" y="31"/>
                    <a:pt x="92" y="92"/>
                    <a:pt x="61" y="122"/>
                  </a:cubicBezTo>
                  <a:cubicBezTo>
                    <a:pt x="61" y="153"/>
                    <a:pt x="31" y="153"/>
                    <a:pt x="31" y="183"/>
                  </a:cubicBezTo>
                  <a:cubicBezTo>
                    <a:pt x="1" y="213"/>
                    <a:pt x="1" y="274"/>
                    <a:pt x="1" y="305"/>
                  </a:cubicBezTo>
                  <a:lnTo>
                    <a:pt x="1" y="396"/>
                  </a:lnTo>
                  <a:cubicBezTo>
                    <a:pt x="1" y="426"/>
                    <a:pt x="1" y="456"/>
                    <a:pt x="31" y="487"/>
                  </a:cubicBezTo>
                  <a:cubicBezTo>
                    <a:pt x="31" y="548"/>
                    <a:pt x="61" y="548"/>
                    <a:pt x="61" y="578"/>
                  </a:cubicBezTo>
                  <a:cubicBezTo>
                    <a:pt x="122" y="608"/>
                    <a:pt x="183" y="639"/>
                    <a:pt x="213" y="639"/>
                  </a:cubicBezTo>
                  <a:lnTo>
                    <a:pt x="639" y="639"/>
                  </a:lnTo>
                  <a:cubicBezTo>
                    <a:pt x="669" y="639"/>
                    <a:pt x="669" y="608"/>
                    <a:pt x="700" y="608"/>
                  </a:cubicBezTo>
                  <a:cubicBezTo>
                    <a:pt x="761" y="578"/>
                    <a:pt x="791" y="578"/>
                    <a:pt x="791" y="548"/>
                  </a:cubicBezTo>
                  <a:cubicBezTo>
                    <a:pt x="821" y="487"/>
                    <a:pt x="821" y="487"/>
                    <a:pt x="821" y="456"/>
                  </a:cubicBezTo>
                  <a:cubicBezTo>
                    <a:pt x="882" y="426"/>
                    <a:pt x="882" y="396"/>
                    <a:pt x="882" y="335"/>
                  </a:cubicBezTo>
                  <a:lnTo>
                    <a:pt x="882" y="274"/>
                  </a:lnTo>
                  <a:cubicBezTo>
                    <a:pt x="882" y="244"/>
                    <a:pt x="821" y="244"/>
                    <a:pt x="821" y="183"/>
                  </a:cubicBezTo>
                  <a:cubicBezTo>
                    <a:pt x="791" y="153"/>
                    <a:pt x="791" y="122"/>
                    <a:pt x="761" y="122"/>
                  </a:cubicBezTo>
                  <a:cubicBezTo>
                    <a:pt x="761" y="92"/>
                    <a:pt x="700" y="31"/>
                    <a:pt x="669" y="31"/>
                  </a:cubicBezTo>
                  <a:cubicBezTo>
                    <a:pt x="639" y="31"/>
                    <a:pt x="609" y="1"/>
                    <a:pt x="5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457075" y="2098350"/>
              <a:ext cx="20550" cy="17500"/>
            </a:xfrm>
            <a:custGeom>
              <a:avLst/>
              <a:gdLst/>
              <a:ahLst/>
              <a:cxnLst/>
              <a:rect l="l" t="t" r="r" b="b"/>
              <a:pathLst>
                <a:path w="822" h="700" extrusionOk="0">
                  <a:moveTo>
                    <a:pt x="426" y="0"/>
                  </a:moveTo>
                  <a:cubicBezTo>
                    <a:pt x="0" y="31"/>
                    <a:pt x="0" y="699"/>
                    <a:pt x="426" y="699"/>
                  </a:cubicBezTo>
                  <a:cubicBezTo>
                    <a:pt x="821" y="699"/>
                    <a:pt x="821" y="0"/>
                    <a:pt x="4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416050" y="2159900"/>
              <a:ext cx="25100" cy="21300"/>
            </a:xfrm>
            <a:custGeom>
              <a:avLst/>
              <a:gdLst/>
              <a:ahLst/>
              <a:cxnLst/>
              <a:rect l="l" t="t" r="r" b="b"/>
              <a:pathLst>
                <a:path w="1004" h="852" extrusionOk="0">
                  <a:moveTo>
                    <a:pt x="456" y="0"/>
                  </a:moveTo>
                  <a:cubicBezTo>
                    <a:pt x="426" y="0"/>
                    <a:pt x="334" y="0"/>
                    <a:pt x="304" y="31"/>
                  </a:cubicBezTo>
                  <a:cubicBezTo>
                    <a:pt x="274" y="31"/>
                    <a:pt x="243" y="61"/>
                    <a:pt x="182" y="61"/>
                  </a:cubicBezTo>
                  <a:lnTo>
                    <a:pt x="91" y="183"/>
                  </a:lnTo>
                  <a:cubicBezTo>
                    <a:pt x="30" y="213"/>
                    <a:pt x="30" y="213"/>
                    <a:pt x="30" y="244"/>
                  </a:cubicBezTo>
                  <a:cubicBezTo>
                    <a:pt x="0" y="304"/>
                    <a:pt x="0" y="365"/>
                    <a:pt x="0" y="396"/>
                  </a:cubicBezTo>
                  <a:lnTo>
                    <a:pt x="0" y="517"/>
                  </a:lnTo>
                  <a:cubicBezTo>
                    <a:pt x="0" y="547"/>
                    <a:pt x="30" y="608"/>
                    <a:pt x="30" y="639"/>
                  </a:cubicBezTo>
                  <a:lnTo>
                    <a:pt x="152" y="760"/>
                  </a:lnTo>
                  <a:cubicBezTo>
                    <a:pt x="182" y="791"/>
                    <a:pt x="243" y="821"/>
                    <a:pt x="304" y="821"/>
                  </a:cubicBezTo>
                  <a:cubicBezTo>
                    <a:pt x="334" y="821"/>
                    <a:pt x="426" y="851"/>
                    <a:pt x="456" y="851"/>
                  </a:cubicBezTo>
                  <a:lnTo>
                    <a:pt x="608" y="851"/>
                  </a:lnTo>
                  <a:cubicBezTo>
                    <a:pt x="638" y="851"/>
                    <a:pt x="730" y="851"/>
                    <a:pt x="760" y="821"/>
                  </a:cubicBezTo>
                  <a:cubicBezTo>
                    <a:pt x="790" y="821"/>
                    <a:pt x="851" y="791"/>
                    <a:pt x="882" y="760"/>
                  </a:cubicBezTo>
                  <a:cubicBezTo>
                    <a:pt x="912" y="699"/>
                    <a:pt x="942" y="669"/>
                    <a:pt x="942" y="639"/>
                  </a:cubicBezTo>
                  <a:cubicBezTo>
                    <a:pt x="1003" y="608"/>
                    <a:pt x="1003" y="517"/>
                    <a:pt x="1003" y="487"/>
                  </a:cubicBezTo>
                  <a:lnTo>
                    <a:pt x="1003" y="365"/>
                  </a:lnTo>
                  <a:cubicBezTo>
                    <a:pt x="1003" y="304"/>
                    <a:pt x="942" y="244"/>
                    <a:pt x="882" y="183"/>
                  </a:cubicBezTo>
                  <a:lnTo>
                    <a:pt x="790" y="92"/>
                  </a:lnTo>
                  <a:cubicBezTo>
                    <a:pt x="760" y="0"/>
                    <a:pt x="699" y="0"/>
                    <a:pt x="6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375000" y="2181175"/>
              <a:ext cx="20550" cy="16750"/>
            </a:xfrm>
            <a:custGeom>
              <a:avLst/>
              <a:gdLst/>
              <a:ahLst/>
              <a:cxnLst/>
              <a:rect l="l" t="t" r="r" b="b"/>
              <a:pathLst>
                <a:path w="822" h="670" extrusionOk="0">
                  <a:moveTo>
                    <a:pt x="396" y="0"/>
                  </a:moveTo>
                  <a:cubicBezTo>
                    <a:pt x="1" y="61"/>
                    <a:pt x="1" y="669"/>
                    <a:pt x="396" y="669"/>
                  </a:cubicBezTo>
                  <a:cubicBezTo>
                    <a:pt x="821" y="669"/>
                    <a:pt x="821" y="0"/>
                    <a:pt x="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346125" y="2224475"/>
              <a:ext cx="16750" cy="12950"/>
            </a:xfrm>
            <a:custGeom>
              <a:avLst/>
              <a:gdLst/>
              <a:ahLst/>
              <a:cxnLst/>
              <a:rect l="l" t="t" r="r" b="b"/>
              <a:pathLst>
                <a:path w="670" h="518" extrusionOk="0">
                  <a:moveTo>
                    <a:pt x="335" y="1"/>
                  </a:moveTo>
                  <a:cubicBezTo>
                    <a:pt x="1" y="1"/>
                    <a:pt x="1" y="518"/>
                    <a:pt x="335" y="518"/>
                  </a:cubicBezTo>
                  <a:cubicBezTo>
                    <a:pt x="669" y="518"/>
                    <a:pt x="669"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330925" y="2266275"/>
              <a:ext cx="16000" cy="12200"/>
            </a:xfrm>
            <a:custGeom>
              <a:avLst/>
              <a:gdLst/>
              <a:ahLst/>
              <a:cxnLst/>
              <a:rect l="l" t="t" r="r" b="b"/>
              <a:pathLst>
                <a:path w="640" h="488" extrusionOk="0">
                  <a:moveTo>
                    <a:pt x="335" y="1"/>
                  </a:moveTo>
                  <a:cubicBezTo>
                    <a:pt x="1" y="1"/>
                    <a:pt x="1" y="487"/>
                    <a:pt x="335" y="487"/>
                  </a:cubicBezTo>
                  <a:cubicBezTo>
                    <a:pt x="639" y="487"/>
                    <a:pt x="639"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304325" y="2276150"/>
              <a:ext cx="16750" cy="13725"/>
            </a:xfrm>
            <a:custGeom>
              <a:avLst/>
              <a:gdLst/>
              <a:ahLst/>
              <a:cxnLst/>
              <a:rect l="l" t="t" r="r" b="b"/>
              <a:pathLst>
                <a:path w="670" h="549" extrusionOk="0">
                  <a:moveTo>
                    <a:pt x="335" y="1"/>
                  </a:moveTo>
                  <a:cubicBezTo>
                    <a:pt x="1" y="1"/>
                    <a:pt x="1" y="548"/>
                    <a:pt x="335" y="548"/>
                  </a:cubicBezTo>
                  <a:cubicBezTo>
                    <a:pt x="670" y="548"/>
                    <a:pt x="670"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248100" y="2330225"/>
              <a:ext cx="12175" cy="12825"/>
            </a:xfrm>
            <a:custGeom>
              <a:avLst/>
              <a:gdLst/>
              <a:ahLst/>
              <a:cxnLst/>
              <a:rect l="l" t="t" r="r" b="b"/>
              <a:pathLst>
                <a:path w="487" h="513" extrusionOk="0">
                  <a:moveTo>
                    <a:pt x="294" y="0"/>
                  </a:moveTo>
                  <a:cubicBezTo>
                    <a:pt x="257" y="0"/>
                    <a:pt x="213" y="36"/>
                    <a:pt x="213" y="57"/>
                  </a:cubicBezTo>
                  <a:lnTo>
                    <a:pt x="31" y="239"/>
                  </a:lnTo>
                  <a:cubicBezTo>
                    <a:pt x="1" y="270"/>
                    <a:pt x="1" y="330"/>
                    <a:pt x="1" y="361"/>
                  </a:cubicBezTo>
                  <a:lnTo>
                    <a:pt x="1" y="422"/>
                  </a:lnTo>
                  <a:cubicBezTo>
                    <a:pt x="1" y="482"/>
                    <a:pt x="1" y="482"/>
                    <a:pt x="31" y="482"/>
                  </a:cubicBezTo>
                  <a:cubicBezTo>
                    <a:pt x="61" y="513"/>
                    <a:pt x="122" y="513"/>
                    <a:pt x="153" y="513"/>
                  </a:cubicBezTo>
                  <a:cubicBezTo>
                    <a:pt x="183" y="513"/>
                    <a:pt x="213" y="513"/>
                    <a:pt x="244" y="482"/>
                  </a:cubicBezTo>
                  <a:lnTo>
                    <a:pt x="457" y="270"/>
                  </a:lnTo>
                  <a:cubicBezTo>
                    <a:pt x="487" y="239"/>
                    <a:pt x="487" y="209"/>
                    <a:pt x="487" y="178"/>
                  </a:cubicBezTo>
                  <a:lnTo>
                    <a:pt x="487" y="87"/>
                  </a:lnTo>
                  <a:cubicBezTo>
                    <a:pt x="487" y="57"/>
                    <a:pt x="487" y="57"/>
                    <a:pt x="457" y="57"/>
                  </a:cubicBezTo>
                  <a:cubicBezTo>
                    <a:pt x="396" y="26"/>
                    <a:pt x="365" y="26"/>
                    <a:pt x="335" y="26"/>
                  </a:cubicBezTo>
                  <a:cubicBezTo>
                    <a:pt x="326" y="8"/>
                    <a:pt x="310" y="0"/>
                    <a:pt x="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6218475" y="2365075"/>
              <a:ext cx="13700" cy="9900"/>
            </a:xfrm>
            <a:custGeom>
              <a:avLst/>
              <a:gdLst/>
              <a:ahLst/>
              <a:cxnLst/>
              <a:rect l="l" t="t" r="r" b="b"/>
              <a:pathLst>
                <a:path w="548" h="396" extrusionOk="0">
                  <a:moveTo>
                    <a:pt x="274" y="0"/>
                  </a:moveTo>
                  <a:cubicBezTo>
                    <a:pt x="0" y="0"/>
                    <a:pt x="0" y="395"/>
                    <a:pt x="274" y="395"/>
                  </a:cubicBezTo>
                  <a:cubicBezTo>
                    <a:pt x="547" y="395"/>
                    <a:pt x="547"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6190350" y="2415200"/>
              <a:ext cx="19025" cy="14475"/>
            </a:xfrm>
            <a:custGeom>
              <a:avLst/>
              <a:gdLst/>
              <a:ahLst/>
              <a:cxnLst/>
              <a:rect l="l" t="t" r="r" b="b"/>
              <a:pathLst>
                <a:path w="761" h="579" extrusionOk="0">
                  <a:moveTo>
                    <a:pt x="339" y="0"/>
                  </a:moveTo>
                  <a:cubicBezTo>
                    <a:pt x="1" y="0"/>
                    <a:pt x="9" y="579"/>
                    <a:pt x="365" y="579"/>
                  </a:cubicBezTo>
                  <a:cubicBezTo>
                    <a:pt x="760" y="579"/>
                    <a:pt x="760" y="1"/>
                    <a:pt x="365" y="1"/>
                  </a:cubicBezTo>
                  <a:cubicBezTo>
                    <a:pt x="356" y="1"/>
                    <a:pt x="348" y="0"/>
                    <a:pt x="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6175925" y="2487400"/>
              <a:ext cx="16725" cy="12950"/>
            </a:xfrm>
            <a:custGeom>
              <a:avLst/>
              <a:gdLst/>
              <a:ahLst/>
              <a:cxnLst/>
              <a:rect l="l" t="t" r="r" b="b"/>
              <a:pathLst>
                <a:path w="669" h="518" extrusionOk="0">
                  <a:moveTo>
                    <a:pt x="334" y="1"/>
                  </a:moveTo>
                  <a:cubicBezTo>
                    <a:pt x="0" y="1"/>
                    <a:pt x="0" y="518"/>
                    <a:pt x="334" y="518"/>
                  </a:cubicBezTo>
                  <a:cubicBezTo>
                    <a:pt x="669" y="518"/>
                    <a:pt x="669"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253425" y="2460825"/>
              <a:ext cx="31175" cy="29650"/>
            </a:xfrm>
            <a:custGeom>
              <a:avLst/>
              <a:gdLst/>
              <a:ahLst/>
              <a:cxnLst/>
              <a:rect l="l" t="t" r="r" b="b"/>
              <a:pathLst>
                <a:path w="1247" h="1186" extrusionOk="0">
                  <a:moveTo>
                    <a:pt x="608" y="0"/>
                  </a:moveTo>
                  <a:cubicBezTo>
                    <a:pt x="517" y="30"/>
                    <a:pt x="426" y="61"/>
                    <a:pt x="396" y="152"/>
                  </a:cubicBezTo>
                  <a:cubicBezTo>
                    <a:pt x="304" y="213"/>
                    <a:pt x="244" y="274"/>
                    <a:pt x="152" y="334"/>
                  </a:cubicBezTo>
                  <a:cubicBezTo>
                    <a:pt x="122" y="365"/>
                    <a:pt x="92" y="456"/>
                    <a:pt x="61" y="486"/>
                  </a:cubicBezTo>
                  <a:cubicBezTo>
                    <a:pt x="0" y="578"/>
                    <a:pt x="0" y="608"/>
                    <a:pt x="0" y="669"/>
                  </a:cubicBezTo>
                  <a:cubicBezTo>
                    <a:pt x="0" y="760"/>
                    <a:pt x="0" y="821"/>
                    <a:pt x="61" y="881"/>
                  </a:cubicBezTo>
                  <a:cubicBezTo>
                    <a:pt x="92" y="942"/>
                    <a:pt x="92" y="973"/>
                    <a:pt x="152" y="1033"/>
                  </a:cubicBezTo>
                  <a:cubicBezTo>
                    <a:pt x="183" y="1064"/>
                    <a:pt x="244" y="1064"/>
                    <a:pt x="274" y="1094"/>
                  </a:cubicBezTo>
                  <a:cubicBezTo>
                    <a:pt x="335" y="1125"/>
                    <a:pt x="426" y="1185"/>
                    <a:pt x="548" y="1185"/>
                  </a:cubicBezTo>
                  <a:lnTo>
                    <a:pt x="699" y="1185"/>
                  </a:lnTo>
                  <a:lnTo>
                    <a:pt x="912" y="1064"/>
                  </a:lnTo>
                  <a:cubicBezTo>
                    <a:pt x="1003" y="973"/>
                    <a:pt x="1064" y="912"/>
                    <a:pt x="1095" y="821"/>
                  </a:cubicBezTo>
                  <a:cubicBezTo>
                    <a:pt x="1155" y="790"/>
                    <a:pt x="1186" y="699"/>
                    <a:pt x="1216" y="669"/>
                  </a:cubicBezTo>
                  <a:cubicBezTo>
                    <a:pt x="1247" y="608"/>
                    <a:pt x="1247" y="547"/>
                    <a:pt x="1247" y="486"/>
                  </a:cubicBezTo>
                  <a:cubicBezTo>
                    <a:pt x="1247" y="426"/>
                    <a:pt x="1247" y="365"/>
                    <a:pt x="1216" y="304"/>
                  </a:cubicBezTo>
                  <a:cubicBezTo>
                    <a:pt x="1186" y="213"/>
                    <a:pt x="1186" y="182"/>
                    <a:pt x="1095" y="152"/>
                  </a:cubicBezTo>
                  <a:cubicBezTo>
                    <a:pt x="1064" y="122"/>
                    <a:pt x="1034" y="122"/>
                    <a:pt x="1003" y="61"/>
                  </a:cubicBezTo>
                  <a:cubicBezTo>
                    <a:pt x="912" y="30"/>
                    <a:pt x="85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263300" y="2374950"/>
              <a:ext cx="30425" cy="28125"/>
            </a:xfrm>
            <a:custGeom>
              <a:avLst/>
              <a:gdLst/>
              <a:ahLst/>
              <a:cxnLst/>
              <a:rect l="l" t="t" r="r" b="b"/>
              <a:pathLst>
                <a:path w="1217" h="1125" extrusionOk="0">
                  <a:moveTo>
                    <a:pt x="517" y="0"/>
                  </a:moveTo>
                  <a:lnTo>
                    <a:pt x="304" y="122"/>
                  </a:lnTo>
                  <a:lnTo>
                    <a:pt x="274" y="152"/>
                  </a:lnTo>
                  <a:lnTo>
                    <a:pt x="213" y="213"/>
                  </a:lnTo>
                  <a:lnTo>
                    <a:pt x="183" y="243"/>
                  </a:lnTo>
                  <a:lnTo>
                    <a:pt x="153" y="274"/>
                  </a:lnTo>
                  <a:cubicBezTo>
                    <a:pt x="122" y="304"/>
                    <a:pt x="61" y="395"/>
                    <a:pt x="31" y="426"/>
                  </a:cubicBezTo>
                  <a:cubicBezTo>
                    <a:pt x="1" y="517"/>
                    <a:pt x="1" y="547"/>
                    <a:pt x="1" y="608"/>
                  </a:cubicBezTo>
                  <a:cubicBezTo>
                    <a:pt x="1" y="699"/>
                    <a:pt x="1" y="730"/>
                    <a:pt x="31" y="821"/>
                  </a:cubicBezTo>
                  <a:cubicBezTo>
                    <a:pt x="61" y="882"/>
                    <a:pt x="61" y="912"/>
                    <a:pt x="153" y="973"/>
                  </a:cubicBezTo>
                  <a:cubicBezTo>
                    <a:pt x="183" y="1003"/>
                    <a:pt x="213" y="1003"/>
                    <a:pt x="274" y="1034"/>
                  </a:cubicBezTo>
                  <a:cubicBezTo>
                    <a:pt x="335" y="1064"/>
                    <a:pt x="426" y="1125"/>
                    <a:pt x="517" y="1125"/>
                  </a:cubicBezTo>
                  <a:lnTo>
                    <a:pt x="639" y="1125"/>
                  </a:lnTo>
                  <a:cubicBezTo>
                    <a:pt x="760" y="1064"/>
                    <a:pt x="821" y="1034"/>
                    <a:pt x="912" y="1003"/>
                  </a:cubicBezTo>
                  <a:lnTo>
                    <a:pt x="943" y="973"/>
                  </a:lnTo>
                  <a:lnTo>
                    <a:pt x="973" y="912"/>
                  </a:lnTo>
                  <a:lnTo>
                    <a:pt x="1034" y="882"/>
                  </a:lnTo>
                  <a:lnTo>
                    <a:pt x="1064" y="851"/>
                  </a:lnTo>
                  <a:cubicBezTo>
                    <a:pt x="1095" y="821"/>
                    <a:pt x="1125" y="730"/>
                    <a:pt x="1186" y="699"/>
                  </a:cubicBezTo>
                  <a:cubicBezTo>
                    <a:pt x="1216" y="608"/>
                    <a:pt x="1216" y="578"/>
                    <a:pt x="1216" y="517"/>
                  </a:cubicBezTo>
                  <a:cubicBezTo>
                    <a:pt x="1216" y="426"/>
                    <a:pt x="1216" y="365"/>
                    <a:pt x="1186" y="304"/>
                  </a:cubicBezTo>
                  <a:cubicBezTo>
                    <a:pt x="1125" y="243"/>
                    <a:pt x="1125" y="213"/>
                    <a:pt x="1064" y="152"/>
                  </a:cubicBezTo>
                  <a:cubicBezTo>
                    <a:pt x="1034" y="122"/>
                    <a:pt x="973" y="122"/>
                    <a:pt x="943" y="92"/>
                  </a:cubicBezTo>
                  <a:cubicBezTo>
                    <a:pt x="882" y="61"/>
                    <a:pt x="791" y="0"/>
                    <a:pt x="6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313450" y="2376475"/>
              <a:ext cx="19025" cy="19000"/>
            </a:xfrm>
            <a:custGeom>
              <a:avLst/>
              <a:gdLst/>
              <a:ahLst/>
              <a:cxnLst/>
              <a:rect l="l" t="t" r="r" b="b"/>
              <a:pathLst>
                <a:path w="761" h="760" extrusionOk="0">
                  <a:moveTo>
                    <a:pt x="396" y="0"/>
                  </a:moveTo>
                  <a:cubicBezTo>
                    <a:pt x="183" y="0"/>
                    <a:pt x="1" y="182"/>
                    <a:pt x="1" y="365"/>
                  </a:cubicBezTo>
                  <a:cubicBezTo>
                    <a:pt x="1" y="547"/>
                    <a:pt x="183" y="760"/>
                    <a:pt x="396" y="760"/>
                  </a:cubicBezTo>
                  <a:cubicBezTo>
                    <a:pt x="578" y="760"/>
                    <a:pt x="761" y="547"/>
                    <a:pt x="761" y="365"/>
                  </a:cubicBezTo>
                  <a:cubicBezTo>
                    <a:pt x="761" y="182"/>
                    <a:pt x="578" y="0"/>
                    <a:pt x="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6306625" y="2357375"/>
              <a:ext cx="22800" cy="16825"/>
            </a:xfrm>
            <a:custGeom>
              <a:avLst/>
              <a:gdLst/>
              <a:ahLst/>
              <a:cxnLst/>
              <a:rect l="l" t="t" r="r" b="b"/>
              <a:pathLst>
                <a:path w="912" h="673" extrusionOk="0">
                  <a:moveTo>
                    <a:pt x="404" y="1"/>
                  </a:moveTo>
                  <a:cubicBezTo>
                    <a:pt x="1" y="1"/>
                    <a:pt x="18" y="673"/>
                    <a:pt x="456" y="673"/>
                  </a:cubicBezTo>
                  <a:cubicBezTo>
                    <a:pt x="912" y="673"/>
                    <a:pt x="912" y="4"/>
                    <a:pt x="456" y="4"/>
                  </a:cubicBezTo>
                  <a:cubicBezTo>
                    <a:pt x="438" y="2"/>
                    <a:pt x="420" y="1"/>
                    <a:pt x="4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276975" y="2295150"/>
              <a:ext cx="20550" cy="16750"/>
            </a:xfrm>
            <a:custGeom>
              <a:avLst/>
              <a:gdLst/>
              <a:ahLst/>
              <a:cxnLst/>
              <a:rect l="l" t="t" r="r" b="b"/>
              <a:pathLst>
                <a:path w="822" h="670" extrusionOk="0">
                  <a:moveTo>
                    <a:pt x="396" y="1"/>
                  </a:moveTo>
                  <a:cubicBezTo>
                    <a:pt x="1" y="1"/>
                    <a:pt x="1" y="669"/>
                    <a:pt x="396" y="669"/>
                  </a:cubicBezTo>
                  <a:cubicBezTo>
                    <a:pt x="821" y="669"/>
                    <a:pt x="821"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262550" y="2232075"/>
              <a:ext cx="19025" cy="19025"/>
            </a:xfrm>
            <a:custGeom>
              <a:avLst/>
              <a:gdLst/>
              <a:ahLst/>
              <a:cxnLst/>
              <a:rect l="l" t="t" r="r" b="b"/>
              <a:pathLst>
                <a:path w="761" h="761" extrusionOk="0">
                  <a:moveTo>
                    <a:pt x="365" y="1"/>
                  </a:moveTo>
                  <a:cubicBezTo>
                    <a:pt x="183" y="1"/>
                    <a:pt x="0" y="183"/>
                    <a:pt x="0" y="366"/>
                  </a:cubicBezTo>
                  <a:cubicBezTo>
                    <a:pt x="0" y="609"/>
                    <a:pt x="183" y="761"/>
                    <a:pt x="365" y="761"/>
                  </a:cubicBezTo>
                  <a:cubicBezTo>
                    <a:pt x="547" y="761"/>
                    <a:pt x="760" y="548"/>
                    <a:pt x="760" y="366"/>
                  </a:cubicBezTo>
                  <a:cubicBezTo>
                    <a:pt x="760" y="183"/>
                    <a:pt x="547" y="1"/>
                    <a:pt x="3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299775" y="2189675"/>
              <a:ext cx="25850" cy="24950"/>
            </a:xfrm>
            <a:custGeom>
              <a:avLst/>
              <a:gdLst/>
              <a:ahLst/>
              <a:cxnLst/>
              <a:rect l="l" t="t" r="r" b="b"/>
              <a:pathLst>
                <a:path w="1034" h="998" extrusionOk="0">
                  <a:moveTo>
                    <a:pt x="365" y="815"/>
                  </a:moveTo>
                  <a:cubicBezTo>
                    <a:pt x="365" y="815"/>
                    <a:pt x="378" y="828"/>
                    <a:pt x="395" y="837"/>
                  </a:cubicBezTo>
                  <a:lnTo>
                    <a:pt x="395" y="837"/>
                  </a:lnTo>
                  <a:cubicBezTo>
                    <a:pt x="389" y="815"/>
                    <a:pt x="365" y="815"/>
                    <a:pt x="365" y="815"/>
                  </a:cubicBezTo>
                  <a:close/>
                  <a:moveTo>
                    <a:pt x="427" y="1"/>
                  </a:moveTo>
                  <a:cubicBezTo>
                    <a:pt x="328" y="1"/>
                    <a:pt x="240" y="51"/>
                    <a:pt x="153" y="116"/>
                  </a:cubicBezTo>
                  <a:cubicBezTo>
                    <a:pt x="61" y="238"/>
                    <a:pt x="1" y="390"/>
                    <a:pt x="61" y="512"/>
                  </a:cubicBezTo>
                  <a:cubicBezTo>
                    <a:pt x="61" y="572"/>
                    <a:pt x="92" y="633"/>
                    <a:pt x="153" y="694"/>
                  </a:cubicBezTo>
                  <a:cubicBezTo>
                    <a:pt x="213" y="724"/>
                    <a:pt x="274" y="785"/>
                    <a:pt x="365" y="815"/>
                  </a:cubicBezTo>
                  <a:cubicBezTo>
                    <a:pt x="396" y="815"/>
                    <a:pt x="396" y="815"/>
                    <a:pt x="426" y="846"/>
                  </a:cubicBezTo>
                  <a:cubicBezTo>
                    <a:pt x="415" y="846"/>
                    <a:pt x="404" y="842"/>
                    <a:pt x="395" y="837"/>
                  </a:cubicBezTo>
                  <a:lnTo>
                    <a:pt x="395" y="837"/>
                  </a:lnTo>
                  <a:cubicBezTo>
                    <a:pt x="395" y="840"/>
                    <a:pt x="396" y="843"/>
                    <a:pt x="396" y="846"/>
                  </a:cubicBezTo>
                  <a:lnTo>
                    <a:pt x="426" y="876"/>
                  </a:lnTo>
                  <a:lnTo>
                    <a:pt x="517" y="967"/>
                  </a:lnTo>
                  <a:cubicBezTo>
                    <a:pt x="548" y="967"/>
                    <a:pt x="548" y="998"/>
                    <a:pt x="578" y="998"/>
                  </a:cubicBezTo>
                  <a:lnTo>
                    <a:pt x="700" y="998"/>
                  </a:lnTo>
                  <a:cubicBezTo>
                    <a:pt x="730" y="998"/>
                    <a:pt x="791" y="998"/>
                    <a:pt x="791" y="967"/>
                  </a:cubicBezTo>
                  <a:cubicBezTo>
                    <a:pt x="821" y="967"/>
                    <a:pt x="852" y="937"/>
                    <a:pt x="882" y="876"/>
                  </a:cubicBezTo>
                  <a:cubicBezTo>
                    <a:pt x="882" y="846"/>
                    <a:pt x="943" y="846"/>
                    <a:pt x="943" y="815"/>
                  </a:cubicBezTo>
                  <a:cubicBezTo>
                    <a:pt x="943" y="785"/>
                    <a:pt x="973" y="785"/>
                    <a:pt x="973" y="724"/>
                  </a:cubicBezTo>
                  <a:lnTo>
                    <a:pt x="973" y="633"/>
                  </a:lnTo>
                  <a:cubicBezTo>
                    <a:pt x="1034" y="542"/>
                    <a:pt x="1034" y="512"/>
                    <a:pt x="1004" y="481"/>
                  </a:cubicBezTo>
                  <a:lnTo>
                    <a:pt x="912" y="390"/>
                  </a:lnTo>
                  <a:lnTo>
                    <a:pt x="882" y="360"/>
                  </a:lnTo>
                  <a:lnTo>
                    <a:pt x="852" y="330"/>
                  </a:lnTo>
                  <a:lnTo>
                    <a:pt x="852" y="330"/>
                  </a:lnTo>
                  <a:cubicBezTo>
                    <a:pt x="852" y="330"/>
                    <a:pt x="852" y="329"/>
                    <a:pt x="852" y="329"/>
                  </a:cubicBezTo>
                  <a:lnTo>
                    <a:pt x="852" y="329"/>
                  </a:lnTo>
                  <a:cubicBezTo>
                    <a:pt x="852" y="329"/>
                    <a:pt x="852" y="329"/>
                    <a:pt x="852" y="329"/>
                  </a:cubicBezTo>
                  <a:cubicBezTo>
                    <a:pt x="852" y="238"/>
                    <a:pt x="821" y="208"/>
                    <a:pt x="730" y="116"/>
                  </a:cubicBezTo>
                  <a:cubicBezTo>
                    <a:pt x="700" y="86"/>
                    <a:pt x="608" y="56"/>
                    <a:pt x="548" y="25"/>
                  </a:cubicBezTo>
                  <a:cubicBezTo>
                    <a:pt x="505" y="8"/>
                    <a:pt x="465" y="1"/>
                    <a:pt x="4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476075" y="2042875"/>
              <a:ext cx="30425" cy="25850"/>
            </a:xfrm>
            <a:custGeom>
              <a:avLst/>
              <a:gdLst/>
              <a:ahLst/>
              <a:cxnLst/>
              <a:rect l="l" t="t" r="r" b="b"/>
              <a:pathLst>
                <a:path w="1217" h="1034" extrusionOk="0">
                  <a:moveTo>
                    <a:pt x="487" y="0"/>
                  </a:moveTo>
                  <a:cubicBezTo>
                    <a:pt x="426" y="0"/>
                    <a:pt x="335" y="0"/>
                    <a:pt x="304" y="31"/>
                  </a:cubicBezTo>
                  <a:cubicBezTo>
                    <a:pt x="213" y="61"/>
                    <a:pt x="183" y="61"/>
                    <a:pt x="152" y="152"/>
                  </a:cubicBezTo>
                  <a:cubicBezTo>
                    <a:pt x="122" y="183"/>
                    <a:pt x="61" y="274"/>
                    <a:pt x="31" y="304"/>
                  </a:cubicBezTo>
                  <a:cubicBezTo>
                    <a:pt x="0" y="365"/>
                    <a:pt x="0" y="426"/>
                    <a:pt x="0" y="487"/>
                  </a:cubicBezTo>
                  <a:lnTo>
                    <a:pt x="0" y="639"/>
                  </a:lnTo>
                  <a:lnTo>
                    <a:pt x="122" y="882"/>
                  </a:lnTo>
                  <a:cubicBezTo>
                    <a:pt x="152" y="912"/>
                    <a:pt x="183" y="912"/>
                    <a:pt x="213" y="943"/>
                  </a:cubicBezTo>
                  <a:cubicBezTo>
                    <a:pt x="304" y="973"/>
                    <a:pt x="365" y="1034"/>
                    <a:pt x="487" y="1034"/>
                  </a:cubicBezTo>
                  <a:lnTo>
                    <a:pt x="669" y="1034"/>
                  </a:lnTo>
                  <a:cubicBezTo>
                    <a:pt x="760" y="1034"/>
                    <a:pt x="821" y="1034"/>
                    <a:pt x="882" y="973"/>
                  </a:cubicBezTo>
                  <a:cubicBezTo>
                    <a:pt x="943" y="943"/>
                    <a:pt x="973" y="912"/>
                    <a:pt x="1064" y="882"/>
                  </a:cubicBezTo>
                  <a:cubicBezTo>
                    <a:pt x="1095" y="821"/>
                    <a:pt x="1125" y="760"/>
                    <a:pt x="1186" y="669"/>
                  </a:cubicBezTo>
                  <a:cubicBezTo>
                    <a:pt x="1216" y="608"/>
                    <a:pt x="1216" y="548"/>
                    <a:pt x="1216" y="487"/>
                  </a:cubicBezTo>
                  <a:cubicBezTo>
                    <a:pt x="1216" y="456"/>
                    <a:pt x="1216" y="426"/>
                    <a:pt x="1186" y="335"/>
                  </a:cubicBezTo>
                  <a:cubicBezTo>
                    <a:pt x="1125" y="274"/>
                    <a:pt x="1095" y="183"/>
                    <a:pt x="1034" y="122"/>
                  </a:cubicBezTo>
                  <a:cubicBezTo>
                    <a:pt x="973" y="61"/>
                    <a:pt x="943" y="61"/>
                    <a:pt x="912" y="31"/>
                  </a:cubicBezTo>
                  <a:cubicBezTo>
                    <a:pt x="882" y="31"/>
                    <a:pt x="791" y="0"/>
                    <a:pt x="6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518625" y="2114300"/>
              <a:ext cx="10675" cy="7625"/>
            </a:xfrm>
            <a:custGeom>
              <a:avLst/>
              <a:gdLst/>
              <a:ahLst/>
              <a:cxnLst/>
              <a:rect l="l" t="t" r="r" b="b"/>
              <a:pathLst>
                <a:path w="427" h="305" extrusionOk="0">
                  <a:moveTo>
                    <a:pt x="244" y="1"/>
                  </a:moveTo>
                  <a:cubicBezTo>
                    <a:pt x="0" y="1"/>
                    <a:pt x="0" y="305"/>
                    <a:pt x="244" y="305"/>
                  </a:cubicBezTo>
                  <a:cubicBezTo>
                    <a:pt x="426" y="305"/>
                    <a:pt x="426"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515575" y="2106700"/>
              <a:ext cx="17500" cy="12950"/>
            </a:xfrm>
            <a:custGeom>
              <a:avLst/>
              <a:gdLst/>
              <a:ahLst/>
              <a:cxnLst/>
              <a:rect l="l" t="t" r="r" b="b"/>
              <a:pathLst>
                <a:path w="700" h="518" extrusionOk="0">
                  <a:moveTo>
                    <a:pt x="366" y="1"/>
                  </a:moveTo>
                  <a:cubicBezTo>
                    <a:pt x="1" y="1"/>
                    <a:pt x="1" y="517"/>
                    <a:pt x="366" y="517"/>
                  </a:cubicBezTo>
                  <a:cubicBezTo>
                    <a:pt x="700" y="517"/>
                    <a:pt x="700" y="1"/>
                    <a:pt x="3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461625" y="2188975"/>
              <a:ext cx="22825" cy="27750"/>
            </a:xfrm>
            <a:custGeom>
              <a:avLst/>
              <a:gdLst/>
              <a:ahLst/>
              <a:cxnLst/>
              <a:rect l="l" t="t" r="r" b="b"/>
              <a:pathLst>
                <a:path w="913" h="1110" extrusionOk="0">
                  <a:moveTo>
                    <a:pt x="636" y="0"/>
                  </a:moveTo>
                  <a:cubicBezTo>
                    <a:pt x="567" y="0"/>
                    <a:pt x="512" y="40"/>
                    <a:pt x="457" y="114"/>
                  </a:cubicBezTo>
                  <a:cubicBezTo>
                    <a:pt x="305" y="296"/>
                    <a:pt x="183" y="540"/>
                    <a:pt x="31" y="722"/>
                  </a:cubicBezTo>
                  <a:cubicBezTo>
                    <a:pt x="1" y="752"/>
                    <a:pt x="1" y="843"/>
                    <a:pt x="1" y="904"/>
                  </a:cubicBezTo>
                  <a:cubicBezTo>
                    <a:pt x="1" y="935"/>
                    <a:pt x="92" y="1026"/>
                    <a:pt x="122" y="1056"/>
                  </a:cubicBezTo>
                  <a:cubicBezTo>
                    <a:pt x="158" y="1092"/>
                    <a:pt x="209" y="1109"/>
                    <a:pt x="260" y="1109"/>
                  </a:cubicBezTo>
                  <a:cubicBezTo>
                    <a:pt x="339" y="1109"/>
                    <a:pt x="420" y="1069"/>
                    <a:pt x="457" y="995"/>
                  </a:cubicBezTo>
                  <a:cubicBezTo>
                    <a:pt x="609" y="813"/>
                    <a:pt x="730" y="570"/>
                    <a:pt x="882" y="388"/>
                  </a:cubicBezTo>
                  <a:cubicBezTo>
                    <a:pt x="913" y="357"/>
                    <a:pt x="913" y="266"/>
                    <a:pt x="913" y="205"/>
                  </a:cubicBezTo>
                  <a:cubicBezTo>
                    <a:pt x="913" y="144"/>
                    <a:pt x="821" y="84"/>
                    <a:pt x="791" y="53"/>
                  </a:cubicBezTo>
                  <a:cubicBezTo>
                    <a:pt x="731" y="17"/>
                    <a:pt x="681" y="0"/>
                    <a:pt x="6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485200" y="2199400"/>
              <a:ext cx="16725" cy="12200"/>
            </a:xfrm>
            <a:custGeom>
              <a:avLst/>
              <a:gdLst/>
              <a:ahLst/>
              <a:cxnLst/>
              <a:rect l="l" t="t" r="r" b="b"/>
              <a:pathLst>
                <a:path w="669" h="488" extrusionOk="0">
                  <a:moveTo>
                    <a:pt x="304" y="1"/>
                  </a:moveTo>
                  <a:cubicBezTo>
                    <a:pt x="0" y="1"/>
                    <a:pt x="0" y="487"/>
                    <a:pt x="304" y="487"/>
                  </a:cubicBezTo>
                  <a:cubicBezTo>
                    <a:pt x="608" y="487"/>
                    <a:pt x="669" y="1"/>
                    <a:pt x="3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534575" y="2061550"/>
              <a:ext cx="25875" cy="50825"/>
            </a:xfrm>
            <a:custGeom>
              <a:avLst/>
              <a:gdLst/>
              <a:ahLst/>
              <a:cxnLst/>
              <a:rect l="l" t="t" r="r" b="b"/>
              <a:pathLst>
                <a:path w="1035" h="2033" extrusionOk="0">
                  <a:moveTo>
                    <a:pt x="397" y="1"/>
                  </a:moveTo>
                  <a:cubicBezTo>
                    <a:pt x="363" y="1"/>
                    <a:pt x="331" y="4"/>
                    <a:pt x="305" y="13"/>
                  </a:cubicBezTo>
                  <a:cubicBezTo>
                    <a:pt x="214" y="44"/>
                    <a:pt x="122" y="74"/>
                    <a:pt x="92" y="196"/>
                  </a:cubicBezTo>
                  <a:cubicBezTo>
                    <a:pt x="62" y="317"/>
                    <a:pt x="1" y="378"/>
                    <a:pt x="62" y="500"/>
                  </a:cubicBezTo>
                  <a:cubicBezTo>
                    <a:pt x="122" y="925"/>
                    <a:pt x="214" y="1351"/>
                    <a:pt x="244" y="1746"/>
                  </a:cubicBezTo>
                  <a:cubicBezTo>
                    <a:pt x="244" y="1867"/>
                    <a:pt x="366" y="1959"/>
                    <a:pt x="426" y="1989"/>
                  </a:cubicBezTo>
                  <a:cubicBezTo>
                    <a:pt x="491" y="2011"/>
                    <a:pt x="586" y="2032"/>
                    <a:pt x="657" y="2032"/>
                  </a:cubicBezTo>
                  <a:cubicBezTo>
                    <a:pt x="687" y="2032"/>
                    <a:pt x="712" y="2028"/>
                    <a:pt x="730" y="2019"/>
                  </a:cubicBezTo>
                  <a:cubicBezTo>
                    <a:pt x="852" y="1989"/>
                    <a:pt x="913" y="1959"/>
                    <a:pt x="973" y="1837"/>
                  </a:cubicBezTo>
                  <a:cubicBezTo>
                    <a:pt x="1034" y="1746"/>
                    <a:pt x="1034" y="1655"/>
                    <a:pt x="1004" y="1533"/>
                  </a:cubicBezTo>
                  <a:cubicBezTo>
                    <a:pt x="913" y="1108"/>
                    <a:pt x="852" y="682"/>
                    <a:pt x="821" y="287"/>
                  </a:cubicBezTo>
                  <a:cubicBezTo>
                    <a:pt x="821" y="165"/>
                    <a:pt x="700" y="74"/>
                    <a:pt x="609" y="44"/>
                  </a:cubicBezTo>
                  <a:cubicBezTo>
                    <a:pt x="566" y="22"/>
                    <a:pt x="477" y="1"/>
                    <a:pt x="3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528500" y="2005650"/>
              <a:ext cx="23575" cy="18250"/>
            </a:xfrm>
            <a:custGeom>
              <a:avLst/>
              <a:gdLst/>
              <a:ahLst/>
              <a:cxnLst/>
              <a:rect l="l" t="t" r="r" b="b"/>
              <a:pathLst>
                <a:path w="943" h="730" extrusionOk="0">
                  <a:moveTo>
                    <a:pt x="457" y="0"/>
                  </a:moveTo>
                  <a:cubicBezTo>
                    <a:pt x="1" y="0"/>
                    <a:pt x="1" y="730"/>
                    <a:pt x="457" y="730"/>
                  </a:cubicBezTo>
                  <a:cubicBezTo>
                    <a:pt x="943" y="730"/>
                    <a:pt x="943" y="0"/>
                    <a:pt x="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561175" y="1941050"/>
              <a:ext cx="18275" cy="12950"/>
            </a:xfrm>
            <a:custGeom>
              <a:avLst/>
              <a:gdLst/>
              <a:ahLst/>
              <a:cxnLst/>
              <a:rect l="l" t="t" r="r" b="b"/>
              <a:pathLst>
                <a:path w="731" h="518" extrusionOk="0">
                  <a:moveTo>
                    <a:pt x="396" y="0"/>
                  </a:moveTo>
                  <a:cubicBezTo>
                    <a:pt x="1" y="0"/>
                    <a:pt x="1" y="517"/>
                    <a:pt x="396" y="517"/>
                  </a:cubicBezTo>
                  <a:cubicBezTo>
                    <a:pt x="730" y="517"/>
                    <a:pt x="730" y="0"/>
                    <a:pt x="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2"/>
          <p:cNvGrpSpPr/>
          <p:nvPr/>
        </p:nvGrpSpPr>
        <p:grpSpPr>
          <a:xfrm rot="3639479" flipH="1">
            <a:off x="-119273" y="419797"/>
            <a:ext cx="1393900" cy="1557810"/>
            <a:chOff x="5268600" y="1434950"/>
            <a:chExt cx="433925" cy="661900"/>
          </a:xfrm>
        </p:grpSpPr>
        <p:sp>
          <p:nvSpPr>
            <p:cNvPr id="49" name="Google Shape;49;p2"/>
            <p:cNvSpPr/>
            <p:nvPr/>
          </p:nvSpPr>
          <p:spPr>
            <a:xfrm>
              <a:off x="5617400" y="1434950"/>
              <a:ext cx="17500" cy="14475"/>
            </a:xfrm>
            <a:custGeom>
              <a:avLst/>
              <a:gdLst/>
              <a:ahLst/>
              <a:cxnLst/>
              <a:rect l="l" t="t" r="r" b="b"/>
              <a:pathLst>
                <a:path w="700" h="579" extrusionOk="0">
                  <a:moveTo>
                    <a:pt x="365" y="1"/>
                  </a:moveTo>
                  <a:cubicBezTo>
                    <a:pt x="0" y="1"/>
                    <a:pt x="0" y="579"/>
                    <a:pt x="365" y="579"/>
                  </a:cubicBezTo>
                  <a:cubicBezTo>
                    <a:pt x="699" y="579"/>
                    <a:pt x="699" y="1"/>
                    <a:pt x="3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639425" y="1523875"/>
              <a:ext cx="19025" cy="15225"/>
            </a:xfrm>
            <a:custGeom>
              <a:avLst/>
              <a:gdLst/>
              <a:ahLst/>
              <a:cxnLst/>
              <a:rect l="l" t="t" r="r" b="b"/>
              <a:pathLst>
                <a:path w="761" h="609" extrusionOk="0">
                  <a:moveTo>
                    <a:pt x="365" y="0"/>
                  </a:moveTo>
                  <a:cubicBezTo>
                    <a:pt x="1" y="61"/>
                    <a:pt x="1" y="608"/>
                    <a:pt x="365" y="608"/>
                  </a:cubicBezTo>
                  <a:cubicBezTo>
                    <a:pt x="761" y="608"/>
                    <a:pt x="761"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685025" y="1518525"/>
              <a:ext cx="17500" cy="12975"/>
            </a:xfrm>
            <a:custGeom>
              <a:avLst/>
              <a:gdLst/>
              <a:ahLst/>
              <a:cxnLst/>
              <a:rect l="l" t="t" r="r" b="b"/>
              <a:pathLst>
                <a:path w="700" h="519" extrusionOk="0">
                  <a:moveTo>
                    <a:pt x="336" y="0"/>
                  </a:moveTo>
                  <a:cubicBezTo>
                    <a:pt x="1" y="0"/>
                    <a:pt x="10" y="518"/>
                    <a:pt x="365" y="518"/>
                  </a:cubicBezTo>
                  <a:cubicBezTo>
                    <a:pt x="700" y="518"/>
                    <a:pt x="700" y="1"/>
                    <a:pt x="365" y="1"/>
                  </a:cubicBezTo>
                  <a:cubicBezTo>
                    <a:pt x="355" y="1"/>
                    <a:pt x="346" y="0"/>
                    <a:pt x="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583200" y="1564900"/>
              <a:ext cx="11425" cy="8375"/>
            </a:xfrm>
            <a:custGeom>
              <a:avLst/>
              <a:gdLst/>
              <a:ahLst/>
              <a:cxnLst/>
              <a:rect l="l" t="t" r="r" b="b"/>
              <a:pathLst>
                <a:path w="457" h="335" extrusionOk="0">
                  <a:moveTo>
                    <a:pt x="213" y="1"/>
                  </a:moveTo>
                  <a:cubicBezTo>
                    <a:pt x="0" y="1"/>
                    <a:pt x="0" y="335"/>
                    <a:pt x="213" y="335"/>
                  </a:cubicBezTo>
                  <a:cubicBezTo>
                    <a:pt x="456" y="335"/>
                    <a:pt x="456" y="1"/>
                    <a:pt x="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640200" y="1570975"/>
              <a:ext cx="16725" cy="12950"/>
            </a:xfrm>
            <a:custGeom>
              <a:avLst/>
              <a:gdLst/>
              <a:ahLst/>
              <a:cxnLst/>
              <a:rect l="l" t="t" r="r" b="b"/>
              <a:pathLst>
                <a:path w="669" h="518" extrusionOk="0">
                  <a:moveTo>
                    <a:pt x="334" y="1"/>
                  </a:moveTo>
                  <a:cubicBezTo>
                    <a:pt x="0" y="1"/>
                    <a:pt x="0" y="518"/>
                    <a:pt x="334" y="518"/>
                  </a:cubicBezTo>
                  <a:cubicBezTo>
                    <a:pt x="669" y="518"/>
                    <a:pt x="669"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5617400" y="1615050"/>
              <a:ext cx="19025" cy="14475"/>
            </a:xfrm>
            <a:custGeom>
              <a:avLst/>
              <a:gdLst/>
              <a:ahLst/>
              <a:cxnLst/>
              <a:rect l="l" t="t" r="r" b="b"/>
              <a:pathLst>
                <a:path w="761" h="579" extrusionOk="0">
                  <a:moveTo>
                    <a:pt x="365" y="1"/>
                  </a:moveTo>
                  <a:cubicBezTo>
                    <a:pt x="0" y="1"/>
                    <a:pt x="0" y="578"/>
                    <a:pt x="365" y="578"/>
                  </a:cubicBezTo>
                  <a:cubicBezTo>
                    <a:pt x="760" y="578"/>
                    <a:pt x="760" y="1"/>
                    <a:pt x="3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568000" y="1611250"/>
              <a:ext cx="26625" cy="21300"/>
            </a:xfrm>
            <a:custGeom>
              <a:avLst/>
              <a:gdLst/>
              <a:ahLst/>
              <a:cxnLst/>
              <a:rect l="l" t="t" r="r" b="b"/>
              <a:pathLst>
                <a:path w="1065" h="852" extrusionOk="0">
                  <a:moveTo>
                    <a:pt x="517" y="1"/>
                  </a:moveTo>
                  <a:cubicBezTo>
                    <a:pt x="0" y="1"/>
                    <a:pt x="0" y="852"/>
                    <a:pt x="517" y="852"/>
                  </a:cubicBezTo>
                  <a:cubicBezTo>
                    <a:pt x="1064" y="852"/>
                    <a:pt x="1064" y="1"/>
                    <a:pt x="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5545200" y="1706250"/>
              <a:ext cx="12950" cy="10650"/>
            </a:xfrm>
            <a:custGeom>
              <a:avLst/>
              <a:gdLst/>
              <a:ahLst/>
              <a:cxnLst/>
              <a:rect l="l" t="t" r="r" b="b"/>
              <a:pathLst>
                <a:path w="518" h="426" extrusionOk="0">
                  <a:moveTo>
                    <a:pt x="274" y="0"/>
                  </a:moveTo>
                  <a:cubicBezTo>
                    <a:pt x="1" y="31"/>
                    <a:pt x="1" y="426"/>
                    <a:pt x="274" y="426"/>
                  </a:cubicBezTo>
                  <a:cubicBezTo>
                    <a:pt x="517" y="426"/>
                    <a:pt x="517"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5449450" y="1656850"/>
              <a:ext cx="24350" cy="20550"/>
            </a:xfrm>
            <a:custGeom>
              <a:avLst/>
              <a:gdLst/>
              <a:ahLst/>
              <a:cxnLst/>
              <a:rect l="l" t="t" r="r" b="b"/>
              <a:pathLst>
                <a:path w="974" h="822" extrusionOk="0">
                  <a:moveTo>
                    <a:pt x="487" y="0"/>
                  </a:moveTo>
                  <a:cubicBezTo>
                    <a:pt x="1" y="0"/>
                    <a:pt x="1" y="821"/>
                    <a:pt x="487" y="821"/>
                  </a:cubicBezTo>
                  <a:cubicBezTo>
                    <a:pt x="973" y="821"/>
                    <a:pt x="973" y="0"/>
                    <a:pt x="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474525" y="1749550"/>
              <a:ext cx="25100" cy="16750"/>
            </a:xfrm>
            <a:custGeom>
              <a:avLst/>
              <a:gdLst/>
              <a:ahLst/>
              <a:cxnLst/>
              <a:rect l="l" t="t" r="r" b="b"/>
              <a:pathLst>
                <a:path w="1004" h="670" extrusionOk="0">
                  <a:moveTo>
                    <a:pt x="366" y="1"/>
                  </a:moveTo>
                  <a:cubicBezTo>
                    <a:pt x="153" y="1"/>
                    <a:pt x="1" y="153"/>
                    <a:pt x="1" y="335"/>
                  </a:cubicBezTo>
                  <a:cubicBezTo>
                    <a:pt x="1" y="517"/>
                    <a:pt x="153" y="669"/>
                    <a:pt x="366" y="669"/>
                  </a:cubicBezTo>
                  <a:lnTo>
                    <a:pt x="669" y="669"/>
                  </a:lnTo>
                  <a:cubicBezTo>
                    <a:pt x="852" y="669"/>
                    <a:pt x="1004" y="517"/>
                    <a:pt x="1004" y="335"/>
                  </a:cubicBezTo>
                  <a:cubicBezTo>
                    <a:pt x="1004" y="153"/>
                    <a:pt x="852" y="1"/>
                    <a:pt x="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388675" y="1784500"/>
              <a:ext cx="26600" cy="20550"/>
            </a:xfrm>
            <a:custGeom>
              <a:avLst/>
              <a:gdLst/>
              <a:ahLst/>
              <a:cxnLst/>
              <a:rect l="l" t="t" r="r" b="b"/>
              <a:pathLst>
                <a:path w="1064" h="822" extrusionOk="0">
                  <a:moveTo>
                    <a:pt x="517" y="1"/>
                  </a:moveTo>
                  <a:cubicBezTo>
                    <a:pt x="0" y="1"/>
                    <a:pt x="0" y="822"/>
                    <a:pt x="517" y="822"/>
                  </a:cubicBezTo>
                  <a:cubicBezTo>
                    <a:pt x="1064" y="822"/>
                    <a:pt x="1064" y="1"/>
                    <a:pt x="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5502650" y="1812625"/>
              <a:ext cx="22825" cy="30425"/>
            </a:xfrm>
            <a:custGeom>
              <a:avLst/>
              <a:gdLst/>
              <a:ahLst/>
              <a:cxnLst/>
              <a:rect l="l" t="t" r="r" b="b"/>
              <a:pathLst>
                <a:path w="913" h="1217" extrusionOk="0">
                  <a:moveTo>
                    <a:pt x="456" y="1"/>
                  </a:moveTo>
                  <a:cubicBezTo>
                    <a:pt x="213" y="61"/>
                    <a:pt x="0" y="244"/>
                    <a:pt x="0" y="457"/>
                  </a:cubicBezTo>
                  <a:lnTo>
                    <a:pt x="0" y="760"/>
                  </a:lnTo>
                  <a:cubicBezTo>
                    <a:pt x="0" y="1004"/>
                    <a:pt x="183" y="1216"/>
                    <a:pt x="456" y="1216"/>
                  </a:cubicBezTo>
                  <a:cubicBezTo>
                    <a:pt x="669" y="1216"/>
                    <a:pt x="912" y="1034"/>
                    <a:pt x="912" y="760"/>
                  </a:cubicBezTo>
                  <a:lnTo>
                    <a:pt x="912" y="457"/>
                  </a:lnTo>
                  <a:cubicBezTo>
                    <a:pt x="912" y="244"/>
                    <a:pt x="669" y="1"/>
                    <a:pt x="4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417550" y="1842650"/>
              <a:ext cx="34200" cy="32325"/>
            </a:xfrm>
            <a:custGeom>
              <a:avLst/>
              <a:gdLst/>
              <a:ahLst/>
              <a:cxnLst/>
              <a:rect l="l" t="t" r="r" b="b"/>
              <a:pathLst>
                <a:path w="1368" h="1293" extrusionOk="0">
                  <a:moveTo>
                    <a:pt x="536" y="0"/>
                  </a:moveTo>
                  <a:cubicBezTo>
                    <a:pt x="410" y="0"/>
                    <a:pt x="289" y="46"/>
                    <a:pt x="213" y="137"/>
                  </a:cubicBezTo>
                  <a:cubicBezTo>
                    <a:pt x="0" y="319"/>
                    <a:pt x="0" y="623"/>
                    <a:pt x="213" y="836"/>
                  </a:cubicBezTo>
                  <a:lnTo>
                    <a:pt x="517" y="1140"/>
                  </a:lnTo>
                  <a:cubicBezTo>
                    <a:pt x="578" y="1201"/>
                    <a:pt x="730" y="1292"/>
                    <a:pt x="851" y="1292"/>
                  </a:cubicBezTo>
                  <a:cubicBezTo>
                    <a:pt x="942" y="1292"/>
                    <a:pt x="1125" y="1231"/>
                    <a:pt x="1186" y="1140"/>
                  </a:cubicBezTo>
                  <a:cubicBezTo>
                    <a:pt x="1368" y="927"/>
                    <a:pt x="1368" y="623"/>
                    <a:pt x="1186" y="441"/>
                  </a:cubicBezTo>
                  <a:lnTo>
                    <a:pt x="882" y="137"/>
                  </a:lnTo>
                  <a:cubicBezTo>
                    <a:pt x="790" y="46"/>
                    <a:pt x="661" y="0"/>
                    <a:pt x="5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5379550" y="1896025"/>
              <a:ext cx="31925" cy="30600"/>
            </a:xfrm>
            <a:custGeom>
              <a:avLst/>
              <a:gdLst/>
              <a:ahLst/>
              <a:cxnLst/>
              <a:rect l="l" t="t" r="r" b="b"/>
              <a:pathLst>
                <a:path w="1277" h="1224" extrusionOk="0">
                  <a:moveTo>
                    <a:pt x="913" y="0"/>
                  </a:moveTo>
                  <a:cubicBezTo>
                    <a:pt x="894" y="0"/>
                    <a:pt x="873" y="3"/>
                    <a:pt x="851" y="8"/>
                  </a:cubicBezTo>
                  <a:lnTo>
                    <a:pt x="730" y="8"/>
                  </a:lnTo>
                  <a:cubicBezTo>
                    <a:pt x="699" y="38"/>
                    <a:pt x="608" y="99"/>
                    <a:pt x="547" y="130"/>
                  </a:cubicBezTo>
                  <a:cubicBezTo>
                    <a:pt x="426" y="221"/>
                    <a:pt x="304" y="312"/>
                    <a:pt x="213" y="403"/>
                  </a:cubicBezTo>
                  <a:cubicBezTo>
                    <a:pt x="0" y="555"/>
                    <a:pt x="0" y="890"/>
                    <a:pt x="213" y="1072"/>
                  </a:cubicBezTo>
                  <a:cubicBezTo>
                    <a:pt x="274" y="1163"/>
                    <a:pt x="426" y="1224"/>
                    <a:pt x="547" y="1224"/>
                  </a:cubicBezTo>
                  <a:cubicBezTo>
                    <a:pt x="669" y="1224"/>
                    <a:pt x="821" y="1194"/>
                    <a:pt x="882" y="1072"/>
                  </a:cubicBezTo>
                  <a:cubicBezTo>
                    <a:pt x="1003" y="981"/>
                    <a:pt x="1064" y="859"/>
                    <a:pt x="1155" y="738"/>
                  </a:cubicBezTo>
                  <a:cubicBezTo>
                    <a:pt x="1216" y="616"/>
                    <a:pt x="1277" y="555"/>
                    <a:pt x="1277" y="434"/>
                  </a:cubicBezTo>
                  <a:cubicBezTo>
                    <a:pt x="1277" y="312"/>
                    <a:pt x="1216" y="221"/>
                    <a:pt x="1155" y="130"/>
                  </a:cubicBezTo>
                  <a:cubicBezTo>
                    <a:pt x="1080" y="55"/>
                    <a:pt x="1005" y="0"/>
                    <a:pt x="9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5358275" y="1979050"/>
              <a:ext cx="25850" cy="21300"/>
            </a:xfrm>
            <a:custGeom>
              <a:avLst/>
              <a:gdLst/>
              <a:ahLst/>
              <a:cxnLst/>
              <a:rect l="l" t="t" r="r" b="b"/>
              <a:pathLst>
                <a:path w="1034" h="852" extrusionOk="0">
                  <a:moveTo>
                    <a:pt x="517" y="0"/>
                  </a:moveTo>
                  <a:cubicBezTo>
                    <a:pt x="0" y="0"/>
                    <a:pt x="0" y="851"/>
                    <a:pt x="517" y="851"/>
                  </a:cubicBezTo>
                  <a:cubicBezTo>
                    <a:pt x="1034" y="851"/>
                    <a:pt x="1034" y="0"/>
                    <a:pt x="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268600" y="2077075"/>
              <a:ext cx="24350" cy="19775"/>
            </a:xfrm>
            <a:custGeom>
              <a:avLst/>
              <a:gdLst/>
              <a:ahLst/>
              <a:cxnLst/>
              <a:rect l="l" t="t" r="r" b="b"/>
              <a:pathLst>
                <a:path w="974" h="791" extrusionOk="0">
                  <a:moveTo>
                    <a:pt x="487" y="0"/>
                  </a:moveTo>
                  <a:cubicBezTo>
                    <a:pt x="1" y="0"/>
                    <a:pt x="1" y="791"/>
                    <a:pt x="487" y="791"/>
                  </a:cubicBezTo>
                  <a:cubicBezTo>
                    <a:pt x="973" y="791"/>
                    <a:pt x="973" y="0"/>
                    <a:pt x="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2"/>
          <p:cNvSpPr/>
          <p:nvPr/>
        </p:nvSpPr>
        <p:spPr>
          <a:xfrm>
            <a:off x="5511329" y="-58850"/>
            <a:ext cx="3701770" cy="1674982"/>
          </a:xfrm>
          <a:custGeom>
            <a:avLst/>
            <a:gdLst/>
            <a:ahLst/>
            <a:cxnLst/>
            <a:rect l="l" t="t" r="r" b="b"/>
            <a:pathLst>
              <a:path w="103286" h="46735" extrusionOk="0">
                <a:moveTo>
                  <a:pt x="1" y="0"/>
                </a:moveTo>
                <a:cubicBezTo>
                  <a:pt x="6485" y="15982"/>
                  <a:pt x="18553" y="18294"/>
                  <a:pt x="28531" y="18294"/>
                </a:cubicBezTo>
                <a:cubicBezTo>
                  <a:pt x="32593" y="18294"/>
                  <a:pt x="36310" y="17910"/>
                  <a:pt x="39161" y="17910"/>
                </a:cubicBezTo>
                <a:cubicBezTo>
                  <a:pt x="39549" y="17910"/>
                  <a:pt x="39921" y="17918"/>
                  <a:pt x="40275" y="17934"/>
                </a:cubicBezTo>
                <a:cubicBezTo>
                  <a:pt x="52160" y="18511"/>
                  <a:pt x="56780" y="20487"/>
                  <a:pt x="61856" y="22979"/>
                </a:cubicBezTo>
                <a:cubicBezTo>
                  <a:pt x="71036" y="27630"/>
                  <a:pt x="75717" y="41156"/>
                  <a:pt x="80580" y="44347"/>
                </a:cubicBezTo>
                <a:cubicBezTo>
                  <a:pt x="83218" y="46061"/>
                  <a:pt x="86788" y="46734"/>
                  <a:pt x="90488" y="46734"/>
                </a:cubicBezTo>
                <a:cubicBezTo>
                  <a:pt x="95057" y="46734"/>
                  <a:pt x="99826" y="45708"/>
                  <a:pt x="103286" y="44347"/>
                </a:cubicBezTo>
                <a:lnTo>
                  <a:pt x="103286" y="31"/>
                </a:lnTo>
                <a:lnTo>
                  <a:pt x="1032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8162800" y="-821625"/>
            <a:ext cx="886128" cy="2180365"/>
          </a:xfrm>
          <a:custGeom>
            <a:avLst/>
            <a:gdLst/>
            <a:ahLst/>
            <a:cxnLst/>
            <a:rect l="l" t="t" r="r" b="b"/>
            <a:pathLst>
              <a:path w="14219" h="34988" extrusionOk="0">
                <a:moveTo>
                  <a:pt x="7387" y="1"/>
                </a:moveTo>
                <a:cubicBezTo>
                  <a:pt x="5199" y="1551"/>
                  <a:pt x="3101" y="3071"/>
                  <a:pt x="913" y="4621"/>
                </a:cubicBezTo>
                <a:cubicBezTo>
                  <a:pt x="5533" y="6931"/>
                  <a:pt x="8603" y="12038"/>
                  <a:pt x="8481" y="17205"/>
                </a:cubicBezTo>
                <a:cubicBezTo>
                  <a:pt x="8481" y="17448"/>
                  <a:pt x="8451" y="17722"/>
                  <a:pt x="8451" y="17995"/>
                </a:cubicBezTo>
                <a:cubicBezTo>
                  <a:pt x="7995" y="22950"/>
                  <a:pt x="4226" y="27539"/>
                  <a:pt x="1" y="29849"/>
                </a:cubicBezTo>
                <a:cubicBezTo>
                  <a:pt x="1156" y="31643"/>
                  <a:pt x="2402" y="33345"/>
                  <a:pt x="3740" y="34986"/>
                </a:cubicBezTo>
                <a:cubicBezTo>
                  <a:pt x="3740" y="34987"/>
                  <a:pt x="3742" y="34988"/>
                  <a:pt x="3744" y="34988"/>
                </a:cubicBezTo>
                <a:cubicBezTo>
                  <a:pt x="4018" y="34988"/>
                  <a:pt x="14218" y="27116"/>
                  <a:pt x="13223" y="15442"/>
                </a:cubicBezTo>
                <a:cubicBezTo>
                  <a:pt x="12767" y="9819"/>
                  <a:pt x="11035" y="4256"/>
                  <a:pt x="73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450700" y="-912725"/>
            <a:ext cx="2188040" cy="1314245"/>
          </a:xfrm>
          <a:custGeom>
            <a:avLst/>
            <a:gdLst/>
            <a:ahLst/>
            <a:cxnLst/>
            <a:rect l="l" t="t" r="r" b="b"/>
            <a:pathLst>
              <a:path w="69911" h="41992" extrusionOk="0">
                <a:moveTo>
                  <a:pt x="18020" y="1"/>
                </a:moveTo>
                <a:cubicBezTo>
                  <a:pt x="15306" y="1"/>
                  <a:pt x="12593" y="22"/>
                  <a:pt x="9879" y="74"/>
                </a:cubicBezTo>
                <a:lnTo>
                  <a:pt x="0" y="74"/>
                </a:lnTo>
                <a:cubicBezTo>
                  <a:pt x="5410" y="15607"/>
                  <a:pt x="15715" y="26306"/>
                  <a:pt x="28116" y="36184"/>
                </a:cubicBezTo>
                <a:cubicBezTo>
                  <a:pt x="32944" y="39993"/>
                  <a:pt x="38960" y="41992"/>
                  <a:pt x="45010" y="41992"/>
                </a:cubicBezTo>
                <a:cubicBezTo>
                  <a:pt x="50691" y="41992"/>
                  <a:pt x="56402" y="40229"/>
                  <a:pt x="61187" y="36549"/>
                </a:cubicBezTo>
                <a:cubicBezTo>
                  <a:pt x="65746" y="32750"/>
                  <a:pt x="67630" y="27431"/>
                  <a:pt x="68786" y="21747"/>
                </a:cubicBezTo>
                <a:cubicBezTo>
                  <a:pt x="69910" y="14512"/>
                  <a:pt x="69545" y="7309"/>
                  <a:pt x="66871" y="470"/>
                </a:cubicBezTo>
                <a:cubicBezTo>
                  <a:pt x="64157" y="522"/>
                  <a:pt x="61443" y="543"/>
                  <a:pt x="58729" y="543"/>
                </a:cubicBezTo>
                <a:cubicBezTo>
                  <a:pt x="45159" y="543"/>
                  <a:pt x="31590" y="1"/>
                  <a:pt x="180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 name="Google Shape;68;p2"/>
          <p:cNvGrpSpPr/>
          <p:nvPr/>
        </p:nvGrpSpPr>
        <p:grpSpPr>
          <a:xfrm>
            <a:off x="5217082" y="-557702"/>
            <a:ext cx="2559715" cy="1024357"/>
            <a:chOff x="5511332" y="-557702"/>
            <a:chExt cx="2559715" cy="1024357"/>
          </a:xfrm>
        </p:grpSpPr>
        <p:sp>
          <p:nvSpPr>
            <p:cNvPr id="69" name="Google Shape;69;p2"/>
            <p:cNvSpPr/>
            <p:nvPr/>
          </p:nvSpPr>
          <p:spPr>
            <a:xfrm rot="10800000">
              <a:off x="5713101" y="-554128"/>
              <a:ext cx="2357946" cy="847687"/>
            </a:xfrm>
            <a:custGeom>
              <a:avLst/>
              <a:gdLst/>
              <a:ahLst/>
              <a:cxnLst/>
              <a:rect l="l" t="t" r="r" b="b"/>
              <a:pathLst>
                <a:path w="60033" h="21582" fill="none" extrusionOk="0">
                  <a:moveTo>
                    <a:pt x="1" y="12463"/>
                  </a:moveTo>
                  <a:cubicBezTo>
                    <a:pt x="2676" y="8754"/>
                    <a:pt x="6688" y="5897"/>
                    <a:pt x="10609" y="3952"/>
                  </a:cubicBezTo>
                  <a:cubicBezTo>
                    <a:pt x="15168" y="1733"/>
                    <a:pt x="20153" y="1"/>
                    <a:pt x="25229" y="92"/>
                  </a:cubicBezTo>
                  <a:cubicBezTo>
                    <a:pt x="27813" y="122"/>
                    <a:pt x="30275" y="274"/>
                    <a:pt x="32798" y="1034"/>
                  </a:cubicBezTo>
                  <a:cubicBezTo>
                    <a:pt x="35047" y="1672"/>
                    <a:pt x="37084" y="2797"/>
                    <a:pt x="39211" y="3739"/>
                  </a:cubicBezTo>
                  <a:cubicBezTo>
                    <a:pt x="43132" y="5563"/>
                    <a:pt x="46354" y="8633"/>
                    <a:pt x="49515" y="11520"/>
                  </a:cubicBezTo>
                  <a:cubicBezTo>
                    <a:pt x="53072" y="14834"/>
                    <a:pt x="56506" y="18299"/>
                    <a:pt x="60032" y="21581"/>
                  </a:cubicBezTo>
                </a:path>
              </a:pathLst>
            </a:custGeom>
            <a:solidFill>
              <a:schemeClr val="accent3"/>
            </a:solidFill>
            <a:ln w="174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10800000">
              <a:off x="5511332" y="-557702"/>
              <a:ext cx="2559715" cy="1024357"/>
            </a:xfrm>
            <a:custGeom>
              <a:avLst/>
              <a:gdLst/>
              <a:ahLst/>
              <a:cxnLst/>
              <a:rect l="l" t="t" r="r" b="b"/>
              <a:pathLst>
                <a:path w="65170" h="26080" fill="none" extrusionOk="0">
                  <a:moveTo>
                    <a:pt x="1" y="10243"/>
                  </a:moveTo>
                  <a:cubicBezTo>
                    <a:pt x="2159" y="8298"/>
                    <a:pt x="4499" y="6383"/>
                    <a:pt x="7113" y="5107"/>
                  </a:cubicBezTo>
                  <a:cubicBezTo>
                    <a:pt x="8360" y="4499"/>
                    <a:pt x="9606" y="3830"/>
                    <a:pt x="10913" y="3283"/>
                  </a:cubicBezTo>
                  <a:cubicBezTo>
                    <a:pt x="12281" y="2675"/>
                    <a:pt x="13709" y="2280"/>
                    <a:pt x="15138" y="1794"/>
                  </a:cubicBezTo>
                  <a:cubicBezTo>
                    <a:pt x="17813" y="790"/>
                    <a:pt x="20792" y="456"/>
                    <a:pt x="23618" y="243"/>
                  </a:cubicBezTo>
                  <a:cubicBezTo>
                    <a:pt x="26597" y="0"/>
                    <a:pt x="29454" y="669"/>
                    <a:pt x="32281" y="1307"/>
                  </a:cubicBezTo>
                  <a:cubicBezTo>
                    <a:pt x="32737" y="1429"/>
                    <a:pt x="32980" y="1733"/>
                    <a:pt x="33406" y="1824"/>
                  </a:cubicBezTo>
                  <a:cubicBezTo>
                    <a:pt x="33831" y="1976"/>
                    <a:pt x="34257" y="2067"/>
                    <a:pt x="34682" y="2219"/>
                  </a:cubicBezTo>
                  <a:cubicBezTo>
                    <a:pt x="35473" y="2432"/>
                    <a:pt x="36293" y="2705"/>
                    <a:pt x="37084" y="2979"/>
                  </a:cubicBezTo>
                  <a:cubicBezTo>
                    <a:pt x="38786" y="3587"/>
                    <a:pt x="40427" y="4377"/>
                    <a:pt x="41977" y="5289"/>
                  </a:cubicBezTo>
                  <a:cubicBezTo>
                    <a:pt x="46202" y="7751"/>
                    <a:pt x="50245" y="10912"/>
                    <a:pt x="53497" y="14560"/>
                  </a:cubicBezTo>
                  <a:cubicBezTo>
                    <a:pt x="57175" y="18663"/>
                    <a:pt x="60367" y="23162"/>
                    <a:pt x="65169" y="26080"/>
                  </a:cubicBezTo>
                </a:path>
              </a:pathLst>
            </a:custGeom>
            <a:solidFill>
              <a:schemeClr val="accent3"/>
            </a:solidFill>
            <a:ln w="174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10800000">
              <a:off x="6113063" y="-556524"/>
              <a:ext cx="1957983" cy="642344"/>
            </a:xfrm>
            <a:custGeom>
              <a:avLst/>
              <a:gdLst/>
              <a:ahLst/>
              <a:cxnLst/>
              <a:rect l="l" t="t" r="r" b="b"/>
              <a:pathLst>
                <a:path w="49850" h="16354" fill="none" extrusionOk="0">
                  <a:moveTo>
                    <a:pt x="1" y="12250"/>
                  </a:moveTo>
                  <a:cubicBezTo>
                    <a:pt x="5806" y="7417"/>
                    <a:pt x="12342" y="2827"/>
                    <a:pt x="19849" y="973"/>
                  </a:cubicBezTo>
                  <a:cubicBezTo>
                    <a:pt x="23406" y="122"/>
                    <a:pt x="27175" y="0"/>
                    <a:pt x="30792" y="851"/>
                  </a:cubicBezTo>
                  <a:cubicBezTo>
                    <a:pt x="34622" y="1703"/>
                    <a:pt x="37844" y="4073"/>
                    <a:pt x="40853" y="6535"/>
                  </a:cubicBezTo>
                  <a:cubicBezTo>
                    <a:pt x="42494" y="7873"/>
                    <a:pt x="44135" y="9301"/>
                    <a:pt x="45321" y="11034"/>
                  </a:cubicBezTo>
                  <a:cubicBezTo>
                    <a:pt x="45625" y="11429"/>
                    <a:pt x="46142" y="11824"/>
                    <a:pt x="46476" y="12250"/>
                  </a:cubicBezTo>
                  <a:cubicBezTo>
                    <a:pt x="46841" y="12645"/>
                    <a:pt x="47266" y="13101"/>
                    <a:pt x="47601" y="13526"/>
                  </a:cubicBezTo>
                  <a:cubicBezTo>
                    <a:pt x="48421" y="14438"/>
                    <a:pt x="49120" y="15381"/>
                    <a:pt x="49850" y="16323"/>
                  </a:cubicBezTo>
                  <a:moveTo>
                    <a:pt x="1" y="16080"/>
                  </a:moveTo>
                  <a:cubicBezTo>
                    <a:pt x="5290" y="11885"/>
                    <a:pt x="11186" y="7751"/>
                    <a:pt x="17722" y="5745"/>
                  </a:cubicBezTo>
                  <a:cubicBezTo>
                    <a:pt x="21065" y="4712"/>
                    <a:pt x="24591" y="4286"/>
                    <a:pt x="28086" y="4864"/>
                  </a:cubicBezTo>
                  <a:cubicBezTo>
                    <a:pt x="31217" y="5411"/>
                    <a:pt x="33922" y="6931"/>
                    <a:pt x="36354" y="8937"/>
                  </a:cubicBezTo>
                  <a:cubicBezTo>
                    <a:pt x="37692" y="10031"/>
                    <a:pt x="38907" y="11216"/>
                    <a:pt x="40123" y="12432"/>
                  </a:cubicBezTo>
                  <a:cubicBezTo>
                    <a:pt x="41339" y="13648"/>
                    <a:pt x="42524" y="15077"/>
                    <a:pt x="43588" y="16353"/>
                  </a:cubicBezTo>
                </a:path>
              </a:pathLst>
            </a:custGeom>
            <a:solidFill>
              <a:schemeClr val="accent3"/>
            </a:solidFill>
            <a:ln w="174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2"/>
          <p:cNvSpPr/>
          <p:nvPr/>
        </p:nvSpPr>
        <p:spPr>
          <a:xfrm rot="10800000" flipH="1">
            <a:off x="-88000" y="3848747"/>
            <a:ext cx="2818644" cy="1400678"/>
          </a:xfrm>
          <a:custGeom>
            <a:avLst/>
            <a:gdLst/>
            <a:ahLst/>
            <a:cxnLst/>
            <a:rect l="l" t="t" r="r" b="b"/>
            <a:pathLst>
              <a:path w="60822" h="31917" extrusionOk="0">
                <a:moveTo>
                  <a:pt x="0" y="1"/>
                </a:moveTo>
                <a:lnTo>
                  <a:pt x="0" y="31916"/>
                </a:lnTo>
                <a:cubicBezTo>
                  <a:pt x="6535" y="28786"/>
                  <a:pt x="13648" y="21612"/>
                  <a:pt x="22645" y="20457"/>
                </a:cubicBezTo>
                <a:cubicBezTo>
                  <a:pt x="23902" y="20297"/>
                  <a:pt x="25087" y="20229"/>
                  <a:pt x="26211" y="20229"/>
                </a:cubicBezTo>
                <a:cubicBezTo>
                  <a:pt x="32393" y="20229"/>
                  <a:pt x="36735" y="22277"/>
                  <a:pt x="41050" y="22277"/>
                </a:cubicBezTo>
                <a:cubicBezTo>
                  <a:pt x="42954" y="22277"/>
                  <a:pt x="44852" y="21879"/>
                  <a:pt x="46901" y="20731"/>
                </a:cubicBezTo>
                <a:cubicBezTo>
                  <a:pt x="55351" y="16019"/>
                  <a:pt x="46840" y="6749"/>
                  <a:pt x="60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686125" y="4671375"/>
            <a:ext cx="2394230" cy="1314269"/>
          </a:xfrm>
          <a:custGeom>
            <a:avLst/>
            <a:gdLst/>
            <a:ahLst/>
            <a:cxnLst/>
            <a:rect l="l" t="t" r="r" b="b"/>
            <a:pathLst>
              <a:path w="60002" h="32937" extrusionOk="0">
                <a:moveTo>
                  <a:pt x="39779" y="2826"/>
                </a:moveTo>
                <a:cubicBezTo>
                  <a:pt x="39843" y="2832"/>
                  <a:pt x="39907" y="2838"/>
                  <a:pt x="39970" y="2845"/>
                </a:cubicBezTo>
                <a:cubicBezTo>
                  <a:pt x="39904" y="2845"/>
                  <a:pt x="39841" y="2837"/>
                  <a:pt x="39779" y="2826"/>
                </a:cubicBezTo>
                <a:close/>
                <a:moveTo>
                  <a:pt x="5593" y="8164"/>
                </a:moveTo>
                <a:cubicBezTo>
                  <a:pt x="4134" y="9441"/>
                  <a:pt x="2857" y="10900"/>
                  <a:pt x="1793" y="12450"/>
                </a:cubicBezTo>
                <a:cubicBezTo>
                  <a:pt x="2432" y="10808"/>
                  <a:pt x="3678" y="9380"/>
                  <a:pt x="5593" y="8164"/>
                </a:cubicBezTo>
                <a:close/>
                <a:moveTo>
                  <a:pt x="33690" y="2564"/>
                </a:moveTo>
                <a:cubicBezTo>
                  <a:pt x="35469" y="2564"/>
                  <a:pt x="37223" y="2617"/>
                  <a:pt x="38972" y="2756"/>
                </a:cubicBezTo>
                <a:lnTo>
                  <a:pt x="38972" y="2756"/>
                </a:lnTo>
                <a:cubicBezTo>
                  <a:pt x="37279" y="2662"/>
                  <a:pt x="35625" y="2615"/>
                  <a:pt x="34013" y="2615"/>
                </a:cubicBezTo>
                <a:cubicBezTo>
                  <a:pt x="29611" y="2615"/>
                  <a:pt x="25517" y="2962"/>
                  <a:pt x="21763" y="3635"/>
                </a:cubicBezTo>
                <a:cubicBezTo>
                  <a:pt x="21064" y="3696"/>
                  <a:pt x="20365" y="3787"/>
                  <a:pt x="19636" y="3909"/>
                </a:cubicBezTo>
                <a:cubicBezTo>
                  <a:pt x="13405" y="4851"/>
                  <a:pt x="8632" y="6644"/>
                  <a:pt x="5015" y="9410"/>
                </a:cubicBezTo>
                <a:cubicBezTo>
                  <a:pt x="3535" y="10528"/>
                  <a:pt x="2385" y="11735"/>
                  <a:pt x="1566" y="13063"/>
                </a:cubicBezTo>
                <a:lnTo>
                  <a:pt x="1566" y="13063"/>
                </a:lnTo>
                <a:cubicBezTo>
                  <a:pt x="1583" y="13022"/>
                  <a:pt x="1593" y="12954"/>
                  <a:pt x="1641" y="12906"/>
                </a:cubicBezTo>
                <a:cubicBezTo>
                  <a:pt x="2857" y="10991"/>
                  <a:pt x="4407" y="9289"/>
                  <a:pt x="6201" y="7890"/>
                </a:cubicBezTo>
                <a:cubicBezTo>
                  <a:pt x="7599" y="7039"/>
                  <a:pt x="9362" y="6340"/>
                  <a:pt x="11398" y="5732"/>
                </a:cubicBezTo>
                <a:cubicBezTo>
                  <a:pt x="18207" y="3696"/>
                  <a:pt x="25320" y="2632"/>
                  <a:pt x="32523" y="2571"/>
                </a:cubicBezTo>
                <a:cubicBezTo>
                  <a:pt x="32914" y="2566"/>
                  <a:pt x="33303" y="2564"/>
                  <a:pt x="33690" y="2564"/>
                </a:cubicBezTo>
                <a:close/>
                <a:moveTo>
                  <a:pt x="20109" y="3948"/>
                </a:moveTo>
                <a:cubicBezTo>
                  <a:pt x="14382" y="5196"/>
                  <a:pt x="9351" y="7290"/>
                  <a:pt x="5167" y="10231"/>
                </a:cubicBezTo>
                <a:cubicBezTo>
                  <a:pt x="3526" y="11386"/>
                  <a:pt x="2310" y="12511"/>
                  <a:pt x="1459" y="13726"/>
                </a:cubicBezTo>
                <a:cubicBezTo>
                  <a:pt x="1459" y="13666"/>
                  <a:pt x="1489" y="13574"/>
                  <a:pt x="1489" y="13514"/>
                </a:cubicBezTo>
                <a:lnTo>
                  <a:pt x="1489" y="13483"/>
                </a:lnTo>
                <a:cubicBezTo>
                  <a:pt x="2432" y="11751"/>
                  <a:pt x="3891" y="10383"/>
                  <a:pt x="5167" y="9532"/>
                </a:cubicBezTo>
                <a:cubicBezTo>
                  <a:pt x="8784" y="6735"/>
                  <a:pt x="13526" y="4972"/>
                  <a:pt x="19757" y="4000"/>
                </a:cubicBezTo>
                <a:cubicBezTo>
                  <a:pt x="19865" y="3973"/>
                  <a:pt x="19996" y="3970"/>
                  <a:pt x="20109" y="3948"/>
                </a:cubicBezTo>
                <a:close/>
                <a:moveTo>
                  <a:pt x="1307" y="13818"/>
                </a:moveTo>
                <a:cubicBezTo>
                  <a:pt x="1307" y="13878"/>
                  <a:pt x="1246" y="13939"/>
                  <a:pt x="1246" y="13970"/>
                </a:cubicBezTo>
                <a:cubicBezTo>
                  <a:pt x="1223" y="13993"/>
                  <a:pt x="1199" y="14026"/>
                  <a:pt x="1176" y="14064"/>
                </a:cubicBezTo>
                <a:lnTo>
                  <a:pt x="1176" y="14064"/>
                </a:lnTo>
                <a:lnTo>
                  <a:pt x="1307" y="13818"/>
                </a:lnTo>
                <a:close/>
                <a:moveTo>
                  <a:pt x="29471" y="227"/>
                </a:moveTo>
                <a:cubicBezTo>
                  <a:pt x="34968" y="227"/>
                  <a:pt x="40208" y="1058"/>
                  <a:pt x="44530" y="1902"/>
                </a:cubicBezTo>
                <a:cubicBezTo>
                  <a:pt x="47509" y="2480"/>
                  <a:pt x="50882" y="3240"/>
                  <a:pt x="53770" y="4912"/>
                </a:cubicBezTo>
                <a:cubicBezTo>
                  <a:pt x="56870" y="6766"/>
                  <a:pt x="58937" y="9532"/>
                  <a:pt x="59424" y="12450"/>
                </a:cubicBezTo>
                <a:cubicBezTo>
                  <a:pt x="59728" y="14273"/>
                  <a:pt x="59393" y="16280"/>
                  <a:pt x="58481" y="18255"/>
                </a:cubicBezTo>
                <a:cubicBezTo>
                  <a:pt x="58785" y="16827"/>
                  <a:pt x="58846" y="15398"/>
                  <a:pt x="58603" y="14030"/>
                </a:cubicBezTo>
                <a:cubicBezTo>
                  <a:pt x="57904" y="10383"/>
                  <a:pt x="55138" y="7100"/>
                  <a:pt x="51095" y="5185"/>
                </a:cubicBezTo>
                <a:cubicBezTo>
                  <a:pt x="49545" y="4456"/>
                  <a:pt x="47965" y="3939"/>
                  <a:pt x="46293" y="3605"/>
                </a:cubicBezTo>
                <a:lnTo>
                  <a:pt x="46293" y="3605"/>
                </a:lnTo>
                <a:cubicBezTo>
                  <a:pt x="48785" y="4000"/>
                  <a:pt x="51247" y="4547"/>
                  <a:pt x="53649" y="5246"/>
                </a:cubicBezTo>
                <a:lnTo>
                  <a:pt x="53679" y="5155"/>
                </a:lnTo>
                <a:cubicBezTo>
                  <a:pt x="47151" y="3327"/>
                  <a:pt x="40346" y="2413"/>
                  <a:pt x="33475" y="2413"/>
                </a:cubicBezTo>
                <a:cubicBezTo>
                  <a:pt x="33148" y="2413"/>
                  <a:pt x="32821" y="2415"/>
                  <a:pt x="32493" y="2419"/>
                </a:cubicBezTo>
                <a:cubicBezTo>
                  <a:pt x="25259" y="2480"/>
                  <a:pt x="18177" y="3544"/>
                  <a:pt x="11338" y="5550"/>
                </a:cubicBezTo>
                <a:cubicBezTo>
                  <a:pt x="9544" y="6097"/>
                  <a:pt x="7964" y="6705"/>
                  <a:pt x="6657" y="7434"/>
                </a:cubicBezTo>
                <a:cubicBezTo>
                  <a:pt x="10487" y="4304"/>
                  <a:pt x="15380" y="2054"/>
                  <a:pt x="20912" y="991"/>
                </a:cubicBezTo>
                <a:cubicBezTo>
                  <a:pt x="23774" y="445"/>
                  <a:pt x="26656" y="227"/>
                  <a:pt x="29471" y="227"/>
                </a:cubicBezTo>
                <a:close/>
                <a:moveTo>
                  <a:pt x="33965" y="2712"/>
                </a:moveTo>
                <a:cubicBezTo>
                  <a:pt x="35746" y="2712"/>
                  <a:pt x="37577" y="2766"/>
                  <a:pt x="39454" y="2875"/>
                </a:cubicBezTo>
                <a:cubicBezTo>
                  <a:pt x="43314" y="3088"/>
                  <a:pt x="47417" y="3544"/>
                  <a:pt x="51065" y="5307"/>
                </a:cubicBezTo>
                <a:cubicBezTo>
                  <a:pt x="55047" y="7191"/>
                  <a:pt x="57843" y="10474"/>
                  <a:pt x="58512" y="14091"/>
                </a:cubicBezTo>
                <a:cubicBezTo>
                  <a:pt x="58785" y="15611"/>
                  <a:pt x="58694" y="17191"/>
                  <a:pt x="58238" y="18802"/>
                </a:cubicBezTo>
                <a:cubicBezTo>
                  <a:pt x="58238" y="18822"/>
                  <a:pt x="58226" y="18841"/>
                  <a:pt x="58217" y="18861"/>
                </a:cubicBezTo>
                <a:lnTo>
                  <a:pt x="58217" y="18861"/>
                </a:lnTo>
                <a:cubicBezTo>
                  <a:pt x="58633" y="17322"/>
                  <a:pt x="58600" y="15783"/>
                  <a:pt x="58177" y="14334"/>
                </a:cubicBezTo>
                <a:cubicBezTo>
                  <a:pt x="57083" y="10656"/>
                  <a:pt x="53497" y="7860"/>
                  <a:pt x="47509" y="5975"/>
                </a:cubicBezTo>
                <a:cubicBezTo>
                  <a:pt x="41521" y="4121"/>
                  <a:pt x="35229" y="3179"/>
                  <a:pt x="28967" y="3179"/>
                </a:cubicBezTo>
                <a:cubicBezTo>
                  <a:pt x="27174" y="3179"/>
                  <a:pt x="25380" y="3240"/>
                  <a:pt x="23648" y="3392"/>
                </a:cubicBezTo>
                <a:cubicBezTo>
                  <a:pt x="26841" y="2942"/>
                  <a:pt x="30295" y="2712"/>
                  <a:pt x="33965" y="2712"/>
                </a:cubicBezTo>
                <a:close/>
                <a:moveTo>
                  <a:pt x="334" y="16158"/>
                </a:moveTo>
                <a:cubicBezTo>
                  <a:pt x="122" y="17313"/>
                  <a:pt x="152" y="18559"/>
                  <a:pt x="395" y="19866"/>
                </a:cubicBezTo>
                <a:cubicBezTo>
                  <a:pt x="182" y="19198"/>
                  <a:pt x="91" y="18498"/>
                  <a:pt x="91" y="17769"/>
                </a:cubicBezTo>
                <a:cubicBezTo>
                  <a:pt x="122" y="17222"/>
                  <a:pt x="182" y="16705"/>
                  <a:pt x="334" y="16158"/>
                </a:cubicBezTo>
                <a:close/>
                <a:moveTo>
                  <a:pt x="57752" y="19866"/>
                </a:moveTo>
                <a:cubicBezTo>
                  <a:pt x="57630" y="20201"/>
                  <a:pt x="57478" y="20505"/>
                  <a:pt x="57326" y="20809"/>
                </a:cubicBezTo>
                <a:cubicBezTo>
                  <a:pt x="56354" y="22815"/>
                  <a:pt x="54712" y="24608"/>
                  <a:pt x="52767" y="25824"/>
                </a:cubicBezTo>
                <a:cubicBezTo>
                  <a:pt x="51065" y="26888"/>
                  <a:pt x="49120" y="27556"/>
                  <a:pt x="47205" y="27982"/>
                </a:cubicBezTo>
                <a:cubicBezTo>
                  <a:pt x="51065" y="26462"/>
                  <a:pt x="54104" y="24365"/>
                  <a:pt x="56384" y="21720"/>
                </a:cubicBezTo>
                <a:cubicBezTo>
                  <a:pt x="56870" y="21112"/>
                  <a:pt x="57326" y="20505"/>
                  <a:pt x="57752" y="19866"/>
                </a:cubicBezTo>
                <a:close/>
                <a:moveTo>
                  <a:pt x="28856" y="3299"/>
                </a:moveTo>
                <a:cubicBezTo>
                  <a:pt x="35156" y="3299"/>
                  <a:pt x="41455" y="4239"/>
                  <a:pt x="47448" y="6097"/>
                </a:cubicBezTo>
                <a:cubicBezTo>
                  <a:pt x="53405" y="7921"/>
                  <a:pt x="56962" y="10687"/>
                  <a:pt x="58056" y="14334"/>
                </a:cubicBezTo>
                <a:cubicBezTo>
                  <a:pt x="58512" y="15945"/>
                  <a:pt x="58481" y="17617"/>
                  <a:pt x="57934" y="19319"/>
                </a:cubicBezTo>
                <a:cubicBezTo>
                  <a:pt x="57448" y="20109"/>
                  <a:pt x="56901" y="20869"/>
                  <a:pt x="56263" y="21629"/>
                </a:cubicBezTo>
                <a:cubicBezTo>
                  <a:pt x="53861" y="24456"/>
                  <a:pt x="50639" y="26584"/>
                  <a:pt x="46475" y="28134"/>
                </a:cubicBezTo>
                <a:cubicBezTo>
                  <a:pt x="44104" y="28590"/>
                  <a:pt x="41703" y="28681"/>
                  <a:pt x="39666" y="28681"/>
                </a:cubicBezTo>
                <a:lnTo>
                  <a:pt x="39636" y="28681"/>
                </a:lnTo>
                <a:cubicBezTo>
                  <a:pt x="31156" y="28681"/>
                  <a:pt x="22706" y="27252"/>
                  <a:pt x="15532" y="25854"/>
                </a:cubicBezTo>
                <a:cubicBezTo>
                  <a:pt x="11824" y="25125"/>
                  <a:pt x="8511" y="24365"/>
                  <a:pt x="5684" y="22450"/>
                </a:cubicBezTo>
                <a:cubicBezTo>
                  <a:pt x="2249" y="20049"/>
                  <a:pt x="1064" y="16553"/>
                  <a:pt x="1368" y="14000"/>
                </a:cubicBezTo>
                <a:cubicBezTo>
                  <a:pt x="2249" y="12754"/>
                  <a:pt x="3496" y="11538"/>
                  <a:pt x="5198" y="10322"/>
                </a:cubicBezTo>
                <a:cubicBezTo>
                  <a:pt x="9727" y="7161"/>
                  <a:pt x="15198" y="4912"/>
                  <a:pt x="21490" y="3757"/>
                </a:cubicBezTo>
                <a:cubicBezTo>
                  <a:pt x="21611" y="3757"/>
                  <a:pt x="21703" y="3696"/>
                  <a:pt x="21794" y="3696"/>
                </a:cubicBezTo>
                <a:cubicBezTo>
                  <a:pt x="24137" y="3431"/>
                  <a:pt x="26497" y="3299"/>
                  <a:pt x="28856" y="3299"/>
                </a:cubicBezTo>
                <a:close/>
                <a:moveTo>
                  <a:pt x="1277" y="14273"/>
                </a:moveTo>
                <a:lnTo>
                  <a:pt x="1277" y="14273"/>
                </a:lnTo>
                <a:cubicBezTo>
                  <a:pt x="942" y="17647"/>
                  <a:pt x="3192" y="20809"/>
                  <a:pt x="5684" y="22541"/>
                </a:cubicBezTo>
                <a:cubicBezTo>
                  <a:pt x="7021" y="23423"/>
                  <a:pt x="8602" y="24152"/>
                  <a:pt x="10456" y="24760"/>
                </a:cubicBezTo>
                <a:cubicBezTo>
                  <a:pt x="12128" y="25277"/>
                  <a:pt x="13921" y="25641"/>
                  <a:pt x="15593" y="25976"/>
                </a:cubicBezTo>
                <a:cubicBezTo>
                  <a:pt x="22706" y="27344"/>
                  <a:pt x="31186" y="28772"/>
                  <a:pt x="39666" y="28772"/>
                </a:cubicBezTo>
                <a:lnTo>
                  <a:pt x="39697" y="28772"/>
                </a:lnTo>
                <a:cubicBezTo>
                  <a:pt x="41551" y="28772"/>
                  <a:pt x="43709" y="28711"/>
                  <a:pt x="45867" y="28377"/>
                </a:cubicBezTo>
                <a:lnTo>
                  <a:pt x="45867" y="28377"/>
                </a:lnTo>
                <a:cubicBezTo>
                  <a:pt x="43101" y="29350"/>
                  <a:pt x="39970" y="30049"/>
                  <a:pt x="36414" y="30505"/>
                </a:cubicBezTo>
                <a:cubicBezTo>
                  <a:pt x="33516" y="30855"/>
                  <a:pt x="30702" y="31030"/>
                  <a:pt x="27989" y="31030"/>
                </a:cubicBezTo>
                <a:cubicBezTo>
                  <a:pt x="25522" y="31030"/>
                  <a:pt x="23138" y="30885"/>
                  <a:pt x="20852" y="30596"/>
                </a:cubicBezTo>
                <a:cubicBezTo>
                  <a:pt x="15380" y="29897"/>
                  <a:pt x="10487" y="28316"/>
                  <a:pt x="6262" y="25945"/>
                </a:cubicBezTo>
                <a:cubicBezTo>
                  <a:pt x="4529" y="24942"/>
                  <a:pt x="1915" y="23119"/>
                  <a:pt x="730" y="20626"/>
                </a:cubicBezTo>
                <a:cubicBezTo>
                  <a:pt x="274" y="18985"/>
                  <a:pt x="182" y="17343"/>
                  <a:pt x="578" y="15915"/>
                </a:cubicBezTo>
                <a:cubicBezTo>
                  <a:pt x="608" y="15641"/>
                  <a:pt x="699" y="15398"/>
                  <a:pt x="760" y="15185"/>
                </a:cubicBezTo>
                <a:cubicBezTo>
                  <a:pt x="912" y="14881"/>
                  <a:pt x="1094" y="14577"/>
                  <a:pt x="1277" y="14273"/>
                </a:cubicBezTo>
                <a:close/>
                <a:moveTo>
                  <a:pt x="58086" y="19350"/>
                </a:moveTo>
                <a:lnTo>
                  <a:pt x="58086" y="19350"/>
                </a:lnTo>
                <a:cubicBezTo>
                  <a:pt x="57326" y="21690"/>
                  <a:pt x="55867" y="23909"/>
                  <a:pt x="53770" y="25672"/>
                </a:cubicBezTo>
                <a:cubicBezTo>
                  <a:pt x="50123" y="28742"/>
                  <a:pt x="45472" y="30110"/>
                  <a:pt x="41825" y="30961"/>
                </a:cubicBezTo>
                <a:cubicBezTo>
                  <a:pt x="36561" y="32181"/>
                  <a:pt x="31184" y="32798"/>
                  <a:pt x="25797" y="32798"/>
                </a:cubicBezTo>
                <a:cubicBezTo>
                  <a:pt x="24341" y="32798"/>
                  <a:pt x="22884" y="32753"/>
                  <a:pt x="21429" y="32663"/>
                </a:cubicBezTo>
                <a:cubicBezTo>
                  <a:pt x="14833" y="32237"/>
                  <a:pt x="11398" y="30961"/>
                  <a:pt x="9392" y="29988"/>
                </a:cubicBezTo>
                <a:cubicBezTo>
                  <a:pt x="5319" y="28073"/>
                  <a:pt x="2249" y="24912"/>
                  <a:pt x="942" y="21325"/>
                </a:cubicBezTo>
                <a:cubicBezTo>
                  <a:pt x="942" y="21295"/>
                  <a:pt x="912" y="21264"/>
                  <a:pt x="912" y="21234"/>
                </a:cubicBezTo>
                <a:lnTo>
                  <a:pt x="912" y="21234"/>
                </a:lnTo>
                <a:cubicBezTo>
                  <a:pt x="2219" y="23514"/>
                  <a:pt x="4590" y="25094"/>
                  <a:pt x="6140" y="26006"/>
                </a:cubicBezTo>
                <a:cubicBezTo>
                  <a:pt x="10395" y="28438"/>
                  <a:pt x="15320" y="29988"/>
                  <a:pt x="20791" y="30717"/>
                </a:cubicBezTo>
                <a:cubicBezTo>
                  <a:pt x="23059" y="31019"/>
                  <a:pt x="25428" y="31171"/>
                  <a:pt x="27877" y="31171"/>
                </a:cubicBezTo>
                <a:cubicBezTo>
                  <a:pt x="30614" y="31171"/>
                  <a:pt x="33450" y="30981"/>
                  <a:pt x="36353" y="30596"/>
                </a:cubicBezTo>
                <a:cubicBezTo>
                  <a:pt x="40244" y="30110"/>
                  <a:pt x="43588" y="29319"/>
                  <a:pt x="46506" y="28255"/>
                </a:cubicBezTo>
                <a:cubicBezTo>
                  <a:pt x="48694" y="27860"/>
                  <a:pt x="50882" y="27161"/>
                  <a:pt x="52858" y="25945"/>
                </a:cubicBezTo>
                <a:cubicBezTo>
                  <a:pt x="54834" y="24730"/>
                  <a:pt x="56445" y="22936"/>
                  <a:pt x="57448" y="20869"/>
                </a:cubicBezTo>
                <a:cubicBezTo>
                  <a:pt x="57722" y="20383"/>
                  <a:pt x="57904" y="19897"/>
                  <a:pt x="58056" y="19410"/>
                </a:cubicBezTo>
                <a:lnTo>
                  <a:pt x="58086" y="19350"/>
                </a:lnTo>
                <a:close/>
                <a:moveTo>
                  <a:pt x="29544" y="1"/>
                </a:moveTo>
                <a:cubicBezTo>
                  <a:pt x="26720" y="1"/>
                  <a:pt x="23824" y="222"/>
                  <a:pt x="20943" y="778"/>
                </a:cubicBezTo>
                <a:cubicBezTo>
                  <a:pt x="15198" y="1872"/>
                  <a:pt x="10061" y="4273"/>
                  <a:pt x="6140" y="7617"/>
                </a:cubicBezTo>
                <a:cubicBezTo>
                  <a:pt x="3708" y="9015"/>
                  <a:pt x="2189" y="10778"/>
                  <a:pt x="1550" y="12784"/>
                </a:cubicBezTo>
                <a:cubicBezTo>
                  <a:pt x="1489" y="12936"/>
                  <a:pt x="1368" y="13058"/>
                  <a:pt x="1277" y="13210"/>
                </a:cubicBezTo>
                <a:lnTo>
                  <a:pt x="1398" y="13270"/>
                </a:lnTo>
                <a:cubicBezTo>
                  <a:pt x="1398" y="13270"/>
                  <a:pt x="1459" y="13240"/>
                  <a:pt x="1459" y="13210"/>
                </a:cubicBezTo>
                <a:lnTo>
                  <a:pt x="1459" y="13210"/>
                </a:lnTo>
                <a:cubicBezTo>
                  <a:pt x="1459" y="13270"/>
                  <a:pt x="1398" y="13362"/>
                  <a:pt x="1398" y="13422"/>
                </a:cubicBezTo>
                <a:cubicBezTo>
                  <a:pt x="1064" y="13970"/>
                  <a:pt x="821" y="14547"/>
                  <a:pt x="638" y="15094"/>
                </a:cubicBezTo>
                <a:cubicBezTo>
                  <a:pt x="243" y="15976"/>
                  <a:pt x="30" y="16857"/>
                  <a:pt x="0" y="17739"/>
                </a:cubicBezTo>
                <a:cubicBezTo>
                  <a:pt x="0" y="18772"/>
                  <a:pt x="213" y="19775"/>
                  <a:pt x="638" y="20657"/>
                </a:cubicBezTo>
                <a:cubicBezTo>
                  <a:pt x="699" y="20900"/>
                  <a:pt x="790" y="21143"/>
                  <a:pt x="882" y="21416"/>
                </a:cubicBezTo>
                <a:cubicBezTo>
                  <a:pt x="2158" y="25064"/>
                  <a:pt x="5259" y="28225"/>
                  <a:pt x="9362" y="30140"/>
                </a:cubicBezTo>
                <a:cubicBezTo>
                  <a:pt x="11368" y="31082"/>
                  <a:pt x="14772" y="32389"/>
                  <a:pt x="21429" y="32815"/>
                </a:cubicBezTo>
                <a:cubicBezTo>
                  <a:pt x="22888" y="32876"/>
                  <a:pt x="24286" y="32936"/>
                  <a:pt x="25715" y="32936"/>
                </a:cubicBezTo>
                <a:cubicBezTo>
                  <a:pt x="31156" y="32936"/>
                  <a:pt x="36566" y="32268"/>
                  <a:pt x="41916" y="30991"/>
                </a:cubicBezTo>
                <a:cubicBezTo>
                  <a:pt x="45563" y="30140"/>
                  <a:pt x="50214" y="28742"/>
                  <a:pt x="53861" y="25672"/>
                </a:cubicBezTo>
                <a:cubicBezTo>
                  <a:pt x="56141" y="23757"/>
                  <a:pt x="57722" y="21295"/>
                  <a:pt x="58421" y="18742"/>
                </a:cubicBezTo>
                <a:cubicBezTo>
                  <a:pt x="59545" y="16584"/>
                  <a:pt x="60001" y="14395"/>
                  <a:pt x="59636" y="12328"/>
                </a:cubicBezTo>
                <a:cubicBezTo>
                  <a:pt x="59150" y="9380"/>
                  <a:pt x="57053" y="6583"/>
                  <a:pt x="53922" y="4729"/>
                </a:cubicBezTo>
                <a:cubicBezTo>
                  <a:pt x="51034" y="3027"/>
                  <a:pt x="47600" y="2267"/>
                  <a:pt x="44651" y="1690"/>
                </a:cubicBezTo>
                <a:cubicBezTo>
                  <a:pt x="40309" y="845"/>
                  <a:pt x="35062" y="1"/>
                  <a:pt x="2954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 name="Google Shape;74;p2"/>
          <p:cNvGrpSpPr/>
          <p:nvPr/>
        </p:nvGrpSpPr>
        <p:grpSpPr>
          <a:xfrm>
            <a:off x="-420268" y="118385"/>
            <a:ext cx="2559715" cy="1024357"/>
            <a:chOff x="-87993" y="156860"/>
            <a:chExt cx="2559715" cy="1024357"/>
          </a:xfrm>
        </p:grpSpPr>
        <p:sp>
          <p:nvSpPr>
            <p:cNvPr id="75" name="Google Shape;75;p2"/>
            <p:cNvSpPr/>
            <p:nvPr/>
          </p:nvSpPr>
          <p:spPr>
            <a:xfrm>
              <a:off x="-87993" y="329956"/>
              <a:ext cx="2357946" cy="847687"/>
            </a:xfrm>
            <a:custGeom>
              <a:avLst/>
              <a:gdLst/>
              <a:ahLst/>
              <a:cxnLst/>
              <a:rect l="l" t="t" r="r" b="b"/>
              <a:pathLst>
                <a:path w="60033" h="21582" fill="none" extrusionOk="0">
                  <a:moveTo>
                    <a:pt x="1" y="12463"/>
                  </a:moveTo>
                  <a:cubicBezTo>
                    <a:pt x="2676" y="8754"/>
                    <a:pt x="6688" y="5897"/>
                    <a:pt x="10609" y="3952"/>
                  </a:cubicBezTo>
                  <a:cubicBezTo>
                    <a:pt x="15168" y="1733"/>
                    <a:pt x="20153" y="1"/>
                    <a:pt x="25229" y="92"/>
                  </a:cubicBezTo>
                  <a:cubicBezTo>
                    <a:pt x="27813" y="122"/>
                    <a:pt x="30275" y="274"/>
                    <a:pt x="32798" y="1034"/>
                  </a:cubicBezTo>
                  <a:cubicBezTo>
                    <a:pt x="35047" y="1672"/>
                    <a:pt x="37084" y="2797"/>
                    <a:pt x="39211" y="3739"/>
                  </a:cubicBezTo>
                  <a:cubicBezTo>
                    <a:pt x="43132" y="5563"/>
                    <a:pt x="46354" y="8633"/>
                    <a:pt x="49515" y="11520"/>
                  </a:cubicBezTo>
                  <a:cubicBezTo>
                    <a:pt x="53072" y="14834"/>
                    <a:pt x="56506" y="18299"/>
                    <a:pt x="60032" y="21581"/>
                  </a:cubicBezTo>
                </a:path>
              </a:pathLst>
            </a:custGeom>
            <a:solidFill>
              <a:schemeClr val="dk1"/>
            </a:solid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87993" y="156860"/>
              <a:ext cx="2559715" cy="1024357"/>
            </a:xfrm>
            <a:custGeom>
              <a:avLst/>
              <a:gdLst/>
              <a:ahLst/>
              <a:cxnLst/>
              <a:rect l="l" t="t" r="r" b="b"/>
              <a:pathLst>
                <a:path w="65170" h="26080" fill="none" extrusionOk="0">
                  <a:moveTo>
                    <a:pt x="1" y="10243"/>
                  </a:moveTo>
                  <a:cubicBezTo>
                    <a:pt x="2159" y="8298"/>
                    <a:pt x="4499" y="6383"/>
                    <a:pt x="7113" y="5107"/>
                  </a:cubicBezTo>
                  <a:cubicBezTo>
                    <a:pt x="8360" y="4499"/>
                    <a:pt x="9606" y="3830"/>
                    <a:pt x="10913" y="3283"/>
                  </a:cubicBezTo>
                  <a:cubicBezTo>
                    <a:pt x="12281" y="2675"/>
                    <a:pt x="13709" y="2280"/>
                    <a:pt x="15138" y="1794"/>
                  </a:cubicBezTo>
                  <a:cubicBezTo>
                    <a:pt x="17813" y="790"/>
                    <a:pt x="20792" y="456"/>
                    <a:pt x="23618" y="243"/>
                  </a:cubicBezTo>
                  <a:cubicBezTo>
                    <a:pt x="26597" y="0"/>
                    <a:pt x="29454" y="669"/>
                    <a:pt x="32281" y="1307"/>
                  </a:cubicBezTo>
                  <a:cubicBezTo>
                    <a:pt x="32737" y="1429"/>
                    <a:pt x="32980" y="1733"/>
                    <a:pt x="33406" y="1824"/>
                  </a:cubicBezTo>
                  <a:cubicBezTo>
                    <a:pt x="33831" y="1976"/>
                    <a:pt x="34257" y="2067"/>
                    <a:pt x="34682" y="2219"/>
                  </a:cubicBezTo>
                  <a:cubicBezTo>
                    <a:pt x="35473" y="2432"/>
                    <a:pt x="36293" y="2705"/>
                    <a:pt x="37084" y="2979"/>
                  </a:cubicBezTo>
                  <a:cubicBezTo>
                    <a:pt x="38786" y="3587"/>
                    <a:pt x="40427" y="4377"/>
                    <a:pt x="41977" y="5289"/>
                  </a:cubicBezTo>
                  <a:cubicBezTo>
                    <a:pt x="46202" y="7751"/>
                    <a:pt x="50245" y="10912"/>
                    <a:pt x="53497" y="14560"/>
                  </a:cubicBezTo>
                  <a:cubicBezTo>
                    <a:pt x="57175" y="18663"/>
                    <a:pt x="60367" y="23162"/>
                    <a:pt x="65169" y="26080"/>
                  </a:cubicBezTo>
                </a:path>
              </a:pathLst>
            </a:custGeom>
            <a:solidFill>
              <a:schemeClr val="dk1"/>
            </a:solid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87993" y="537695"/>
              <a:ext cx="1957983" cy="642344"/>
            </a:xfrm>
            <a:custGeom>
              <a:avLst/>
              <a:gdLst/>
              <a:ahLst/>
              <a:cxnLst/>
              <a:rect l="l" t="t" r="r" b="b"/>
              <a:pathLst>
                <a:path w="49850" h="16354" fill="none" extrusionOk="0">
                  <a:moveTo>
                    <a:pt x="1" y="12250"/>
                  </a:moveTo>
                  <a:cubicBezTo>
                    <a:pt x="5806" y="7417"/>
                    <a:pt x="12342" y="2827"/>
                    <a:pt x="19849" y="973"/>
                  </a:cubicBezTo>
                  <a:cubicBezTo>
                    <a:pt x="23406" y="122"/>
                    <a:pt x="27175" y="0"/>
                    <a:pt x="30792" y="851"/>
                  </a:cubicBezTo>
                  <a:cubicBezTo>
                    <a:pt x="34622" y="1703"/>
                    <a:pt x="37844" y="4073"/>
                    <a:pt x="40853" y="6535"/>
                  </a:cubicBezTo>
                  <a:cubicBezTo>
                    <a:pt x="42494" y="7873"/>
                    <a:pt x="44135" y="9301"/>
                    <a:pt x="45321" y="11034"/>
                  </a:cubicBezTo>
                  <a:cubicBezTo>
                    <a:pt x="45625" y="11429"/>
                    <a:pt x="46142" y="11824"/>
                    <a:pt x="46476" y="12250"/>
                  </a:cubicBezTo>
                  <a:cubicBezTo>
                    <a:pt x="46841" y="12645"/>
                    <a:pt x="47266" y="13101"/>
                    <a:pt x="47601" y="13526"/>
                  </a:cubicBezTo>
                  <a:cubicBezTo>
                    <a:pt x="48421" y="14438"/>
                    <a:pt x="49120" y="15381"/>
                    <a:pt x="49850" y="16323"/>
                  </a:cubicBezTo>
                  <a:moveTo>
                    <a:pt x="1" y="16080"/>
                  </a:moveTo>
                  <a:cubicBezTo>
                    <a:pt x="5290" y="11885"/>
                    <a:pt x="11186" y="7751"/>
                    <a:pt x="17722" y="5745"/>
                  </a:cubicBezTo>
                  <a:cubicBezTo>
                    <a:pt x="21065" y="4712"/>
                    <a:pt x="24591" y="4286"/>
                    <a:pt x="28086" y="4864"/>
                  </a:cubicBezTo>
                  <a:cubicBezTo>
                    <a:pt x="31217" y="5411"/>
                    <a:pt x="33922" y="6931"/>
                    <a:pt x="36354" y="8937"/>
                  </a:cubicBezTo>
                  <a:cubicBezTo>
                    <a:pt x="37692" y="10031"/>
                    <a:pt x="38907" y="11216"/>
                    <a:pt x="40123" y="12432"/>
                  </a:cubicBezTo>
                  <a:cubicBezTo>
                    <a:pt x="41339" y="13648"/>
                    <a:pt x="42524" y="15077"/>
                    <a:pt x="43588" y="16353"/>
                  </a:cubicBezTo>
                </a:path>
              </a:pathLst>
            </a:custGeom>
            <a:solidFill>
              <a:schemeClr val="dk1"/>
            </a:solid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25"/>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lt1"/>
        </a:solidFill>
        <a:effectLst/>
      </p:bgPr>
    </p:bg>
    <p:spTree>
      <p:nvGrpSpPr>
        <p:cNvPr id="1" name="Shape 226"/>
        <p:cNvGrpSpPr/>
        <p:nvPr/>
      </p:nvGrpSpPr>
      <p:grpSpPr>
        <a:xfrm>
          <a:off x="0" y="0"/>
          <a:ext cx="0" cy="0"/>
          <a:chOff x="0" y="0"/>
          <a:chExt cx="0" cy="0"/>
        </a:xfrm>
      </p:grpSpPr>
      <p:sp>
        <p:nvSpPr>
          <p:cNvPr id="227" name="Google Shape;227;p13"/>
          <p:cNvSpPr txBox="1">
            <a:spLocks noGrp="1"/>
          </p:cNvSpPr>
          <p:nvPr>
            <p:ph type="title" hasCustomPrompt="1"/>
          </p:nvPr>
        </p:nvSpPr>
        <p:spPr>
          <a:xfrm>
            <a:off x="764400" y="1378200"/>
            <a:ext cx="6576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atin typeface="Sawarabi Mincho"/>
                <a:ea typeface="Sawarabi Mincho"/>
                <a:cs typeface="Sawarabi Mincho"/>
                <a:sym typeface="Sawarabi Mincho"/>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r>
              <a:t>xx%</a:t>
            </a:r>
          </a:p>
        </p:txBody>
      </p:sp>
      <p:sp>
        <p:nvSpPr>
          <p:cNvPr id="228" name="Google Shape;228;p13"/>
          <p:cNvSpPr txBox="1">
            <a:spLocks noGrp="1"/>
          </p:cNvSpPr>
          <p:nvPr>
            <p:ph type="subTitle" idx="1"/>
          </p:nvPr>
        </p:nvSpPr>
        <p:spPr>
          <a:xfrm>
            <a:off x="1515225" y="1754800"/>
            <a:ext cx="24690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atin typeface="Belleza"/>
                <a:ea typeface="Belleza"/>
                <a:cs typeface="Belleza"/>
                <a:sym typeface="Belleza"/>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9" name="Google Shape;229;p13"/>
          <p:cNvSpPr txBox="1">
            <a:spLocks noGrp="1"/>
          </p:cNvSpPr>
          <p:nvPr>
            <p:ph type="title" idx="2" hasCustomPrompt="1"/>
          </p:nvPr>
        </p:nvSpPr>
        <p:spPr>
          <a:xfrm>
            <a:off x="764400" y="2480400"/>
            <a:ext cx="6576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atin typeface="Sawarabi Mincho"/>
                <a:ea typeface="Sawarabi Mincho"/>
                <a:cs typeface="Sawarabi Mincho"/>
                <a:sym typeface="Sawarabi Mincho"/>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r>
              <a:t>xx%</a:t>
            </a:r>
          </a:p>
        </p:txBody>
      </p:sp>
      <p:sp>
        <p:nvSpPr>
          <p:cNvPr id="230" name="Google Shape;230;p13"/>
          <p:cNvSpPr txBox="1">
            <a:spLocks noGrp="1"/>
          </p:cNvSpPr>
          <p:nvPr>
            <p:ph type="subTitle" idx="3"/>
          </p:nvPr>
        </p:nvSpPr>
        <p:spPr>
          <a:xfrm>
            <a:off x="1513650" y="2862300"/>
            <a:ext cx="24690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atin typeface="Belleza"/>
                <a:ea typeface="Belleza"/>
                <a:cs typeface="Belleza"/>
                <a:sym typeface="Belleza"/>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1" name="Google Shape;231;p13"/>
          <p:cNvSpPr txBox="1">
            <a:spLocks noGrp="1"/>
          </p:cNvSpPr>
          <p:nvPr>
            <p:ph type="title" idx="4" hasCustomPrompt="1"/>
          </p:nvPr>
        </p:nvSpPr>
        <p:spPr>
          <a:xfrm>
            <a:off x="764400" y="3582600"/>
            <a:ext cx="6576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atin typeface="Sawarabi Mincho"/>
                <a:ea typeface="Sawarabi Mincho"/>
                <a:cs typeface="Sawarabi Mincho"/>
                <a:sym typeface="Sawarabi Mincho"/>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r>
              <a:t>xx%</a:t>
            </a:r>
          </a:p>
        </p:txBody>
      </p:sp>
      <p:sp>
        <p:nvSpPr>
          <p:cNvPr id="232" name="Google Shape;232;p13"/>
          <p:cNvSpPr txBox="1">
            <a:spLocks noGrp="1"/>
          </p:cNvSpPr>
          <p:nvPr>
            <p:ph type="subTitle" idx="5"/>
          </p:nvPr>
        </p:nvSpPr>
        <p:spPr>
          <a:xfrm>
            <a:off x="1513650" y="3961492"/>
            <a:ext cx="2469000" cy="5760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atin typeface="Belleza"/>
                <a:ea typeface="Belleza"/>
                <a:cs typeface="Belleza"/>
                <a:sym typeface="Belleza"/>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3" name="Google Shape;233;p13"/>
          <p:cNvSpPr txBox="1">
            <a:spLocks noGrp="1"/>
          </p:cNvSpPr>
          <p:nvPr>
            <p:ph type="title" idx="6" hasCustomPrompt="1"/>
          </p:nvPr>
        </p:nvSpPr>
        <p:spPr>
          <a:xfrm>
            <a:off x="4837425" y="1378200"/>
            <a:ext cx="6576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atin typeface="Sawarabi Mincho"/>
                <a:ea typeface="Sawarabi Mincho"/>
                <a:cs typeface="Sawarabi Mincho"/>
                <a:sym typeface="Sawarabi Mincho"/>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r>
              <a:t>xx%</a:t>
            </a:r>
          </a:p>
        </p:txBody>
      </p:sp>
      <p:sp>
        <p:nvSpPr>
          <p:cNvPr id="234" name="Google Shape;234;p13"/>
          <p:cNvSpPr txBox="1">
            <a:spLocks noGrp="1"/>
          </p:cNvSpPr>
          <p:nvPr>
            <p:ph type="subTitle" idx="7"/>
          </p:nvPr>
        </p:nvSpPr>
        <p:spPr>
          <a:xfrm>
            <a:off x="5584200" y="1754800"/>
            <a:ext cx="24690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atin typeface="Belleza"/>
                <a:ea typeface="Belleza"/>
                <a:cs typeface="Belleza"/>
                <a:sym typeface="Belleza"/>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5" name="Google Shape;235;p13"/>
          <p:cNvSpPr txBox="1">
            <a:spLocks noGrp="1"/>
          </p:cNvSpPr>
          <p:nvPr>
            <p:ph type="title" idx="8" hasCustomPrompt="1"/>
          </p:nvPr>
        </p:nvSpPr>
        <p:spPr>
          <a:xfrm>
            <a:off x="4837425" y="2480400"/>
            <a:ext cx="6576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atin typeface="Sawarabi Mincho"/>
                <a:ea typeface="Sawarabi Mincho"/>
                <a:cs typeface="Sawarabi Mincho"/>
                <a:sym typeface="Sawarabi Mincho"/>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r>
              <a:t>xx%</a:t>
            </a:r>
          </a:p>
        </p:txBody>
      </p:sp>
      <p:sp>
        <p:nvSpPr>
          <p:cNvPr id="236" name="Google Shape;236;p13"/>
          <p:cNvSpPr txBox="1">
            <a:spLocks noGrp="1"/>
          </p:cNvSpPr>
          <p:nvPr>
            <p:ph type="subTitle" idx="9"/>
          </p:nvPr>
        </p:nvSpPr>
        <p:spPr>
          <a:xfrm>
            <a:off x="5584175" y="2862300"/>
            <a:ext cx="24690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atin typeface="Belleza"/>
                <a:ea typeface="Belleza"/>
                <a:cs typeface="Belleza"/>
                <a:sym typeface="Belleza"/>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7" name="Google Shape;237;p13"/>
          <p:cNvSpPr txBox="1">
            <a:spLocks noGrp="1"/>
          </p:cNvSpPr>
          <p:nvPr>
            <p:ph type="title" idx="13" hasCustomPrompt="1"/>
          </p:nvPr>
        </p:nvSpPr>
        <p:spPr>
          <a:xfrm>
            <a:off x="4837425" y="3582600"/>
            <a:ext cx="6576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atin typeface="Sawarabi Mincho"/>
                <a:ea typeface="Sawarabi Mincho"/>
                <a:cs typeface="Sawarabi Mincho"/>
                <a:sym typeface="Sawarabi Mincho"/>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r>
              <a:t>xx%</a:t>
            </a:r>
          </a:p>
        </p:txBody>
      </p:sp>
      <p:sp>
        <p:nvSpPr>
          <p:cNvPr id="238" name="Google Shape;238;p13"/>
          <p:cNvSpPr txBox="1">
            <a:spLocks noGrp="1"/>
          </p:cNvSpPr>
          <p:nvPr>
            <p:ph type="subTitle" idx="14"/>
          </p:nvPr>
        </p:nvSpPr>
        <p:spPr>
          <a:xfrm>
            <a:off x="5584113" y="3963142"/>
            <a:ext cx="24690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atin typeface="Belleza"/>
                <a:ea typeface="Belleza"/>
                <a:cs typeface="Belleza"/>
                <a:sym typeface="Belleza"/>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9" name="Google Shape;239;p13"/>
          <p:cNvSpPr txBox="1">
            <a:spLocks noGrp="1"/>
          </p:cNvSpPr>
          <p:nvPr>
            <p:ph type="title" idx="15"/>
          </p:nvPr>
        </p:nvSpPr>
        <p:spPr>
          <a:xfrm>
            <a:off x="720000" y="544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3000">
                <a:solidFill>
                  <a:schemeClr val="dk1"/>
                </a:solidFill>
                <a:latin typeface="Sawarabi Mincho"/>
                <a:ea typeface="Sawarabi Mincho"/>
                <a:cs typeface="Sawarabi Mincho"/>
                <a:sym typeface="Sawarabi Mincho"/>
              </a:defRPr>
            </a:lvl1pPr>
            <a:lvl2pPr lvl="1" rtl="0">
              <a:spcBef>
                <a:spcPts val="0"/>
              </a:spcBef>
              <a:spcAft>
                <a:spcPts val="0"/>
              </a:spcAft>
              <a:buClr>
                <a:schemeClr val="dk1"/>
              </a:buClr>
              <a:buSzPts val="3500"/>
              <a:buNone/>
              <a:defRPr>
                <a:solidFill>
                  <a:schemeClr val="dk1"/>
                </a:solidFill>
              </a:defRPr>
            </a:lvl2pPr>
            <a:lvl3pPr lvl="2" rtl="0">
              <a:spcBef>
                <a:spcPts val="0"/>
              </a:spcBef>
              <a:spcAft>
                <a:spcPts val="0"/>
              </a:spcAft>
              <a:buClr>
                <a:schemeClr val="dk1"/>
              </a:buClr>
              <a:buSzPts val="3500"/>
              <a:buNone/>
              <a:defRPr>
                <a:solidFill>
                  <a:schemeClr val="dk1"/>
                </a:solidFill>
              </a:defRPr>
            </a:lvl3pPr>
            <a:lvl4pPr lvl="3" rtl="0">
              <a:spcBef>
                <a:spcPts val="0"/>
              </a:spcBef>
              <a:spcAft>
                <a:spcPts val="0"/>
              </a:spcAft>
              <a:buClr>
                <a:schemeClr val="dk1"/>
              </a:buClr>
              <a:buSzPts val="3500"/>
              <a:buNone/>
              <a:defRPr>
                <a:solidFill>
                  <a:schemeClr val="dk1"/>
                </a:solidFill>
              </a:defRPr>
            </a:lvl4pPr>
            <a:lvl5pPr lvl="4" rtl="0">
              <a:spcBef>
                <a:spcPts val="0"/>
              </a:spcBef>
              <a:spcAft>
                <a:spcPts val="0"/>
              </a:spcAft>
              <a:buClr>
                <a:schemeClr val="dk1"/>
              </a:buClr>
              <a:buSzPts val="3500"/>
              <a:buNone/>
              <a:defRPr>
                <a:solidFill>
                  <a:schemeClr val="dk1"/>
                </a:solidFill>
              </a:defRPr>
            </a:lvl5pPr>
            <a:lvl6pPr lvl="5" rtl="0">
              <a:spcBef>
                <a:spcPts val="0"/>
              </a:spcBef>
              <a:spcAft>
                <a:spcPts val="0"/>
              </a:spcAft>
              <a:buClr>
                <a:schemeClr val="dk1"/>
              </a:buClr>
              <a:buSzPts val="3500"/>
              <a:buNone/>
              <a:defRPr>
                <a:solidFill>
                  <a:schemeClr val="dk1"/>
                </a:solidFill>
              </a:defRPr>
            </a:lvl6pPr>
            <a:lvl7pPr lvl="6" rtl="0">
              <a:spcBef>
                <a:spcPts val="0"/>
              </a:spcBef>
              <a:spcAft>
                <a:spcPts val="0"/>
              </a:spcAft>
              <a:buClr>
                <a:schemeClr val="dk1"/>
              </a:buClr>
              <a:buSzPts val="3500"/>
              <a:buNone/>
              <a:defRPr>
                <a:solidFill>
                  <a:schemeClr val="dk1"/>
                </a:solidFill>
              </a:defRPr>
            </a:lvl7pPr>
            <a:lvl8pPr lvl="7" rtl="0">
              <a:spcBef>
                <a:spcPts val="0"/>
              </a:spcBef>
              <a:spcAft>
                <a:spcPts val="0"/>
              </a:spcAft>
              <a:buClr>
                <a:schemeClr val="dk1"/>
              </a:buClr>
              <a:buSzPts val="3500"/>
              <a:buNone/>
              <a:defRPr>
                <a:solidFill>
                  <a:schemeClr val="dk1"/>
                </a:solidFill>
              </a:defRPr>
            </a:lvl8pPr>
            <a:lvl9pPr lvl="8" rtl="0">
              <a:spcBef>
                <a:spcPts val="0"/>
              </a:spcBef>
              <a:spcAft>
                <a:spcPts val="0"/>
              </a:spcAft>
              <a:buClr>
                <a:schemeClr val="dk1"/>
              </a:buClr>
              <a:buSzPts val="3500"/>
              <a:buNone/>
              <a:defRPr>
                <a:solidFill>
                  <a:schemeClr val="dk1"/>
                </a:solidFill>
              </a:defRPr>
            </a:lvl9pPr>
          </a:lstStyle>
          <a:p>
            <a:endParaRPr/>
          </a:p>
        </p:txBody>
      </p:sp>
      <p:sp>
        <p:nvSpPr>
          <p:cNvPr id="240" name="Google Shape;240;p13"/>
          <p:cNvSpPr txBox="1">
            <a:spLocks noGrp="1"/>
          </p:cNvSpPr>
          <p:nvPr>
            <p:ph type="subTitle" idx="16"/>
          </p:nvPr>
        </p:nvSpPr>
        <p:spPr>
          <a:xfrm>
            <a:off x="1513650" y="1378200"/>
            <a:ext cx="2853000" cy="3819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200">
                <a:solidFill>
                  <a:schemeClr val="dk1"/>
                </a:solidFill>
                <a:latin typeface="Sawarabi Mincho"/>
                <a:ea typeface="Sawarabi Mincho"/>
                <a:cs typeface="Sawarabi Mincho"/>
                <a:sym typeface="Sawarabi Mincho"/>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41" name="Google Shape;241;p13"/>
          <p:cNvSpPr txBox="1">
            <a:spLocks noGrp="1"/>
          </p:cNvSpPr>
          <p:nvPr>
            <p:ph type="subTitle" idx="17"/>
          </p:nvPr>
        </p:nvSpPr>
        <p:spPr>
          <a:xfrm>
            <a:off x="1513650" y="2480400"/>
            <a:ext cx="2853000" cy="3819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200">
                <a:solidFill>
                  <a:schemeClr val="dk1"/>
                </a:solidFill>
                <a:latin typeface="Sawarabi Mincho"/>
                <a:ea typeface="Sawarabi Mincho"/>
                <a:cs typeface="Sawarabi Mincho"/>
                <a:sym typeface="Sawarabi Mincho"/>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42" name="Google Shape;242;p13"/>
          <p:cNvSpPr txBox="1">
            <a:spLocks noGrp="1"/>
          </p:cNvSpPr>
          <p:nvPr>
            <p:ph type="subTitle" idx="18"/>
          </p:nvPr>
        </p:nvSpPr>
        <p:spPr>
          <a:xfrm>
            <a:off x="1513650" y="3582600"/>
            <a:ext cx="2853000" cy="3840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200">
                <a:solidFill>
                  <a:schemeClr val="dk1"/>
                </a:solidFill>
                <a:latin typeface="Sawarabi Mincho"/>
                <a:ea typeface="Sawarabi Mincho"/>
                <a:cs typeface="Sawarabi Mincho"/>
                <a:sym typeface="Sawarabi Mincho"/>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43" name="Google Shape;243;p13"/>
          <p:cNvSpPr txBox="1">
            <a:spLocks noGrp="1"/>
          </p:cNvSpPr>
          <p:nvPr>
            <p:ph type="subTitle" idx="19"/>
          </p:nvPr>
        </p:nvSpPr>
        <p:spPr>
          <a:xfrm>
            <a:off x="5584175" y="1378200"/>
            <a:ext cx="2853000" cy="3819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200">
                <a:solidFill>
                  <a:schemeClr val="dk1"/>
                </a:solidFill>
                <a:latin typeface="Sawarabi Mincho"/>
                <a:ea typeface="Sawarabi Mincho"/>
                <a:cs typeface="Sawarabi Mincho"/>
                <a:sym typeface="Sawarabi Mincho"/>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44" name="Google Shape;244;p13"/>
          <p:cNvSpPr txBox="1">
            <a:spLocks noGrp="1"/>
          </p:cNvSpPr>
          <p:nvPr>
            <p:ph type="subTitle" idx="20"/>
          </p:nvPr>
        </p:nvSpPr>
        <p:spPr>
          <a:xfrm>
            <a:off x="5584175" y="2480400"/>
            <a:ext cx="2853000" cy="3819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200">
                <a:solidFill>
                  <a:schemeClr val="dk1"/>
                </a:solidFill>
                <a:latin typeface="Sawarabi Mincho"/>
                <a:ea typeface="Sawarabi Mincho"/>
                <a:cs typeface="Sawarabi Mincho"/>
                <a:sym typeface="Sawarabi Mincho"/>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45" name="Google Shape;245;p13"/>
          <p:cNvSpPr txBox="1">
            <a:spLocks noGrp="1"/>
          </p:cNvSpPr>
          <p:nvPr>
            <p:ph type="subTitle" idx="21"/>
          </p:nvPr>
        </p:nvSpPr>
        <p:spPr>
          <a:xfrm>
            <a:off x="5584275" y="3582600"/>
            <a:ext cx="2853000" cy="3819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200">
                <a:solidFill>
                  <a:schemeClr val="dk1"/>
                </a:solidFill>
                <a:latin typeface="Sawarabi Mincho"/>
                <a:ea typeface="Sawarabi Mincho"/>
                <a:cs typeface="Sawarabi Mincho"/>
                <a:sym typeface="Sawarabi Mincho"/>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46" name="Google Shape;246;p13"/>
          <p:cNvSpPr/>
          <p:nvPr/>
        </p:nvSpPr>
        <p:spPr>
          <a:xfrm>
            <a:off x="5234500" y="4200000"/>
            <a:ext cx="4334550" cy="1621932"/>
          </a:xfrm>
          <a:custGeom>
            <a:avLst/>
            <a:gdLst/>
            <a:ahLst/>
            <a:cxnLst/>
            <a:rect l="l" t="t" r="r" b="b"/>
            <a:pathLst>
              <a:path w="151280" h="56607" extrusionOk="0">
                <a:moveTo>
                  <a:pt x="127271" y="1"/>
                </a:moveTo>
                <a:cubicBezTo>
                  <a:pt x="125127" y="1"/>
                  <a:pt x="122955" y="198"/>
                  <a:pt x="120762" y="618"/>
                </a:cubicBezTo>
                <a:cubicBezTo>
                  <a:pt x="104136" y="3840"/>
                  <a:pt x="93528" y="18825"/>
                  <a:pt x="79424" y="26788"/>
                </a:cubicBezTo>
                <a:cubicBezTo>
                  <a:pt x="76161" y="28632"/>
                  <a:pt x="71835" y="29257"/>
                  <a:pt x="67398" y="29257"/>
                </a:cubicBezTo>
                <a:cubicBezTo>
                  <a:pt x="62617" y="29257"/>
                  <a:pt x="57708" y="28531"/>
                  <a:pt x="53861" y="27822"/>
                </a:cubicBezTo>
                <a:cubicBezTo>
                  <a:pt x="48212" y="26760"/>
                  <a:pt x="42866" y="25261"/>
                  <a:pt x="37285" y="25261"/>
                </a:cubicBezTo>
                <a:cubicBezTo>
                  <a:pt x="35358" y="25261"/>
                  <a:pt x="33403" y="25440"/>
                  <a:pt x="31399" y="25877"/>
                </a:cubicBezTo>
                <a:cubicBezTo>
                  <a:pt x="20912" y="28187"/>
                  <a:pt x="12797" y="35117"/>
                  <a:pt x="6900" y="43658"/>
                </a:cubicBezTo>
                <a:cubicBezTo>
                  <a:pt x="4134" y="47731"/>
                  <a:pt x="1824" y="52138"/>
                  <a:pt x="0" y="56606"/>
                </a:cubicBezTo>
                <a:lnTo>
                  <a:pt x="151279" y="56606"/>
                </a:lnTo>
                <a:lnTo>
                  <a:pt x="151279" y="7730"/>
                </a:lnTo>
                <a:cubicBezTo>
                  <a:pt x="143964" y="3137"/>
                  <a:pt x="135831" y="1"/>
                  <a:pt x="1272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3"/>
          <p:cNvSpPr/>
          <p:nvPr/>
        </p:nvSpPr>
        <p:spPr>
          <a:xfrm>
            <a:off x="-133350" y="4255050"/>
            <a:ext cx="1696901" cy="1039864"/>
          </a:xfrm>
          <a:custGeom>
            <a:avLst/>
            <a:gdLst/>
            <a:ahLst/>
            <a:cxnLst/>
            <a:rect l="l" t="t" r="r" b="b"/>
            <a:pathLst>
              <a:path w="25199" h="15442" extrusionOk="0">
                <a:moveTo>
                  <a:pt x="0" y="0"/>
                </a:moveTo>
                <a:lnTo>
                  <a:pt x="0" y="15441"/>
                </a:lnTo>
                <a:lnTo>
                  <a:pt x="25198" y="15441"/>
                </a:lnTo>
                <a:cubicBezTo>
                  <a:pt x="23557" y="11490"/>
                  <a:pt x="20335" y="8055"/>
                  <a:pt x="16992" y="5654"/>
                </a:cubicBezTo>
                <a:cubicBezTo>
                  <a:pt x="12979" y="2736"/>
                  <a:pt x="8177" y="912"/>
                  <a:pt x="3222" y="243"/>
                </a:cubicBezTo>
                <a:cubicBezTo>
                  <a:pt x="2189" y="91"/>
                  <a:pt x="1095" y="31"/>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3"/>
          <p:cNvSpPr/>
          <p:nvPr/>
        </p:nvSpPr>
        <p:spPr>
          <a:xfrm>
            <a:off x="-133350" y="-55450"/>
            <a:ext cx="1762470" cy="924875"/>
          </a:xfrm>
          <a:custGeom>
            <a:avLst/>
            <a:gdLst/>
            <a:ahLst/>
            <a:cxnLst/>
            <a:rect l="l" t="t" r="r" b="b"/>
            <a:pathLst>
              <a:path w="60822" h="31917" extrusionOk="0">
                <a:moveTo>
                  <a:pt x="0" y="1"/>
                </a:moveTo>
                <a:lnTo>
                  <a:pt x="0" y="31916"/>
                </a:lnTo>
                <a:cubicBezTo>
                  <a:pt x="6535" y="28786"/>
                  <a:pt x="13648" y="21612"/>
                  <a:pt x="22645" y="20457"/>
                </a:cubicBezTo>
                <a:cubicBezTo>
                  <a:pt x="23902" y="20297"/>
                  <a:pt x="25087" y="20229"/>
                  <a:pt x="26211" y="20229"/>
                </a:cubicBezTo>
                <a:cubicBezTo>
                  <a:pt x="32393" y="20229"/>
                  <a:pt x="36735" y="22277"/>
                  <a:pt x="41050" y="22277"/>
                </a:cubicBezTo>
                <a:cubicBezTo>
                  <a:pt x="42954" y="22277"/>
                  <a:pt x="44852" y="21879"/>
                  <a:pt x="46901" y="20731"/>
                </a:cubicBezTo>
                <a:cubicBezTo>
                  <a:pt x="55351" y="16019"/>
                  <a:pt x="46840" y="6749"/>
                  <a:pt x="60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3"/>
          <p:cNvSpPr/>
          <p:nvPr/>
        </p:nvSpPr>
        <p:spPr>
          <a:xfrm>
            <a:off x="8428900" y="286250"/>
            <a:ext cx="2597337" cy="1425760"/>
          </a:xfrm>
          <a:custGeom>
            <a:avLst/>
            <a:gdLst/>
            <a:ahLst/>
            <a:cxnLst/>
            <a:rect l="l" t="t" r="r" b="b"/>
            <a:pathLst>
              <a:path w="60002" h="32937" extrusionOk="0">
                <a:moveTo>
                  <a:pt x="39779" y="2826"/>
                </a:moveTo>
                <a:cubicBezTo>
                  <a:pt x="39843" y="2832"/>
                  <a:pt x="39907" y="2838"/>
                  <a:pt x="39970" y="2845"/>
                </a:cubicBezTo>
                <a:cubicBezTo>
                  <a:pt x="39904" y="2845"/>
                  <a:pt x="39841" y="2837"/>
                  <a:pt x="39779" y="2826"/>
                </a:cubicBezTo>
                <a:close/>
                <a:moveTo>
                  <a:pt x="5593" y="8164"/>
                </a:moveTo>
                <a:cubicBezTo>
                  <a:pt x="4134" y="9441"/>
                  <a:pt x="2857" y="10900"/>
                  <a:pt x="1793" y="12450"/>
                </a:cubicBezTo>
                <a:cubicBezTo>
                  <a:pt x="2432" y="10808"/>
                  <a:pt x="3678" y="9380"/>
                  <a:pt x="5593" y="8164"/>
                </a:cubicBezTo>
                <a:close/>
                <a:moveTo>
                  <a:pt x="33690" y="2564"/>
                </a:moveTo>
                <a:cubicBezTo>
                  <a:pt x="35469" y="2564"/>
                  <a:pt x="37223" y="2617"/>
                  <a:pt x="38972" y="2756"/>
                </a:cubicBezTo>
                <a:lnTo>
                  <a:pt x="38972" y="2756"/>
                </a:lnTo>
                <a:cubicBezTo>
                  <a:pt x="37279" y="2662"/>
                  <a:pt x="35625" y="2615"/>
                  <a:pt x="34013" y="2615"/>
                </a:cubicBezTo>
                <a:cubicBezTo>
                  <a:pt x="29611" y="2615"/>
                  <a:pt x="25517" y="2962"/>
                  <a:pt x="21763" y="3635"/>
                </a:cubicBezTo>
                <a:cubicBezTo>
                  <a:pt x="21064" y="3696"/>
                  <a:pt x="20365" y="3787"/>
                  <a:pt x="19636" y="3909"/>
                </a:cubicBezTo>
                <a:cubicBezTo>
                  <a:pt x="13405" y="4851"/>
                  <a:pt x="8632" y="6644"/>
                  <a:pt x="5015" y="9410"/>
                </a:cubicBezTo>
                <a:cubicBezTo>
                  <a:pt x="3535" y="10528"/>
                  <a:pt x="2385" y="11735"/>
                  <a:pt x="1566" y="13063"/>
                </a:cubicBezTo>
                <a:lnTo>
                  <a:pt x="1566" y="13063"/>
                </a:lnTo>
                <a:cubicBezTo>
                  <a:pt x="1583" y="13022"/>
                  <a:pt x="1593" y="12954"/>
                  <a:pt x="1641" y="12906"/>
                </a:cubicBezTo>
                <a:cubicBezTo>
                  <a:pt x="2857" y="10991"/>
                  <a:pt x="4407" y="9289"/>
                  <a:pt x="6201" y="7890"/>
                </a:cubicBezTo>
                <a:cubicBezTo>
                  <a:pt x="7599" y="7039"/>
                  <a:pt x="9362" y="6340"/>
                  <a:pt x="11398" y="5732"/>
                </a:cubicBezTo>
                <a:cubicBezTo>
                  <a:pt x="18207" y="3696"/>
                  <a:pt x="25320" y="2632"/>
                  <a:pt x="32523" y="2571"/>
                </a:cubicBezTo>
                <a:cubicBezTo>
                  <a:pt x="32914" y="2566"/>
                  <a:pt x="33303" y="2564"/>
                  <a:pt x="33690" y="2564"/>
                </a:cubicBezTo>
                <a:close/>
                <a:moveTo>
                  <a:pt x="20109" y="3948"/>
                </a:moveTo>
                <a:cubicBezTo>
                  <a:pt x="14382" y="5196"/>
                  <a:pt x="9351" y="7290"/>
                  <a:pt x="5167" y="10231"/>
                </a:cubicBezTo>
                <a:cubicBezTo>
                  <a:pt x="3526" y="11386"/>
                  <a:pt x="2310" y="12511"/>
                  <a:pt x="1459" y="13726"/>
                </a:cubicBezTo>
                <a:cubicBezTo>
                  <a:pt x="1459" y="13666"/>
                  <a:pt x="1489" y="13574"/>
                  <a:pt x="1489" y="13514"/>
                </a:cubicBezTo>
                <a:lnTo>
                  <a:pt x="1489" y="13483"/>
                </a:lnTo>
                <a:cubicBezTo>
                  <a:pt x="2432" y="11751"/>
                  <a:pt x="3891" y="10383"/>
                  <a:pt x="5167" y="9532"/>
                </a:cubicBezTo>
                <a:cubicBezTo>
                  <a:pt x="8784" y="6735"/>
                  <a:pt x="13526" y="4972"/>
                  <a:pt x="19757" y="4000"/>
                </a:cubicBezTo>
                <a:cubicBezTo>
                  <a:pt x="19865" y="3973"/>
                  <a:pt x="19996" y="3970"/>
                  <a:pt x="20109" y="3948"/>
                </a:cubicBezTo>
                <a:close/>
                <a:moveTo>
                  <a:pt x="1307" y="13818"/>
                </a:moveTo>
                <a:cubicBezTo>
                  <a:pt x="1307" y="13878"/>
                  <a:pt x="1246" y="13939"/>
                  <a:pt x="1246" y="13970"/>
                </a:cubicBezTo>
                <a:cubicBezTo>
                  <a:pt x="1223" y="13993"/>
                  <a:pt x="1199" y="14026"/>
                  <a:pt x="1176" y="14064"/>
                </a:cubicBezTo>
                <a:lnTo>
                  <a:pt x="1176" y="14064"/>
                </a:lnTo>
                <a:lnTo>
                  <a:pt x="1307" y="13818"/>
                </a:lnTo>
                <a:close/>
                <a:moveTo>
                  <a:pt x="29471" y="227"/>
                </a:moveTo>
                <a:cubicBezTo>
                  <a:pt x="34968" y="227"/>
                  <a:pt x="40208" y="1058"/>
                  <a:pt x="44530" y="1902"/>
                </a:cubicBezTo>
                <a:cubicBezTo>
                  <a:pt x="47509" y="2480"/>
                  <a:pt x="50882" y="3240"/>
                  <a:pt x="53770" y="4912"/>
                </a:cubicBezTo>
                <a:cubicBezTo>
                  <a:pt x="56870" y="6766"/>
                  <a:pt x="58937" y="9532"/>
                  <a:pt x="59424" y="12450"/>
                </a:cubicBezTo>
                <a:cubicBezTo>
                  <a:pt x="59728" y="14273"/>
                  <a:pt x="59393" y="16280"/>
                  <a:pt x="58481" y="18255"/>
                </a:cubicBezTo>
                <a:cubicBezTo>
                  <a:pt x="58785" y="16827"/>
                  <a:pt x="58846" y="15398"/>
                  <a:pt x="58603" y="14030"/>
                </a:cubicBezTo>
                <a:cubicBezTo>
                  <a:pt x="57904" y="10383"/>
                  <a:pt x="55138" y="7100"/>
                  <a:pt x="51095" y="5185"/>
                </a:cubicBezTo>
                <a:cubicBezTo>
                  <a:pt x="49545" y="4456"/>
                  <a:pt x="47965" y="3939"/>
                  <a:pt x="46293" y="3605"/>
                </a:cubicBezTo>
                <a:lnTo>
                  <a:pt x="46293" y="3605"/>
                </a:lnTo>
                <a:cubicBezTo>
                  <a:pt x="48785" y="4000"/>
                  <a:pt x="51247" y="4547"/>
                  <a:pt x="53649" y="5246"/>
                </a:cubicBezTo>
                <a:lnTo>
                  <a:pt x="53679" y="5155"/>
                </a:lnTo>
                <a:cubicBezTo>
                  <a:pt x="47151" y="3327"/>
                  <a:pt x="40346" y="2413"/>
                  <a:pt x="33475" y="2413"/>
                </a:cubicBezTo>
                <a:cubicBezTo>
                  <a:pt x="33148" y="2413"/>
                  <a:pt x="32821" y="2415"/>
                  <a:pt x="32493" y="2419"/>
                </a:cubicBezTo>
                <a:cubicBezTo>
                  <a:pt x="25259" y="2480"/>
                  <a:pt x="18177" y="3544"/>
                  <a:pt x="11338" y="5550"/>
                </a:cubicBezTo>
                <a:cubicBezTo>
                  <a:pt x="9544" y="6097"/>
                  <a:pt x="7964" y="6705"/>
                  <a:pt x="6657" y="7434"/>
                </a:cubicBezTo>
                <a:cubicBezTo>
                  <a:pt x="10487" y="4304"/>
                  <a:pt x="15380" y="2054"/>
                  <a:pt x="20912" y="991"/>
                </a:cubicBezTo>
                <a:cubicBezTo>
                  <a:pt x="23774" y="445"/>
                  <a:pt x="26656" y="227"/>
                  <a:pt x="29471" y="227"/>
                </a:cubicBezTo>
                <a:close/>
                <a:moveTo>
                  <a:pt x="33965" y="2712"/>
                </a:moveTo>
                <a:cubicBezTo>
                  <a:pt x="35746" y="2712"/>
                  <a:pt x="37577" y="2766"/>
                  <a:pt x="39454" y="2875"/>
                </a:cubicBezTo>
                <a:cubicBezTo>
                  <a:pt x="43314" y="3088"/>
                  <a:pt x="47417" y="3544"/>
                  <a:pt x="51065" y="5307"/>
                </a:cubicBezTo>
                <a:cubicBezTo>
                  <a:pt x="55047" y="7191"/>
                  <a:pt x="57843" y="10474"/>
                  <a:pt x="58512" y="14091"/>
                </a:cubicBezTo>
                <a:cubicBezTo>
                  <a:pt x="58785" y="15611"/>
                  <a:pt x="58694" y="17191"/>
                  <a:pt x="58238" y="18802"/>
                </a:cubicBezTo>
                <a:cubicBezTo>
                  <a:pt x="58238" y="18822"/>
                  <a:pt x="58226" y="18841"/>
                  <a:pt x="58217" y="18861"/>
                </a:cubicBezTo>
                <a:lnTo>
                  <a:pt x="58217" y="18861"/>
                </a:lnTo>
                <a:cubicBezTo>
                  <a:pt x="58633" y="17322"/>
                  <a:pt x="58600" y="15783"/>
                  <a:pt x="58177" y="14334"/>
                </a:cubicBezTo>
                <a:cubicBezTo>
                  <a:pt x="57083" y="10656"/>
                  <a:pt x="53497" y="7860"/>
                  <a:pt x="47509" y="5975"/>
                </a:cubicBezTo>
                <a:cubicBezTo>
                  <a:pt x="41521" y="4121"/>
                  <a:pt x="35229" y="3179"/>
                  <a:pt x="28967" y="3179"/>
                </a:cubicBezTo>
                <a:cubicBezTo>
                  <a:pt x="27174" y="3179"/>
                  <a:pt x="25380" y="3240"/>
                  <a:pt x="23648" y="3392"/>
                </a:cubicBezTo>
                <a:cubicBezTo>
                  <a:pt x="26841" y="2942"/>
                  <a:pt x="30295" y="2712"/>
                  <a:pt x="33965" y="2712"/>
                </a:cubicBezTo>
                <a:close/>
                <a:moveTo>
                  <a:pt x="334" y="16158"/>
                </a:moveTo>
                <a:cubicBezTo>
                  <a:pt x="122" y="17313"/>
                  <a:pt x="152" y="18559"/>
                  <a:pt x="395" y="19866"/>
                </a:cubicBezTo>
                <a:cubicBezTo>
                  <a:pt x="182" y="19198"/>
                  <a:pt x="91" y="18498"/>
                  <a:pt x="91" y="17769"/>
                </a:cubicBezTo>
                <a:cubicBezTo>
                  <a:pt x="122" y="17222"/>
                  <a:pt x="182" y="16705"/>
                  <a:pt x="334" y="16158"/>
                </a:cubicBezTo>
                <a:close/>
                <a:moveTo>
                  <a:pt x="57752" y="19866"/>
                </a:moveTo>
                <a:cubicBezTo>
                  <a:pt x="57630" y="20201"/>
                  <a:pt x="57478" y="20505"/>
                  <a:pt x="57326" y="20809"/>
                </a:cubicBezTo>
                <a:cubicBezTo>
                  <a:pt x="56354" y="22815"/>
                  <a:pt x="54712" y="24608"/>
                  <a:pt x="52767" y="25824"/>
                </a:cubicBezTo>
                <a:cubicBezTo>
                  <a:pt x="51065" y="26888"/>
                  <a:pt x="49120" y="27556"/>
                  <a:pt x="47205" y="27982"/>
                </a:cubicBezTo>
                <a:cubicBezTo>
                  <a:pt x="51065" y="26462"/>
                  <a:pt x="54104" y="24365"/>
                  <a:pt x="56384" y="21720"/>
                </a:cubicBezTo>
                <a:cubicBezTo>
                  <a:pt x="56870" y="21112"/>
                  <a:pt x="57326" y="20505"/>
                  <a:pt x="57752" y="19866"/>
                </a:cubicBezTo>
                <a:close/>
                <a:moveTo>
                  <a:pt x="28856" y="3299"/>
                </a:moveTo>
                <a:cubicBezTo>
                  <a:pt x="35156" y="3299"/>
                  <a:pt x="41455" y="4239"/>
                  <a:pt x="47448" y="6097"/>
                </a:cubicBezTo>
                <a:cubicBezTo>
                  <a:pt x="53405" y="7921"/>
                  <a:pt x="56962" y="10687"/>
                  <a:pt x="58056" y="14334"/>
                </a:cubicBezTo>
                <a:cubicBezTo>
                  <a:pt x="58512" y="15945"/>
                  <a:pt x="58481" y="17617"/>
                  <a:pt x="57934" y="19319"/>
                </a:cubicBezTo>
                <a:cubicBezTo>
                  <a:pt x="57448" y="20109"/>
                  <a:pt x="56901" y="20869"/>
                  <a:pt x="56263" y="21629"/>
                </a:cubicBezTo>
                <a:cubicBezTo>
                  <a:pt x="53861" y="24456"/>
                  <a:pt x="50639" y="26584"/>
                  <a:pt x="46475" y="28134"/>
                </a:cubicBezTo>
                <a:cubicBezTo>
                  <a:pt x="44104" y="28590"/>
                  <a:pt x="41703" y="28681"/>
                  <a:pt x="39666" y="28681"/>
                </a:cubicBezTo>
                <a:lnTo>
                  <a:pt x="39636" y="28681"/>
                </a:lnTo>
                <a:cubicBezTo>
                  <a:pt x="31156" y="28681"/>
                  <a:pt x="22706" y="27252"/>
                  <a:pt x="15532" y="25854"/>
                </a:cubicBezTo>
                <a:cubicBezTo>
                  <a:pt x="11824" y="25125"/>
                  <a:pt x="8511" y="24365"/>
                  <a:pt x="5684" y="22450"/>
                </a:cubicBezTo>
                <a:cubicBezTo>
                  <a:pt x="2249" y="20049"/>
                  <a:pt x="1064" y="16553"/>
                  <a:pt x="1368" y="14000"/>
                </a:cubicBezTo>
                <a:cubicBezTo>
                  <a:pt x="2249" y="12754"/>
                  <a:pt x="3496" y="11538"/>
                  <a:pt x="5198" y="10322"/>
                </a:cubicBezTo>
                <a:cubicBezTo>
                  <a:pt x="9727" y="7161"/>
                  <a:pt x="15198" y="4912"/>
                  <a:pt x="21490" y="3757"/>
                </a:cubicBezTo>
                <a:cubicBezTo>
                  <a:pt x="21611" y="3757"/>
                  <a:pt x="21703" y="3696"/>
                  <a:pt x="21794" y="3696"/>
                </a:cubicBezTo>
                <a:cubicBezTo>
                  <a:pt x="24137" y="3431"/>
                  <a:pt x="26497" y="3299"/>
                  <a:pt x="28856" y="3299"/>
                </a:cubicBezTo>
                <a:close/>
                <a:moveTo>
                  <a:pt x="1277" y="14273"/>
                </a:moveTo>
                <a:lnTo>
                  <a:pt x="1277" y="14273"/>
                </a:lnTo>
                <a:cubicBezTo>
                  <a:pt x="942" y="17647"/>
                  <a:pt x="3192" y="20809"/>
                  <a:pt x="5684" y="22541"/>
                </a:cubicBezTo>
                <a:cubicBezTo>
                  <a:pt x="7021" y="23423"/>
                  <a:pt x="8602" y="24152"/>
                  <a:pt x="10456" y="24760"/>
                </a:cubicBezTo>
                <a:cubicBezTo>
                  <a:pt x="12128" y="25277"/>
                  <a:pt x="13921" y="25641"/>
                  <a:pt x="15593" y="25976"/>
                </a:cubicBezTo>
                <a:cubicBezTo>
                  <a:pt x="22706" y="27344"/>
                  <a:pt x="31186" y="28772"/>
                  <a:pt x="39666" y="28772"/>
                </a:cubicBezTo>
                <a:lnTo>
                  <a:pt x="39697" y="28772"/>
                </a:lnTo>
                <a:cubicBezTo>
                  <a:pt x="41551" y="28772"/>
                  <a:pt x="43709" y="28711"/>
                  <a:pt x="45867" y="28377"/>
                </a:cubicBezTo>
                <a:lnTo>
                  <a:pt x="45867" y="28377"/>
                </a:lnTo>
                <a:cubicBezTo>
                  <a:pt x="43101" y="29350"/>
                  <a:pt x="39970" y="30049"/>
                  <a:pt x="36414" y="30505"/>
                </a:cubicBezTo>
                <a:cubicBezTo>
                  <a:pt x="33516" y="30855"/>
                  <a:pt x="30702" y="31030"/>
                  <a:pt x="27989" y="31030"/>
                </a:cubicBezTo>
                <a:cubicBezTo>
                  <a:pt x="25522" y="31030"/>
                  <a:pt x="23138" y="30885"/>
                  <a:pt x="20852" y="30596"/>
                </a:cubicBezTo>
                <a:cubicBezTo>
                  <a:pt x="15380" y="29897"/>
                  <a:pt x="10487" y="28316"/>
                  <a:pt x="6262" y="25945"/>
                </a:cubicBezTo>
                <a:cubicBezTo>
                  <a:pt x="4529" y="24942"/>
                  <a:pt x="1915" y="23119"/>
                  <a:pt x="730" y="20626"/>
                </a:cubicBezTo>
                <a:cubicBezTo>
                  <a:pt x="274" y="18985"/>
                  <a:pt x="182" y="17343"/>
                  <a:pt x="578" y="15915"/>
                </a:cubicBezTo>
                <a:cubicBezTo>
                  <a:pt x="608" y="15641"/>
                  <a:pt x="699" y="15398"/>
                  <a:pt x="760" y="15185"/>
                </a:cubicBezTo>
                <a:cubicBezTo>
                  <a:pt x="912" y="14881"/>
                  <a:pt x="1094" y="14577"/>
                  <a:pt x="1277" y="14273"/>
                </a:cubicBezTo>
                <a:close/>
                <a:moveTo>
                  <a:pt x="58086" y="19350"/>
                </a:moveTo>
                <a:lnTo>
                  <a:pt x="58086" y="19350"/>
                </a:lnTo>
                <a:cubicBezTo>
                  <a:pt x="57326" y="21690"/>
                  <a:pt x="55867" y="23909"/>
                  <a:pt x="53770" y="25672"/>
                </a:cubicBezTo>
                <a:cubicBezTo>
                  <a:pt x="50123" y="28742"/>
                  <a:pt x="45472" y="30110"/>
                  <a:pt x="41825" y="30961"/>
                </a:cubicBezTo>
                <a:cubicBezTo>
                  <a:pt x="36561" y="32181"/>
                  <a:pt x="31184" y="32798"/>
                  <a:pt x="25797" y="32798"/>
                </a:cubicBezTo>
                <a:cubicBezTo>
                  <a:pt x="24341" y="32798"/>
                  <a:pt x="22884" y="32753"/>
                  <a:pt x="21429" y="32663"/>
                </a:cubicBezTo>
                <a:cubicBezTo>
                  <a:pt x="14833" y="32237"/>
                  <a:pt x="11398" y="30961"/>
                  <a:pt x="9392" y="29988"/>
                </a:cubicBezTo>
                <a:cubicBezTo>
                  <a:pt x="5319" y="28073"/>
                  <a:pt x="2249" y="24912"/>
                  <a:pt x="942" y="21325"/>
                </a:cubicBezTo>
                <a:cubicBezTo>
                  <a:pt x="942" y="21295"/>
                  <a:pt x="912" y="21264"/>
                  <a:pt x="912" y="21234"/>
                </a:cubicBezTo>
                <a:lnTo>
                  <a:pt x="912" y="21234"/>
                </a:lnTo>
                <a:cubicBezTo>
                  <a:pt x="2219" y="23514"/>
                  <a:pt x="4590" y="25094"/>
                  <a:pt x="6140" y="26006"/>
                </a:cubicBezTo>
                <a:cubicBezTo>
                  <a:pt x="10395" y="28438"/>
                  <a:pt x="15320" y="29988"/>
                  <a:pt x="20791" y="30717"/>
                </a:cubicBezTo>
                <a:cubicBezTo>
                  <a:pt x="23059" y="31019"/>
                  <a:pt x="25428" y="31171"/>
                  <a:pt x="27877" y="31171"/>
                </a:cubicBezTo>
                <a:cubicBezTo>
                  <a:pt x="30614" y="31171"/>
                  <a:pt x="33450" y="30981"/>
                  <a:pt x="36353" y="30596"/>
                </a:cubicBezTo>
                <a:cubicBezTo>
                  <a:pt x="40244" y="30110"/>
                  <a:pt x="43588" y="29319"/>
                  <a:pt x="46506" y="28255"/>
                </a:cubicBezTo>
                <a:cubicBezTo>
                  <a:pt x="48694" y="27860"/>
                  <a:pt x="50882" y="27161"/>
                  <a:pt x="52858" y="25945"/>
                </a:cubicBezTo>
                <a:cubicBezTo>
                  <a:pt x="54834" y="24730"/>
                  <a:pt x="56445" y="22936"/>
                  <a:pt x="57448" y="20869"/>
                </a:cubicBezTo>
                <a:cubicBezTo>
                  <a:pt x="57722" y="20383"/>
                  <a:pt x="57904" y="19897"/>
                  <a:pt x="58056" y="19410"/>
                </a:cubicBezTo>
                <a:lnTo>
                  <a:pt x="58086" y="19350"/>
                </a:lnTo>
                <a:close/>
                <a:moveTo>
                  <a:pt x="29544" y="1"/>
                </a:moveTo>
                <a:cubicBezTo>
                  <a:pt x="26720" y="1"/>
                  <a:pt x="23824" y="222"/>
                  <a:pt x="20943" y="778"/>
                </a:cubicBezTo>
                <a:cubicBezTo>
                  <a:pt x="15198" y="1872"/>
                  <a:pt x="10061" y="4273"/>
                  <a:pt x="6140" y="7617"/>
                </a:cubicBezTo>
                <a:cubicBezTo>
                  <a:pt x="3708" y="9015"/>
                  <a:pt x="2189" y="10778"/>
                  <a:pt x="1550" y="12784"/>
                </a:cubicBezTo>
                <a:cubicBezTo>
                  <a:pt x="1489" y="12936"/>
                  <a:pt x="1368" y="13058"/>
                  <a:pt x="1277" y="13210"/>
                </a:cubicBezTo>
                <a:lnTo>
                  <a:pt x="1398" y="13270"/>
                </a:lnTo>
                <a:cubicBezTo>
                  <a:pt x="1398" y="13270"/>
                  <a:pt x="1459" y="13240"/>
                  <a:pt x="1459" y="13210"/>
                </a:cubicBezTo>
                <a:lnTo>
                  <a:pt x="1459" y="13210"/>
                </a:lnTo>
                <a:cubicBezTo>
                  <a:pt x="1459" y="13270"/>
                  <a:pt x="1398" y="13362"/>
                  <a:pt x="1398" y="13422"/>
                </a:cubicBezTo>
                <a:cubicBezTo>
                  <a:pt x="1064" y="13970"/>
                  <a:pt x="821" y="14547"/>
                  <a:pt x="638" y="15094"/>
                </a:cubicBezTo>
                <a:cubicBezTo>
                  <a:pt x="243" y="15976"/>
                  <a:pt x="30" y="16857"/>
                  <a:pt x="0" y="17739"/>
                </a:cubicBezTo>
                <a:cubicBezTo>
                  <a:pt x="0" y="18772"/>
                  <a:pt x="213" y="19775"/>
                  <a:pt x="638" y="20657"/>
                </a:cubicBezTo>
                <a:cubicBezTo>
                  <a:pt x="699" y="20900"/>
                  <a:pt x="790" y="21143"/>
                  <a:pt x="882" y="21416"/>
                </a:cubicBezTo>
                <a:cubicBezTo>
                  <a:pt x="2158" y="25064"/>
                  <a:pt x="5259" y="28225"/>
                  <a:pt x="9362" y="30140"/>
                </a:cubicBezTo>
                <a:cubicBezTo>
                  <a:pt x="11368" y="31082"/>
                  <a:pt x="14772" y="32389"/>
                  <a:pt x="21429" y="32815"/>
                </a:cubicBezTo>
                <a:cubicBezTo>
                  <a:pt x="22888" y="32876"/>
                  <a:pt x="24286" y="32936"/>
                  <a:pt x="25715" y="32936"/>
                </a:cubicBezTo>
                <a:cubicBezTo>
                  <a:pt x="31156" y="32936"/>
                  <a:pt x="36566" y="32268"/>
                  <a:pt x="41916" y="30991"/>
                </a:cubicBezTo>
                <a:cubicBezTo>
                  <a:pt x="45563" y="30140"/>
                  <a:pt x="50214" y="28742"/>
                  <a:pt x="53861" y="25672"/>
                </a:cubicBezTo>
                <a:cubicBezTo>
                  <a:pt x="56141" y="23757"/>
                  <a:pt x="57722" y="21295"/>
                  <a:pt x="58421" y="18742"/>
                </a:cubicBezTo>
                <a:cubicBezTo>
                  <a:pt x="59545" y="16584"/>
                  <a:pt x="60001" y="14395"/>
                  <a:pt x="59636" y="12328"/>
                </a:cubicBezTo>
                <a:cubicBezTo>
                  <a:pt x="59150" y="9380"/>
                  <a:pt x="57053" y="6583"/>
                  <a:pt x="53922" y="4729"/>
                </a:cubicBezTo>
                <a:cubicBezTo>
                  <a:pt x="51034" y="3027"/>
                  <a:pt x="47600" y="2267"/>
                  <a:pt x="44651" y="1690"/>
                </a:cubicBezTo>
                <a:cubicBezTo>
                  <a:pt x="40309" y="845"/>
                  <a:pt x="35062" y="1"/>
                  <a:pt x="29544"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3"/>
          <p:cNvSpPr/>
          <p:nvPr/>
        </p:nvSpPr>
        <p:spPr>
          <a:xfrm rot="-1752626">
            <a:off x="2103693" y="4631703"/>
            <a:ext cx="2091920" cy="1238603"/>
          </a:xfrm>
          <a:custGeom>
            <a:avLst/>
            <a:gdLst/>
            <a:ahLst/>
            <a:cxnLst/>
            <a:rect l="l" t="t" r="r" b="b"/>
            <a:pathLst>
              <a:path w="83680" h="49546" fill="none" extrusionOk="0">
                <a:moveTo>
                  <a:pt x="0" y="6992"/>
                </a:moveTo>
                <a:cubicBezTo>
                  <a:pt x="1672" y="5411"/>
                  <a:pt x="3739" y="4104"/>
                  <a:pt x="5775" y="3071"/>
                </a:cubicBezTo>
                <a:cubicBezTo>
                  <a:pt x="9879" y="1034"/>
                  <a:pt x="14499" y="31"/>
                  <a:pt x="19058" y="1"/>
                </a:cubicBezTo>
                <a:cubicBezTo>
                  <a:pt x="23466" y="1"/>
                  <a:pt x="27903" y="882"/>
                  <a:pt x="31916" y="2706"/>
                </a:cubicBezTo>
                <a:cubicBezTo>
                  <a:pt x="36536" y="4803"/>
                  <a:pt x="39758" y="8329"/>
                  <a:pt x="43648" y="11399"/>
                </a:cubicBezTo>
                <a:cubicBezTo>
                  <a:pt x="47113" y="14135"/>
                  <a:pt x="52159" y="16414"/>
                  <a:pt x="56262" y="13557"/>
                </a:cubicBezTo>
                <a:cubicBezTo>
                  <a:pt x="57752" y="12554"/>
                  <a:pt x="59576" y="10062"/>
                  <a:pt x="58360" y="8208"/>
                </a:cubicBezTo>
                <a:cubicBezTo>
                  <a:pt x="57144" y="6353"/>
                  <a:pt x="54287" y="7144"/>
                  <a:pt x="52889" y="8329"/>
                </a:cubicBezTo>
                <a:cubicBezTo>
                  <a:pt x="49940" y="10761"/>
                  <a:pt x="49727" y="15472"/>
                  <a:pt x="52463" y="18086"/>
                </a:cubicBezTo>
                <a:cubicBezTo>
                  <a:pt x="56141" y="21582"/>
                  <a:pt x="61855" y="20670"/>
                  <a:pt x="66293" y="22190"/>
                </a:cubicBezTo>
                <a:cubicBezTo>
                  <a:pt x="76992" y="25867"/>
                  <a:pt x="82676" y="39181"/>
                  <a:pt x="83679" y="49546"/>
                </a:cubicBezTo>
              </a:path>
            </a:pathLst>
          </a:custGeom>
          <a:solidFill>
            <a:schemeClr val="accent5"/>
          </a:solidFill>
          <a:ln w="14450" cap="flat" cmpd="sng">
            <a:solidFill>
              <a:schemeClr val="accent5"/>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3"/>
          <p:cNvSpPr/>
          <p:nvPr/>
        </p:nvSpPr>
        <p:spPr>
          <a:xfrm rot="545934">
            <a:off x="5846364" y="-1689240"/>
            <a:ext cx="2972439" cy="2243326"/>
          </a:xfrm>
          <a:custGeom>
            <a:avLst/>
            <a:gdLst/>
            <a:ahLst/>
            <a:cxnLst/>
            <a:rect l="l" t="t" r="r" b="b"/>
            <a:pathLst>
              <a:path w="36263" h="27368" extrusionOk="0">
                <a:moveTo>
                  <a:pt x="12182" y="1"/>
                </a:moveTo>
                <a:cubicBezTo>
                  <a:pt x="10756" y="1"/>
                  <a:pt x="9397" y="420"/>
                  <a:pt x="8207" y="1466"/>
                </a:cubicBezTo>
                <a:cubicBezTo>
                  <a:pt x="3435" y="5721"/>
                  <a:pt x="0" y="16238"/>
                  <a:pt x="4103" y="21800"/>
                </a:cubicBezTo>
                <a:cubicBezTo>
                  <a:pt x="7113" y="25904"/>
                  <a:pt x="12918" y="27302"/>
                  <a:pt x="17751" y="27363"/>
                </a:cubicBezTo>
                <a:cubicBezTo>
                  <a:pt x="17905" y="27366"/>
                  <a:pt x="18065" y="27367"/>
                  <a:pt x="18231" y="27367"/>
                </a:cubicBezTo>
                <a:cubicBezTo>
                  <a:pt x="21494" y="27367"/>
                  <a:pt x="26886" y="26778"/>
                  <a:pt x="30791" y="24840"/>
                </a:cubicBezTo>
                <a:cubicBezTo>
                  <a:pt x="33344" y="23563"/>
                  <a:pt x="35259" y="21709"/>
                  <a:pt x="35624" y="19004"/>
                </a:cubicBezTo>
                <a:cubicBezTo>
                  <a:pt x="36262" y="13046"/>
                  <a:pt x="27660" y="8305"/>
                  <a:pt x="23496" y="5295"/>
                </a:cubicBezTo>
                <a:cubicBezTo>
                  <a:pt x="20717" y="3301"/>
                  <a:pt x="16186" y="1"/>
                  <a:pt x="121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lt1"/>
        </a:solidFill>
        <a:effectLst/>
      </p:bgPr>
    </p:bg>
    <p:spTree>
      <p:nvGrpSpPr>
        <p:cNvPr id="1" name="Shape 320"/>
        <p:cNvGrpSpPr/>
        <p:nvPr/>
      </p:nvGrpSpPr>
      <p:grpSpPr>
        <a:xfrm>
          <a:off x="0" y="0"/>
          <a:ext cx="0" cy="0"/>
          <a:chOff x="0" y="0"/>
          <a:chExt cx="0" cy="0"/>
        </a:xfrm>
      </p:grpSpPr>
      <p:sp>
        <p:nvSpPr>
          <p:cNvPr id="321" name="Google Shape;321;p15"/>
          <p:cNvSpPr txBox="1">
            <a:spLocks noGrp="1"/>
          </p:cNvSpPr>
          <p:nvPr>
            <p:ph type="title"/>
          </p:nvPr>
        </p:nvSpPr>
        <p:spPr>
          <a:xfrm>
            <a:off x="1404450" y="2628525"/>
            <a:ext cx="70245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8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22" name="Google Shape;322;p15"/>
          <p:cNvSpPr txBox="1">
            <a:spLocks noGrp="1"/>
          </p:cNvSpPr>
          <p:nvPr>
            <p:ph type="title" idx="2" hasCustomPrompt="1"/>
          </p:nvPr>
        </p:nvSpPr>
        <p:spPr>
          <a:xfrm>
            <a:off x="1404450" y="1337725"/>
            <a:ext cx="20247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9000">
                <a:solidFill>
                  <a:schemeClr val="dk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23" name="Google Shape;323;p15"/>
          <p:cNvSpPr txBox="1">
            <a:spLocks noGrp="1"/>
          </p:cNvSpPr>
          <p:nvPr>
            <p:ph type="subTitle" idx="1"/>
          </p:nvPr>
        </p:nvSpPr>
        <p:spPr>
          <a:xfrm>
            <a:off x="1404450" y="3555675"/>
            <a:ext cx="70245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2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4" name="Google Shape;324;p15"/>
          <p:cNvSpPr/>
          <p:nvPr/>
        </p:nvSpPr>
        <p:spPr>
          <a:xfrm rot="8979216">
            <a:off x="7424061" y="4379664"/>
            <a:ext cx="1459600" cy="1063335"/>
          </a:xfrm>
          <a:custGeom>
            <a:avLst/>
            <a:gdLst/>
            <a:ahLst/>
            <a:cxnLst/>
            <a:rect l="l" t="t" r="r" b="b"/>
            <a:pathLst>
              <a:path w="50945" h="37114" extrusionOk="0">
                <a:moveTo>
                  <a:pt x="12615" y="37114"/>
                </a:moveTo>
                <a:cubicBezTo>
                  <a:pt x="10670" y="37053"/>
                  <a:pt x="8725" y="36293"/>
                  <a:pt x="7417" y="34804"/>
                </a:cubicBezTo>
                <a:cubicBezTo>
                  <a:pt x="6658" y="34013"/>
                  <a:pt x="6110" y="32980"/>
                  <a:pt x="5624" y="31977"/>
                </a:cubicBezTo>
                <a:cubicBezTo>
                  <a:pt x="4712" y="30244"/>
                  <a:pt x="4378" y="28299"/>
                  <a:pt x="4287" y="26354"/>
                </a:cubicBezTo>
                <a:cubicBezTo>
                  <a:pt x="4135" y="23101"/>
                  <a:pt x="5898" y="20153"/>
                  <a:pt x="6050" y="16931"/>
                </a:cubicBezTo>
                <a:cubicBezTo>
                  <a:pt x="6202" y="13253"/>
                  <a:pt x="3831" y="10122"/>
                  <a:pt x="1977" y="7083"/>
                </a:cubicBezTo>
                <a:cubicBezTo>
                  <a:pt x="1095" y="5685"/>
                  <a:pt x="305" y="4195"/>
                  <a:pt x="123" y="2584"/>
                </a:cubicBezTo>
                <a:cubicBezTo>
                  <a:pt x="1" y="1703"/>
                  <a:pt x="1" y="852"/>
                  <a:pt x="123" y="1"/>
                </a:cubicBezTo>
                <a:lnTo>
                  <a:pt x="457" y="1"/>
                </a:lnTo>
                <a:cubicBezTo>
                  <a:pt x="426" y="305"/>
                  <a:pt x="366" y="609"/>
                  <a:pt x="366" y="852"/>
                </a:cubicBezTo>
                <a:cubicBezTo>
                  <a:pt x="62" y="4803"/>
                  <a:pt x="3101" y="7812"/>
                  <a:pt x="4834" y="11095"/>
                </a:cubicBezTo>
                <a:cubicBezTo>
                  <a:pt x="5837" y="13010"/>
                  <a:pt x="6597" y="15229"/>
                  <a:pt x="6354" y="17478"/>
                </a:cubicBezTo>
                <a:cubicBezTo>
                  <a:pt x="6080" y="20214"/>
                  <a:pt x="4773" y="22706"/>
                  <a:pt x="4621" y="25442"/>
                </a:cubicBezTo>
                <a:cubicBezTo>
                  <a:pt x="4530" y="27843"/>
                  <a:pt x="5016" y="30244"/>
                  <a:pt x="6141" y="32342"/>
                </a:cubicBezTo>
                <a:cubicBezTo>
                  <a:pt x="6992" y="34013"/>
                  <a:pt x="8238" y="35533"/>
                  <a:pt x="10032" y="36202"/>
                </a:cubicBezTo>
                <a:cubicBezTo>
                  <a:pt x="11065" y="36536"/>
                  <a:pt x="12129" y="36779"/>
                  <a:pt x="13193" y="36688"/>
                </a:cubicBezTo>
                <a:cubicBezTo>
                  <a:pt x="15016" y="36506"/>
                  <a:pt x="16719" y="35624"/>
                  <a:pt x="18117" y="34500"/>
                </a:cubicBezTo>
                <a:cubicBezTo>
                  <a:pt x="20640" y="32402"/>
                  <a:pt x="21795" y="29880"/>
                  <a:pt x="25047" y="28603"/>
                </a:cubicBezTo>
                <a:cubicBezTo>
                  <a:pt x="26780" y="27813"/>
                  <a:pt x="28694" y="27509"/>
                  <a:pt x="30518" y="27114"/>
                </a:cubicBezTo>
                <a:cubicBezTo>
                  <a:pt x="31582" y="26901"/>
                  <a:pt x="32585" y="26597"/>
                  <a:pt x="33649" y="26293"/>
                </a:cubicBezTo>
                <a:cubicBezTo>
                  <a:pt x="36780" y="25503"/>
                  <a:pt x="40032" y="25290"/>
                  <a:pt x="43011" y="24044"/>
                </a:cubicBezTo>
                <a:cubicBezTo>
                  <a:pt x="45139" y="23101"/>
                  <a:pt x="46993" y="21642"/>
                  <a:pt x="48391" y="19788"/>
                </a:cubicBezTo>
                <a:cubicBezTo>
                  <a:pt x="49394" y="18481"/>
                  <a:pt x="50215" y="17113"/>
                  <a:pt x="50944" y="15685"/>
                </a:cubicBezTo>
                <a:lnTo>
                  <a:pt x="50944" y="16445"/>
                </a:lnTo>
                <a:cubicBezTo>
                  <a:pt x="49971" y="18390"/>
                  <a:pt x="48725" y="20214"/>
                  <a:pt x="47145" y="21734"/>
                </a:cubicBezTo>
                <a:cubicBezTo>
                  <a:pt x="45929" y="22858"/>
                  <a:pt x="44531" y="23770"/>
                  <a:pt x="43011" y="24408"/>
                </a:cubicBezTo>
                <a:cubicBezTo>
                  <a:pt x="40974" y="25290"/>
                  <a:pt x="38725" y="25594"/>
                  <a:pt x="36567" y="26050"/>
                </a:cubicBezTo>
                <a:cubicBezTo>
                  <a:pt x="34895" y="26323"/>
                  <a:pt x="33254" y="26779"/>
                  <a:pt x="31612" y="27235"/>
                </a:cubicBezTo>
                <a:cubicBezTo>
                  <a:pt x="30579" y="27509"/>
                  <a:pt x="29515" y="27691"/>
                  <a:pt x="28451" y="27873"/>
                </a:cubicBezTo>
                <a:cubicBezTo>
                  <a:pt x="26263" y="28360"/>
                  <a:pt x="23983" y="29180"/>
                  <a:pt x="22281" y="30731"/>
                </a:cubicBezTo>
                <a:cubicBezTo>
                  <a:pt x="21065" y="31855"/>
                  <a:pt x="20062" y="33193"/>
                  <a:pt x="18816" y="34287"/>
                </a:cubicBezTo>
                <a:cubicBezTo>
                  <a:pt x="17266" y="35898"/>
                  <a:pt x="15016" y="37114"/>
                  <a:pt x="12615" y="3711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 name="Google Shape;325;p15"/>
          <p:cNvGrpSpPr/>
          <p:nvPr/>
        </p:nvGrpSpPr>
        <p:grpSpPr>
          <a:xfrm rot="6439483">
            <a:off x="6926385" y="532413"/>
            <a:ext cx="1300231" cy="1983281"/>
            <a:chOff x="5268600" y="1434950"/>
            <a:chExt cx="433925" cy="661900"/>
          </a:xfrm>
        </p:grpSpPr>
        <p:sp>
          <p:nvSpPr>
            <p:cNvPr id="326" name="Google Shape;326;p15"/>
            <p:cNvSpPr/>
            <p:nvPr/>
          </p:nvSpPr>
          <p:spPr>
            <a:xfrm>
              <a:off x="5617400" y="1434950"/>
              <a:ext cx="17500" cy="14475"/>
            </a:xfrm>
            <a:custGeom>
              <a:avLst/>
              <a:gdLst/>
              <a:ahLst/>
              <a:cxnLst/>
              <a:rect l="l" t="t" r="r" b="b"/>
              <a:pathLst>
                <a:path w="700" h="579" extrusionOk="0">
                  <a:moveTo>
                    <a:pt x="365" y="1"/>
                  </a:moveTo>
                  <a:cubicBezTo>
                    <a:pt x="0" y="1"/>
                    <a:pt x="0" y="579"/>
                    <a:pt x="365" y="579"/>
                  </a:cubicBezTo>
                  <a:cubicBezTo>
                    <a:pt x="699" y="579"/>
                    <a:pt x="699" y="1"/>
                    <a:pt x="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5"/>
            <p:cNvSpPr/>
            <p:nvPr/>
          </p:nvSpPr>
          <p:spPr>
            <a:xfrm>
              <a:off x="5639425" y="1523875"/>
              <a:ext cx="19025" cy="15225"/>
            </a:xfrm>
            <a:custGeom>
              <a:avLst/>
              <a:gdLst/>
              <a:ahLst/>
              <a:cxnLst/>
              <a:rect l="l" t="t" r="r" b="b"/>
              <a:pathLst>
                <a:path w="761" h="609" extrusionOk="0">
                  <a:moveTo>
                    <a:pt x="365" y="0"/>
                  </a:moveTo>
                  <a:cubicBezTo>
                    <a:pt x="1" y="61"/>
                    <a:pt x="1" y="608"/>
                    <a:pt x="365" y="608"/>
                  </a:cubicBezTo>
                  <a:cubicBezTo>
                    <a:pt x="761" y="608"/>
                    <a:pt x="761" y="0"/>
                    <a:pt x="3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5"/>
            <p:cNvSpPr/>
            <p:nvPr/>
          </p:nvSpPr>
          <p:spPr>
            <a:xfrm>
              <a:off x="5685025" y="1518525"/>
              <a:ext cx="17500" cy="12975"/>
            </a:xfrm>
            <a:custGeom>
              <a:avLst/>
              <a:gdLst/>
              <a:ahLst/>
              <a:cxnLst/>
              <a:rect l="l" t="t" r="r" b="b"/>
              <a:pathLst>
                <a:path w="700" h="519" extrusionOk="0">
                  <a:moveTo>
                    <a:pt x="336" y="0"/>
                  </a:moveTo>
                  <a:cubicBezTo>
                    <a:pt x="1" y="0"/>
                    <a:pt x="10" y="518"/>
                    <a:pt x="365" y="518"/>
                  </a:cubicBezTo>
                  <a:cubicBezTo>
                    <a:pt x="700" y="518"/>
                    <a:pt x="700" y="1"/>
                    <a:pt x="365" y="1"/>
                  </a:cubicBezTo>
                  <a:cubicBezTo>
                    <a:pt x="355" y="1"/>
                    <a:pt x="346" y="0"/>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5"/>
            <p:cNvSpPr/>
            <p:nvPr/>
          </p:nvSpPr>
          <p:spPr>
            <a:xfrm>
              <a:off x="5583200" y="1564900"/>
              <a:ext cx="11425" cy="8375"/>
            </a:xfrm>
            <a:custGeom>
              <a:avLst/>
              <a:gdLst/>
              <a:ahLst/>
              <a:cxnLst/>
              <a:rect l="l" t="t" r="r" b="b"/>
              <a:pathLst>
                <a:path w="457" h="335" extrusionOk="0">
                  <a:moveTo>
                    <a:pt x="213" y="1"/>
                  </a:moveTo>
                  <a:cubicBezTo>
                    <a:pt x="0" y="1"/>
                    <a:pt x="0" y="335"/>
                    <a:pt x="213" y="335"/>
                  </a:cubicBezTo>
                  <a:cubicBezTo>
                    <a:pt x="456" y="335"/>
                    <a:pt x="456" y="1"/>
                    <a:pt x="2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5"/>
            <p:cNvSpPr/>
            <p:nvPr/>
          </p:nvSpPr>
          <p:spPr>
            <a:xfrm>
              <a:off x="5640200" y="1570975"/>
              <a:ext cx="16725" cy="12950"/>
            </a:xfrm>
            <a:custGeom>
              <a:avLst/>
              <a:gdLst/>
              <a:ahLst/>
              <a:cxnLst/>
              <a:rect l="l" t="t" r="r" b="b"/>
              <a:pathLst>
                <a:path w="669" h="518" extrusionOk="0">
                  <a:moveTo>
                    <a:pt x="334" y="1"/>
                  </a:moveTo>
                  <a:cubicBezTo>
                    <a:pt x="0" y="1"/>
                    <a:pt x="0" y="518"/>
                    <a:pt x="334" y="518"/>
                  </a:cubicBezTo>
                  <a:cubicBezTo>
                    <a:pt x="669" y="518"/>
                    <a:pt x="669"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5"/>
            <p:cNvSpPr/>
            <p:nvPr/>
          </p:nvSpPr>
          <p:spPr>
            <a:xfrm>
              <a:off x="5617400" y="1615050"/>
              <a:ext cx="19025" cy="14475"/>
            </a:xfrm>
            <a:custGeom>
              <a:avLst/>
              <a:gdLst/>
              <a:ahLst/>
              <a:cxnLst/>
              <a:rect l="l" t="t" r="r" b="b"/>
              <a:pathLst>
                <a:path w="761" h="579" extrusionOk="0">
                  <a:moveTo>
                    <a:pt x="365" y="1"/>
                  </a:moveTo>
                  <a:cubicBezTo>
                    <a:pt x="0" y="1"/>
                    <a:pt x="0" y="578"/>
                    <a:pt x="365" y="578"/>
                  </a:cubicBezTo>
                  <a:cubicBezTo>
                    <a:pt x="760" y="578"/>
                    <a:pt x="760" y="1"/>
                    <a:pt x="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5"/>
            <p:cNvSpPr/>
            <p:nvPr/>
          </p:nvSpPr>
          <p:spPr>
            <a:xfrm>
              <a:off x="5568000" y="1611250"/>
              <a:ext cx="26625" cy="21300"/>
            </a:xfrm>
            <a:custGeom>
              <a:avLst/>
              <a:gdLst/>
              <a:ahLst/>
              <a:cxnLst/>
              <a:rect l="l" t="t" r="r" b="b"/>
              <a:pathLst>
                <a:path w="1065" h="852" extrusionOk="0">
                  <a:moveTo>
                    <a:pt x="517" y="1"/>
                  </a:moveTo>
                  <a:cubicBezTo>
                    <a:pt x="0" y="1"/>
                    <a:pt x="0" y="852"/>
                    <a:pt x="517" y="852"/>
                  </a:cubicBezTo>
                  <a:cubicBezTo>
                    <a:pt x="1064" y="852"/>
                    <a:pt x="1064" y="1"/>
                    <a:pt x="5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5"/>
            <p:cNvSpPr/>
            <p:nvPr/>
          </p:nvSpPr>
          <p:spPr>
            <a:xfrm>
              <a:off x="5545200" y="1706250"/>
              <a:ext cx="12950" cy="10650"/>
            </a:xfrm>
            <a:custGeom>
              <a:avLst/>
              <a:gdLst/>
              <a:ahLst/>
              <a:cxnLst/>
              <a:rect l="l" t="t" r="r" b="b"/>
              <a:pathLst>
                <a:path w="518" h="426" extrusionOk="0">
                  <a:moveTo>
                    <a:pt x="274" y="0"/>
                  </a:moveTo>
                  <a:cubicBezTo>
                    <a:pt x="1" y="31"/>
                    <a:pt x="1" y="426"/>
                    <a:pt x="274" y="426"/>
                  </a:cubicBezTo>
                  <a:cubicBezTo>
                    <a:pt x="517" y="426"/>
                    <a:pt x="517" y="0"/>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5"/>
            <p:cNvSpPr/>
            <p:nvPr/>
          </p:nvSpPr>
          <p:spPr>
            <a:xfrm>
              <a:off x="5449450" y="1656850"/>
              <a:ext cx="24350" cy="20550"/>
            </a:xfrm>
            <a:custGeom>
              <a:avLst/>
              <a:gdLst/>
              <a:ahLst/>
              <a:cxnLst/>
              <a:rect l="l" t="t" r="r" b="b"/>
              <a:pathLst>
                <a:path w="974" h="822" extrusionOk="0">
                  <a:moveTo>
                    <a:pt x="487" y="0"/>
                  </a:moveTo>
                  <a:cubicBezTo>
                    <a:pt x="1" y="0"/>
                    <a:pt x="1" y="821"/>
                    <a:pt x="487" y="821"/>
                  </a:cubicBezTo>
                  <a:cubicBezTo>
                    <a:pt x="973" y="821"/>
                    <a:pt x="973" y="0"/>
                    <a:pt x="4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5"/>
            <p:cNvSpPr/>
            <p:nvPr/>
          </p:nvSpPr>
          <p:spPr>
            <a:xfrm>
              <a:off x="5474525" y="1749550"/>
              <a:ext cx="25100" cy="16750"/>
            </a:xfrm>
            <a:custGeom>
              <a:avLst/>
              <a:gdLst/>
              <a:ahLst/>
              <a:cxnLst/>
              <a:rect l="l" t="t" r="r" b="b"/>
              <a:pathLst>
                <a:path w="1004" h="670" extrusionOk="0">
                  <a:moveTo>
                    <a:pt x="366" y="1"/>
                  </a:moveTo>
                  <a:cubicBezTo>
                    <a:pt x="153" y="1"/>
                    <a:pt x="1" y="153"/>
                    <a:pt x="1" y="335"/>
                  </a:cubicBezTo>
                  <a:cubicBezTo>
                    <a:pt x="1" y="517"/>
                    <a:pt x="153" y="669"/>
                    <a:pt x="366" y="669"/>
                  </a:cubicBezTo>
                  <a:lnTo>
                    <a:pt x="669" y="669"/>
                  </a:lnTo>
                  <a:cubicBezTo>
                    <a:pt x="852" y="669"/>
                    <a:pt x="1004" y="517"/>
                    <a:pt x="1004" y="335"/>
                  </a:cubicBezTo>
                  <a:cubicBezTo>
                    <a:pt x="1004" y="153"/>
                    <a:pt x="852" y="1"/>
                    <a:pt x="6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5"/>
            <p:cNvSpPr/>
            <p:nvPr/>
          </p:nvSpPr>
          <p:spPr>
            <a:xfrm>
              <a:off x="5388675" y="1784500"/>
              <a:ext cx="26600" cy="20550"/>
            </a:xfrm>
            <a:custGeom>
              <a:avLst/>
              <a:gdLst/>
              <a:ahLst/>
              <a:cxnLst/>
              <a:rect l="l" t="t" r="r" b="b"/>
              <a:pathLst>
                <a:path w="1064" h="822" extrusionOk="0">
                  <a:moveTo>
                    <a:pt x="517" y="1"/>
                  </a:moveTo>
                  <a:cubicBezTo>
                    <a:pt x="0" y="1"/>
                    <a:pt x="0" y="822"/>
                    <a:pt x="517" y="822"/>
                  </a:cubicBezTo>
                  <a:cubicBezTo>
                    <a:pt x="1064" y="822"/>
                    <a:pt x="1064" y="1"/>
                    <a:pt x="5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5"/>
            <p:cNvSpPr/>
            <p:nvPr/>
          </p:nvSpPr>
          <p:spPr>
            <a:xfrm>
              <a:off x="5502650" y="1812625"/>
              <a:ext cx="22825" cy="30425"/>
            </a:xfrm>
            <a:custGeom>
              <a:avLst/>
              <a:gdLst/>
              <a:ahLst/>
              <a:cxnLst/>
              <a:rect l="l" t="t" r="r" b="b"/>
              <a:pathLst>
                <a:path w="913" h="1217" extrusionOk="0">
                  <a:moveTo>
                    <a:pt x="456" y="1"/>
                  </a:moveTo>
                  <a:cubicBezTo>
                    <a:pt x="213" y="61"/>
                    <a:pt x="0" y="244"/>
                    <a:pt x="0" y="457"/>
                  </a:cubicBezTo>
                  <a:lnTo>
                    <a:pt x="0" y="760"/>
                  </a:lnTo>
                  <a:cubicBezTo>
                    <a:pt x="0" y="1004"/>
                    <a:pt x="183" y="1216"/>
                    <a:pt x="456" y="1216"/>
                  </a:cubicBezTo>
                  <a:cubicBezTo>
                    <a:pt x="669" y="1216"/>
                    <a:pt x="912" y="1034"/>
                    <a:pt x="912" y="760"/>
                  </a:cubicBezTo>
                  <a:lnTo>
                    <a:pt x="912" y="457"/>
                  </a:lnTo>
                  <a:cubicBezTo>
                    <a:pt x="912" y="244"/>
                    <a:pt x="669" y="1"/>
                    <a:pt x="4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5"/>
            <p:cNvSpPr/>
            <p:nvPr/>
          </p:nvSpPr>
          <p:spPr>
            <a:xfrm>
              <a:off x="5417550" y="1842650"/>
              <a:ext cx="34200" cy="32325"/>
            </a:xfrm>
            <a:custGeom>
              <a:avLst/>
              <a:gdLst/>
              <a:ahLst/>
              <a:cxnLst/>
              <a:rect l="l" t="t" r="r" b="b"/>
              <a:pathLst>
                <a:path w="1368" h="1293" extrusionOk="0">
                  <a:moveTo>
                    <a:pt x="536" y="0"/>
                  </a:moveTo>
                  <a:cubicBezTo>
                    <a:pt x="410" y="0"/>
                    <a:pt x="289" y="46"/>
                    <a:pt x="213" y="137"/>
                  </a:cubicBezTo>
                  <a:cubicBezTo>
                    <a:pt x="0" y="319"/>
                    <a:pt x="0" y="623"/>
                    <a:pt x="213" y="836"/>
                  </a:cubicBezTo>
                  <a:lnTo>
                    <a:pt x="517" y="1140"/>
                  </a:lnTo>
                  <a:cubicBezTo>
                    <a:pt x="578" y="1201"/>
                    <a:pt x="730" y="1292"/>
                    <a:pt x="851" y="1292"/>
                  </a:cubicBezTo>
                  <a:cubicBezTo>
                    <a:pt x="942" y="1292"/>
                    <a:pt x="1125" y="1231"/>
                    <a:pt x="1186" y="1140"/>
                  </a:cubicBezTo>
                  <a:cubicBezTo>
                    <a:pt x="1368" y="927"/>
                    <a:pt x="1368" y="623"/>
                    <a:pt x="1186" y="441"/>
                  </a:cubicBezTo>
                  <a:lnTo>
                    <a:pt x="882" y="137"/>
                  </a:lnTo>
                  <a:cubicBezTo>
                    <a:pt x="790" y="46"/>
                    <a:pt x="661" y="0"/>
                    <a:pt x="5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5"/>
            <p:cNvSpPr/>
            <p:nvPr/>
          </p:nvSpPr>
          <p:spPr>
            <a:xfrm>
              <a:off x="5379550" y="1896025"/>
              <a:ext cx="31925" cy="30600"/>
            </a:xfrm>
            <a:custGeom>
              <a:avLst/>
              <a:gdLst/>
              <a:ahLst/>
              <a:cxnLst/>
              <a:rect l="l" t="t" r="r" b="b"/>
              <a:pathLst>
                <a:path w="1277" h="1224" extrusionOk="0">
                  <a:moveTo>
                    <a:pt x="913" y="0"/>
                  </a:moveTo>
                  <a:cubicBezTo>
                    <a:pt x="894" y="0"/>
                    <a:pt x="873" y="3"/>
                    <a:pt x="851" y="8"/>
                  </a:cubicBezTo>
                  <a:lnTo>
                    <a:pt x="730" y="8"/>
                  </a:lnTo>
                  <a:cubicBezTo>
                    <a:pt x="699" y="38"/>
                    <a:pt x="608" y="99"/>
                    <a:pt x="547" y="130"/>
                  </a:cubicBezTo>
                  <a:cubicBezTo>
                    <a:pt x="426" y="221"/>
                    <a:pt x="304" y="312"/>
                    <a:pt x="213" y="403"/>
                  </a:cubicBezTo>
                  <a:cubicBezTo>
                    <a:pt x="0" y="555"/>
                    <a:pt x="0" y="890"/>
                    <a:pt x="213" y="1072"/>
                  </a:cubicBezTo>
                  <a:cubicBezTo>
                    <a:pt x="274" y="1163"/>
                    <a:pt x="426" y="1224"/>
                    <a:pt x="547" y="1224"/>
                  </a:cubicBezTo>
                  <a:cubicBezTo>
                    <a:pt x="669" y="1224"/>
                    <a:pt x="821" y="1194"/>
                    <a:pt x="882" y="1072"/>
                  </a:cubicBezTo>
                  <a:cubicBezTo>
                    <a:pt x="1003" y="981"/>
                    <a:pt x="1064" y="859"/>
                    <a:pt x="1155" y="738"/>
                  </a:cubicBezTo>
                  <a:cubicBezTo>
                    <a:pt x="1216" y="616"/>
                    <a:pt x="1277" y="555"/>
                    <a:pt x="1277" y="434"/>
                  </a:cubicBezTo>
                  <a:cubicBezTo>
                    <a:pt x="1277" y="312"/>
                    <a:pt x="1216" y="221"/>
                    <a:pt x="1155" y="130"/>
                  </a:cubicBezTo>
                  <a:cubicBezTo>
                    <a:pt x="1080" y="55"/>
                    <a:pt x="1005" y="0"/>
                    <a:pt x="9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5"/>
            <p:cNvSpPr/>
            <p:nvPr/>
          </p:nvSpPr>
          <p:spPr>
            <a:xfrm>
              <a:off x="5358275" y="1979050"/>
              <a:ext cx="25850" cy="21300"/>
            </a:xfrm>
            <a:custGeom>
              <a:avLst/>
              <a:gdLst/>
              <a:ahLst/>
              <a:cxnLst/>
              <a:rect l="l" t="t" r="r" b="b"/>
              <a:pathLst>
                <a:path w="1034" h="852" extrusionOk="0">
                  <a:moveTo>
                    <a:pt x="517" y="0"/>
                  </a:moveTo>
                  <a:cubicBezTo>
                    <a:pt x="0" y="0"/>
                    <a:pt x="0" y="851"/>
                    <a:pt x="517" y="851"/>
                  </a:cubicBezTo>
                  <a:cubicBezTo>
                    <a:pt x="1034" y="851"/>
                    <a:pt x="1034" y="0"/>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5"/>
            <p:cNvSpPr/>
            <p:nvPr/>
          </p:nvSpPr>
          <p:spPr>
            <a:xfrm>
              <a:off x="5268600" y="2077075"/>
              <a:ext cx="24350" cy="19775"/>
            </a:xfrm>
            <a:custGeom>
              <a:avLst/>
              <a:gdLst/>
              <a:ahLst/>
              <a:cxnLst/>
              <a:rect l="l" t="t" r="r" b="b"/>
              <a:pathLst>
                <a:path w="974" h="791" extrusionOk="0">
                  <a:moveTo>
                    <a:pt x="487" y="0"/>
                  </a:moveTo>
                  <a:cubicBezTo>
                    <a:pt x="1" y="0"/>
                    <a:pt x="1" y="791"/>
                    <a:pt x="487" y="791"/>
                  </a:cubicBezTo>
                  <a:cubicBezTo>
                    <a:pt x="973" y="791"/>
                    <a:pt x="973" y="0"/>
                    <a:pt x="4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2" name="Google Shape;342;p15"/>
          <p:cNvSpPr/>
          <p:nvPr/>
        </p:nvSpPr>
        <p:spPr>
          <a:xfrm rot="10800000" flipH="1">
            <a:off x="5378902" y="-204197"/>
            <a:ext cx="4059599" cy="1734297"/>
          </a:xfrm>
          <a:custGeom>
            <a:avLst/>
            <a:gdLst/>
            <a:ahLst/>
            <a:cxnLst/>
            <a:rect l="l" t="t" r="r" b="b"/>
            <a:pathLst>
              <a:path w="151280" h="56607" extrusionOk="0">
                <a:moveTo>
                  <a:pt x="127271" y="1"/>
                </a:moveTo>
                <a:cubicBezTo>
                  <a:pt x="125127" y="1"/>
                  <a:pt x="122955" y="198"/>
                  <a:pt x="120762" y="618"/>
                </a:cubicBezTo>
                <a:cubicBezTo>
                  <a:pt x="104136" y="3840"/>
                  <a:pt x="93528" y="18825"/>
                  <a:pt x="79424" y="26788"/>
                </a:cubicBezTo>
                <a:cubicBezTo>
                  <a:pt x="76161" y="28632"/>
                  <a:pt x="71835" y="29257"/>
                  <a:pt x="67398" y="29257"/>
                </a:cubicBezTo>
                <a:cubicBezTo>
                  <a:pt x="62617" y="29257"/>
                  <a:pt x="57708" y="28531"/>
                  <a:pt x="53861" y="27822"/>
                </a:cubicBezTo>
                <a:cubicBezTo>
                  <a:pt x="48212" y="26760"/>
                  <a:pt x="42866" y="25261"/>
                  <a:pt x="37285" y="25261"/>
                </a:cubicBezTo>
                <a:cubicBezTo>
                  <a:pt x="35358" y="25261"/>
                  <a:pt x="33403" y="25440"/>
                  <a:pt x="31399" y="25877"/>
                </a:cubicBezTo>
                <a:cubicBezTo>
                  <a:pt x="20912" y="28187"/>
                  <a:pt x="12797" y="35117"/>
                  <a:pt x="6900" y="43658"/>
                </a:cubicBezTo>
                <a:cubicBezTo>
                  <a:pt x="4134" y="47731"/>
                  <a:pt x="1824" y="52138"/>
                  <a:pt x="0" y="56606"/>
                </a:cubicBezTo>
                <a:lnTo>
                  <a:pt x="151279" y="56606"/>
                </a:lnTo>
                <a:lnTo>
                  <a:pt x="151279" y="7730"/>
                </a:lnTo>
                <a:cubicBezTo>
                  <a:pt x="143964" y="3137"/>
                  <a:pt x="135831" y="1"/>
                  <a:pt x="1272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5"/>
          <p:cNvSpPr/>
          <p:nvPr/>
        </p:nvSpPr>
        <p:spPr>
          <a:xfrm rot="-3413738">
            <a:off x="6092438" y="3280793"/>
            <a:ext cx="4122855" cy="3092531"/>
          </a:xfrm>
          <a:custGeom>
            <a:avLst/>
            <a:gdLst/>
            <a:ahLst/>
            <a:cxnLst/>
            <a:rect l="l" t="t" r="r" b="b"/>
            <a:pathLst>
              <a:path w="52992" h="39175" extrusionOk="0">
                <a:moveTo>
                  <a:pt x="18231" y="0"/>
                </a:moveTo>
                <a:cubicBezTo>
                  <a:pt x="18040" y="0"/>
                  <a:pt x="17850" y="3"/>
                  <a:pt x="17660" y="7"/>
                </a:cubicBezTo>
                <a:cubicBezTo>
                  <a:pt x="15275" y="63"/>
                  <a:pt x="12820" y="551"/>
                  <a:pt x="10755" y="1807"/>
                </a:cubicBezTo>
                <a:cubicBezTo>
                  <a:pt x="8607" y="3090"/>
                  <a:pt x="7449" y="5182"/>
                  <a:pt x="6696" y="7512"/>
                </a:cubicBezTo>
                <a:cubicBezTo>
                  <a:pt x="5845" y="10162"/>
                  <a:pt x="5050" y="12840"/>
                  <a:pt x="4241" y="15532"/>
                </a:cubicBezTo>
                <a:lnTo>
                  <a:pt x="1772" y="23580"/>
                </a:lnTo>
                <a:cubicBezTo>
                  <a:pt x="1047" y="25966"/>
                  <a:pt x="1" y="28532"/>
                  <a:pt x="350" y="31085"/>
                </a:cubicBezTo>
                <a:cubicBezTo>
                  <a:pt x="963" y="35576"/>
                  <a:pt x="5301" y="38617"/>
                  <a:pt x="9584" y="39077"/>
                </a:cubicBezTo>
                <a:cubicBezTo>
                  <a:pt x="10163" y="39143"/>
                  <a:pt x="10738" y="39174"/>
                  <a:pt x="11310" y="39174"/>
                </a:cubicBezTo>
                <a:cubicBezTo>
                  <a:pt x="15815" y="39174"/>
                  <a:pt x="20080" y="37261"/>
                  <a:pt x="24202" y="35590"/>
                </a:cubicBezTo>
                <a:cubicBezTo>
                  <a:pt x="26740" y="34544"/>
                  <a:pt x="29321" y="33623"/>
                  <a:pt x="32069" y="33205"/>
                </a:cubicBezTo>
                <a:cubicBezTo>
                  <a:pt x="34677" y="32801"/>
                  <a:pt x="37313" y="32759"/>
                  <a:pt x="39950" y="32494"/>
                </a:cubicBezTo>
                <a:cubicBezTo>
                  <a:pt x="42879" y="32215"/>
                  <a:pt x="52992" y="30499"/>
                  <a:pt x="52936" y="26300"/>
                </a:cubicBezTo>
                <a:cubicBezTo>
                  <a:pt x="52936" y="25366"/>
                  <a:pt x="52824" y="24557"/>
                  <a:pt x="52671" y="23846"/>
                </a:cubicBezTo>
                <a:cubicBezTo>
                  <a:pt x="51750" y="19926"/>
                  <a:pt x="48612" y="18922"/>
                  <a:pt x="44246" y="18141"/>
                </a:cubicBezTo>
                <a:cubicBezTo>
                  <a:pt x="39964" y="17373"/>
                  <a:pt x="35974" y="15086"/>
                  <a:pt x="33157" y="11766"/>
                </a:cubicBezTo>
                <a:cubicBezTo>
                  <a:pt x="30228" y="8293"/>
                  <a:pt x="28749" y="3453"/>
                  <a:pt x="24481" y="1277"/>
                </a:cubicBezTo>
                <a:cubicBezTo>
                  <a:pt x="22560" y="303"/>
                  <a:pt x="20369" y="0"/>
                  <a:pt x="182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 name="Google Shape;344;p15"/>
          <p:cNvGrpSpPr/>
          <p:nvPr/>
        </p:nvGrpSpPr>
        <p:grpSpPr>
          <a:xfrm>
            <a:off x="6863536" y="-383099"/>
            <a:ext cx="2280468" cy="1333444"/>
            <a:chOff x="6051246" y="-74073"/>
            <a:chExt cx="2138474" cy="1250417"/>
          </a:xfrm>
        </p:grpSpPr>
        <p:sp>
          <p:nvSpPr>
            <p:cNvPr id="345" name="Google Shape;345;p15"/>
            <p:cNvSpPr/>
            <p:nvPr/>
          </p:nvSpPr>
          <p:spPr>
            <a:xfrm>
              <a:off x="6051246" y="-71696"/>
              <a:ext cx="2138474" cy="1248040"/>
            </a:xfrm>
            <a:custGeom>
              <a:avLst/>
              <a:gdLst/>
              <a:ahLst/>
              <a:cxnLst/>
              <a:rect l="l" t="t" r="r" b="b"/>
              <a:pathLst>
                <a:path w="54896" h="32038" fill="none" extrusionOk="0">
                  <a:moveTo>
                    <a:pt x="53193" y="0"/>
                  </a:moveTo>
                  <a:cubicBezTo>
                    <a:pt x="54895" y="6232"/>
                    <a:pt x="54713" y="15624"/>
                    <a:pt x="53831" y="19180"/>
                  </a:cubicBezTo>
                  <a:cubicBezTo>
                    <a:pt x="52008" y="26627"/>
                    <a:pt x="46384" y="32037"/>
                    <a:pt x="38390" y="31946"/>
                  </a:cubicBezTo>
                  <a:cubicBezTo>
                    <a:pt x="33922" y="31916"/>
                    <a:pt x="22493" y="29271"/>
                    <a:pt x="15229" y="21399"/>
                  </a:cubicBezTo>
                  <a:cubicBezTo>
                    <a:pt x="8846" y="14438"/>
                    <a:pt x="4408" y="9089"/>
                    <a:pt x="1" y="0"/>
                  </a:cubicBezTo>
                </a:path>
              </a:pathLst>
            </a:custGeom>
            <a:noFill/>
            <a:ln w="17475"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5"/>
            <p:cNvSpPr/>
            <p:nvPr/>
          </p:nvSpPr>
          <p:spPr>
            <a:xfrm>
              <a:off x="6276209" y="-74073"/>
              <a:ext cx="1747716" cy="947308"/>
            </a:xfrm>
            <a:custGeom>
              <a:avLst/>
              <a:gdLst/>
              <a:ahLst/>
              <a:cxnLst/>
              <a:rect l="l" t="t" r="r" b="b"/>
              <a:pathLst>
                <a:path w="44865" h="24318" fill="none" extrusionOk="0">
                  <a:moveTo>
                    <a:pt x="1" y="1"/>
                  </a:moveTo>
                  <a:cubicBezTo>
                    <a:pt x="1" y="31"/>
                    <a:pt x="1" y="31"/>
                    <a:pt x="31" y="31"/>
                  </a:cubicBezTo>
                  <a:cubicBezTo>
                    <a:pt x="4560" y="11277"/>
                    <a:pt x="19515" y="24317"/>
                    <a:pt x="31977" y="24104"/>
                  </a:cubicBezTo>
                  <a:cubicBezTo>
                    <a:pt x="44865" y="23922"/>
                    <a:pt x="43558" y="8329"/>
                    <a:pt x="37722" y="31"/>
                  </a:cubicBezTo>
                </a:path>
              </a:pathLst>
            </a:custGeom>
            <a:noFill/>
            <a:ln w="17475"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5"/>
            <p:cNvSpPr/>
            <p:nvPr/>
          </p:nvSpPr>
          <p:spPr>
            <a:xfrm>
              <a:off x="6685894" y="-71696"/>
              <a:ext cx="979251" cy="809952"/>
            </a:xfrm>
            <a:custGeom>
              <a:avLst/>
              <a:gdLst/>
              <a:ahLst/>
              <a:cxnLst/>
              <a:rect l="l" t="t" r="r" b="b"/>
              <a:pathLst>
                <a:path w="25138" h="20792" fill="none" extrusionOk="0">
                  <a:moveTo>
                    <a:pt x="20974" y="0"/>
                  </a:moveTo>
                  <a:cubicBezTo>
                    <a:pt x="23679" y="7569"/>
                    <a:pt x="25138" y="20791"/>
                    <a:pt x="14469" y="15958"/>
                  </a:cubicBezTo>
                  <a:cubicBezTo>
                    <a:pt x="10153" y="13982"/>
                    <a:pt x="6566" y="9757"/>
                    <a:pt x="3831" y="6019"/>
                  </a:cubicBezTo>
                  <a:cubicBezTo>
                    <a:pt x="2615" y="4347"/>
                    <a:pt x="1520" y="2554"/>
                    <a:pt x="457" y="760"/>
                  </a:cubicBezTo>
                  <a:cubicBezTo>
                    <a:pt x="305" y="487"/>
                    <a:pt x="153" y="274"/>
                    <a:pt x="1" y="0"/>
                  </a:cubicBezTo>
                </a:path>
              </a:pathLst>
            </a:custGeom>
            <a:noFill/>
            <a:ln w="17475"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5"/>
            <p:cNvSpPr/>
            <p:nvPr/>
          </p:nvSpPr>
          <p:spPr>
            <a:xfrm>
              <a:off x="6901390" y="-71696"/>
              <a:ext cx="542332" cy="513933"/>
            </a:xfrm>
            <a:custGeom>
              <a:avLst/>
              <a:gdLst/>
              <a:ahLst/>
              <a:cxnLst/>
              <a:rect l="l" t="t" r="r" b="b"/>
              <a:pathLst>
                <a:path w="13922" h="13193" fill="none" extrusionOk="0">
                  <a:moveTo>
                    <a:pt x="9271" y="0"/>
                  </a:moveTo>
                  <a:cubicBezTo>
                    <a:pt x="11642" y="3374"/>
                    <a:pt x="13922" y="7113"/>
                    <a:pt x="11703" y="9909"/>
                  </a:cubicBezTo>
                  <a:cubicBezTo>
                    <a:pt x="9180" y="13192"/>
                    <a:pt x="3587" y="5350"/>
                    <a:pt x="1" y="0"/>
                  </a:cubicBezTo>
                </a:path>
              </a:pathLst>
            </a:custGeom>
            <a:noFill/>
            <a:ln w="17475"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 name="Google Shape;349;p15"/>
          <p:cNvSpPr/>
          <p:nvPr/>
        </p:nvSpPr>
        <p:spPr>
          <a:xfrm>
            <a:off x="-45175" y="-74075"/>
            <a:ext cx="2382854" cy="1250428"/>
          </a:xfrm>
          <a:custGeom>
            <a:avLst/>
            <a:gdLst/>
            <a:ahLst/>
            <a:cxnLst/>
            <a:rect l="l" t="t" r="r" b="b"/>
            <a:pathLst>
              <a:path w="60822" h="31917" extrusionOk="0">
                <a:moveTo>
                  <a:pt x="0" y="1"/>
                </a:moveTo>
                <a:lnTo>
                  <a:pt x="0" y="31916"/>
                </a:lnTo>
                <a:cubicBezTo>
                  <a:pt x="6535" y="28786"/>
                  <a:pt x="13648" y="21612"/>
                  <a:pt x="22645" y="20457"/>
                </a:cubicBezTo>
                <a:cubicBezTo>
                  <a:pt x="23902" y="20297"/>
                  <a:pt x="25087" y="20229"/>
                  <a:pt x="26211" y="20229"/>
                </a:cubicBezTo>
                <a:cubicBezTo>
                  <a:pt x="32393" y="20229"/>
                  <a:pt x="36735" y="22277"/>
                  <a:pt x="41050" y="22277"/>
                </a:cubicBezTo>
                <a:cubicBezTo>
                  <a:pt x="42954" y="22277"/>
                  <a:pt x="44852" y="21879"/>
                  <a:pt x="46901" y="20731"/>
                </a:cubicBezTo>
                <a:cubicBezTo>
                  <a:pt x="55351" y="16019"/>
                  <a:pt x="46840" y="6749"/>
                  <a:pt x="608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0" name="Google Shape;350;p15"/>
          <p:cNvGrpSpPr/>
          <p:nvPr/>
        </p:nvGrpSpPr>
        <p:grpSpPr>
          <a:xfrm>
            <a:off x="7067190" y="3478127"/>
            <a:ext cx="2723408" cy="2260754"/>
            <a:chOff x="7067190" y="3478127"/>
            <a:chExt cx="2723408" cy="2260754"/>
          </a:xfrm>
        </p:grpSpPr>
        <p:sp>
          <p:nvSpPr>
            <p:cNvPr id="351" name="Google Shape;351;p15"/>
            <p:cNvSpPr/>
            <p:nvPr/>
          </p:nvSpPr>
          <p:spPr>
            <a:xfrm rot="8979216">
              <a:off x="7194889" y="4021097"/>
              <a:ext cx="2468012" cy="1174814"/>
            </a:xfrm>
            <a:custGeom>
              <a:avLst/>
              <a:gdLst/>
              <a:ahLst/>
              <a:cxnLst/>
              <a:rect l="l" t="t" r="r" b="b"/>
              <a:pathLst>
                <a:path w="86142" h="41005" extrusionOk="0">
                  <a:moveTo>
                    <a:pt x="47722" y="40488"/>
                  </a:moveTo>
                  <a:cubicBezTo>
                    <a:pt x="45776" y="40427"/>
                    <a:pt x="43892" y="39789"/>
                    <a:pt x="42372" y="38603"/>
                  </a:cubicBezTo>
                  <a:cubicBezTo>
                    <a:pt x="41338" y="37813"/>
                    <a:pt x="40427" y="36810"/>
                    <a:pt x="39454" y="35989"/>
                  </a:cubicBezTo>
                  <a:cubicBezTo>
                    <a:pt x="38238" y="34956"/>
                    <a:pt x="36779" y="34165"/>
                    <a:pt x="35290" y="33588"/>
                  </a:cubicBezTo>
                  <a:cubicBezTo>
                    <a:pt x="34013" y="33132"/>
                    <a:pt x="32645" y="32950"/>
                    <a:pt x="31277" y="32980"/>
                  </a:cubicBezTo>
                  <a:cubicBezTo>
                    <a:pt x="30244" y="33010"/>
                    <a:pt x="29180" y="33132"/>
                    <a:pt x="28147" y="33132"/>
                  </a:cubicBezTo>
                  <a:cubicBezTo>
                    <a:pt x="25928" y="33193"/>
                    <a:pt x="23648" y="32554"/>
                    <a:pt x="21855" y="31156"/>
                  </a:cubicBezTo>
                  <a:cubicBezTo>
                    <a:pt x="21064" y="30518"/>
                    <a:pt x="20244" y="29758"/>
                    <a:pt x="19727" y="28846"/>
                  </a:cubicBezTo>
                  <a:cubicBezTo>
                    <a:pt x="18967" y="27418"/>
                    <a:pt x="18633" y="25837"/>
                    <a:pt x="18086" y="24378"/>
                  </a:cubicBezTo>
                  <a:cubicBezTo>
                    <a:pt x="17569" y="22828"/>
                    <a:pt x="16688" y="21338"/>
                    <a:pt x="15684" y="20062"/>
                  </a:cubicBezTo>
                  <a:cubicBezTo>
                    <a:pt x="14742" y="18846"/>
                    <a:pt x="13770" y="17661"/>
                    <a:pt x="12614" y="16597"/>
                  </a:cubicBezTo>
                  <a:cubicBezTo>
                    <a:pt x="10882" y="14955"/>
                    <a:pt x="9058" y="13375"/>
                    <a:pt x="7326" y="11703"/>
                  </a:cubicBezTo>
                  <a:cubicBezTo>
                    <a:pt x="5806" y="10244"/>
                    <a:pt x="4195" y="8876"/>
                    <a:pt x="2918" y="7174"/>
                  </a:cubicBezTo>
                  <a:cubicBezTo>
                    <a:pt x="1794" y="5533"/>
                    <a:pt x="1398" y="3557"/>
                    <a:pt x="699" y="1733"/>
                  </a:cubicBezTo>
                  <a:cubicBezTo>
                    <a:pt x="456" y="1186"/>
                    <a:pt x="243" y="578"/>
                    <a:pt x="0" y="1"/>
                  </a:cubicBezTo>
                  <a:lnTo>
                    <a:pt x="395" y="1"/>
                  </a:lnTo>
                  <a:cubicBezTo>
                    <a:pt x="882" y="1125"/>
                    <a:pt x="1307" y="2311"/>
                    <a:pt x="1672" y="3496"/>
                  </a:cubicBezTo>
                  <a:cubicBezTo>
                    <a:pt x="2006" y="4469"/>
                    <a:pt x="2310" y="5472"/>
                    <a:pt x="2827" y="6384"/>
                  </a:cubicBezTo>
                  <a:cubicBezTo>
                    <a:pt x="3739" y="7934"/>
                    <a:pt x="5137" y="9119"/>
                    <a:pt x="6414" y="10366"/>
                  </a:cubicBezTo>
                  <a:cubicBezTo>
                    <a:pt x="7782" y="11673"/>
                    <a:pt x="9149" y="12949"/>
                    <a:pt x="10578" y="14256"/>
                  </a:cubicBezTo>
                  <a:cubicBezTo>
                    <a:pt x="12007" y="15533"/>
                    <a:pt x="13466" y="16779"/>
                    <a:pt x="14712" y="18268"/>
                  </a:cubicBezTo>
                  <a:cubicBezTo>
                    <a:pt x="15836" y="19636"/>
                    <a:pt x="16991" y="21034"/>
                    <a:pt x="17782" y="22676"/>
                  </a:cubicBezTo>
                  <a:cubicBezTo>
                    <a:pt x="18511" y="24165"/>
                    <a:pt x="18937" y="25837"/>
                    <a:pt x="19484" y="27387"/>
                  </a:cubicBezTo>
                  <a:cubicBezTo>
                    <a:pt x="19697" y="27843"/>
                    <a:pt x="19849" y="28329"/>
                    <a:pt x="20092" y="28755"/>
                  </a:cubicBezTo>
                  <a:cubicBezTo>
                    <a:pt x="20396" y="29211"/>
                    <a:pt x="20791" y="29636"/>
                    <a:pt x="21156" y="30001"/>
                  </a:cubicBezTo>
                  <a:cubicBezTo>
                    <a:pt x="22797" y="31673"/>
                    <a:pt x="25077" y="32676"/>
                    <a:pt x="27448" y="32737"/>
                  </a:cubicBezTo>
                  <a:cubicBezTo>
                    <a:pt x="28815" y="32828"/>
                    <a:pt x="30214" y="32585"/>
                    <a:pt x="31581" y="32585"/>
                  </a:cubicBezTo>
                  <a:cubicBezTo>
                    <a:pt x="32797" y="32585"/>
                    <a:pt x="34013" y="32737"/>
                    <a:pt x="35199" y="33132"/>
                  </a:cubicBezTo>
                  <a:cubicBezTo>
                    <a:pt x="36657" y="33618"/>
                    <a:pt x="38025" y="34378"/>
                    <a:pt x="39302" y="35290"/>
                  </a:cubicBezTo>
                  <a:cubicBezTo>
                    <a:pt x="40396" y="36141"/>
                    <a:pt x="41338" y="37205"/>
                    <a:pt x="42402" y="38056"/>
                  </a:cubicBezTo>
                  <a:cubicBezTo>
                    <a:pt x="45928" y="41004"/>
                    <a:pt x="50913" y="40640"/>
                    <a:pt x="54378" y="37752"/>
                  </a:cubicBezTo>
                  <a:cubicBezTo>
                    <a:pt x="55351" y="36901"/>
                    <a:pt x="56020" y="35716"/>
                    <a:pt x="56810" y="34682"/>
                  </a:cubicBezTo>
                  <a:cubicBezTo>
                    <a:pt x="58238" y="32858"/>
                    <a:pt x="59910" y="31217"/>
                    <a:pt x="61825" y="29940"/>
                  </a:cubicBezTo>
                  <a:cubicBezTo>
                    <a:pt x="62463" y="29545"/>
                    <a:pt x="63193" y="29241"/>
                    <a:pt x="63983" y="29211"/>
                  </a:cubicBezTo>
                  <a:cubicBezTo>
                    <a:pt x="65412" y="29150"/>
                    <a:pt x="66810" y="29393"/>
                    <a:pt x="68208" y="29545"/>
                  </a:cubicBezTo>
                  <a:cubicBezTo>
                    <a:pt x="69910" y="29758"/>
                    <a:pt x="71673" y="29788"/>
                    <a:pt x="73376" y="29515"/>
                  </a:cubicBezTo>
                  <a:cubicBezTo>
                    <a:pt x="74622" y="29332"/>
                    <a:pt x="75898" y="29059"/>
                    <a:pt x="76993" y="28481"/>
                  </a:cubicBezTo>
                  <a:cubicBezTo>
                    <a:pt x="78056" y="27965"/>
                    <a:pt x="79090" y="27266"/>
                    <a:pt x="80063" y="26597"/>
                  </a:cubicBezTo>
                  <a:cubicBezTo>
                    <a:pt x="81582" y="25503"/>
                    <a:pt x="83072" y="24348"/>
                    <a:pt x="84409" y="23010"/>
                  </a:cubicBezTo>
                  <a:cubicBezTo>
                    <a:pt x="85078" y="22341"/>
                    <a:pt x="85655" y="21612"/>
                    <a:pt x="86142" y="20822"/>
                  </a:cubicBezTo>
                  <a:lnTo>
                    <a:pt x="86142" y="21430"/>
                  </a:lnTo>
                  <a:cubicBezTo>
                    <a:pt x="85564" y="22220"/>
                    <a:pt x="84926" y="22980"/>
                    <a:pt x="84196" y="23679"/>
                  </a:cubicBezTo>
                  <a:cubicBezTo>
                    <a:pt x="82889" y="24925"/>
                    <a:pt x="81430" y="26019"/>
                    <a:pt x="79941" y="27083"/>
                  </a:cubicBezTo>
                  <a:cubicBezTo>
                    <a:pt x="78816" y="27843"/>
                    <a:pt x="77631" y="28633"/>
                    <a:pt x="76324" y="29180"/>
                  </a:cubicBezTo>
                  <a:cubicBezTo>
                    <a:pt x="73831" y="30062"/>
                    <a:pt x="71126" y="30244"/>
                    <a:pt x="68512" y="29971"/>
                  </a:cubicBezTo>
                  <a:cubicBezTo>
                    <a:pt x="67327" y="29849"/>
                    <a:pt x="66202" y="29667"/>
                    <a:pt x="65017" y="29606"/>
                  </a:cubicBezTo>
                  <a:cubicBezTo>
                    <a:pt x="64074" y="29515"/>
                    <a:pt x="63102" y="29636"/>
                    <a:pt x="62311" y="30123"/>
                  </a:cubicBezTo>
                  <a:cubicBezTo>
                    <a:pt x="61096" y="30822"/>
                    <a:pt x="60062" y="31764"/>
                    <a:pt x="59090" y="32706"/>
                  </a:cubicBezTo>
                  <a:cubicBezTo>
                    <a:pt x="57843" y="33892"/>
                    <a:pt x="56810" y="35290"/>
                    <a:pt x="55807" y="36688"/>
                  </a:cubicBezTo>
                  <a:cubicBezTo>
                    <a:pt x="54013" y="39181"/>
                    <a:pt x="50670" y="40579"/>
                    <a:pt x="47722" y="40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5"/>
            <p:cNvSpPr/>
            <p:nvPr/>
          </p:nvSpPr>
          <p:spPr>
            <a:xfrm rot="8979216">
              <a:off x="7424061" y="4379664"/>
              <a:ext cx="1459600" cy="1063335"/>
            </a:xfrm>
            <a:custGeom>
              <a:avLst/>
              <a:gdLst/>
              <a:ahLst/>
              <a:cxnLst/>
              <a:rect l="l" t="t" r="r" b="b"/>
              <a:pathLst>
                <a:path w="50945" h="37114" extrusionOk="0">
                  <a:moveTo>
                    <a:pt x="12615" y="37114"/>
                  </a:moveTo>
                  <a:cubicBezTo>
                    <a:pt x="10670" y="37053"/>
                    <a:pt x="8725" y="36293"/>
                    <a:pt x="7417" y="34804"/>
                  </a:cubicBezTo>
                  <a:cubicBezTo>
                    <a:pt x="6658" y="34013"/>
                    <a:pt x="6110" y="32980"/>
                    <a:pt x="5624" y="31977"/>
                  </a:cubicBezTo>
                  <a:cubicBezTo>
                    <a:pt x="4712" y="30244"/>
                    <a:pt x="4378" y="28299"/>
                    <a:pt x="4287" y="26354"/>
                  </a:cubicBezTo>
                  <a:cubicBezTo>
                    <a:pt x="4135" y="23101"/>
                    <a:pt x="5898" y="20153"/>
                    <a:pt x="6050" y="16931"/>
                  </a:cubicBezTo>
                  <a:cubicBezTo>
                    <a:pt x="6202" y="13253"/>
                    <a:pt x="3831" y="10122"/>
                    <a:pt x="1977" y="7083"/>
                  </a:cubicBezTo>
                  <a:cubicBezTo>
                    <a:pt x="1095" y="5685"/>
                    <a:pt x="305" y="4195"/>
                    <a:pt x="123" y="2584"/>
                  </a:cubicBezTo>
                  <a:cubicBezTo>
                    <a:pt x="1" y="1703"/>
                    <a:pt x="1" y="852"/>
                    <a:pt x="123" y="1"/>
                  </a:cubicBezTo>
                  <a:lnTo>
                    <a:pt x="457" y="1"/>
                  </a:lnTo>
                  <a:cubicBezTo>
                    <a:pt x="426" y="305"/>
                    <a:pt x="366" y="609"/>
                    <a:pt x="366" y="852"/>
                  </a:cubicBezTo>
                  <a:cubicBezTo>
                    <a:pt x="62" y="4803"/>
                    <a:pt x="3101" y="7812"/>
                    <a:pt x="4834" y="11095"/>
                  </a:cubicBezTo>
                  <a:cubicBezTo>
                    <a:pt x="5837" y="13010"/>
                    <a:pt x="6597" y="15229"/>
                    <a:pt x="6354" y="17478"/>
                  </a:cubicBezTo>
                  <a:cubicBezTo>
                    <a:pt x="6080" y="20214"/>
                    <a:pt x="4773" y="22706"/>
                    <a:pt x="4621" y="25442"/>
                  </a:cubicBezTo>
                  <a:cubicBezTo>
                    <a:pt x="4530" y="27843"/>
                    <a:pt x="5016" y="30244"/>
                    <a:pt x="6141" y="32342"/>
                  </a:cubicBezTo>
                  <a:cubicBezTo>
                    <a:pt x="6992" y="34013"/>
                    <a:pt x="8238" y="35533"/>
                    <a:pt x="10032" y="36202"/>
                  </a:cubicBezTo>
                  <a:cubicBezTo>
                    <a:pt x="11065" y="36536"/>
                    <a:pt x="12129" y="36779"/>
                    <a:pt x="13193" y="36688"/>
                  </a:cubicBezTo>
                  <a:cubicBezTo>
                    <a:pt x="15016" y="36506"/>
                    <a:pt x="16719" y="35624"/>
                    <a:pt x="18117" y="34500"/>
                  </a:cubicBezTo>
                  <a:cubicBezTo>
                    <a:pt x="20640" y="32402"/>
                    <a:pt x="21795" y="29880"/>
                    <a:pt x="25047" y="28603"/>
                  </a:cubicBezTo>
                  <a:cubicBezTo>
                    <a:pt x="26780" y="27813"/>
                    <a:pt x="28694" y="27509"/>
                    <a:pt x="30518" y="27114"/>
                  </a:cubicBezTo>
                  <a:cubicBezTo>
                    <a:pt x="31582" y="26901"/>
                    <a:pt x="32585" y="26597"/>
                    <a:pt x="33649" y="26293"/>
                  </a:cubicBezTo>
                  <a:cubicBezTo>
                    <a:pt x="36780" y="25503"/>
                    <a:pt x="40032" y="25290"/>
                    <a:pt x="43011" y="24044"/>
                  </a:cubicBezTo>
                  <a:cubicBezTo>
                    <a:pt x="45139" y="23101"/>
                    <a:pt x="46993" y="21642"/>
                    <a:pt x="48391" y="19788"/>
                  </a:cubicBezTo>
                  <a:cubicBezTo>
                    <a:pt x="49394" y="18481"/>
                    <a:pt x="50215" y="17113"/>
                    <a:pt x="50944" y="15685"/>
                  </a:cubicBezTo>
                  <a:lnTo>
                    <a:pt x="50944" y="16445"/>
                  </a:lnTo>
                  <a:cubicBezTo>
                    <a:pt x="49971" y="18390"/>
                    <a:pt x="48725" y="20214"/>
                    <a:pt x="47145" y="21734"/>
                  </a:cubicBezTo>
                  <a:cubicBezTo>
                    <a:pt x="45929" y="22858"/>
                    <a:pt x="44531" y="23770"/>
                    <a:pt x="43011" y="24408"/>
                  </a:cubicBezTo>
                  <a:cubicBezTo>
                    <a:pt x="40974" y="25290"/>
                    <a:pt x="38725" y="25594"/>
                    <a:pt x="36567" y="26050"/>
                  </a:cubicBezTo>
                  <a:cubicBezTo>
                    <a:pt x="34895" y="26323"/>
                    <a:pt x="33254" y="26779"/>
                    <a:pt x="31612" y="27235"/>
                  </a:cubicBezTo>
                  <a:cubicBezTo>
                    <a:pt x="30579" y="27509"/>
                    <a:pt x="29515" y="27691"/>
                    <a:pt x="28451" y="27873"/>
                  </a:cubicBezTo>
                  <a:cubicBezTo>
                    <a:pt x="26263" y="28360"/>
                    <a:pt x="23983" y="29180"/>
                    <a:pt x="22281" y="30731"/>
                  </a:cubicBezTo>
                  <a:cubicBezTo>
                    <a:pt x="21065" y="31855"/>
                    <a:pt x="20062" y="33193"/>
                    <a:pt x="18816" y="34287"/>
                  </a:cubicBezTo>
                  <a:cubicBezTo>
                    <a:pt x="17266" y="35898"/>
                    <a:pt x="15016" y="37114"/>
                    <a:pt x="12615" y="3711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353;p15"/>
          <p:cNvGrpSpPr/>
          <p:nvPr/>
        </p:nvGrpSpPr>
        <p:grpSpPr>
          <a:xfrm>
            <a:off x="205332" y="535000"/>
            <a:ext cx="892504" cy="841809"/>
            <a:chOff x="5340800" y="1510950"/>
            <a:chExt cx="1108700" cy="1045725"/>
          </a:xfrm>
        </p:grpSpPr>
        <p:sp>
          <p:nvSpPr>
            <p:cNvPr id="354" name="Google Shape;354;p15"/>
            <p:cNvSpPr/>
            <p:nvPr/>
          </p:nvSpPr>
          <p:spPr>
            <a:xfrm>
              <a:off x="5618900" y="1510950"/>
              <a:ext cx="134550" cy="185300"/>
            </a:xfrm>
            <a:custGeom>
              <a:avLst/>
              <a:gdLst/>
              <a:ahLst/>
              <a:cxnLst/>
              <a:rect l="l" t="t" r="r" b="b"/>
              <a:pathLst>
                <a:path w="5382" h="7412" extrusionOk="0">
                  <a:moveTo>
                    <a:pt x="2645" y="1"/>
                  </a:moveTo>
                  <a:cubicBezTo>
                    <a:pt x="1065" y="669"/>
                    <a:pt x="1" y="3162"/>
                    <a:pt x="1338" y="4469"/>
                  </a:cubicBezTo>
                  <a:lnTo>
                    <a:pt x="1521" y="4256"/>
                  </a:lnTo>
                  <a:cubicBezTo>
                    <a:pt x="1977" y="5350"/>
                    <a:pt x="1825" y="6688"/>
                    <a:pt x="2980" y="7356"/>
                  </a:cubicBezTo>
                  <a:cubicBezTo>
                    <a:pt x="3085" y="7395"/>
                    <a:pt x="3194" y="7412"/>
                    <a:pt x="3304" y="7412"/>
                  </a:cubicBezTo>
                  <a:cubicBezTo>
                    <a:pt x="3891" y="7412"/>
                    <a:pt x="4516" y="6924"/>
                    <a:pt x="4925" y="6566"/>
                  </a:cubicBezTo>
                  <a:cubicBezTo>
                    <a:pt x="5381" y="5685"/>
                    <a:pt x="5290" y="4833"/>
                    <a:pt x="5047" y="3922"/>
                  </a:cubicBezTo>
                  <a:cubicBezTo>
                    <a:pt x="4591" y="2341"/>
                    <a:pt x="4408" y="639"/>
                    <a:pt x="26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5"/>
            <p:cNvSpPr/>
            <p:nvPr/>
          </p:nvSpPr>
          <p:spPr>
            <a:xfrm>
              <a:off x="6194900" y="1682550"/>
              <a:ext cx="121625" cy="196075"/>
            </a:xfrm>
            <a:custGeom>
              <a:avLst/>
              <a:gdLst/>
              <a:ahLst/>
              <a:cxnLst/>
              <a:rect l="l" t="t" r="r" b="b"/>
              <a:pathLst>
                <a:path w="4865" h="7843" extrusionOk="0">
                  <a:moveTo>
                    <a:pt x="1750" y="1"/>
                  </a:moveTo>
                  <a:cubicBezTo>
                    <a:pt x="715" y="1"/>
                    <a:pt x="182" y="1585"/>
                    <a:pt x="1" y="2620"/>
                  </a:cubicBezTo>
                  <a:cubicBezTo>
                    <a:pt x="1" y="3349"/>
                    <a:pt x="153" y="3957"/>
                    <a:pt x="609" y="4444"/>
                  </a:cubicBezTo>
                  <a:cubicBezTo>
                    <a:pt x="623" y="4543"/>
                    <a:pt x="498" y="4569"/>
                    <a:pt x="361" y="4569"/>
                  </a:cubicBezTo>
                  <a:cubicBezTo>
                    <a:pt x="204" y="4569"/>
                    <a:pt x="31" y="4535"/>
                    <a:pt x="31" y="4535"/>
                  </a:cubicBezTo>
                  <a:lnTo>
                    <a:pt x="31" y="4535"/>
                  </a:lnTo>
                  <a:cubicBezTo>
                    <a:pt x="31" y="5751"/>
                    <a:pt x="791" y="7301"/>
                    <a:pt x="1794" y="7757"/>
                  </a:cubicBezTo>
                  <a:cubicBezTo>
                    <a:pt x="1943" y="7816"/>
                    <a:pt x="2081" y="7843"/>
                    <a:pt x="2211" y="7843"/>
                  </a:cubicBezTo>
                  <a:cubicBezTo>
                    <a:pt x="3146" y="7843"/>
                    <a:pt x="3646" y="6459"/>
                    <a:pt x="4287" y="5872"/>
                  </a:cubicBezTo>
                  <a:cubicBezTo>
                    <a:pt x="4287" y="5356"/>
                    <a:pt x="4864" y="4991"/>
                    <a:pt x="4864" y="4504"/>
                  </a:cubicBezTo>
                  <a:cubicBezTo>
                    <a:pt x="4378" y="2833"/>
                    <a:pt x="3800" y="887"/>
                    <a:pt x="2341" y="158"/>
                  </a:cubicBezTo>
                  <a:cubicBezTo>
                    <a:pt x="2128" y="49"/>
                    <a:pt x="1932" y="1"/>
                    <a:pt x="1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5"/>
            <p:cNvSpPr/>
            <p:nvPr/>
          </p:nvSpPr>
          <p:spPr>
            <a:xfrm>
              <a:off x="5886400" y="1611125"/>
              <a:ext cx="129200" cy="170425"/>
            </a:xfrm>
            <a:custGeom>
              <a:avLst/>
              <a:gdLst/>
              <a:ahLst/>
              <a:cxnLst/>
              <a:rect l="l" t="t" r="r" b="b"/>
              <a:pathLst>
                <a:path w="5168" h="6817" extrusionOk="0">
                  <a:moveTo>
                    <a:pt x="2372" y="0"/>
                  </a:moveTo>
                  <a:cubicBezTo>
                    <a:pt x="2117" y="0"/>
                    <a:pt x="1856" y="49"/>
                    <a:pt x="1611" y="127"/>
                  </a:cubicBezTo>
                  <a:cubicBezTo>
                    <a:pt x="304" y="766"/>
                    <a:pt x="0" y="2437"/>
                    <a:pt x="395" y="4018"/>
                  </a:cubicBezTo>
                  <a:cubicBezTo>
                    <a:pt x="395" y="4022"/>
                    <a:pt x="397" y="4024"/>
                    <a:pt x="400" y="4024"/>
                  </a:cubicBezTo>
                  <a:cubicBezTo>
                    <a:pt x="420" y="4024"/>
                    <a:pt x="487" y="3957"/>
                    <a:pt x="487" y="3957"/>
                  </a:cubicBezTo>
                  <a:cubicBezTo>
                    <a:pt x="899" y="4976"/>
                    <a:pt x="1213" y="6817"/>
                    <a:pt x="2419" y="6817"/>
                  </a:cubicBezTo>
                  <a:cubicBezTo>
                    <a:pt x="2545" y="6817"/>
                    <a:pt x="2681" y="6797"/>
                    <a:pt x="2827" y="6754"/>
                  </a:cubicBezTo>
                  <a:cubicBezTo>
                    <a:pt x="4590" y="6298"/>
                    <a:pt x="5168" y="3805"/>
                    <a:pt x="4286" y="2285"/>
                  </a:cubicBezTo>
                  <a:cubicBezTo>
                    <a:pt x="4286" y="2073"/>
                    <a:pt x="3800" y="2103"/>
                    <a:pt x="3800" y="1890"/>
                  </a:cubicBezTo>
                  <a:cubicBezTo>
                    <a:pt x="3557" y="1647"/>
                    <a:pt x="3739" y="1009"/>
                    <a:pt x="3526" y="553"/>
                  </a:cubicBezTo>
                  <a:cubicBezTo>
                    <a:pt x="3237" y="148"/>
                    <a:pt x="2814" y="0"/>
                    <a:pt x="23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5"/>
            <p:cNvSpPr/>
            <p:nvPr/>
          </p:nvSpPr>
          <p:spPr>
            <a:xfrm>
              <a:off x="5502075" y="1767175"/>
              <a:ext cx="134350" cy="156350"/>
            </a:xfrm>
            <a:custGeom>
              <a:avLst/>
              <a:gdLst/>
              <a:ahLst/>
              <a:cxnLst/>
              <a:rect l="l" t="t" r="r" b="b"/>
              <a:pathLst>
                <a:path w="5374" h="6254" extrusionOk="0">
                  <a:moveTo>
                    <a:pt x="1626" y="0"/>
                  </a:moveTo>
                  <a:cubicBezTo>
                    <a:pt x="942" y="0"/>
                    <a:pt x="434" y="977"/>
                    <a:pt x="267" y="1575"/>
                  </a:cubicBezTo>
                  <a:cubicBezTo>
                    <a:pt x="267" y="2115"/>
                    <a:pt x="1" y="3067"/>
                    <a:pt x="546" y="3618"/>
                  </a:cubicBezTo>
                  <a:lnTo>
                    <a:pt x="546" y="3618"/>
                  </a:lnTo>
                  <a:cubicBezTo>
                    <a:pt x="543" y="3598"/>
                    <a:pt x="540" y="3582"/>
                    <a:pt x="540" y="3582"/>
                  </a:cubicBezTo>
                  <a:lnTo>
                    <a:pt x="540" y="3582"/>
                  </a:lnTo>
                  <a:cubicBezTo>
                    <a:pt x="542" y="3594"/>
                    <a:pt x="544" y="3606"/>
                    <a:pt x="546" y="3618"/>
                  </a:cubicBezTo>
                  <a:lnTo>
                    <a:pt x="546" y="3618"/>
                  </a:lnTo>
                  <a:cubicBezTo>
                    <a:pt x="546" y="3618"/>
                    <a:pt x="546" y="3618"/>
                    <a:pt x="546" y="3618"/>
                  </a:cubicBezTo>
                  <a:lnTo>
                    <a:pt x="546" y="3618"/>
                  </a:lnTo>
                  <a:cubicBezTo>
                    <a:pt x="547" y="3626"/>
                    <a:pt x="549" y="3634"/>
                    <a:pt x="550" y="3643"/>
                  </a:cubicBezTo>
                  <a:lnTo>
                    <a:pt x="550" y="3643"/>
                  </a:lnTo>
                  <a:cubicBezTo>
                    <a:pt x="549" y="3635"/>
                    <a:pt x="547" y="3626"/>
                    <a:pt x="546" y="3618"/>
                  </a:cubicBezTo>
                  <a:lnTo>
                    <a:pt x="546" y="3618"/>
                  </a:lnTo>
                  <a:cubicBezTo>
                    <a:pt x="554" y="3626"/>
                    <a:pt x="562" y="3634"/>
                    <a:pt x="571" y="3642"/>
                  </a:cubicBezTo>
                  <a:cubicBezTo>
                    <a:pt x="571" y="3682"/>
                    <a:pt x="568" y="3697"/>
                    <a:pt x="565" y="3697"/>
                  </a:cubicBezTo>
                  <a:cubicBezTo>
                    <a:pt x="561" y="3697"/>
                    <a:pt x="555" y="3670"/>
                    <a:pt x="550" y="3643"/>
                  </a:cubicBezTo>
                  <a:lnTo>
                    <a:pt x="550" y="3643"/>
                  </a:lnTo>
                  <a:cubicBezTo>
                    <a:pt x="720" y="4632"/>
                    <a:pt x="1407" y="6253"/>
                    <a:pt x="2498" y="6253"/>
                  </a:cubicBezTo>
                  <a:cubicBezTo>
                    <a:pt x="2729" y="6253"/>
                    <a:pt x="2979" y="6180"/>
                    <a:pt x="3245" y="6013"/>
                  </a:cubicBezTo>
                  <a:cubicBezTo>
                    <a:pt x="5373" y="4463"/>
                    <a:pt x="3762" y="1606"/>
                    <a:pt x="2212" y="238"/>
                  </a:cubicBezTo>
                  <a:cubicBezTo>
                    <a:pt x="2006" y="71"/>
                    <a:pt x="1809" y="0"/>
                    <a:pt x="16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5"/>
            <p:cNvSpPr/>
            <p:nvPr/>
          </p:nvSpPr>
          <p:spPr>
            <a:xfrm>
              <a:off x="6323325" y="1964600"/>
              <a:ext cx="126175" cy="167125"/>
            </a:xfrm>
            <a:custGeom>
              <a:avLst/>
              <a:gdLst/>
              <a:ahLst/>
              <a:cxnLst/>
              <a:rect l="l" t="t" r="r" b="b"/>
              <a:pathLst>
                <a:path w="5047" h="6685" extrusionOk="0">
                  <a:moveTo>
                    <a:pt x="2341" y="1"/>
                  </a:moveTo>
                  <a:cubicBezTo>
                    <a:pt x="1369" y="1"/>
                    <a:pt x="214" y="1156"/>
                    <a:pt x="1" y="2128"/>
                  </a:cubicBezTo>
                  <a:cubicBezTo>
                    <a:pt x="1" y="2736"/>
                    <a:pt x="335" y="3314"/>
                    <a:pt x="700" y="3891"/>
                  </a:cubicBezTo>
                  <a:cubicBezTo>
                    <a:pt x="761" y="4043"/>
                    <a:pt x="396" y="4043"/>
                    <a:pt x="396" y="4043"/>
                  </a:cubicBezTo>
                  <a:cubicBezTo>
                    <a:pt x="791" y="5016"/>
                    <a:pt x="973" y="6019"/>
                    <a:pt x="1977" y="6627"/>
                  </a:cubicBezTo>
                  <a:cubicBezTo>
                    <a:pt x="2056" y="6667"/>
                    <a:pt x="2151" y="6685"/>
                    <a:pt x="2255" y="6685"/>
                  </a:cubicBezTo>
                  <a:cubicBezTo>
                    <a:pt x="2631" y="6685"/>
                    <a:pt x="3126" y="6450"/>
                    <a:pt x="3436" y="6141"/>
                  </a:cubicBezTo>
                  <a:cubicBezTo>
                    <a:pt x="5046" y="4165"/>
                    <a:pt x="3739" y="1612"/>
                    <a:pt x="2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5"/>
            <p:cNvSpPr/>
            <p:nvPr/>
          </p:nvSpPr>
          <p:spPr>
            <a:xfrm>
              <a:off x="6001150" y="1883325"/>
              <a:ext cx="133000" cy="181875"/>
            </a:xfrm>
            <a:custGeom>
              <a:avLst/>
              <a:gdLst/>
              <a:ahLst/>
              <a:cxnLst/>
              <a:rect l="l" t="t" r="r" b="b"/>
              <a:pathLst>
                <a:path w="5320" h="7275" extrusionOk="0">
                  <a:moveTo>
                    <a:pt x="1975" y="1"/>
                  </a:moveTo>
                  <a:cubicBezTo>
                    <a:pt x="1272" y="1"/>
                    <a:pt x="676" y="730"/>
                    <a:pt x="304" y="1276"/>
                  </a:cubicBezTo>
                  <a:cubicBezTo>
                    <a:pt x="61" y="2188"/>
                    <a:pt x="0" y="3616"/>
                    <a:pt x="213" y="4528"/>
                  </a:cubicBezTo>
                  <a:cubicBezTo>
                    <a:pt x="232" y="4557"/>
                    <a:pt x="259" y="4569"/>
                    <a:pt x="290" y="4569"/>
                  </a:cubicBezTo>
                  <a:cubicBezTo>
                    <a:pt x="458" y="4569"/>
                    <a:pt x="760" y="4224"/>
                    <a:pt x="760" y="4224"/>
                  </a:cubicBezTo>
                  <a:cubicBezTo>
                    <a:pt x="1429" y="5136"/>
                    <a:pt x="1337" y="6504"/>
                    <a:pt x="2462" y="7173"/>
                  </a:cubicBezTo>
                  <a:cubicBezTo>
                    <a:pt x="2592" y="7242"/>
                    <a:pt x="2713" y="7274"/>
                    <a:pt x="2829" y="7274"/>
                  </a:cubicBezTo>
                  <a:cubicBezTo>
                    <a:pt x="3119" y="7274"/>
                    <a:pt x="3383" y="7073"/>
                    <a:pt x="3708" y="6747"/>
                  </a:cubicBezTo>
                  <a:cubicBezTo>
                    <a:pt x="5319" y="4437"/>
                    <a:pt x="4559" y="1732"/>
                    <a:pt x="2462" y="121"/>
                  </a:cubicBezTo>
                  <a:cubicBezTo>
                    <a:pt x="2295" y="37"/>
                    <a:pt x="2132" y="1"/>
                    <a:pt x="19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5"/>
            <p:cNvSpPr/>
            <p:nvPr/>
          </p:nvSpPr>
          <p:spPr>
            <a:xfrm>
              <a:off x="5736700" y="1822500"/>
              <a:ext cx="151250" cy="176375"/>
            </a:xfrm>
            <a:custGeom>
              <a:avLst/>
              <a:gdLst/>
              <a:ahLst/>
              <a:cxnLst/>
              <a:rect l="l" t="t" r="r" b="b"/>
              <a:pathLst>
                <a:path w="6050" h="7055" extrusionOk="0">
                  <a:moveTo>
                    <a:pt x="2584" y="1"/>
                  </a:moveTo>
                  <a:cubicBezTo>
                    <a:pt x="1459" y="1"/>
                    <a:pt x="243" y="943"/>
                    <a:pt x="0" y="2098"/>
                  </a:cubicBezTo>
                  <a:cubicBezTo>
                    <a:pt x="0" y="2767"/>
                    <a:pt x="760" y="3344"/>
                    <a:pt x="1216" y="4013"/>
                  </a:cubicBezTo>
                  <a:cubicBezTo>
                    <a:pt x="1277" y="4074"/>
                    <a:pt x="730" y="4165"/>
                    <a:pt x="730" y="4165"/>
                  </a:cubicBezTo>
                  <a:cubicBezTo>
                    <a:pt x="1186" y="5320"/>
                    <a:pt x="1520" y="6080"/>
                    <a:pt x="2614" y="6749"/>
                  </a:cubicBezTo>
                  <a:cubicBezTo>
                    <a:pt x="2910" y="6896"/>
                    <a:pt x="3306" y="7055"/>
                    <a:pt x="3660" y="7055"/>
                  </a:cubicBezTo>
                  <a:cubicBezTo>
                    <a:pt x="3889" y="7055"/>
                    <a:pt x="4100" y="6988"/>
                    <a:pt x="4256" y="6809"/>
                  </a:cubicBezTo>
                  <a:cubicBezTo>
                    <a:pt x="6049" y="4560"/>
                    <a:pt x="4134" y="1794"/>
                    <a:pt x="25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5"/>
            <p:cNvSpPr/>
            <p:nvPr/>
          </p:nvSpPr>
          <p:spPr>
            <a:xfrm>
              <a:off x="5340800" y="1954325"/>
              <a:ext cx="143625" cy="181825"/>
            </a:xfrm>
            <a:custGeom>
              <a:avLst/>
              <a:gdLst/>
              <a:ahLst/>
              <a:cxnLst/>
              <a:rect l="l" t="t" r="r" b="b"/>
              <a:pathLst>
                <a:path w="5745" h="7273" extrusionOk="0">
                  <a:moveTo>
                    <a:pt x="1904" y="1"/>
                  </a:moveTo>
                  <a:cubicBezTo>
                    <a:pt x="1353" y="1"/>
                    <a:pt x="915" y="655"/>
                    <a:pt x="730" y="1263"/>
                  </a:cubicBezTo>
                  <a:cubicBezTo>
                    <a:pt x="486" y="2175"/>
                    <a:pt x="0" y="2995"/>
                    <a:pt x="912" y="4150"/>
                  </a:cubicBezTo>
                  <a:cubicBezTo>
                    <a:pt x="915" y="4154"/>
                    <a:pt x="920" y="4155"/>
                    <a:pt x="925" y="4155"/>
                  </a:cubicBezTo>
                  <a:cubicBezTo>
                    <a:pt x="968" y="4155"/>
                    <a:pt x="1064" y="4059"/>
                    <a:pt x="1064" y="4059"/>
                  </a:cubicBezTo>
                  <a:cubicBezTo>
                    <a:pt x="1520" y="5214"/>
                    <a:pt x="1307" y="6491"/>
                    <a:pt x="2401" y="7190"/>
                  </a:cubicBezTo>
                  <a:cubicBezTo>
                    <a:pt x="2522" y="7246"/>
                    <a:pt x="2669" y="7273"/>
                    <a:pt x="2827" y="7273"/>
                  </a:cubicBezTo>
                  <a:cubicBezTo>
                    <a:pt x="3267" y="7273"/>
                    <a:pt x="3799" y="7069"/>
                    <a:pt x="4134" y="6734"/>
                  </a:cubicBezTo>
                  <a:cubicBezTo>
                    <a:pt x="5745" y="4454"/>
                    <a:pt x="4651" y="1172"/>
                    <a:pt x="2158" y="47"/>
                  </a:cubicBezTo>
                  <a:cubicBezTo>
                    <a:pt x="2071" y="15"/>
                    <a:pt x="1986" y="1"/>
                    <a:pt x="19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5"/>
            <p:cNvSpPr/>
            <p:nvPr/>
          </p:nvSpPr>
          <p:spPr>
            <a:xfrm>
              <a:off x="6136400" y="2134450"/>
              <a:ext cx="129200" cy="184875"/>
            </a:xfrm>
            <a:custGeom>
              <a:avLst/>
              <a:gdLst/>
              <a:ahLst/>
              <a:cxnLst/>
              <a:rect l="l" t="t" r="r" b="b"/>
              <a:pathLst>
                <a:path w="5168" h="7395" extrusionOk="0">
                  <a:moveTo>
                    <a:pt x="2300" y="0"/>
                  </a:moveTo>
                  <a:cubicBezTo>
                    <a:pt x="1341" y="0"/>
                    <a:pt x="402" y="1281"/>
                    <a:pt x="244" y="2325"/>
                  </a:cubicBezTo>
                  <a:cubicBezTo>
                    <a:pt x="0" y="3055"/>
                    <a:pt x="578" y="3876"/>
                    <a:pt x="1034" y="4392"/>
                  </a:cubicBezTo>
                  <a:cubicBezTo>
                    <a:pt x="1064" y="4453"/>
                    <a:pt x="882" y="4544"/>
                    <a:pt x="882" y="4544"/>
                  </a:cubicBezTo>
                  <a:cubicBezTo>
                    <a:pt x="1338" y="5730"/>
                    <a:pt x="1581" y="6581"/>
                    <a:pt x="2736" y="7280"/>
                  </a:cubicBezTo>
                  <a:cubicBezTo>
                    <a:pt x="2906" y="7359"/>
                    <a:pt x="3054" y="7394"/>
                    <a:pt x="3186" y="7394"/>
                  </a:cubicBezTo>
                  <a:cubicBezTo>
                    <a:pt x="3811" y="7394"/>
                    <a:pt x="4067" y="6606"/>
                    <a:pt x="4469" y="6003"/>
                  </a:cubicBezTo>
                  <a:cubicBezTo>
                    <a:pt x="5168" y="3876"/>
                    <a:pt x="4408" y="2173"/>
                    <a:pt x="3253" y="502"/>
                  </a:cubicBezTo>
                  <a:cubicBezTo>
                    <a:pt x="2953" y="147"/>
                    <a:pt x="2625" y="0"/>
                    <a:pt x="23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5"/>
            <p:cNvSpPr/>
            <p:nvPr/>
          </p:nvSpPr>
          <p:spPr>
            <a:xfrm>
              <a:off x="5857525" y="2108875"/>
              <a:ext cx="110200" cy="174550"/>
            </a:xfrm>
            <a:custGeom>
              <a:avLst/>
              <a:gdLst/>
              <a:ahLst/>
              <a:cxnLst/>
              <a:rect l="l" t="t" r="r" b="b"/>
              <a:pathLst>
                <a:path w="4408" h="6982" extrusionOk="0">
                  <a:moveTo>
                    <a:pt x="2168" y="1"/>
                  </a:moveTo>
                  <a:cubicBezTo>
                    <a:pt x="1948" y="1"/>
                    <a:pt x="1711" y="50"/>
                    <a:pt x="1459" y="126"/>
                  </a:cubicBezTo>
                  <a:cubicBezTo>
                    <a:pt x="61" y="826"/>
                    <a:pt x="0" y="2376"/>
                    <a:pt x="456" y="3956"/>
                  </a:cubicBezTo>
                  <a:cubicBezTo>
                    <a:pt x="487" y="4017"/>
                    <a:pt x="122" y="4047"/>
                    <a:pt x="122" y="4047"/>
                  </a:cubicBezTo>
                  <a:cubicBezTo>
                    <a:pt x="516" y="5230"/>
                    <a:pt x="1138" y="6981"/>
                    <a:pt x="2478" y="6981"/>
                  </a:cubicBezTo>
                  <a:cubicBezTo>
                    <a:pt x="2687" y="6981"/>
                    <a:pt x="2915" y="6938"/>
                    <a:pt x="3161" y="6844"/>
                  </a:cubicBezTo>
                  <a:cubicBezTo>
                    <a:pt x="4073" y="6388"/>
                    <a:pt x="4408" y="5385"/>
                    <a:pt x="4408" y="4473"/>
                  </a:cubicBezTo>
                  <a:cubicBezTo>
                    <a:pt x="4408" y="3561"/>
                    <a:pt x="3526" y="2710"/>
                    <a:pt x="3526" y="1798"/>
                  </a:cubicBezTo>
                  <a:cubicBezTo>
                    <a:pt x="3313" y="1585"/>
                    <a:pt x="3435" y="1038"/>
                    <a:pt x="3192" y="582"/>
                  </a:cubicBezTo>
                  <a:cubicBezTo>
                    <a:pt x="2900" y="155"/>
                    <a:pt x="2559" y="1"/>
                    <a:pt x="2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5"/>
            <p:cNvSpPr/>
            <p:nvPr/>
          </p:nvSpPr>
          <p:spPr>
            <a:xfrm>
              <a:off x="5544450" y="2108225"/>
              <a:ext cx="131475" cy="188575"/>
            </a:xfrm>
            <a:custGeom>
              <a:avLst/>
              <a:gdLst/>
              <a:ahLst/>
              <a:cxnLst/>
              <a:rect l="l" t="t" r="r" b="b"/>
              <a:pathLst>
                <a:path w="5259" h="7543" extrusionOk="0">
                  <a:moveTo>
                    <a:pt x="2432" y="0"/>
                  </a:moveTo>
                  <a:cubicBezTo>
                    <a:pt x="851" y="700"/>
                    <a:pt x="0" y="3101"/>
                    <a:pt x="1368" y="4438"/>
                  </a:cubicBezTo>
                  <a:cubicBezTo>
                    <a:pt x="1383" y="4453"/>
                    <a:pt x="1397" y="4459"/>
                    <a:pt x="1408" y="4459"/>
                  </a:cubicBezTo>
                  <a:cubicBezTo>
                    <a:pt x="1442" y="4459"/>
                    <a:pt x="1459" y="4408"/>
                    <a:pt x="1459" y="4408"/>
                  </a:cubicBezTo>
                  <a:cubicBezTo>
                    <a:pt x="1915" y="5502"/>
                    <a:pt x="1733" y="6809"/>
                    <a:pt x="2827" y="7478"/>
                  </a:cubicBezTo>
                  <a:cubicBezTo>
                    <a:pt x="2957" y="7523"/>
                    <a:pt x="3090" y="7543"/>
                    <a:pt x="3225" y="7543"/>
                  </a:cubicBezTo>
                  <a:cubicBezTo>
                    <a:pt x="3818" y="7543"/>
                    <a:pt x="4431" y="7156"/>
                    <a:pt x="4803" y="6809"/>
                  </a:cubicBezTo>
                  <a:cubicBezTo>
                    <a:pt x="5259" y="5928"/>
                    <a:pt x="5107" y="4985"/>
                    <a:pt x="4894" y="4104"/>
                  </a:cubicBezTo>
                  <a:cubicBezTo>
                    <a:pt x="4438" y="2554"/>
                    <a:pt x="4195" y="700"/>
                    <a:pt x="2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5"/>
            <p:cNvSpPr/>
            <p:nvPr/>
          </p:nvSpPr>
          <p:spPr>
            <a:xfrm>
              <a:off x="5977575" y="2375750"/>
              <a:ext cx="134525" cy="175525"/>
            </a:xfrm>
            <a:custGeom>
              <a:avLst/>
              <a:gdLst/>
              <a:ahLst/>
              <a:cxnLst/>
              <a:rect l="l" t="t" r="r" b="b"/>
              <a:pathLst>
                <a:path w="5381" h="7021" extrusionOk="0">
                  <a:moveTo>
                    <a:pt x="1651" y="1"/>
                  </a:moveTo>
                  <a:cubicBezTo>
                    <a:pt x="1538" y="1"/>
                    <a:pt x="1423" y="19"/>
                    <a:pt x="1308" y="60"/>
                  </a:cubicBezTo>
                  <a:cubicBezTo>
                    <a:pt x="1" y="941"/>
                    <a:pt x="92" y="2917"/>
                    <a:pt x="517" y="4224"/>
                  </a:cubicBezTo>
                  <a:cubicBezTo>
                    <a:pt x="529" y="4246"/>
                    <a:pt x="544" y="4255"/>
                    <a:pt x="561" y="4255"/>
                  </a:cubicBezTo>
                  <a:cubicBezTo>
                    <a:pt x="639" y="4255"/>
                    <a:pt x="761" y="4072"/>
                    <a:pt x="761" y="4072"/>
                  </a:cubicBezTo>
                  <a:cubicBezTo>
                    <a:pt x="1429" y="5196"/>
                    <a:pt x="1156" y="6777"/>
                    <a:pt x="2736" y="7020"/>
                  </a:cubicBezTo>
                  <a:cubicBezTo>
                    <a:pt x="5381" y="5895"/>
                    <a:pt x="4256" y="3069"/>
                    <a:pt x="3132" y="1032"/>
                  </a:cubicBezTo>
                  <a:cubicBezTo>
                    <a:pt x="2751" y="474"/>
                    <a:pt x="2222" y="1"/>
                    <a:pt x="16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5"/>
            <p:cNvSpPr/>
            <p:nvPr/>
          </p:nvSpPr>
          <p:spPr>
            <a:xfrm>
              <a:off x="5719975" y="2377025"/>
              <a:ext cx="152775" cy="179650"/>
            </a:xfrm>
            <a:custGeom>
              <a:avLst/>
              <a:gdLst/>
              <a:ahLst/>
              <a:cxnLst/>
              <a:rect l="l" t="t" r="r" b="b"/>
              <a:pathLst>
                <a:path w="6111" h="7186" extrusionOk="0">
                  <a:moveTo>
                    <a:pt x="2061" y="1"/>
                  </a:moveTo>
                  <a:cubicBezTo>
                    <a:pt x="1454" y="1"/>
                    <a:pt x="776" y="323"/>
                    <a:pt x="609" y="1042"/>
                  </a:cubicBezTo>
                  <a:cubicBezTo>
                    <a:pt x="365" y="2167"/>
                    <a:pt x="1" y="3048"/>
                    <a:pt x="912" y="4173"/>
                  </a:cubicBezTo>
                  <a:lnTo>
                    <a:pt x="821" y="4233"/>
                  </a:lnTo>
                  <a:cubicBezTo>
                    <a:pt x="1221" y="5219"/>
                    <a:pt x="1504" y="7186"/>
                    <a:pt x="2652" y="7186"/>
                  </a:cubicBezTo>
                  <a:cubicBezTo>
                    <a:pt x="2814" y="7186"/>
                    <a:pt x="2993" y="7147"/>
                    <a:pt x="3192" y="7060"/>
                  </a:cubicBezTo>
                  <a:cubicBezTo>
                    <a:pt x="6110" y="5692"/>
                    <a:pt x="4590" y="1680"/>
                    <a:pt x="2523" y="69"/>
                  </a:cubicBezTo>
                  <a:cubicBezTo>
                    <a:pt x="2382" y="24"/>
                    <a:pt x="2224" y="1"/>
                    <a:pt x="20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7" name="Google Shape;367;p15"/>
          <p:cNvSpPr/>
          <p:nvPr/>
        </p:nvSpPr>
        <p:spPr>
          <a:xfrm flipH="1">
            <a:off x="3938742" y="-459761"/>
            <a:ext cx="2746628" cy="1337130"/>
          </a:xfrm>
          <a:custGeom>
            <a:avLst/>
            <a:gdLst/>
            <a:ahLst/>
            <a:cxnLst/>
            <a:rect l="l" t="t" r="r" b="b"/>
            <a:pathLst>
              <a:path w="69911" h="41992" extrusionOk="0">
                <a:moveTo>
                  <a:pt x="18020" y="1"/>
                </a:moveTo>
                <a:cubicBezTo>
                  <a:pt x="15306" y="1"/>
                  <a:pt x="12593" y="22"/>
                  <a:pt x="9879" y="74"/>
                </a:cubicBezTo>
                <a:lnTo>
                  <a:pt x="0" y="74"/>
                </a:lnTo>
                <a:cubicBezTo>
                  <a:pt x="5410" y="15607"/>
                  <a:pt x="15715" y="26306"/>
                  <a:pt x="28116" y="36184"/>
                </a:cubicBezTo>
                <a:cubicBezTo>
                  <a:pt x="32944" y="39993"/>
                  <a:pt x="38960" y="41992"/>
                  <a:pt x="45010" y="41992"/>
                </a:cubicBezTo>
                <a:cubicBezTo>
                  <a:pt x="50691" y="41992"/>
                  <a:pt x="56402" y="40229"/>
                  <a:pt x="61187" y="36549"/>
                </a:cubicBezTo>
                <a:cubicBezTo>
                  <a:pt x="65746" y="32750"/>
                  <a:pt x="67630" y="27431"/>
                  <a:pt x="68786" y="21747"/>
                </a:cubicBezTo>
                <a:cubicBezTo>
                  <a:pt x="69910" y="14512"/>
                  <a:pt x="69545" y="7309"/>
                  <a:pt x="66871" y="470"/>
                </a:cubicBezTo>
                <a:cubicBezTo>
                  <a:pt x="64157" y="522"/>
                  <a:pt x="61443" y="543"/>
                  <a:pt x="58729" y="543"/>
                </a:cubicBezTo>
                <a:cubicBezTo>
                  <a:pt x="45159" y="543"/>
                  <a:pt x="31590" y="1"/>
                  <a:pt x="18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5"/>
          <p:cNvSpPr/>
          <p:nvPr/>
        </p:nvSpPr>
        <p:spPr>
          <a:xfrm>
            <a:off x="3327845" y="-1381200"/>
            <a:ext cx="2226056" cy="2557562"/>
          </a:xfrm>
          <a:custGeom>
            <a:avLst/>
            <a:gdLst/>
            <a:ahLst/>
            <a:cxnLst/>
            <a:rect l="l" t="t" r="r" b="b"/>
            <a:pathLst>
              <a:path w="47965" h="55108" extrusionOk="0">
                <a:moveTo>
                  <a:pt x="17812" y="55108"/>
                </a:moveTo>
                <a:cubicBezTo>
                  <a:pt x="16840" y="55108"/>
                  <a:pt x="15867" y="54895"/>
                  <a:pt x="14925" y="54622"/>
                </a:cubicBezTo>
                <a:cubicBezTo>
                  <a:pt x="13648" y="54287"/>
                  <a:pt x="12463" y="53679"/>
                  <a:pt x="11368" y="52950"/>
                </a:cubicBezTo>
                <a:cubicBezTo>
                  <a:pt x="10244" y="52281"/>
                  <a:pt x="9271" y="51521"/>
                  <a:pt x="8420" y="50518"/>
                </a:cubicBezTo>
                <a:cubicBezTo>
                  <a:pt x="7508" y="49485"/>
                  <a:pt x="6657" y="48421"/>
                  <a:pt x="5806" y="47327"/>
                </a:cubicBezTo>
                <a:cubicBezTo>
                  <a:pt x="5137" y="46384"/>
                  <a:pt x="4377" y="45473"/>
                  <a:pt x="3830" y="44439"/>
                </a:cubicBezTo>
                <a:cubicBezTo>
                  <a:pt x="3010" y="42707"/>
                  <a:pt x="2280" y="40913"/>
                  <a:pt x="2037" y="38968"/>
                </a:cubicBezTo>
                <a:cubicBezTo>
                  <a:pt x="1794" y="37023"/>
                  <a:pt x="2007" y="35108"/>
                  <a:pt x="1733" y="33162"/>
                </a:cubicBezTo>
                <a:cubicBezTo>
                  <a:pt x="1490" y="31673"/>
                  <a:pt x="791" y="30305"/>
                  <a:pt x="456" y="28816"/>
                </a:cubicBezTo>
                <a:cubicBezTo>
                  <a:pt x="183" y="27570"/>
                  <a:pt x="0" y="26293"/>
                  <a:pt x="122" y="25016"/>
                </a:cubicBezTo>
                <a:cubicBezTo>
                  <a:pt x="304" y="23466"/>
                  <a:pt x="882" y="21946"/>
                  <a:pt x="1733" y="20670"/>
                </a:cubicBezTo>
                <a:cubicBezTo>
                  <a:pt x="2554" y="19484"/>
                  <a:pt x="3466" y="18390"/>
                  <a:pt x="4408" y="17326"/>
                </a:cubicBezTo>
                <a:cubicBezTo>
                  <a:pt x="5380" y="16262"/>
                  <a:pt x="6414" y="15229"/>
                  <a:pt x="7630" y="14378"/>
                </a:cubicBezTo>
                <a:cubicBezTo>
                  <a:pt x="9454" y="12980"/>
                  <a:pt x="11612" y="12037"/>
                  <a:pt x="13405" y="10548"/>
                </a:cubicBezTo>
                <a:cubicBezTo>
                  <a:pt x="14955" y="9211"/>
                  <a:pt x="16171" y="7630"/>
                  <a:pt x="17539" y="6141"/>
                </a:cubicBezTo>
                <a:cubicBezTo>
                  <a:pt x="18299" y="5320"/>
                  <a:pt x="19119" y="4469"/>
                  <a:pt x="19910" y="3679"/>
                </a:cubicBezTo>
                <a:cubicBezTo>
                  <a:pt x="21399" y="2159"/>
                  <a:pt x="23132" y="700"/>
                  <a:pt x="25259" y="335"/>
                </a:cubicBezTo>
                <a:cubicBezTo>
                  <a:pt x="26657" y="31"/>
                  <a:pt x="28147" y="1"/>
                  <a:pt x="29606" y="153"/>
                </a:cubicBezTo>
                <a:cubicBezTo>
                  <a:pt x="29940" y="183"/>
                  <a:pt x="30275" y="244"/>
                  <a:pt x="30609" y="335"/>
                </a:cubicBezTo>
                <a:cubicBezTo>
                  <a:pt x="30700" y="366"/>
                  <a:pt x="30761" y="457"/>
                  <a:pt x="30731" y="548"/>
                </a:cubicBezTo>
                <a:cubicBezTo>
                  <a:pt x="30700" y="669"/>
                  <a:pt x="30579" y="700"/>
                  <a:pt x="30457" y="669"/>
                </a:cubicBezTo>
                <a:cubicBezTo>
                  <a:pt x="29484" y="457"/>
                  <a:pt x="28481" y="396"/>
                  <a:pt x="27509" y="457"/>
                </a:cubicBezTo>
                <a:cubicBezTo>
                  <a:pt x="25837" y="487"/>
                  <a:pt x="24165" y="852"/>
                  <a:pt x="22767" y="1764"/>
                </a:cubicBezTo>
                <a:cubicBezTo>
                  <a:pt x="21612" y="2493"/>
                  <a:pt x="20700" y="3435"/>
                  <a:pt x="19788" y="4347"/>
                </a:cubicBezTo>
                <a:cubicBezTo>
                  <a:pt x="18359" y="5776"/>
                  <a:pt x="17052" y="7326"/>
                  <a:pt x="15715" y="8846"/>
                </a:cubicBezTo>
                <a:cubicBezTo>
                  <a:pt x="14742" y="9940"/>
                  <a:pt x="13648" y="11004"/>
                  <a:pt x="12372" y="11855"/>
                </a:cubicBezTo>
                <a:cubicBezTo>
                  <a:pt x="10943" y="12828"/>
                  <a:pt x="9423" y="13618"/>
                  <a:pt x="8025" y="14651"/>
                </a:cubicBezTo>
                <a:cubicBezTo>
                  <a:pt x="6232" y="15898"/>
                  <a:pt x="4712" y="17539"/>
                  <a:pt x="3344" y="19211"/>
                </a:cubicBezTo>
                <a:cubicBezTo>
                  <a:pt x="1976" y="20852"/>
                  <a:pt x="1034" y="22402"/>
                  <a:pt x="608" y="24530"/>
                </a:cubicBezTo>
                <a:cubicBezTo>
                  <a:pt x="426" y="25411"/>
                  <a:pt x="487" y="26323"/>
                  <a:pt x="578" y="27235"/>
                </a:cubicBezTo>
                <a:cubicBezTo>
                  <a:pt x="730" y="28755"/>
                  <a:pt x="1216" y="30244"/>
                  <a:pt x="1703" y="31673"/>
                </a:cubicBezTo>
                <a:cubicBezTo>
                  <a:pt x="2189" y="33010"/>
                  <a:pt x="2280" y="34439"/>
                  <a:pt x="2280" y="35898"/>
                </a:cubicBezTo>
                <a:cubicBezTo>
                  <a:pt x="2280" y="39272"/>
                  <a:pt x="2736" y="41521"/>
                  <a:pt x="4286" y="44561"/>
                </a:cubicBezTo>
                <a:cubicBezTo>
                  <a:pt x="4773" y="45533"/>
                  <a:pt x="5502" y="46384"/>
                  <a:pt x="6140" y="47296"/>
                </a:cubicBezTo>
                <a:cubicBezTo>
                  <a:pt x="6991" y="48391"/>
                  <a:pt x="7903" y="49485"/>
                  <a:pt x="8846" y="50549"/>
                </a:cubicBezTo>
                <a:cubicBezTo>
                  <a:pt x="9697" y="51521"/>
                  <a:pt x="10700" y="52281"/>
                  <a:pt x="11824" y="52950"/>
                </a:cubicBezTo>
                <a:cubicBezTo>
                  <a:pt x="13283" y="53953"/>
                  <a:pt x="15016" y="54561"/>
                  <a:pt x="16718" y="54865"/>
                </a:cubicBezTo>
                <a:cubicBezTo>
                  <a:pt x="18207" y="55078"/>
                  <a:pt x="19666" y="54926"/>
                  <a:pt x="21156" y="54652"/>
                </a:cubicBezTo>
                <a:cubicBezTo>
                  <a:pt x="23466" y="54105"/>
                  <a:pt x="25685" y="53102"/>
                  <a:pt x="27813" y="52068"/>
                </a:cubicBezTo>
                <a:cubicBezTo>
                  <a:pt x="32250" y="49941"/>
                  <a:pt x="34074" y="47570"/>
                  <a:pt x="36810" y="43649"/>
                </a:cubicBezTo>
                <a:cubicBezTo>
                  <a:pt x="38512" y="41248"/>
                  <a:pt x="40700" y="39241"/>
                  <a:pt x="42463" y="36931"/>
                </a:cubicBezTo>
                <a:cubicBezTo>
                  <a:pt x="43770" y="35260"/>
                  <a:pt x="45108" y="33588"/>
                  <a:pt x="46050" y="31673"/>
                </a:cubicBezTo>
                <a:cubicBezTo>
                  <a:pt x="47631" y="28269"/>
                  <a:pt x="47479" y="24317"/>
                  <a:pt x="46567" y="20731"/>
                </a:cubicBezTo>
                <a:cubicBezTo>
                  <a:pt x="46202" y="18998"/>
                  <a:pt x="45716" y="17265"/>
                  <a:pt x="45381" y="15533"/>
                </a:cubicBezTo>
                <a:cubicBezTo>
                  <a:pt x="45260" y="14682"/>
                  <a:pt x="45138" y="13861"/>
                  <a:pt x="44895" y="13071"/>
                </a:cubicBezTo>
                <a:cubicBezTo>
                  <a:pt x="44196" y="10487"/>
                  <a:pt x="42068" y="9180"/>
                  <a:pt x="40001" y="7752"/>
                </a:cubicBezTo>
                <a:cubicBezTo>
                  <a:pt x="38056" y="6414"/>
                  <a:pt x="36293" y="4864"/>
                  <a:pt x="34469" y="3405"/>
                </a:cubicBezTo>
                <a:cubicBezTo>
                  <a:pt x="33345" y="2524"/>
                  <a:pt x="32190" y="1764"/>
                  <a:pt x="30913" y="1156"/>
                </a:cubicBezTo>
                <a:cubicBezTo>
                  <a:pt x="30852" y="1125"/>
                  <a:pt x="30761" y="1065"/>
                  <a:pt x="30822" y="973"/>
                </a:cubicBezTo>
                <a:cubicBezTo>
                  <a:pt x="30822" y="913"/>
                  <a:pt x="30913" y="821"/>
                  <a:pt x="31004" y="821"/>
                </a:cubicBezTo>
                <a:cubicBezTo>
                  <a:pt x="31703" y="1125"/>
                  <a:pt x="32372" y="1551"/>
                  <a:pt x="33041" y="1976"/>
                </a:cubicBezTo>
                <a:cubicBezTo>
                  <a:pt x="34743" y="3071"/>
                  <a:pt x="36232" y="4439"/>
                  <a:pt x="37843" y="5685"/>
                </a:cubicBezTo>
                <a:cubicBezTo>
                  <a:pt x="39211" y="6779"/>
                  <a:pt x="40700" y="7752"/>
                  <a:pt x="42129" y="8815"/>
                </a:cubicBezTo>
                <a:cubicBezTo>
                  <a:pt x="45594" y="11278"/>
                  <a:pt x="45320" y="13405"/>
                  <a:pt x="46111" y="17113"/>
                </a:cubicBezTo>
                <a:cubicBezTo>
                  <a:pt x="46901" y="20548"/>
                  <a:pt x="47965" y="24044"/>
                  <a:pt x="47539" y="27570"/>
                </a:cubicBezTo>
                <a:cubicBezTo>
                  <a:pt x="47296" y="29849"/>
                  <a:pt x="46475" y="32098"/>
                  <a:pt x="45108" y="33953"/>
                </a:cubicBezTo>
                <a:cubicBezTo>
                  <a:pt x="43770" y="35868"/>
                  <a:pt x="42342" y="37722"/>
                  <a:pt x="40822" y="39424"/>
                </a:cubicBezTo>
                <a:cubicBezTo>
                  <a:pt x="39697" y="40761"/>
                  <a:pt x="38481" y="42038"/>
                  <a:pt x="37418" y="43466"/>
                </a:cubicBezTo>
                <a:cubicBezTo>
                  <a:pt x="36019" y="45321"/>
                  <a:pt x="34804" y="47296"/>
                  <a:pt x="33101" y="48938"/>
                </a:cubicBezTo>
                <a:cubicBezTo>
                  <a:pt x="31034" y="50974"/>
                  <a:pt x="28420" y="52281"/>
                  <a:pt x="25806" y="53436"/>
                </a:cubicBezTo>
                <a:cubicBezTo>
                  <a:pt x="24347" y="54044"/>
                  <a:pt x="22919" y="54622"/>
                  <a:pt x="21399" y="55017"/>
                </a:cubicBezTo>
                <a:cubicBezTo>
                  <a:pt x="20183" y="55047"/>
                  <a:pt x="18998" y="55108"/>
                  <a:pt x="17812" y="551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2">
  <p:cSld name="SECTION_HEADER_1_1">
    <p:bg>
      <p:bgPr>
        <a:solidFill>
          <a:schemeClr val="lt1"/>
        </a:solidFill>
        <a:effectLst/>
      </p:bgPr>
    </p:bg>
    <p:spTree>
      <p:nvGrpSpPr>
        <p:cNvPr id="1" name="Shape 369"/>
        <p:cNvGrpSpPr/>
        <p:nvPr/>
      </p:nvGrpSpPr>
      <p:grpSpPr>
        <a:xfrm>
          <a:off x="0" y="0"/>
          <a:ext cx="0" cy="0"/>
          <a:chOff x="0" y="0"/>
          <a:chExt cx="0" cy="0"/>
        </a:xfrm>
      </p:grpSpPr>
      <p:sp>
        <p:nvSpPr>
          <p:cNvPr id="370" name="Google Shape;370;p16"/>
          <p:cNvSpPr/>
          <p:nvPr/>
        </p:nvSpPr>
        <p:spPr>
          <a:xfrm flipH="1">
            <a:off x="-416871" y="3975600"/>
            <a:ext cx="5888196" cy="1392108"/>
          </a:xfrm>
          <a:custGeom>
            <a:avLst/>
            <a:gdLst/>
            <a:ahLst/>
            <a:cxnLst/>
            <a:rect l="l" t="t" r="r" b="b"/>
            <a:pathLst>
              <a:path w="151280" h="56607" extrusionOk="0">
                <a:moveTo>
                  <a:pt x="127271" y="1"/>
                </a:moveTo>
                <a:cubicBezTo>
                  <a:pt x="125127" y="1"/>
                  <a:pt x="122955" y="198"/>
                  <a:pt x="120762" y="618"/>
                </a:cubicBezTo>
                <a:cubicBezTo>
                  <a:pt x="104136" y="3840"/>
                  <a:pt x="93528" y="18825"/>
                  <a:pt x="79424" y="26788"/>
                </a:cubicBezTo>
                <a:cubicBezTo>
                  <a:pt x="76161" y="28632"/>
                  <a:pt x="71835" y="29257"/>
                  <a:pt x="67398" y="29257"/>
                </a:cubicBezTo>
                <a:cubicBezTo>
                  <a:pt x="62617" y="29257"/>
                  <a:pt x="57708" y="28531"/>
                  <a:pt x="53861" y="27822"/>
                </a:cubicBezTo>
                <a:cubicBezTo>
                  <a:pt x="48212" y="26760"/>
                  <a:pt x="42866" y="25261"/>
                  <a:pt x="37285" y="25261"/>
                </a:cubicBezTo>
                <a:cubicBezTo>
                  <a:pt x="35358" y="25261"/>
                  <a:pt x="33403" y="25440"/>
                  <a:pt x="31399" y="25877"/>
                </a:cubicBezTo>
                <a:cubicBezTo>
                  <a:pt x="20912" y="28187"/>
                  <a:pt x="12797" y="35117"/>
                  <a:pt x="6900" y="43658"/>
                </a:cubicBezTo>
                <a:cubicBezTo>
                  <a:pt x="4134" y="47731"/>
                  <a:pt x="1824" y="52138"/>
                  <a:pt x="0" y="56606"/>
                </a:cubicBezTo>
                <a:lnTo>
                  <a:pt x="151279" y="56606"/>
                </a:lnTo>
                <a:lnTo>
                  <a:pt x="151279" y="7730"/>
                </a:lnTo>
                <a:cubicBezTo>
                  <a:pt x="143964" y="3137"/>
                  <a:pt x="135831" y="1"/>
                  <a:pt x="1272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6"/>
          <p:cNvSpPr/>
          <p:nvPr/>
        </p:nvSpPr>
        <p:spPr>
          <a:xfrm rot="10800000">
            <a:off x="-1134593" y="4236196"/>
            <a:ext cx="3298278" cy="1742606"/>
          </a:xfrm>
          <a:custGeom>
            <a:avLst/>
            <a:gdLst/>
            <a:ahLst/>
            <a:cxnLst/>
            <a:rect l="l" t="t" r="r" b="b"/>
            <a:pathLst>
              <a:path w="52050" h="27500" extrusionOk="0">
                <a:moveTo>
                  <a:pt x="42150" y="1"/>
                </a:moveTo>
                <a:cubicBezTo>
                  <a:pt x="41440" y="1"/>
                  <a:pt x="40731" y="43"/>
                  <a:pt x="40059" y="79"/>
                </a:cubicBezTo>
                <a:cubicBezTo>
                  <a:pt x="32974" y="515"/>
                  <a:pt x="25888" y="461"/>
                  <a:pt x="18858" y="1060"/>
                </a:cubicBezTo>
                <a:cubicBezTo>
                  <a:pt x="15533" y="1333"/>
                  <a:pt x="12045" y="1660"/>
                  <a:pt x="8830" y="2641"/>
                </a:cubicBezTo>
                <a:cubicBezTo>
                  <a:pt x="6650" y="3295"/>
                  <a:pt x="5560" y="4603"/>
                  <a:pt x="4088" y="6292"/>
                </a:cubicBezTo>
                <a:cubicBezTo>
                  <a:pt x="1853" y="8745"/>
                  <a:pt x="0" y="12015"/>
                  <a:pt x="1036" y="15449"/>
                </a:cubicBezTo>
                <a:cubicBezTo>
                  <a:pt x="1363" y="16539"/>
                  <a:pt x="1962" y="17465"/>
                  <a:pt x="2671" y="18283"/>
                </a:cubicBezTo>
                <a:cubicBezTo>
                  <a:pt x="3761" y="19591"/>
                  <a:pt x="5178" y="20517"/>
                  <a:pt x="6813" y="20953"/>
                </a:cubicBezTo>
                <a:cubicBezTo>
                  <a:pt x="7358" y="21073"/>
                  <a:pt x="7905" y="21125"/>
                  <a:pt x="8453" y="21125"/>
                </a:cubicBezTo>
                <a:cubicBezTo>
                  <a:pt x="10646" y="21125"/>
                  <a:pt x="12852" y="20288"/>
                  <a:pt x="14988" y="19591"/>
                </a:cubicBezTo>
                <a:cubicBezTo>
                  <a:pt x="17091" y="18890"/>
                  <a:pt x="19428" y="18330"/>
                  <a:pt x="21673" y="18330"/>
                </a:cubicBezTo>
                <a:cubicBezTo>
                  <a:pt x="23618" y="18330"/>
                  <a:pt x="25494" y="18750"/>
                  <a:pt x="27088" y="19863"/>
                </a:cubicBezTo>
                <a:cubicBezTo>
                  <a:pt x="28723" y="20953"/>
                  <a:pt x="29813" y="22588"/>
                  <a:pt x="31284" y="23951"/>
                </a:cubicBezTo>
                <a:cubicBezTo>
                  <a:pt x="32429" y="25095"/>
                  <a:pt x="33791" y="25967"/>
                  <a:pt x="35208" y="26676"/>
                </a:cubicBezTo>
                <a:cubicBezTo>
                  <a:pt x="36189" y="27057"/>
                  <a:pt x="37170" y="27439"/>
                  <a:pt x="38206" y="27493"/>
                </a:cubicBezTo>
                <a:cubicBezTo>
                  <a:pt x="38294" y="27497"/>
                  <a:pt x="38382" y="27499"/>
                  <a:pt x="38470" y="27499"/>
                </a:cubicBezTo>
                <a:cubicBezTo>
                  <a:pt x="40713" y="27499"/>
                  <a:pt x="42797" y="26186"/>
                  <a:pt x="44528" y="24823"/>
                </a:cubicBezTo>
                <a:cubicBezTo>
                  <a:pt x="47907" y="22152"/>
                  <a:pt x="50959" y="18719"/>
                  <a:pt x="51559" y="14413"/>
                </a:cubicBezTo>
                <a:cubicBezTo>
                  <a:pt x="52049" y="11088"/>
                  <a:pt x="50905" y="7655"/>
                  <a:pt x="49270" y="4657"/>
                </a:cubicBezTo>
                <a:cubicBezTo>
                  <a:pt x="48506" y="3240"/>
                  <a:pt x="47634" y="1714"/>
                  <a:pt x="46163" y="897"/>
                </a:cubicBezTo>
                <a:cubicBezTo>
                  <a:pt x="45000" y="170"/>
                  <a:pt x="43571" y="1"/>
                  <a:pt x="421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6"/>
          <p:cNvSpPr/>
          <p:nvPr/>
        </p:nvSpPr>
        <p:spPr>
          <a:xfrm>
            <a:off x="-51025" y="-65800"/>
            <a:ext cx="4664895" cy="2383163"/>
          </a:xfrm>
          <a:custGeom>
            <a:avLst/>
            <a:gdLst/>
            <a:ahLst/>
            <a:cxnLst/>
            <a:rect l="l" t="t" r="r" b="b"/>
            <a:pathLst>
              <a:path w="60822" h="31917" extrusionOk="0">
                <a:moveTo>
                  <a:pt x="0" y="1"/>
                </a:moveTo>
                <a:lnTo>
                  <a:pt x="0" y="31916"/>
                </a:lnTo>
                <a:cubicBezTo>
                  <a:pt x="6535" y="28786"/>
                  <a:pt x="13648" y="21612"/>
                  <a:pt x="22645" y="20457"/>
                </a:cubicBezTo>
                <a:cubicBezTo>
                  <a:pt x="23902" y="20297"/>
                  <a:pt x="25087" y="20229"/>
                  <a:pt x="26211" y="20229"/>
                </a:cubicBezTo>
                <a:cubicBezTo>
                  <a:pt x="32393" y="20229"/>
                  <a:pt x="36735" y="22277"/>
                  <a:pt x="41050" y="22277"/>
                </a:cubicBezTo>
                <a:cubicBezTo>
                  <a:pt x="42954" y="22277"/>
                  <a:pt x="44852" y="21879"/>
                  <a:pt x="46901" y="20731"/>
                </a:cubicBezTo>
                <a:cubicBezTo>
                  <a:pt x="55351" y="16019"/>
                  <a:pt x="46840" y="6749"/>
                  <a:pt x="60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6"/>
          <p:cNvSpPr/>
          <p:nvPr/>
        </p:nvSpPr>
        <p:spPr>
          <a:xfrm rot="10800000" flipH="1">
            <a:off x="-51025" y="-65798"/>
            <a:ext cx="9194900" cy="1179394"/>
          </a:xfrm>
          <a:custGeom>
            <a:avLst/>
            <a:gdLst/>
            <a:ahLst/>
            <a:cxnLst/>
            <a:rect l="l" t="t" r="r" b="b"/>
            <a:pathLst>
              <a:path w="289216" h="58422" extrusionOk="0">
                <a:moveTo>
                  <a:pt x="56388" y="1"/>
                </a:moveTo>
                <a:cubicBezTo>
                  <a:pt x="47185" y="1"/>
                  <a:pt x="37885" y="1280"/>
                  <a:pt x="28876" y="3223"/>
                </a:cubicBezTo>
                <a:cubicBezTo>
                  <a:pt x="17295" y="5746"/>
                  <a:pt x="7143" y="11582"/>
                  <a:pt x="0" y="17479"/>
                </a:cubicBezTo>
                <a:lnTo>
                  <a:pt x="0" y="58422"/>
                </a:lnTo>
                <a:lnTo>
                  <a:pt x="289215" y="58422"/>
                </a:lnTo>
                <a:lnTo>
                  <a:pt x="289215" y="45503"/>
                </a:lnTo>
                <a:cubicBezTo>
                  <a:pt x="266836" y="35074"/>
                  <a:pt x="242148" y="29634"/>
                  <a:pt x="217463" y="29634"/>
                </a:cubicBezTo>
                <a:cubicBezTo>
                  <a:pt x="206106" y="29634"/>
                  <a:pt x="194750" y="30786"/>
                  <a:pt x="183621" y="33132"/>
                </a:cubicBezTo>
                <a:cubicBezTo>
                  <a:pt x="173852" y="35195"/>
                  <a:pt x="164058" y="38129"/>
                  <a:pt x="154133" y="38129"/>
                </a:cubicBezTo>
                <a:cubicBezTo>
                  <a:pt x="152940" y="38129"/>
                  <a:pt x="151746" y="38087"/>
                  <a:pt x="150550" y="37996"/>
                </a:cubicBezTo>
                <a:cubicBezTo>
                  <a:pt x="148575" y="37844"/>
                  <a:pt x="146660" y="37540"/>
                  <a:pt x="144805" y="37145"/>
                </a:cubicBezTo>
                <a:cubicBezTo>
                  <a:pt x="122617" y="32555"/>
                  <a:pt x="105443" y="12767"/>
                  <a:pt x="83771" y="4621"/>
                </a:cubicBezTo>
                <a:cubicBezTo>
                  <a:pt x="75017" y="1325"/>
                  <a:pt x="65753" y="1"/>
                  <a:pt x="563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6"/>
          <p:cNvSpPr txBox="1">
            <a:spLocks noGrp="1"/>
          </p:cNvSpPr>
          <p:nvPr>
            <p:ph type="title"/>
          </p:nvPr>
        </p:nvSpPr>
        <p:spPr>
          <a:xfrm>
            <a:off x="715100" y="2628525"/>
            <a:ext cx="70245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800">
                <a:solidFill>
                  <a:schemeClr val="dk1"/>
                </a:solidFill>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375" name="Google Shape;375;p16"/>
          <p:cNvSpPr txBox="1">
            <a:spLocks noGrp="1"/>
          </p:cNvSpPr>
          <p:nvPr>
            <p:ph type="title" idx="2" hasCustomPrompt="1"/>
          </p:nvPr>
        </p:nvSpPr>
        <p:spPr>
          <a:xfrm>
            <a:off x="5714850" y="1337725"/>
            <a:ext cx="20247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9000"/>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376" name="Google Shape;376;p16"/>
          <p:cNvSpPr txBox="1">
            <a:spLocks noGrp="1"/>
          </p:cNvSpPr>
          <p:nvPr>
            <p:ph type="subTitle" idx="1"/>
          </p:nvPr>
        </p:nvSpPr>
        <p:spPr>
          <a:xfrm>
            <a:off x="715100" y="3524275"/>
            <a:ext cx="7024500" cy="71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2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77" name="Google Shape;377;p16"/>
          <p:cNvGrpSpPr/>
          <p:nvPr/>
        </p:nvGrpSpPr>
        <p:grpSpPr>
          <a:xfrm rot="4635381">
            <a:off x="650945" y="-464641"/>
            <a:ext cx="1532581" cy="2240249"/>
            <a:chOff x="5268600" y="1434950"/>
            <a:chExt cx="433925" cy="661900"/>
          </a:xfrm>
        </p:grpSpPr>
        <p:sp>
          <p:nvSpPr>
            <p:cNvPr id="378" name="Google Shape;378;p16"/>
            <p:cNvSpPr/>
            <p:nvPr/>
          </p:nvSpPr>
          <p:spPr>
            <a:xfrm>
              <a:off x="5617400" y="1434950"/>
              <a:ext cx="17500" cy="14475"/>
            </a:xfrm>
            <a:custGeom>
              <a:avLst/>
              <a:gdLst/>
              <a:ahLst/>
              <a:cxnLst/>
              <a:rect l="l" t="t" r="r" b="b"/>
              <a:pathLst>
                <a:path w="700" h="579" extrusionOk="0">
                  <a:moveTo>
                    <a:pt x="365" y="1"/>
                  </a:moveTo>
                  <a:cubicBezTo>
                    <a:pt x="0" y="1"/>
                    <a:pt x="0" y="579"/>
                    <a:pt x="365" y="579"/>
                  </a:cubicBezTo>
                  <a:cubicBezTo>
                    <a:pt x="699" y="579"/>
                    <a:pt x="699" y="1"/>
                    <a:pt x="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6"/>
            <p:cNvSpPr/>
            <p:nvPr/>
          </p:nvSpPr>
          <p:spPr>
            <a:xfrm>
              <a:off x="5639425" y="1523875"/>
              <a:ext cx="19025" cy="15225"/>
            </a:xfrm>
            <a:custGeom>
              <a:avLst/>
              <a:gdLst/>
              <a:ahLst/>
              <a:cxnLst/>
              <a:rect l="l" t="t" r="r" b="b"/>
              <a:pathLst>
                <a:path w="761" h="609" extrusionOk="0">
                  <a:moveTo>
                    <a:pt x="365" y="0"/>
                  </a:moveTo>
                  <a:cubicBezTo>
                    <a:pt x="1" y="61"/>
                    <a:pt x="1" y="608"/>
                    <a:pt x="365" y="608"/>
                  </a:cubicBezTo>
                  <a:cubicBezTo>
                    <a:pt x="761" y="608"/>
                    <a:pt x="761" y="0"/>
                    <a:pt x="3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6"/>
            <p:cNvSpPr/>
            <p:nvPr/>
          </p:nvSpPr>
          <p:spPr>
            <a:xfrm>
              <a:off x="5685025" y="1518525"/>
              <a:ext cx="17500" cy="12975"/>
            </a:xfrm>
            <a:custGeom>
              <a:avLst/>
              <a:gdLst/>
              <a:ahLst/>
              <a:cxnLst/>
              <a:rect l="l" t="t" r="r" b="b"/>
              <a:pathLst>
                <a:path w="700" h="519" extrusionOk="0">
                  <a:moveTo>
                    <a:pt x="336" y="0"/>
                  </a:moveTo>
                  <a:cubicBezTo>
                    <a:pt x="1" y="0"/>
                    <a:pt x="10" y="518"/>
                    <a:pt x="365" y="518"/>
                  </a:cubicBezTo>
                  <a:cubicBezTo>
                    <a:pt x="700" y="518"/>
                    <a:pt x="700" y="1"/>
                    <a:pt x="365" y="1"/>
                  </a:cubicBezTo>
                  <a:cubicBezTo>
                    <a:pt x="355" y="1"/>
                    <a:pt x="346" y="0"/>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6"/>
            <p:cNvSpPr/>
            <p:nvPr/>
          </p:nvSpPr>
          <p:spPr>
            <a:xfrm>
              <a:off x="5583200" y="1564900"/>
              <a:ext cx="11425" cy="8375"/>
            </a:xfrm>
            <a:custGeom>
              <a:avLst/>
              <a:gdLst/>
              <a:ahLst/>
              <a:cxnLst/>
              <a:rect l="l" t="t" r="r" b="b"/>
              <a:pathLst>
                <a:path w="457" h="335" extrusionOk="0">
                  <a:moveTo>
                    <a:pt x="213" y="1"/>
                  </a:moveTo>
                  <a:cubicBezTo>
                    <a:pt x="0" y="1"/>
                    <a:pt x="0" y="335"/>
                    <a:pt x="213" y="335"/>
                  </a:cubicBezTo>
                  <a:cubicBezTo>
                    <a:pt x="456" y="335"/>
                    <a:pt x="456" y="1"/>
                    <a:pt x="2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6"/>
            <p:cNvSpPr/>
            <p:nvPr/>
          </p:nvSpPr>
          <p:spPr>
            <a:xfrm>
              <a:off x="5640200" y="1570975"/>
              <a:ext cx="16725" cy="12950"/>
            </a:xfrm>
            <a:custGeom>
              <a:avLst/>
              <a:gdLst/>
              <a:ahLst/>
              <a:cxnLst/>
              <a:rect l="l" t="t" r="r" b="b"/>
              <a:pathLst>
                <a:path w="669" h="518" extrusionOk="0">
                  <a:moveTo>
                    <a:pt x="334" y="1"/>
                  </a:moveTo>
                  <a:cubicBezTo>
                    <a:pt x="0" y="1"/>
                    <a:pt x="0" y="518"/>
                    <a:pt x="334" y="518"/>
                  </a:cubicBezTo>
                  <a:cubicBezTo>
                    <a:pt x="669" y="518"/>
                    <a:pt x="669"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6"/>
            <p:cNvSpPr/>
            <p:nvPr/>
          </p:nvSpPr>
          <p:spPr>
            <a:xfrm>
              <a:off x="5617400" y="1615050"/>
              <a:ext cx="19025" cy="14475"/>
            </a:xfrm>
            <a:custGeom>
              <a:avLst/>
              <a:gdLst/>
              <a:ahLst/>
              <a:cxnLst/>
              <a:rect l="l" t="t" r="r" b="b"/>
              <a:pathLst>
                <a:path w="761" h="579" extrusionOk="0">
                  <a:moveTo>
                    <a:pt x="365" y="1"/>
                  </a:moveTo>
                  <a:cubicBezTo>
                    <a:pt x="0" y="1"/>
                    <a:pt x="0" y="578"/>
                    <a:pt x="365" y="578"/>
                  </a:cubicBezTo>
                  <a:cubicBezTo>
                    <a:pt x="760" y="578"/>
                    <a:pt x="760" y="1"/>
                    <a:pt x="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6"/>
            <p:cNvSpPr/>
            <p:nvPr/>
          </p:nvSpPr>
          <p:spPr>
            <a:xfrm>
              <a:off x="5568000" y="1611250"/>
              <a:ext cx="26625" cy="21300"/>
            </a:xfrm>
            <a:custGeom>
              <a:avLst/>
              <a:gdLst/>
              <a:ahLst/>
              <a:cxnLst/>
              <a:rect l="l" t="t" r="r" b="b"/>
              <a:pathLst>
                <a:path w="1065" h="852" extrusionOk="0">
                  <a:moveTo>
                    <a:pt x="517" y="1"/>
                  </a:moveTo>
                  <a:cubicBezTo>
                    <a:pt x="0" y="1"/>
                    <a:pt x="0" y="852"/>
                    <a:pt x="517" y="852"/>
                  </a:cubicBezTo>
                  <a:cubicBezTo>
                    <a:pt x="1064" y="852"/>
                    <a:pt x="1064" y="1"/>
                    <a:pt x="5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6"/>
            <p:cNvSpPr/>
            <p:nvPr/>
          </p:nvSpPr>
          <p:spPr>
            <a:xfrm>
              <a:off x="5545200" y="1706250"/>
              <a:ext cx="12950" cy="10650"/>
            </a:xfrm>
            <a:custGeom>
              <a:avLst/>
              <a:gdLst/>
              <a:ahLst/>
              <a:cxnLst/>
              <a:rect l="l" t="t" r="r" b="b"/>
              <a:pathLst>
                <a:path w="518" h="426" extrusionOk="0">
                  <a:moveTo>
                    <a:pt x="274" y="0"/>
                  </a:moveTo>
                  <a:cubicBezTo>
                    <a:pt x="1" y="31"/>
                    <a:pt x="1" y="426"/>
                    <a:pt x="274" y="426"/>
                  </a:cubicBezTo>
                  <a:cubicBezTo>
                    <a:pt x="517" y="426"/>
                    <a:pt x="517" y="0"/>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6"/>
            <p:cNvSpPr/>
            <p:nvPr/>
          </p:nvSpPr>
          <p:spPr>
            <a:xfrm>
              <a:off x="5449450" y="1656850"/>
              <a:ext cx="24350" cy="20550"/>
            </a:xfrm>
            <a:custGeom>
              <a:avLst/>
              <a:gdLst/>
              <a:ahLst/>
              <a:cxnLst/>
              <a:rect l="l" t="t" r="r" b="b"/>
              <a:pathLst>
                <a:path w="974" h="822" extrusionOk="0">
                  <a:moveTo>
                    <a:pt x="487" y="0"/>
                  </a:moveTo>
                  <a:cubicBezTo>
                    <a:pt x="1" y="0"/>
                    <a:pt x="1" y="821"/>
                    <a:pt x="487" y="821"/>
                  </a:cubicBezTo>
                  <a:cubicBezTo>
                    <a:pt x="973" y="821"/>
                    <a:pt x="973" y="0"/>
                    <a:pt x="4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6"/>
            <p:cNvSpPr/>
            <p:nvPr/>
          </p:nvSpPr>
          <p:spPr>
            <a:xfrm>
              <a:off x="5474525" y="1749550"/>
              <a:ext cx="25100" cy="16750"/>
            </a:xfrm>
            <a:custGeom>
              <a:avLst/>
              <a:gdLst/>
              <a:ahLst/>
              <a:cxnLst/>
              <a:rect l="l" t="t" r="r" b="b"/>
              <a:pathLst>
                <a:path w="1004" h="670" extrusionOk="0">
                  <a:moveTo>
                    <a:pt x="366" y="1"/>
                  </a:moveTo>
                  <a:cubicBezTo>
                    <a:pt x="153" y="1"/>
                    <a:pt x="1" y="153"/>
                    <a:pt x="1" y="335"/>
                  </a:cubicBezTo>
                  <a:cubicBezTo>
                    <a:pt x="1" y="517"/>
                    <a:pt x="153" y="669"/>
                    <a:pt x="366" y="669"/>
                  </a:cubicBezTo>
                  <a:lnTo>
                    <a:pt x="669" y="669"/>
                  </a:lnTo>
                  <a:cubicBezTo>
                    <a:pt x="852" y="669"/>
                    <a:pt x="1004" y="517"/>
                    <a:pt x="1004" y="335"/>
                  </a:cubicBezTo>
                  <a:cubicBezTo>
                    <a:pt x="1004" y="153"/>
                    <a:pt x="852" y="1"/>
                    <a:pt x="6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6"/>
            <p:cNvSpPr/>
            <p:nvPr/>
          </p:nvSpPr>
          <p:spPr>
            <a:xfrm>
              <a:off x="5388675" y="1784500"/>
              <a:ext cx="26600" cy="20550"/>
            </a:xfrm>
            <a:custGeom>
              <a:avLst/>
              <a:gdLst/>
              <a:ahLst/>
              <a:cxnLst/>
              <a:rect l="l" t="t" r="r" b="b"/>
              <a:pathLst>
                <a:path w="1064" h="822" extrusionOk="0">
                  <a:moveTo>
                    <a:pt x="517" y="1"/>
                  </a:moveTo>
                  <a:cubicBezTo>
                    <a:pt x="0" y="1"/>
                    <a:pt x="0" y="822"/>
                    <a:pt x="517" y="822"/>
                  </a:cubicBezTo>
                  <a:cubicBezTo>
                    <a:pt x="1064" y="822"/>
                    <a:pt x="1064" y="1"/>
                    <a:pt x="5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6"/>
            <p:cNvSpPr/>
            <p:nvPr/>
          </p:nvSpPr>
          <p:spPr>
            <a:xfrm>
              <a:off x="5502650" y="1812625"/>
              <a:ext cx="22825" cy="30425"/>
            </a:xfrm>
            <a:custGeom>
              <a:avLst/>
              <a:gdLst/>
              <a:ahLst/>
              <a:cxnLst/>
              <a:rect l="l" t="t" r="r" b="b"/>
              <a:pathLst>
                <a:path w="913" h="1217" extrusionOk="0">
                  <a:moveTo>
                    <a:pt x="456" y="1"/>
                  </a:moveTo>
                  <a:cubicBezTo>
                    <a:pt x="213" y="61"/>
                    <a:pt x="0" y="244"/>
                    <a:pt x="0" y="457"/>
                  </a:cubicBezTo>
                  <a:lnTo>
                    <a:pt x="0" y="760"/>
                  </a:lnTo>
                  <a:cubicBezTo>
                    <a:pt x="0" y="1004"/>
                    <a:pt x="183" y="1216"/>
                    <a:pt x="456" y="1216"/>
                  </a:cubicBezTo>
                  <a:cubicBezTo>
                    <a:pt x="669" y="1216"/>
                    <a:pt x="912" y="1034"/>
                    <a:pt x="912" y="760"/>
                  </a:cubicBezTo>
                  <a:lnTo>
                    <a:pt x="912" y="457"/>
                  </a:lnTo>
                  <a:cubicBezTo>
                    <a:pt x="912" y="244"/>
                    <a:pt x="669" y="1"/>
                    <a:pt x="4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6"/>
            <p:cNvSpPr/>
            <p:nvPr/>
          </p:nvSpPr>
          <p:spPr>
            <a:xfrm>
              <a:off x="5417550" y="1842650"/>
              <a:ext cx="34200" cy="32325"/>
            </a:xfrm>
            <a:custGeom>
              <a:avLst/>
              <a:gdLst/>
              <a:ahLst/>
              <a:cxnLst/>
              <a:rect l="l" t="t" r="r" b="b"/>
              <a:pathLst>
                <a:path w="1368" h="1293" extrusionOk="0">
                  <a:moveTo>
                    <a:pt x="536" y="0"/>
                  </a:moveTo>
                  <a:cubicBezTo>
                    <a:pt x="410" y="0"/>
                    <a:pt x="289" y="46"/>
                    <a:pt x="213" y="137"/>
                  </a:cubicBezTo>
                  <a:cubicBezTo>
                    <a:pt x="0" y="319"/>
                    <a:pt x="0" y="623"/>
                    <a:pt x="213" y="836"/>
                  </a:cubicBezTo>
                  <a:lnTo>
                    <a:pt x="517" y="1140"/>
                  </a:lnTo>
                  <a:cubicBezTo>
                    <a:pt x="578" y="1201"/>
                    <a:pt x="730" y="1292"/>
                    <a:pt x="851" y="1292"/>
                  </a:cubicBezTo>
                  <a:cubicBezTo>
                    <a:pt x="942" y="1292"/>
                    <a:pt x="1125" y="1231"/>
                    <a:pt x="1186" y="1140"/>
                  </a:cubicBezTo>
                  <a:cubicBezTo>
                    <a:pt x="1368" y="927"/>
                    <a:pt x="1368" y="623"/>
                    <a:pt x="1186" y="441"/>
                  </a:cubicBezTo>
                  <a:lnTo>
                    <a:pt x="882" y="137"/>
                  </a:lnTo>
                  <a:cubicBezTo>
                    <a:pt x="790" y="46"/>
                    <a:pt x="661" y="0"/>
                    <a:pt x="5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6"/>
            <p:cNvSpPr/>
            <p:nvPr/>
          </p:nvSpPr>
          <p:spPr>
            <a:xfrm>
              <a:off x="5379550" y="1896025"/>
              <a:ext cx="31925" cy="30600"/>
            </a:xfrm>
            <a:custGeom>
              <a:avLst/>
              <a:gdLst/>
              <a:ahLst/>
              <a:cxnLst/>
              <a:rect l="l" t="t" r="r" b="b"/>
              <a:pathLst>
                <a:path w="1277" h="1224" extrusionOk="0">
                  <a:moveTo>
                    <a:pt x="913" y="0"/>
                  </a:moveTo>
                  <a:cubicBezTo>
                    <a:pt x="894" y="0"/>
                    <a:pt x="873" y="3"/>
                    <a:pt x="851" y="8"/>
                  </a:cubicBezTo>
                  <a:lnTo>
                    <a:pt x="730" y="8"/>
                  </a:lnTo>
                  <a:cubicBezTo>
                    <a:pt x="699" y="38"/>
                    <a:pt x="608" y="99"/>
                    <a:pt x="547" y="130"/>
                  </a:cubicBezTo>
                  <a:cubicBezTo>
                    <a:pt x="426" y="221"/>
                    <a:pt x="304" y="312"/>
                    <a:pt x="213" y="403"/>
                  </a:cubicBezTo>
                  <a:cubicBezTo>
                    <a:pt x="0" y="555"/>
                    <a:pt x="0" y="890"/>
                    <a:pt x="213" y="1072"/>
                  </a:cubicBezTo>
                  <a:cubicBezTo>
                    <a:pt x="274" y="1163"/>
                    <a:pt x="426" y="1224"/>
                    <a:pt x="547" y="1224"/>
                  </a:cubicBezTo>
                  <a:cubicBezTo>
                    <a:pt x="669" y="1224"/>
                    <a:pt x="821" y="1194"/>
                    <a:pt x="882" y="1072"/>
                  </a:cubicBezTo>
                  <a:cubicBezTo>
                    <a:pt x="1003" y="981"/>
                    <a:pt x="1064" y="859"/>
                    <a:pt x="1155" y="738"/>
                  </a:cubicBezTo>
                  <a:cubicBezTo>
                    <a:pt x="1216" y="616"/>
                    <a:pt x="1277" y="555"/>
                    <a:pt x="1277" y="434"/>
                  </a:cubicBezTo>
                  <a:cubicBezTo>
                    <a:pt x="1277" y="312"/>
                    <a:pt x="1216" y="221"/>
                    <a:pt x="1155" y="130"/>
                  </a:cubicBezTo>
                  <a:cubicBezTo>
                    <a:pt x="1080" y="55"/>
                    <a:pt x="1005" y="0"/>
                    <a:pt x="9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6"/>
            <p:cNvSpPr/>
            <p:nvPr/>
          </p:nvSpPr>
          <p:spPr>
            <a:xfrm>
              <a:off x="5358275" y="1979050"/>
              <a:ext cx="25850" cy="21300"/>
            </a:xfrm>
            <a:custGeom>
              <a:avLst/>
              <a:gdLst/>
              <a:ahLst/>
              <a:cxnLst/>
              <a:rect l="l" t="t" r="r" b="b"/>
              <a:pathLst>
                <a:path w="1034" h="852" extrusionOk="0">
                  <a:moveTo>
                    <a:pt x="517" y="0"/>
                  </a:moveTo>
                  <a:cubicBezTo>
                    <a:pt x="0" y="0"/>
                    <a:pt x="0" y="851"/>
                    <a:pt x="517" y="851"/>
                  </a:cubicBezTo>
                  <a:cubicBezTo>
                    <a:pt x="1034" y="851"/>
                    <a:pt x="1034" y="0"/>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6"/>
            <p:cNvSpPr/>
            <p:nvPr/>
          </p:nvSpPr>
          <p:spPr>
            <a:xfrm>
              <a:off x="5268600" y="2077075"/>
              <a:ext cx="24350" cy="19775"/>
            </a:xfrm>
            <a:custGeom>
              <a:avLst/>
              <a:gdLst/>
              <a:ahLst/>
              <a:cxnLst/>
              <a:rect l="l" t="t" r="r" b="b"/>
              <a:pathLst>
                <a:path w="974" h="791" extrusionOk="0">
                  <a:moveTo>
                    <a:pt x="487" y="0"/>
                  </a:moveTo>
                  <a:cubicBezTo>
                    <a:pt x="1" y="0"/>
                    <a:pt x="1" y="791"/>
                    <a:pt x="487" y="791"/>
                  </a:cubicBezTo>
                  <a:cubicBezTo>
                    <a:pt x="973" y="791"/>
                    <a:pt x="973" y="0"/>
                    <a:pt x="4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 name="Google Shape;394;p16"/>
          <p:cNvGrpSpPr/>
          <p:nvPr/>
        </p:nvGrpSpPr>
        <p:grpSpPr>
          <a:xfrm>
            <a:off x="25801" y="4107546"/>
            <a:ext cx="2595893" cy="1775099"/>
            <a:chOff x="25801" y="4107546"/>
            <a:chExt cx="2595893" cy="1775099"/>
          </a:xfrm>
        </p:grpSpPr>
        <p:sp>
          <p:nvSpPr>
            <p:cNvPr id="395" name="Google Shape;395;p16"/>
            <p:cNvSpPr/>
            <p:nvPr/>
          </p:nvSpPr>
          <p:spPr>
            <a:xfrm rot="9889000">
              <a:off x="132714" y="4399695"/>
              <a:ext cx="2382066" cy="1133803"/>
            </a:xfrm>
            <a:custGeom>
              <a:avLst/>
              <a:gdLst/>
              <a:ahLst/>
              <a:cxnLst/>
              <a:rect l="l" t="t" r="r" b="b"/>
              <a:pathLst>
                <a:path w="86142" h="41005" extrusionOk="0">
                  <a:moveTo>
                    <a:pt x="47722" y="40488"/>
                  </a:moveTo>
                  <a:cubicBezTo>
                    <a:pt x="45776" y="40427"/>
                    <a:pt x="43892" y="39789"/>
                    <a:pt x="42372" y="38603"/>
                  </a:cubicBezTo>
                  <a:cubicBezTo>
                    <a:pt x="41338" y="37813"/>
                    <a:pt x="40427" y="36810"/>
                    <a:pt x="39454" y="35989"/>
                  </a:cubicBezTo>
                  <a:cubicBezTo>
                    <a:pt x="38238" y="34956"/>
                    <a:pt x="36779" y="34165"/>
                    <a:pt x="35290" y="33588"/>
                  </a:cubicBezTo>
                  <a:cubicBezTo>
                    <a:pt x="34013" y="33132"/>
                    <a:pt x="32645" y="32950"/>
                    <a:pt x="31277" y="32980"/>
                  </a:cubicBezTo>
                  <a:cubicBezTo>
                    <a:pt x="30244" y="33010"/>
                    <a:pt x="29180" y="33132"/>
                    <a:pt x="28147" y="33132"/>
                  </a:cubicBezTo>
                  <a:cubicBezTo>
                    <a:pt x="25928" y="33193"/>
                    <a:pt x="23648" y="32554"/>
                    <a:pt x="21855" y="31156"/>
                  </a:cubicBezTo>
                  <a:cubicBezTo>
                    <a:pt x="21064" y="30518"/>
                    <a:pt x="20244" y="29758"/>
                    <a:pt x="19727" y="28846"/>
                  </a:cubicBezTo>
                  <a:cubicBezTo>
                    <a:pt x="18967" y="27418"/>
                    <a:pt x="18633" y="25837"/>
                    <a:pt x="18086" y="24378"/>
                  </a:cubicBezTo>
                  <a:cubicBezTo>
                    <a:pt x="17569" y="22828"/>
                    <a:pt x="16688" y="21338"/>
                    <a:pt x="15684" y="20062"/>
                  </a:cubicBezTo>
                  <a:cubicBezTo>
                    <a:pt x="14742" y="18846"/>
                    <a:pt x="13770" y="17661"/>
                    <a:pt x="12614" y="16597"/>
                  </a:cubicBezTo>
                  <a:cubicBezTo>
                    <a:pt x="10882" y="14955"/>
                    <a:pt x="9058" y="13375"/>
                    <a:pt x="7326" y="11703"/>
                  </a:cubicBezTo>
                  <a:cubicBezTo>
                    <a:pt x="5806" y="10244"/>
                    <a:pt x="4195" y="8876"/>
                    <a:pt x="2918" y="7174"/>
                  </a:cubicBezTo>
                  <a:cubicBezTo>
                    <a:pt x="1794" y="5533"/>
                    <a:pt x="1398" y="3557"/>
                    <a:pt x="699" y="1733"/>
                  </a:cubicBezTo>
                  <a:cubicBezTo>
                    <a:pt x="456" y="1186"/>
                    <a:pt x="243" y="578"/>
                    <a:pt x="0" y="1"/>
                  </a:cubicBezTo>
                  <a:lnTo>
                    <a:pt x="395" y="1"/>
                  </a:lnTo>
                  <a:cubicBezTo>
                    <a:pt x="882" y="1125"/>
                    <a:pt x="1307" y="2311"/>
                    <a:pt x="1672" y="3496"/>
                  </a:cubicBezTo>
                  <a:cubicBezTo>
                    <a:pt x="2006" y="4469"/>
                    <a:pt x="2310" y="5472"/>
                    <a:pt x="2827" y="6384"/>
                  </a:cubicBezTo>
                  <a:cubicBezTo>
                    <a:pt x="3739" y="7934"/>
                    <a:pt x="5137" y="9119"/>
                    <a:pt x="6414" y="10366"/>
                  </a:cubicBezTo>
                  <a:cubicBezTo>
                    <a:pt x="7782" y="11673"/>
                    <a:pt x="9149" y="12949"/>
                    <a:pt x="10578" y="14256"/>
                  </a:cubicBezTo>
                  <a:cubicBezTo>
                    <a:pt x="12007" y="15533"/>
                    <a:pt x="13466" y="16779"/>
                    <a:pt x="14712" y="18268"/>
                  </a:cubicBezTo>
                  <a:cubicBezTo>
                    <a:pt x="15836" y="19636"/>
                    <a:pt x="16991" y="21034"/>
                    <a:pt x="17782" y="22676"/>
                  </a:cubicBezTo>
                  <a:cubicBezTo>
                    <a:pt x="18511" y="24165"/>
                    <a:pt x="18937" y="25837"/>
                    <a:pt x="19484" y="27387"/>
                  </a:cubicBezTo>
                  <a:cubicBezTo>
                    <a:pt x="19697" y="27843"/>
                    <a:pt x="19849" y="28329"/>
                    <a:pt x="20092" y="28755"/>
                  </a:cubicBezTo>
                  <a:cubicBezTo>
                    <a:pt x="20396" y="29211"/>
                    <a:pt x="20791" y="29636"/>
                    <a:pt x="21156" y="30001"/>
                  </a:cubicBezTo>
                  <a:cubicBezTo>
                    <a:pt x="22797" y="31673"/>
                    <a:pt x="25077" y="32676"/>
                    <a:pt x="27448" y="32737"/>
                  </a:cubicBezTo>
                  <a:cubicBezTo>
                    <a:pt x="28815" y="32828"/>
                    <a:pt x="30214" y="32585"/>
                    <a:pt x="31581" y="32585"/>
                  </a:cubicBezTo>
                  <a:cubicBezTo>
                    <a:pt x="32797" y="32585"/>
                    <a:pt x="34013" y="32737"/>
                    <a:pt x="35199" y="33132"/>
                  </a:cubicBezTo>
                  <a:cubicBezTo>
                    <a:pt x="36657" y="33618"/>
                    <a:pt x="38025" y="34378"/>
                    <a:pt x="39302" y="35290"/>
                  </a:cubicBezTo>
                  <a:cubicBezTo>
                    <a:pt x="40396" y="36141"/>
                    <a:pt x="41338" y="37205"/>
                    <a:pt x="42402" y="38056"/>
                  </a:cubicBezTo>
                  <a:cubicBezTo>
                    <a:pt x="45928" y="41004"/>
                    <a:pt x="50913" y="40640"/>
                    <a:pt x="54378" y="37752"/>
                  </a:cubicBezTo>
                  <a:cubicBezTo>
                    <a:pt x="55351" y="36901"/>
                    <a:pt x="56020" y="35716"/>
                    <a:pt x="56810" y="34682"/>
                  </a:cubicBezTo>
                  <a:cubicBezTo>
                    <a:pt x="58238" y="32858"/>
                    <a:pt x="59910" y="31217"/>
                    <a:pt x="61825" y="29940"/>
                  </a:cubicBezTo>
                  <a:cubicBezTo>
                    <a:pt x="62463" y="29545"/>
                    <a:pt x="63193" y="29241"/>
                    <a:pt x="63983" y="29211"/>
                  </a:cubicBezTo>
                  <a:cubicBezTo>
                    <a:pt x="65412" y="29150"/>
                    <a:pt x="66810" y="29393"/>
                    <a:pt x="68208" y="29545"/>
                  </a:cubicBezTo>
                  <a:cubicBezTo>
                    <a:pt x="69910" y="29758"/>
                    <a:pt x="71673" y="29788"/>
                    <a:pt x="73376" y="29515"/>
                  </a:cubicBezTo>
                  <a:cubicBezTo>
                    <a:pt x="74622" y="29332"/>
                    <a:pt x="75898" y="29059"/>
                    <a:pt x="76993" y="28481"/>
                  </a:cubicBezTo>
                  <a:cubicBezTo>
                    <a:pt x="78056" y="27965"/>
                    <a:pt x="79090" y="27266"/>
                    <a:pt x="80063" y="26597"/>
                  </a:cubicBezTo>
                  <a:cubicBezTo>
                    <a:pt x="81582" y="25503"/>
                    <a:pt x="83072" y="24348"/>
                    <a:pt x="84409" y="23010"/>
                  </a:cubicBezTo>
                  <a:cubicBezTo>
                    <a:pt x="85078" y="22341"/>
                    <a:pt x="85655" y="21612"/>
                    <a:pt x="86142" y="20822"/>
                  </a:cubicBezTo>
                  <a:lnTo>
                    <a:pt x="86142" y="21430"/>
                  </a:lnTo>
                  <a:cubicBezTo>
                    <a:pt x="85564" y="22220"/>
                    <a:pt x="84926" y="22980"/>
                    <a:pt x="84196" y="23679"/>
                  </a:cubicBezTo>
                  <a:cubicBezTo>
                    <a:pt x="82889" y="24925"/>
                    <a:pt x="81430" y="26019"/>
                    <a:pt x="79941" y="27083"/>
                  </a:cubicBezTo>
                  <a:cubicBezTo>
                    <a:pt x="78816" y="27843"/>
                    <a:pt x="77631" y="28633"/>
                    <a:pt x="76324" y="29180"/>
                  </a:cubicBezTo>
                  <a:cubicBezTo>
                    <a:pt x="73831" y="30062"/>
                    <a:pt x="71126" y="30244"/>
                    <a:pt x="68512" y="29971"/>
                  </a:cubicBezTo>
                  <a:cubicBezTo>
                    <a:pt x="67327" y="29849"/>
                    <a:pt x="66202" y="29667"/>
                    <a:pt x="65017" y="29606"/>
                  </a:cubicBezTo>
                  <a:cubicBezTo>
                    <a:pt x="64074" y="29515"/>
                    <a:pt x="63102" y="29636"/>
                    <a:pt x="62311" y="30123"/>
                  </a:cubicBezTo>
                  <a:cubicBezTo>
                    <a:pt x="61096" y="30822"/>
                    <a:pt x="60062" y="31764"/>
                    <a:pt x="59090" y="32706"/>
                  </a:cubicBezTo>
                  <a:cubicBezTo>
                    <a:pt x="57843" y="33892"/>
                    <a:pt x="56810" y="35290"/>
                    <a:pt x="55807" y="36688"/>
                  </a:cubicBezTo>
                  <a:cubicBezTo>
                    <a:pt x="54013" y="39181"/>
                    <a:pt x="50670" y="40579"/>
                    <a:pt x="47722" y="40488"/>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6"/>
            <p:cNvSpPr/>
            <p:nvPr/>
          </p:nvSpPr>
          <p:spPr>
            <a:xfrm rot="9889000">
              <a:off x="265482" y="4689859"/>
              <a:ext cx="1408771" cy="1026216"/>
            </a:xfrm>
            <a:custGeom>
              <a:avLst/>
              <a:gdLst/>
              <a:ahLst/>
              <a:cxnLst/>
              <a:rect l="l" t="t" r="r" b="b"/>
              <a:pathLst>
                <a:path w="50945" h="37114" extrusionOk="0">
                  <a:moveTo>
                    <a:pt x="12615" y="37114"/>
                  </a:moveTo>
                  <a:cubicBezTo>
                    <a:pt x="10670" y="37053"/>
                    <a:pt x="8725" y="36293"/>
                    <a:pt x="7417" y="34804"/>
                  </a:cubicBezTo>
                  <a:cubicBezTo>
                    <a:pt x="6658" y="34013"/>
                    <a:pt x="6110" y="32980"/>
                    <a:pt x="5624" y="31977"/>
                  </a:cubicBezTo>
                  <a:cubicBezTo>
                    <a:pt x="4712" y="30244"/>
                    <a:pt x="4378" y="28299"/>
                    <a:pt x="4287" y="26354"/>
                  </a:cubicBezTo>
                  <a:cubicBezTo>
                    <a:pt x="4135" y="23101"/>
                    <a:pt x="5898" y="20153"/>
                    <a:pt x="6050" y="16931"/>
                  </a:cubicBezTo>
                  <a:cubicBezTo>
                    <a:pt x="6202" y="13253"/>
                    <a:pt x="3831" y="10122"/>
                    <a:pt x="1977" y="7083"/>
                  </a:cubicBezTo>
                  <a:cubicBezTo>
                    <a:pt x="1095" y="5685"/>
                    <a:pt x="305" y="4195"/>
                    <a:pt x="123" y="2584"/>
                  </a:cubicBezTo>
                  <a:cubicBezTo>
                    <a:pt x="1" y="1703"/>
                    <a:pt x="1" y="852"/>
                    <a:pt x="123" y="1"/>
                  </a:cubicBezTo>
                  <a:lnTo>
                    <a:pt x="457" y="1"/>
                  </a:lnTo>
                  <a:cubicBezTo>
                    <a:pt x="426" y="305"/>
                    <a:pt x="366" y="609"/>
                    <a:pt x="366" y="852"/>
                  </a:cubicBezTo>
                  <a:cubicBezTo>
                    <a:pt x="62" y="4803"/>
                    <a:pt x="3101" y="7812"/>
                    <a:pt x="4834" y="11095"/>
                  </a:cubicBezTo>
                  <a:cubicBezTo>
                    <a:pt x="5837" y="13010"/>
                    <a:pt x="6597" y="15229"/>
                    <a:pt x="6354" y="17478"/>
                  </a:cubicBezTo>
                  <a:cubicBezTo>
                    <a:pt x="6080" y="20214"/>
                    <a:pt x="4773" y="22706"/>
                    <a:pt x="4621" y="25442"/>
                  </a:cubicBezTo>
                  <a:cubicBezTo>
                    <a:pt x="4530" y="27843"/>
                    <a:pt x="5016" y="30244"/>
                    <a:pt x="6141" y="32342"/>
                  </a:cubicBezTo>
                  <a:cubicBezTo>
                    <a:pt x="6992" y="34013"/>
                    <a:pt x="8238" y="35533"/>
                    <a:pt x="10032" y="36202"/>
                  </a:cubicBezTo>
                  <a:cubicBezTo>
                    <a:pt x="11065" y="36536"/>
                    <a:pt x="12129" y="36779"/>
                    <a:pt x="13193" y="36688"/>
                  </a:cubicBezTo>
                  <a:cubicBezTo>
                    <a:pt x="15016" y="36506"/>
                    <a:pt x="16719" y="35624"/>
                    <a:pt x="18117" y="34500"/>
                  </a:cubicBezTo>
                  <a:cubicBezTo>
                    <a:pt x="20640" y="32402"/>
                    <a:pt x="21795" y="29880"/>
                    <a:pt x="25047" y="28603"/>
                  </a:cubicBezTo>
                  <a:cubicBezTo>
                    <a:pt x="26780" y="27813"/>
                    <a:pt x="28694" y="27509"/>
                    <a:pt x="30518" y="27114"/>
                  </a:cubicBezTo>
                  <a:cubicBezTo>
                    <a:pt x="31582" y="26901"/>
                    <a:pt x="32585" y="26597"/>
                    <a:pt x="33649" y="26293"/>
                  </a:cubicBezTo>
                  <a:cubicBezTo>
                    <a:pt x="36780" y="25503"/>
                    <a:pt x="40032" y="25290"/>
                    <a:pt x="43011" y="24044"/>
                  </a:cubicBezTo>
                  <a:cubicBezTo>
                    <a:pt x="45139" y="23101"/>
                    <a:pt x="46993" y="21642"/>
                    <a:pt x="48391" y="19788"/>
                  </a:cubicBezTo>
                  <a:cubicBezTo>
                    <a:pt x="49394" y="18481"/>
                    <a:pt x="50215" y="17113"/>
                    <a:pt x="50944" y="15685"/>
                  </a:cubicBezTo>
                  <a:lnTo>
                    <a:pt x="50944" y="16445"/>
                  </a:lnTo>
                  <a:cubicBezTo>
                    <a:pt x="49971" y="18390"/>
                    <a:pt x="48725" y="20214"/>
                    <a:pt x="47145" y="21734"/>
                  </a:cubicBezTo>
                  <a:cubicBezTo>
                    <a:pt x="45929" y="22858"/>
                    <a:pt x="44531" y="23770"/>
                    <a:pt x="43011" y="24408"/>
                  </a:cubicBezTo>
                  <a:cubicBezTo>
                    <a:pt x="40974" y="25290"/>
                    <a:pt x="38725" y="25594"/>
                    <a:pt x="36567" y="26050"/>
                  </a:cubicBezTo>
                  <a:cubicBezTo>
                    <a:pt x="34895" y="26323"/>
                    <a:pt x="33254" y="26779"/>
                    <a:pt x="31612" y="27235"/>
                  </a:cubicBezTo>
                  <a:cubicBezTo>
                    <a:pt x="30579" y="27509"/>
                    <a:pt x="29515" y="27691"/>
                    <a:pt x="28451" y="27873"/>
                  </a:cubicBezTo>
                  <a:cubicBezTo>
                    <a:pt x="26263" y="28360"/>
                    <a:pt x="23983" y="29180"/>
                    <a:pt x="22281" y="30731"/>
                  </a:cubicBezTo>
                  <a:cubicBezTo>
                    <a:pt x="21065" y="31855"/>
                    <a:pt x="20062" y="33193"/>
                    <a:pt x="18816" y="34287"/>
                  </a:cubicBezTo>
                  <a:cubicBezTo>
                    <a:pt x="17266" y="35898"/>
                    <a:pt x="15016" y="37114"/>
                    <a:pt x="12615" y="37114"/>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7" name="Google Shape;397;p16"/>
          <p:cNvSpPr/>
          <p:nvPr/>
        </p:nvSpPr>
        <p:spPr>
          <a:xfrm rot="-1048211">
            <a:off x="2399769" y="-916400"/>
            <a:ext cx="2476355" cy="1359350"/>
          </a:xfrm>
          <a:custGeom>
            <a:avLst/>
            <a:gdLst/>
            <a:ahLst/>
            <a:cxnLst/>
            <a:rect l="l" t="t" r="r" b="b"/>
            <a:pathLst>
              <a:path w="60002" h="32937" extrusionOk="0">
                <a:moveTo>
                  <a:pt x="39779" y="2826"/>
                </a:moveTo>
                <a:cubicBezTo>
                  <a:pt x="39843" y="2832"/>
                  <a:pt x="39907" y="2838"/>
                  <a:pt x="39970" y="2845"/>
                </a:cubicBezTo>
                <a:cubicBezTo>
                  <a:pt x="39904" y="2845"/>
                  <a:pt x="39841" y="2837"/>
                  <a:pt x="39779" y="2826"/>
                </a:cubicBezTo>
                <a:close/>
                <a:moveTo>
                  <a:pt x="5593" y="8164"/>
                </a:moveTo>
                <a:cubicBezTo>
                  <a:pt x="4134" y="9441"/>
                  <a:pt x="2857" y="10900"/>
                  <a:pt x="1793" y="12450"/>
                </a:cubicBezTo>
                <a:cubicBezTo>
                  <a:pt x="2432" y="10808"/>
                  <a:pt x="3678" y="9380"/>
                  <a:pt x="5593" y="8164"/>
                </a:cubicBezTo>
                <a:close/>
                <a:moveTo>
                  <a:pt x="33690" y="2564"/>
                </a:moveTo>
                <a:cubicBezTo>
                  <a:pt x="35469" y="2564"/>
                  <a:pt x="37223" y="2617"/>
                  <a:pt x="38972" y="2756"/>
                </a:cubicBezTo>
                <a:lnTo>
                  <a:pt x="38972" y="2756"/>
                </a:lnTo>
                <a:cubicBezTo>
                  <a:pt x="37279" y="2662"/>
                  <a:pt x="35625" y="2615"/>
                  <a:pt x="34013" y="2615"/>
                </a:cubicBezTo>
                <a:cubicBezTo>
                  <a:pt x="29611" y="2615"/>
                  <a:pt x="25517" y="2962"/>
                  <a:pt x="21763" y="3635"/>
                </a:cubicBezTo>
                <a:cubicBezTo>
                  <a:pt x="21064" y="3696"/>
                  <a:pt x="20365" y="3787"/>
                  <a:pt x="19636" y="3909"/>
                </a:cubicBezTo>
                <a:cubicBezTo>
                  <a:pt x="13405" y="4851"/>
                  <a:pt x="8632" y="6644"/>
                  <a:pt x="5015" y="9410"/>
                </a:cubicBezTo>
                <a:cubicBezTo>
                  <a:pt x="3535" y="10528"/>
                  <a:pt x="2385" y="11735"/>
                  <a:pt x="1566" y="13063"/>
                </a:cubicBezTo>
                <a:lnTo>
                  <a:pt x="1566" y="13063"/>
                </a:lnTo>
                <a:cubicBezTo>
                  <a:pt x="1583" y="13022"/>
                  <a:pt x="1593" y="12954"/>
                  <a:pt x="1641" y="12906"/>
                </a:cubicBezTo>
                <a:cubicBezTo>
                  <a:pt x="2857" y="10991"/>
                  <a:pt x="4407" y="9289"/>
                  <a:pt x="6201" y="7890"/>
                </a:cubicBezTo>
                <a:cubicBezTo>
                  <a:pt x="7599" y="7039"/>
                  <a:pt x="9362" y="6340"/>
                  <a:pt x="11398" y="5732"/>
                </a:cubicBezTo>
                <a:cubicBezTo>
                  <a:pt x="18207" y="3696"/>
                  <a:pt x="25320" y="2632"/>
                  <a:pt x="32523" y="2571"/>
                </a:cubicBezTo>
                <a:cubicBezTo>
                  <a:pt x="32914" y="2566"/>
                  <a:pt x="33303" y="2564"/>
                  <a:pt x="33690" y="2564"/>
                </a:cubicBezTo>
                <a:close/>
                <a:moveTo>
                  <a:pt x="20109" y="3948"/>
                </a:moveTo>
                <a:cubicBezTo>
                  <a:pt x="14382" y="5196"/>
                  <a:pt x="9351" y="7290"/>
                  <a:pt x="5167" y="10231"/>
                </a:cubicBezTo>
                <a:cubicBezTo>
                  <a:pt x="3526" y="11386"/>
                  <a:pt x="2310" y="12511"/>
                  <a:pt x="1459" y="13726"/>
                </a:cubicBezTo>
                <a:cubicBezTo>
                  <a:pt x="1459" y="13666"/>
                  <a:pt x="1489" y="13574"/>
                  <a:pt x="1489" y="13514"/>
                </a:cubicBezTo>
                <a:lnTo>
                  <a:pt x="1489" y="13483"/>
                </a:lnTo>
                <a:cubicBezTo>
                  <a:pt x="2432" y="11751"/>
                  <a:pt x="3891" y="10383"/>
                  <a:pt x="5167" y="9532"/>
                </a:cubicBezTo>
                <a:cubicBezTo>
                  <a:pt x="8784" y="6735"/>
                  <a:pt x="13526" y="4972"/>
                  <a:pt x="19757" y="4000"/>
                </a:cubicBezTo>
                <a:cubicBezTo>
                  <a:pt x="19865" y="3973"/>
                  <a:pt x="19996" y="3970"/>
                  <a:pt x="20109" y="3948"/>
                </a:cubicBezTo>
                <a:close/>
                <a:moveTo>
                  <a:pt x="1307" y="13818"/>
                </a:moveTo>
                <a:cubicBezTo>
                  <a:pt x="1307" y="13878"/>
                  <a:pt x="1246" y="13939"/>
                  <a:pt x="1246" y="13970"/>
                </a:cubicBezTo>
                <a:cubicBezTo>
                  <a:pt x="1223" y="13993"/>
                  <a:pt x="1199" y="14026"/>
                  <a:pt x="1176" y="14064"/>
                </a:cubicBezTo>
                <a:lnTo>
                  <a:pt x="1176" y="14064"/>
                </a:lnTo>
                <a:lnTo>
                  <a:pt x="1307" y="13818"/>
                </a:lnTo>
                <a:close/>
                <a:moveTo>
                  <a:pt x="29471" y="227"/>
                </a:moveTo>
                <a:cubicBezTo>
                  <a:pt x="34968" y="227"/>
                  <a:pt x="40208" y="1058"/>
                  <a:pt x="44530" y="1902"/>
                </a:cubicBezTo>
                <a:cubicBezTo>
                  <a:pt x="47509" y="2480"/>
                  <a:pt x="50882" y="3240"/>
                  <a:pt x="53770" y="4912"/>
                </a:cubicBezTo>
                <a:cubicBezTo>
                  <a:pt x="56870" y="6766"/>
                  <a:pt x="58937" y="9532"/>
                  <a:pt x="59424" y="12450"/>
                </a:cubicBezTo>
                <a:cubicBezTo>
                  <a:pt x="59728" y="14273"/>
                  <a:pt x="59393" y="16280"/>
                  <a:pt x="58481" y="18255"/>
                </a:cubicBezTo>
                <a:cubicBezTo>
                  <a:pt x="58785" y="16827"/>
                  <a:pt x="58846" y="15398"/>
                  <a:pt x="58603" y="14030"/>
                </a:cubicBezTo>
                <a:cubicBezTo>
                  <a:pt x="57904" y="10383"/>
                  <a:pt x="55138" y="7100"/>
                  <a:pt x="51095" y="5185"/>
                </a:cubicBezTo>
                <a:cubicBezTo>
                  <a:pt x="49545" y="4456"/>
                  <a:pt x="47965" y="3939"/>
                  <a:pt x="46293" y="3605"/>
                </a:cubicBezTo>
                <a:lnTo>
                  <a:pt x="46293" y="3605"/>
                </a:lnTo>
                <a:cubicBezTo>
                  <a:pt x="48785" y="4000"/>
                  <a:pt x="51247" y="4547"/>
                  <a:pt x="53649" y="5246"/>
                </a:cubicBezTo>
                <a:lnTo>
                  <a:pt x="53679" y="5155"/>
                </a:lnTo>
                <a:cubicBezTo>
                  <a:pt x="47151" y="3327"/>
                  <a:pt x="40346" y="2413"/>
                  <a:pt x="33475" y="2413"/>
                </a:cubicBezTo>
                <a:cubicBezTo>
                  <a:pt x="33148" y="2413"/>
                  <a:pt x="32821" y="2415"/>
                  <a:pt x="32493" y="2419"/>
                </a:cubicBezTo>
                <a:cubicBezTo>
                  <a:pt x="25259" y="2480"/>
                  <a:pt x="18177" y="3544"/>
                  <a:pt x="11338" y="5550"/>
                </a:cubicBezTo>
                <a:cubicBezTo>
                  <a:pt x="9544" y="6097"/>
                  <a:pt x="7964" y="6705"/>
                  <a:pt x="6657" y="7434"/>
                </a:cubicBezTo>
                <a:cubicBezTo>
                  <a:pt x="10487" y="4304"/>
                  <a:pt x="15380" y="2054"/>
                  <a:pt x="20912" y="991"/>
                </a:cubicBezTo>
                <a:cubicBezTo>
                  <a:pt x="23774" y="445"/>
                  <a:pt x="26656" y="227"/>
                  <a:pt x="29471" y="227"/>
                </a:cubicBezTo>
                <a:close/>
                <a:moveTo>
                  <a:pt x="33965" y="2712"/>
                </a:moveTo>
                <a:cubicBezTo>
                  <a:pt x="35746" y="2712"/>
                  <a:pt x="37577" y="2766"/>
                  <a:pt x="39454" y="2875"/>
                </a:cubicBezTo>
                <a:cubicBezTo>
                  <a:pt x="43314" y="3088"/>
                  <a:pt x="47417" y="3544"/>
                  <a:pt x="51065" y="5307"/>
                </a:cubicBezTo>
                <a:cubicBezTo>
                  <a:pt x="55047" y="7191"/>
                  <a:pt x="57843" y="10474"/>
                  <a:pt x="58512" y="14091"/>
                </a:cubicBezTo>
                <a:cubicBezTo>
                  <a:pt x="58785" y="15611"/>
                  <a:pt x="58694" y="17191"/>
                  <a:pt x="58238" y="18802"/>
                </a:cubicBezTo>
                <a:cubicBezTo>
                  <a:pt x="58238" y="18822"/>
                  <a:pt x="58226" y="18841"/>
                  <a:pt x="58217" y="18861"/>
                </a:cubicBezTo>
                <a:lnTo>
                  <a:pt x="58217" y="18861"/>
                </a:lnTo>
                <a:cubicBezTo>
                  <a:pt x="58633" y="17322"/>
                  <a:pt x="58600" y="15783"/>
                  <a:pt x="58177" y="14334"/>
                </a:cubicBezTo>
                <a:cubicBezTo>
                  <a:pt x="57083" y="10656"/>
                  <a:pt x="53497" y="7860"/>
                  <a:pt x="47509" y="5975"/>
                </a:cubicBezTo>
                <a:cubicBezTo>
                  <a:pt x="41521" y="4121"/>
                  <a:pt x="35229" y="3179"/>
                  <a:pt x="28967" y="3179"/>
                </a:cubicBezTo>
                <a:cubicBezTo>
                  <a:pt x="27174" y="3179"/>
                  <a:pt x="25380" y="3240"/>
                  <a:pt x="23648" y="3392"/>
                </a:cubicBezTo>
                <a:cubicBezTo>
                  <a:pt x="26841" y="2942"/>
                  <a:pt x="30295" y="2712"/>
                  <a:pt x="33965" y="2712"/>
                </a:cubicBezTo>
                <a:close/>
                <a:moveTo>
                  <a:pt x="334" y="16158"/>
                </a:moveTo>
                <a:cubicBezTo>
                  <a:pt x="122" y="17313"/>
                  <a:pt x="152" y="18559"/>
                  <a:pt x="395" y="19866"/>
                </a:cubicBezTo>
                <a:cubicBezTo>
                  <a:pt x="182" y="19198"/>
                  <a:pt x="91" y="18498"/>
                  <a:pt x="91" y="17769"/>
                </a:cubicBezTo>
                <a:cubicBezTo>
                  <a:pt x="122" y="17222"/>
                  <a:pt x="182" y="16705"/>
                  <a:pt x="334" y="16158"/>
                </a:cubicBezTo>
                <a:close/>
                <a:moveTo>
                  <a:pt x="57752" y="19866"/>
                </a:moveTo>
                <a:cubicBezTo>
                  <a:pt x="57630" y="20201"/>
                  <a:pt x="57478" y="20505"/>
                  <a:pt x="57326" y="20809"/>
                </a:cubicBezTo>
                <a:cubicBezTo>
                  <a:pt x="56354" y="22815"/>
                  <a:pt x="54712" y="24608"/>
                  <a:pt x="52767" y="25824"/>
                </a:cubicBezTo>
                <a:cubicBezTo>
                  <a:pt x="51065" y="26888"/>
                  <a:pt x="49120" y="27556"/>
                  <a:pt x="47205" y="27982"/>
                </a:cubicBezTo>
                <a:cubicBezTo>
                  <a:pt x="51065" y="26462"/>
                  <a:pt x="54104" y="24365"/>
                  <a:pt x="56384" y="21720"/>
                </a:cubicBezTo>
                <a:cubicBezTo>
                  <a:pt x="56870" y="21112"/>
                  <a:pt x="57326" y="20505"/>
                  <a:pt x="57752" y="19866"/>
                </a:cubicBezTo>
                <a:close/>
                <a:moveTo>
                  <a:pt x="28856" y="3299"/>
                </a:moveTo>
                <a:cubicBezTo>
                  <a:pt x="35156" y="3299"/>
                  <a:pt x="41455" y="4239"/>
                  <a:pt x="47448" y="6097"/>
                </a:cubicBezTo>
                <a:cubicBezTo>
                  <a:pt x="53405" y="7921"/>
                  <a:pt x="56962" y="10687"/>
                  <a:pt x="58056" y="14334"/>
                </a:cubicBezTo>
                <a:cubicBezTo>
                  <a:pt x="58512" y="15945"/>
                  <a:pt x="58481" y="17617"/>
                  <a:pt x="57934" y="19319"/>
                </a:cubicBezTo>
                <a:cubicBezTo>
                  <a:pt x="57448" y="20109"/>
                  <a:pt x="56901" y="20869"/>
                  <a:pt x="56263" y="21629"/>
                </a:cubicBezTo>
                <a:cubicBezTo>
                  <a:pt x="53861" y="24456"/>
                  <a:pt x="50639" y="26584"/>
                  <a:pt x="46475" y="28134"/>
                </a:cubicBezTo>
                <a:cubicBezTo>
                  <a:pt x="44104" y="28590"/>
                  <a:pt x="41703" y="28681"/>
                  <a:pt x="39666" y="28681"/>
                </a:cubicBezTo>
                <a:lnTo>
                  <a:pt x="39636" y="28681"/>
                </a:lnTo>
                <a:cubicBezTo>
                  <a:pt x="31156" y="28681"/>
                  <a:pt x="22706" y="27252"/>
                  <a:pt x="15532" y="25854"/>
                </a:cubicBezTo>
                <a:cubicBezTo>
                  <a:pt x="11824" y="25125"/>
                  <a:pt x="8511" y="24365"/>
                  <a:pt x="5684" y="22450"/>
                </a:cubicBezTo>
                <a:cubicBezTo>
                  <a:pt x="2249" y="20049"/>
                  <a:pt x="1064" y="16553"/>
                  <a:pt x="1368" y="14000"/>
                </a:cubicBezTo>
                <a:cubicBezTo>
                  <a:pt x="2249" y="12754"/>
                  <a:pt x="3496" y="11538"/>
                  <a:pt x="5198" y="10322"/>
                </a:cubicBezTo>
                <a:cubicBezTo>
                  <a:pt x="9727" y="7161"/>
                  <a:pt x="15198" y="4912"/>
                  <a:pt x="21490" y="3757"/>
                </a:cubicBezTo>
                <a:cubicBezTo>
                  <a:pt x="21611" y="3757"/>
                  <a:pt x="21703" y="3696"/>
                  <a:pt x="21794" y="3696"/>
                </a:cubicBezTo>
                <a:cubicBezTo>
                  <a:pt x="24137" y="3431"/>
                  <a:pt x="26497" y="3299"/>
                  <a:pt x="28856" y="3299"/>
                </a:cubicBezTo>
                <a:close/>
                <a:moveTo>
                  <a:pt x="1277" y="14273"/>
                </a:moveTo>
                <a:lnTo>
                  <a:pt x="1277" y="14273"/>
                </a:lnTo>
                <a:cubicBezTo>
                  <a:pt x="942" y="17647"/>
                  <a:pt x="3192" y="20809"/>
                  <a:pt x="5684" y="22541"/>
                </a:cubicBezTo>
                <a:cubicBezTo>
                  <a:pt x="7021" y="23423"/>
                  <a:pt x="8602" y="24152"/>
                  <a:pt x="10456" y="24760"/>
                </a:cubicBezTo>
                <a:cubicBezTo>
                  <a:pt x="12128" y="25277"/>
                  <a:pt x="13921" y="25641"/>
                  <a:pt x="15593" y="25976"/>
                </a:cubicBezTo>
                <a:cubicBezTo>
                  <a:pt x="22706" y="27344"/>
                  <a:pt x="31186" y="28772"/>
                  <a:pt x="39666" y="28772"/>
                </a:cubicBezTo>
                <a:lnTo>
                  <a:pt x="39697" y="28772"/>
                </a:lnTo>
                <a:cubicBezTo>
                  <a:pt x="41551" y="28772"/>
                  <a:pt x="43709" y="28711"/>
                  <a:pt x="45867" y="28377"/>
                </a:cubicBezTo>
                <a:lnTo>
                  <a:pt x="45867" y="28377"/>
                </a:lnTo>
                <a:cubicBezTo>
                  <a:pt x="43101" y="29350"/>
                  <a:pt x="39970" y="30049"/>
                  <a:pt x="36414" y="30505"/>
                </a:cubicBezTo>
                <a:cubicBezTo>
                  <a:pt x="33516" y="30855"/>
                  <a:pt x="30702" y="31030"/>
                  <a:pt x="27989" y="31030"/>
                </a:cubicBezTo>
                <a:cubicBezTo>
                  <a:pt x="25522" y="31030"/>
                  <a:pt x="23138" y="30885"/>
                  <a:pt x="20852" y="30596"/>
                </a:cubicBezTo>
                <a:cubicBezTo>
                  <a:pt x="15380" y="29897"/>
                  <a:pt x="10487" y="28316"/>
                  <a:pt x="6262" y="25945"/>
                </a:cubicBezTo>
                <a:cubicBezTo>
                  <a:pt x="4529" y="24942"/>
                  <a:pt x="1915" y="23119"/>
                  <a:pt x="730" y="20626"/>
                </a:cubicBezTo>
                <a:cubicBezTo>
                  <a:pt x="274" y="18985"/>
                  <a:pt x="182" y="17343"/>
                  <a:pt x="578" y="15915"/>
                </a:cubicBezTo>
                <a:cubicBezTo>
                  <a:pt x="608" y="15641"/>
                  <a:pt x="699" y="15398"/>
                  <a:pt x="760" y="15185"/>
                </a:cubicBezTo>
                <a:cubicBezTo>
                  <a:pt x="912" y="14881"/>
                  <a:pt x="1094" y="14577"/>
                  <a:pt x="1277" y="14273"/>
                </a:cubicBezTo>
                <a:close/>
                <a:moveTo>
                  <a:pt x="58086" y="19350"/>
                </a:moveTo>
                <a:lnTo>
                  <a:pt x="58086" y="19350"/>
                </a:lnTo>
                <a:cubicBezTo>
                  <a:pt x="57326" y="21690"/>
                  <a:pt x="55867" y="23909"/>
                  <a:pt x="53770" y="25672"/>
                </a:cubicBezTo>
                <a:cubicBezTo>
                  <a:pt x="50123" y="28742"/>
                  <a:pt x="45472" y="30110"/>
                  <a:pt x="41825" y="30961"/>
                </a:cubicBezTo>
                <a:cubicBezTo>
                  <a:pt x="36561" y="32181"/>
                  <a:pt x="31184" y="32798"/>
                  <a:pt x="25797" y="32798"/>
                </a:cubicBezTo>
                <a:cubicBezTo>
                  <a:pt x="24341" y="32798"/>
                  <a:pt x="22884" y="32753"/>
                  <a:pt x="21429" y="32663"/>
                </a:cubicBezTo>
                <a:cubicBezTo>
                  <a:pt x="14833" y="32237"/>
                  <a:pt x="11398" y="30961"/>
                  <a:pt x="9392" y="29988"/>
                </a:cubicBezTo>
                <a:cubicBezTo>
                  <a:pt x="5319" y="28073"/>
                  <a:pt x="2249" y="24912"/>
                  <a:pt x="942" y="21325"/>
                </a:cubicBezTo>
                <a:cubicBezTo>
                  <a:pt x="942" y="21295"/>
                  <a:pt x="912" y="21264"/>
                  <a:pt x="912" y="21234"/>
                </a:cubicBezTo>
                <a:lnTo>
                  <a:pt x="912" y="21234"/>
                </a:lnTo>
                <a:cubicBezTo>
                  <a:pt x="2219" y="23514"/>
                  <a:pt x="4590" y="25094"/>
                  <a:pt x="6140" y="26006"/>
                </a:cubicBezTo>
                <a:cubicBezTo>
                  <a:pt x="10395" y="28438"/>
                  <a:pt x="15320" y="29988"/>
                  <a:pt x="20791" y="30717"/>
                </a:cubicBezTo>
                <a:cubicBezTo>
                  <a:pt x="23059" y="31019"/>
                  <a:pt x="25428" y="31171"/>
                  <a:pt x="27877" y="31171"/>
                </a:cubicBezTo>
                <a:cubicBezTo>
                  <a:pt x="30614" y="31171"/>
                  <a:pt x="33450" y="30981"/>
                  <a:pt x="36353" y="30596"/>
                </a:cubicBezTo>
                <a:cubicBezTo>
                  <a:pt x="40244" y="30110"/>
                  <a:pt x="43588" y="29319"/>
                  <a:pt x="46506" y="28255"/>
                </a:cubicBezTo>
                <a:cubicBezTo>
                  <a:pt x="48694" y="27860"/>
                  <a:pt x="50882" y="27161"/>
                  <a:pt x="52858" y="25945"/>
                </a:cubicBezTo>
                <a:cubicBezTo>
                  <a:pt x="54834" y="24730"/>
                  <a:pt x="56445" y="22936"/>
                  <a:pt x="57448" y="20869"/>
                </a:cubicBezTo>
                <a:cubicBezTo>
                  <a:pt x="57722" y="20383"/>
                  <a:pt x="57904" y="19897"/>
                  <a:pt x="58056" y="19410"/>
                </a:cubicBezTo>
                <a:lnTo>
                  <a:pt x="58086" y="19350"/>
                </a:lnTo>
                <a:close/>
                <a:moveTo>
                  <a:pt x="29544" y="1"/>
                </a:moveTo>
                <a:cubicBezTo>
                  <a:pt x="26720" y="1"/>
                  <a:pt x="23824" y="222"/>
                  <a:pt x="20943" y="778"/>
                </a:cubicBezTo>
                <a:cubicBezTo>
                  <a:pt x="15198" y="1872"/>
                  <a:pt x="10061" y="4273"/>
                  <a:pt x="6140" y="7617"/>
                </a:cubicBezTo>
                <a:cubicBezTo>
                  <a:pt x="3708" y="9015"/>
                  <a:pt x="2189" y="10778"/>
                  <a:pt x="1550" y="12784"/>
                </a:cubicBezTo>
                <a:cubicBezTo>
                  <a:pt x="1489" y="12936"/>
                  <a:pt x="1368" y="13058"/>
                  <a:pt x="1277" y="13210"/>
                </a:cubicBezTo>
                <a:lnTo>
                  <a:pt x="1398" y="13270"/>
                </a:lnTo>
                <a:cubicBezTo>
                  <a:pt x="1398" y="13270"/>
                  <a:pt x="1459" y="13240"/>
                  <a:pt x="1459" y="13210"/>
                </a:cubicBezTo>
                <a:lnTo>
                  <a:pt x="1459" y="13210"/>
                </a:lnTo>
                <a:cubicBezTo>
                  <a:pt x="1459" y="13270"/>
                  <a:pt x="1398" y="13362"/>
                  <a:pt x="1398" y="13422"/>
                </a:cubicBezTo>
                <a:cubicBezTo>
                  <a:pt x="1064" y="13970"/>
                  <a:pt x="821" y="14547"/>
                  <a:pt x="638" y="15094"/>
                </a:cubicBezTo>
                <a:cubicBezTo>
                  <a:pt x="243" y="15976"/>
                  <a:pt x="30" y="16857"/>
                  <a:pt x="0" y="17739"/>
                </a:cubicBezTo>
                <a:cubicBezTo>
                  <a:pt x="0" y="18772"/>
                  <a:pt x="213" y="19775"/>
                  <a:pt x="638" y="20657"/>
                </a:cubicBezTo>
                <a:cubicBezTo>
                  <a:pt x="699" y="20900"/>
                  <a:pt x="790" y="21143"/>
                  <a:pt x="882" y="21416"/>
                </a:cubicBezTo>
                <a:cubicBezTo>
                  <a:pt x="2158" y="25064"/>
                  <a:pt x="5259" y="28225"/>
                  <a:pt x="9362" y="30140"/>
                </a:cubicBezTo>
                <a:cubicBezTo>
                  <a:pt x="11368" y="31082"/>
                  <a:pt x="14772" y="32389"/>
                  <a:pt x="21429" y="32815"/>
                </a:cubicBezTo>
                <a:cubicBezTo>
                  <a:pt x="22888" y="32876"/>
                  <a:pt x="24286" y="32936"/>
                  <a:pt x="25715" y="32936"/>
                </a:cubicBezTo>
                <a:cubicBezTo>
                  <a:pt x="31156" y="32936"/>
                  <a:pt x="36566" y="32268"/>
                  <a:pt x="41916" y="30991"/>
                </a:cubicBezTo>
                <a:cubicBezTo>
                  <a:pt x="45563" y="30140"/>
                  <a:pt x="50214" y="28742"/>
                  <a:pt x="53861" y="25672"/>
                </a:cubicBezTo>
                <a:cubicBezTo>
                  <a:pt x="56141" y="23757"/>
                  <a:pt x="57722" y="21295"/>
                  <a:pt x="58421" y="18742"/>
                </a:cubicBezTo>
                <a:cubicBezTo>
                  <a:pt x="59545" y="16584"/>
                  <a:pt x="60001" y="14395"/>
                  <a:pt x="59636" y="12328"/>
                </a:cubicBezTo>
                <a:cubicBezTo>
                  <a:pt x="59150" y="9380"/>
                  <a:pt x="57053" y="6583"/>
                  <a:pt x="53922" y="4729"/>
                </a:cubicBezTo>
                <a:cubicBezTo>
                  <a:pt x="51034" y="3027"/>
                  <a:pt x="47600" y="2267"/>
                  <a:pt x="44651" y="1690"/>
                </a:cubicBezTo>
                <a:cubicBezTo>
                  <a:pt x="40309" y="845"/>
                  <a:pt x="35062" y="1"/>
                  <a:pt x="2954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8" name="Google Shape;398;p16"/>
          <p:cNvGrpSpPr/>
          <p:nvPr/>
        </p:nvGrpSpPr>
        <p:grpSpPr>
          <a:xfrm rot="5222312">
            <a:off x="2644071" y="4289417"/>
            <a:ext cx="1021479" cy="963458"/>
            <a:chOff x="5340800" y="1510950"/>
            <a:chExt cx="1108700" cy="1045725"/>
          </a:xfrm>
        </p:grpSpPr>
        <p:sp>
          <p:nvSpPr>
            <p:cNvPr id="399" name="Google Shape;399;p16"/>
            <p:cNvSpPr/>
            <p:nvPr/>
          </p:nvSpPr>
          <p:spPr>
            <a:xfrm>
              <a:off x="5618900" y="1510950"/>
              <a:ext cx="134550" cy="185300"/>
            </a:xfrm>
            <a:custGeom>
              <a:avLst/>
              <a:gdLst/>
              <a:ahLst/>
              <a:cxnLst/>
              <a:rect l="l" t="t" r="r" b="b"/>
              <a:pathLst>
                <a:path w="5382" h="7412" extrusionOk="0">
                  <a:moveTo>
                    <a:pt x="2645" y="1"/>
                  </a:moveTo>
                  <a:cubicBezTo>
                    <a:pt x="1065" y="669"/>
                    <a:pt x="1" y="3162"/>
                    <a:pt x="1338" y="4469"/>
                  </a:cubicBezTo>
                  <a:lnTo>
                    <a:pt x="1521" y="4256"/>
                  </a:lnTo>
                  <a:cubicBezTo>
                    <a:pt x="1977" y="5350"/>
                    <a:pt x="1825" y="6688"/>
                    <a:pt x="2980" y="7356"/>
                  </a:cubicBezTo>
                  <a:cubicBezTo>
                    <a:pt x="3085" y="7395"/>
                    <a:pt x="3194" y="7412"/>
                    <a:pt x="3304" y="7412"/>
                  </a:cubicBezTo>
                  <a:cubicBezTo>
                    <a:pt x="3891" y="7412"/>
                    <a:pt x="4516" y="6924"/>
                    <a:pt x="4925" y="6566"/>
                  </a:cubicBezTo>
                  <a:cubicBezTo>
                    <a:pt x="5381" y="5685"/>
                    <a:pt x="5290" y="4833"/>
                    <a:pt x="5047" y="3922"/>
                  </a:cubicBezTo>
                  <a:cubicBezTo>
                    <a:pt x="4591" y="2341"/>
                    <a:pt x="4408" y="639"/>
                    <a:pt x="26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6"/>
            <p:cNvSpPr/>
            <p:nvPr/>
          </p:nvSpPr>
          <p:spPr>
            <a:xfrm>
              <a:off x="6194900" y="1682550"/>
              <a:ext cx="121625" cy="196075"/>
            </a:xfrm>
            <a:custGeom>
              <a:avLst/>
              <a:gdLst/>
              <a:ahLst/>
              <a:cxnLst/>
              <a:rect l="l" t="t" r="r" b="b"/>
              <a:pathLst>
                <a:path w="4865" h="7843" extrusionOk="0">
                  <a:moveTo>
                    <a:pt x="1750" y="1"/>
                  </a:moveTo>
                  <a:cubicBezTo>
                    <a:pt x="715" y="1"/>
                    <a:pt x="182" y="1585"/>
                    <a:pt x="1" y="2620"/>
                  </a:cubicBezTo>
                  <a:cubicBezTo>
                    <a:pt x="1" y="3349"/>
                    <a:pt x="153" y="3957"/>
                    <a:pt x="609" y="4444"/>
                  </a:cubicBezTo>
                  <a:cubicBezTo>
                    <a:pt x="623" y="4543"/>
                    <a:pt x="498" y="4569"/>
                    <a:pt x="361" y="4569"/>
                  </a:cubicBezTo>
                  <a:cubicBezTo>
                    <a:pt x="204" y="4569"/>
                    <a:pt x="31" y="4535"/>
                    <a:pt x="31" y="4535"/>
                  </a:cubicBezTo>
                  <a:lnTo>
                    <a:pt x="31" y="4535"/>
                  </a:lnTo>
                  <a:cubicBezTo>
                    <a:pt x="31" y="5751"/>
                    <a:pt x="791" y="7301"/>
                    <a:pt x="1794" y="7757"/>
                  </a:cubicBezTo>
                  <a:cubicBezTo>
                    <a:pt x="1943" y="7816"/>
                    <a:pt x="2081" y="7843"/>
                    <a:pt x="2211" y="7843"/>
                  </a:cubicBezTo>
                  <a:cubicBezTo>
                    <a:pt x="3146" y="7843"/>
                    <a:pt x="3646" y="6459"/>
                    <a:pt x="4287" y="5872"/>
                  </a:cubicBezTo>
                  <a:cubicBezTo>
                    <a:pt x="4287" y="5356"/>
                    <a:pt x="4864" y="4991"/>
                    <a:pt x="4864" y="4504"/>
                  </a:cubicBezTo>
                  <a:cubicBezTo>
                    <a:pt x="4378" y="2833"/>
                    <a:pt x="3800" y="887"/>
                    <a:pt x="2341" y="158"/>
                  </a:cubicBezTo>
                  <a:cubicBezTo>
                    <a:pt x="2128" y="49"/>
                    <a:pt x="1932" y="1"/>
                    <a:pt x="1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6"/>
            <p:cNvSpPr/>
            <p:nvPr/>
          </p:nvSpPr>
          <p:spPr>
            <a:xfrm>
              <a:off x="5886400" y="1611125"/>
              <a:ext cx="129200" cy="170425"/>
            </a:xfrm>
            <a:custGeom>
              <a:avLst/>
              <a:gdLst/>
              <a:ahLst/>
              <a:cxnLst/>
              <a:rect l="l" t="t" r="r" b="b"/>
              <a:pathLst>
                <a:path w="5168" h="6817" extrusionOk="0">
                  <a:moveTo>
                    <a:pt x="2372" y="0"/>
                  </a:moveTo>
                  <a:cubicBezTo>
                    <a:pt x="2117" y="0"/>
                    <a:pt x="1856" y="49"/>
                    <a:pt x="1611" y="127"/>
                  </a:cubicBezTo>
                  <a:cubicBezTo>
                    <a:pt x="304" y="766"/>
                    <a:pt x="0" y="2437"/>
                    <a:pt x="395" y="4018"/>
                  </a:cubicBezTo>
                  <a:cubicBezTo>
                    <a:pt x="395" y="4022"/>
                    <a:pt x="397" y="4024"/>
                    <a:pt x="400" y="4024"/>
                  </a:cubicBezTo>
                  <a:cubicBezTo>
                    <a:pt x="420" y="4024"/>
                    <a:pt x="487" y="3957"/>
                    <a:pt x="487" y="3957"/>
                  </a:cubicBezTo>
                  <a:cubicBezTo>
                    <a:pt x="899" y="4976"/>
                    <a:pt x="1213" y="6817"/>
                    <a:pt x="2419" y="6817"/>
                  </a:cubicBezTo>
                  <a:cubicBezTo>
                    <a:pt x="2545" y="6817"/>
                    <a:pt x="2681" y="6797"/>
                    <a:pt x="2827" y="6754"/>
                  </a:cubicBezTo>
                  <a:cubicBezTo>
                    <a:pt x="4590" y="6298"/>
                    <a:pt x="5168" y="3805"/>
                    <a:pt x="4286" y="2285"/>
                  </a:cubicBezTo>
                  <a:cubicBezTo>
                    <a:pt x="4286" y="2073"/>
                    <a:pt x="3800" y="2103"/>
                    <a:pt x="3800" y="1890"/>
                  </a:cubicBezTo>
                  <a:cubicBezTo>
                    <a:pt x="3557" y="1647"/>
                    <a:pt x="3739" y="1009"/>
                    <a:pt x="3526" y="553"/>
                  </a:cubicBezTo>
                  <a:cubicBezTo>
                    <a:pt x="3237" y="148"/>
                    <a:pt x="2814" y="0"/>
                    <a:pt x="23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6"/>
            <p:cNvSpPr/>
            <p:nvPr/>
          </p:nvSpPr>
          <p:spPr>
            <a:xfrm>
              <a:off x="5502075" y="1767175"/>
              <a:ext cx="134350" cy="156350"/>
            </a:xfrm>
            <a:custGeom>
              <a:avLst/>
              <a:gdLst/>
              <a:ahLst/>
              <a:cxnLst/>
              <a:rect l="l" t="t" r="r" b="b"/>
              <a:pathLst>
                <a:path w="5374" h="6254" extrusionOk="0">
                  <a:moveTo>
                    <a:pt x="1626" y="0"/>
                  </a:moveTo>
                  <a:cubicBezTo>
                    <a:pt x="942" y="0"/>
                    <a:pt x="434" y="977"/>
                    <a:pt x="267" y="1575"/>
                  </a:cubicBezTo>
                  <a:cubicBezTo>
                    <a:pt x="267" y="2115"/>
                    <a:pt x="1" y="3067"/>
                    <a:pt x="546" y="3618"/>
                  </a:cubicBezTo>
                  <a:lnTo>
                    <a:pt x="546" y="3618"/>
                  </a:lnTo>
                  <a:cubicBezTo>
                    <a:pt x="543" y="3598"/>
                    <a:pt x="540" y="3582"/>
                    <a:pt x="540" y="3582"/>
                  </a:cubicBezTo>
                  <a:lnTo>
                    <a:pt x="540" y="3582"/>
                  </a:lnTo>
                  <a:cubicBezTo>
                    <a:pt x="542" y="3594"/>
                    <a:pt x="544" y="3606"/>
                    <a:pt x="546" y="3618"/>
                  </a:cubicBezTo>
                  <a:lnTo>
                    <a:pt x="546" y="3618"/>
                  </a:lnTo>
                  <a:cubicBezTo>
                    <a:pt x="546" y="3618"/>
                    <a:pt x="546" y="3618"/>
                    <a:pt x="546" y="3618"/>
                  </a:cubicBezTo>
                  <a:lnTo>
                    <a:pt x="546" y="3618"/>
                  </a:lnTo>
                  <a:cubicBezTo>
                    <a:pt x="547" y="3626"/>
                    <a:pt x="549" y="3634"/>
                    <a:pt x="550" y="3643"/>
                  </a:cubicBezTo>
                  <a:lnTo>
                    <a:pt x="550" y="3643"/>
                  </a:lnTo>
                  <a:cubicBezTo>
                    <a:pt x="549" y="3635"/>
                    <a:pt x="547" y="3626"/>
                    <a:pt x="546" y="3618"/>
                  </a:cubicBezTo>
                  <a:lnTo>
                    <a:pt x="546" y="3618"/>
                  </a:lnTo>
                  <a:cubicBezTo>
                    <a:pt x="554" y="3626"/>
                    <a:pt x="562" y="3634"/>
                    <a:pt x="571" y="3642"/>
                  </a:cubicBezTo>
                  <a:cubicBezTo>
                    <a:pt x="571" y="3682"/>
                    <a:pt x="568" y="3697"/>
                    <a:pt x="565" y="3697"/>
                  </a:cubicBezTo>
                  <a:cubicBezTo>
                    <a:pt x="561" y="3697"/>
                    <a:pt x="555" y="3670"/>
                    <a:pt x="550" y="3643"/>
                  </a:cubicBezTo>
                  <a:lnTo>
                    <a:pt x="550" y="3643"/>
                  </a:lnTo>
                  <a:cubicBezTo>
                    <a:pt x="720" y="4632"/>
                    <a:pt x="1407" y="6253"/>
                    <a:pt x="2498" y="6253"/>
                  </a:cubicBezTo>
                  <a:cubicBezTo>
                    <a:pt x="2729" y="6253"/>
                    <a:pt x="2979" y="6180"/>
                    <a:pt x="3245" y="6013"/>
                  </a:cubicBezTo>
                  <a:cubicBezTo>
                    <a:pt x="5373" y="4463"/>
                    <a:pt x="3762" y="1606"/>
                    <a:pt x="2212" y="238"/>
                  </a:cubicBezTo>
                  <a:cubicBezTo>
                    <a:pt x="2006" y="71"/>
                    <a:pt x="1809" y="0"/>
                    <a:pt x="16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6"/>
            <p:cNvSpPr/>
            <p:nvPr/>
          </p:nvSpPr>
          <p:spPr>
            <a:xfrm>
              <a:off x="6323325" y="1964600"/>
              <a:ext cx="126175" cy="167125"/>
            </a:xfrm>
            <a:custGeom>
              <a:avLst/>
              <a:gdLst/>
              <a:ahLst/>
              <a:cxnLst/>
              <a:rect l="l" t="t" r="r" b="b"/>
              <a:pathLst>
                <a:path w="5047" h="6685" extrusionOk="0">
                  <a:moveTo>
                    <a:pt x="2341" y="1"/>
                  </a:moveTo>
                  <a:cubicBezTo>
                    <a:pt x="1369" y="1"/>
                    <a:pt x="214" y="1156"/>
                    <a:pt x="1" y="2128"/>
                  </a:cubicBezTo>
                  <a:cubicBezTo>
                    <a:pt x="1" y="2736"/>
                    <a:pt x="335" y="3314"/>
                    <a:pt x="700" y="3891"/>
                  </a:cubicBezTo>
                  <a:cubicBezTo>
                    <a:pt x="761" y="4043"/>
                    <a:pt x="396" y="4043"/>
                    <a:pt x="396" y="4043"/>
                  </a:cubicBezTo>
                  <a:cubicBezTo>
                    <a:pt x="791" y="5016"/>
                    <a:pt x="973" y="6019"/>
                    <a:pt x="1977" y="6627"/>
                  </a:cubicBezTo>
                  <a:cubicBezTo>
                    <a:pt x="2056" y="6667"/>
                    <a:pt x="2151" y="6685"/>
                    <a:pt x="2255" y="6685"/>
                  </a:cubicBezTo>
                  <a:cubicBezTo>
                    <a:pt x="2631" y="6685"/>
                    <a:pt x="3126" y="6450"/>
                    <a:pt x="3436" y="6141"/>
                  </a:cubicBezTo>
                  <a:cubicBezTo>
                    <a:pt x="5046" y="4165"/>
                    <a:pt x="3739" y="1612"/>
                    <a:pt x="23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6"/>
            <p:cNvSpPr/>
            <p:nvPr/>
          </p:nvSpPr>
          <p:spPr>
            <a:xfrm>
              <a:off x="6001150" y="1883325"/>
              <a:ext cx="133000" cy="181875"/>
            </a:xfrm>
            <a:custGeom>
              <a:avLst/>
              <a:gdLst/>
              <a:ahLst/>
              <a:cxnLst/>
              <a:rect l="l" t="t" r="r" b="b"/>
              <a:pathLst>
                <a:path w="5320" h="7275" extrusionOk="0">
                  <a:moveTo>
                    <a:pt x="1975" y="1"/>
                  </a:moveTo>
                  <a:cubicBezTo>
                    <a:pt x="1272" y="1"/>
                    <a:pt x="676" y="730"/>
                    <a:pt x="304" y="1276"/>
                  </a:cubicBezTo>
                  <a:cubicBezTo>
                    <a:pt x="61" y="2188"/>
                    <a:pt x="0" y="3616"/>
                    <a:pt x="213" y="4528"/>
                  </a:cubicBezTo>
                  <a:cubicBezTo>
                    <a:pt x="232" y="4557"/>
                    <a:pt x="259" y="4569"/>
                    <a:pt x="290" y="4569"/>
                  </a:cubicBezTo>
                  <a:cubicBezTo>
                    <a:pt x="458" y="4569"/>
                    <a:pt x="760" y="4224"/>
                    <a:pt x="760" y="4224"/>
                  </a:cubicBezTo>
                  <a:cubicBezTo>
                    <a:pt x="1429" y="5136"/>
                    <a:pt x="1337" y="6504"/>
                    <a:pt x="2462" y="7173"/>
                  </a:cubicBezTo>
                  <a:cubicBezTo>
                    <a:pt x="2592" y="7242"/>
                    <a:pt x="2713" y="7274"/>
                    <a:pt x="2829" y="7274"/>
                  </a:cubicBezTo>
                  <a:cubicBezTo>
                    <a:pt x="3119" y="7274"/>
                    <a:pt x="3383" y="7073"/>
                    <a:pt x="3708" y="6747"/>
                  </a:cubicBezTo>
                  <a:cubicBezTo>
                    <a:pt x="5319" y="4437"/>
                    <a:pt x="4559" y="1732"/>
                    <a:pt x="2462" y="121"/>
                  </a:cubicBezTo>
                  <a:cubicBezTo>
                    <a:pt x="2295" y="37"/>
                    <a:pt x="2132" y="1"/>
                    <a:pt x="19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6"/>
            <p:cNvSpPr/>
            <p:nvPr/>
          </p:nvSpPr>
          <p:spPr>
            <a:xfrm>
              <a:off x="5736700" y="1822500"/>
              <a:ext cx="151250" cy="176375"/>
            </a:xfrm>
            <a:custGeom>
              <a:avLst/>
              <a:gdLst/>
              <a:ahLst/>
              <a:cxnLst/>
              <a:rect l="l" t="t" r="r" b="b"/>
              <a:pathLst>
                <a:path w="6050" h="7055" extrusionOk="0">
                  <a:moveTo>
                    <a:pt x="2584" y="1"/>
                  </a:moveTo>
                  <a:cubicBezTo>
                    <a:pt x="1459" y="1"/>
                    <a:pt x="243" y="943"/>
                    <a:pt x="0" y="2098"/>
                  </a:cubicBezTo>
                  <a:cubicBezTo>
                    <a:pt x="0" y="2767"/>
                    <a:pt x="760" y="3344"/>
                    <a:pt x="1216" y="4013"/>
                  </a:cubicBezTo>
                  <a:cubicBezTo>
                    <a:pt x="1277" y="4074"/>
                    <a:pt x="730" y="4165"/>
                    <a:pt x="730" y="4165"/>
                  </a:cubicBezTo>
                  <a:cubicBezTo>
                    <a:pt x="1186" y="5320"/>
                    <a:pt x="1520" y="6080"/>
                    <a:pt x="2614" y="6749"/>
                  </a:cubicBezTo>
                  <a:cubicBezTo>
                    <a:pt x="2910" y="6896"/>
                    <a:pt x="3306" y="7055"/>
                    <a:pt x="3660" y="7055"/>
                  </a:cubicBezTo>
                  <a:cubicBezTo>
                    <a:pt x="3889" y="7055"/>
                    <a:pt x="4100" y="6988"/>
                    <a:pt x="4256" y="6809"/>
                  </a:cubicBezTo>
                  <a:cubicBezTo>
                    <a:pt x="6049" y="4560"/>
                    <a:pt x="4134" y="1794"/>
                    <a:pt x="25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6"/>
            <p:cNvSpPr/>
            <p:nvPr/>
          </p:nvSpPr>
          <p:spPr>
            <a:xfrm>
              <a:off x="5340800" y="1954325"/>
              <a:ext cx="143625" cy="181825"/>
            </a:xfrm>
            <a:custGeom>
              <a:avLst/>
              <a:gdLst/>
              <a:ahLst/>
              <a:cxnLst/>
              <a:rect l="l" t="t" r="r" b="b"/>
              <a:pathLst>
                <a:path w="5745" h="7273" extrusionOk="0">
                  <a:moveTo>
                    <a:pt x="1904" y="1"/>
                  </a:moveTo>
                  <a:cubicBezTo>
                    <a:pt x="1353" y="1"/>
                    <a:pt x="915" y="655"/>
                    <a:pt x="730" y="1263"/>
                  </a:cubicBezTo>
                  <a:cubicBezTo>
                    <a:pt x="486" y="2175"/>
                    <a:pt x="0" y="2995"/>
                    <a:pt x="912" y="4150"/>
                  </a:cubicBezTo>
                  <a:cubicBezTo>
                    <a:pt x="915" y="4154"/>
                    <a:pt x="920" y="4155"/>
                    <a:pt x="925" y="4155"/>
                  </a:cubicBezTo>
                  <a:cubicBezTo>
                    <a:pt x="968" y="4155"/>
                    <a:pt x="1064" y="4059"/>
                    <a:pt x="1064" y="4059"/>
                  </a:cubicBezTo>
                  <a:cubicBezTo>
                    <a:pt x="1520" y="5214"/>
                    <a:pt x="1307" y="6491"/>
                    <a:pt x="2401" y="7190"/>
                  </a:cubicBezTo>
                  <a:cubicBezTo>
                    <a:pt x="2522" y="7246"/>
                    <a:pt x="2669" y="7273"/>
                    <a:pt x="2827" y="7273"/>
                  </a:cubicBezTo>
                  <a:cubicBezTo>
                    <a:pt x="3267" y="7273"/>
                    <a:pt x="3799" y="7069"/>
                    <a:pt x="4134" y="6734"/>
                  </a:cubicBezTo>
                  <a:cubicBezTo>
                    <a:pt x="5745" y="4454"/>
                    <a:pt x="4651" y="1172"/>
                    <a:pt x="2158" y="47"/>
                  </a:cubicBezTo>
                  <a:cubicBezTo>
                    <a:pt x="2071" y="15"/>
                    <a:pt x="1986" y="1"/>
                    <a:pt x="1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6"/>
            <p:cNvSpPr/>
            <p:nvPr/>
          </p:nvSpPr>
          <p:spPr>
            <a:xfrm>
              <a:off x="6136400" y="2134450"/>
              <a:ext cx="129200" cy="184875"/>
            </a:xfrm>
            <a:custGeom>
              <a:avLst/>
              <a:gdLst/>
              <a:ahLst/>
              <a:cxnLst/>
              <a:rect l="l" t="t" r="r" b="b"/>
              <a:pathLst>
                <a:path w="5168" h="7395" extrusionOk="0">
                  <a:moveTo>
                    <a:pt x="2300" y="0"/>
                  </a:moveTo>
                  <a:cubicBezTo>
                    <a:pt x="1341" y="0"/>
                    <a:pt x="402" y="1281"/>
                    <a:pt x="244" y="2325"/>
                  </a:cubicBezTo>
                  <a:cubicBezTo>
                    <a:pt x="0" y="3055"/>
                    <a:pt x="578" y="3876"/>
                    <a:pt x="1034" y="4392"/>
                  </a:cubicBezTo>
                  <a:cubicBezTo>
                    <a:pt x="1064" y="4453"/>
                    <a:pt x="882" y="4544"/>
                    <a:pt x="882" y="4544"/>
                  </a:cubicBezTo>
                  <a:cubicBezTo>
                    <a:pt x="1338" y="5730"/>
                    <a:pt x="1581" y="6581"/>
                    <a:pt x="2736" y="7280"/>
                  </a:cubicBezTo>
                  <a:cubicBezTo>
                    <a:pt x="2906" y="7359"/>
                    <a:pt x="3054" y="7394"/>
                    <a:pt x="3186" y="7394"/>
                  </a:cubicBezTo>
                  <a:cubicBezTo>
                    <a:pt x="3811" y="7394"/>
                    <a:pt x="4067" y="6606"/>
                    <a:pt x="4469" y="6003"/>
                  </a:cubicBezTo>
                  <a:cubicBezTo>
                    <a:pt x="5168" y="3876"/>
                    <a:pt x="4408" y="2173"/>
                    <a:pt x="3253" y="502"/>
                  </a:cubicBezTo>
                  <a:cubicBezTo>
                    <a:pt x="2953" y="147"/>
                    <a:pt x="2625" y="0"/>
                    <a:pt x="2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6"/>
            <p:cNvSpPr/>
            <p:nvPr/>
          </p:nvSpPr>
          <p:spPr>
            <a:xfrm>
              <a:off x="5857525" y="2108875"/>
              <a:ext cx="110200" cy="174550"/>
            </a:xfrm>
            <a:custGeom>
              <a:avLst/>
              <a:gdLst/>
              <a:ahLst/>
              <a:cxnLst/>
              <a:rect l="l" t="t" r="r" b="b"/>
              <a:pathLst>
                <a:path w="4408" h="6982" extrusionOk="0">
                  <a:moveTo>
                    <a:pt x="2168" y="1"/>
                  </a:moveTo>
                  <a:cubicBezTo>
                    <a:pt x="1948" y="1"/>
                    <a:pt x="1711" y="50"/>
                    <a:pt x="1459" y="126"/>
                  </a:cubicBezTo>
                  <a:cubicBezTo>
                    <a:pt x="61" y="826"/>
                    <a:pt x="0" y="2376"/>
                    <a:pt x="456" y="3956"/>
                  </a:cubicBezTo>
                  <a:cubicBezTo>
                    <a:pt x="487" y="4017"/>
                    <a:pt x="122" y="4047"/>
                    <a:pt x="122" y="4047"/>
                  </a:cubicBezTo>
                  <a:cubicBezTo>
                    <a:pt x="516" y="5230"/>
                    <a:pt x="1138" y="6981"/>
                    <a:pt x="2478" y="6981"/>
                  </a:cubicBezTo>
                  <a:cubicBezTo>
                    <a:pt x="2687" y="6981"/>
                    <a:pt x="2915" y="6938"/>
                    <a:pt x="3161" y="6844"/>
                  </a:cubicBezTo>
                  <a:cubicBezTo>
                    <a:pt x="4073" y="6388"/>
                    <a:pt x="4408" y="5385"/>
                    <a:pt x="4408" y="4473"/>
                  </a:cubicBezTo>
                  <a:cubicBezTo>
                    <a:pt x="4408" y="3561"/>
                    <a:pt x="3526" y="2710"/>
                    <a:pt x="3526" y="1798"/>
                  </a:cubicBezTo>
                  <a:cubicBezTo>
                    <a:pt x="3313" y="1585"/>
                    <a:pt x="3435" y="1038"/>
                    <a:pt x="3192" y="582"/>
                  </a:cubicBezTo>
                  <a:cubicBezTo>
                    <a:pt x="2900" y="155"/>
                    <a:pt x="2559" y="1"/>
                    <a:pt x="2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6"/>
            <p:cNvSpPr/>
            <p:nvPr/>
          </p:nvSpPr>
          <p:spPr>
            <a:xfrm>
              <a:off x="5544450" y="2108225"/>
              <a:ext cx="131475" cy="188575"/>
            </a:xfrm>
            <a:custGeom>
              <a:avLst/>
              <a:gdLst/>
              <a:ahLst/>
              <a:cxnLst/>
              <a:rect l="l" t="t" r="r" b="b"/>
              <a:pathLst>
                <a:path w="5259" h="7543" extrusionOk="0">
                  <a:moveTo>
                    <a:pt x="2432" y="0"/>
                  </a:moveTo>
                  <a:cubicBezTo>
                    <a:pt x="851" y="700"/>
                    <a:pt x="0" y="3101"/>
                    <a:pt x="1368" y="4438"/>
                  </a:cubicBezTo>
                  <a:cubicBezTo>
                    <a:pt x="1383" y="4453"/>
                    <a:pt x="1397" y="4459"/>
                    <a:pt x="1408" y="4459"/>
                  </a:cubicBezTo>
                  <a:cubicBezTo>
                    <a:pt x="1442" y="4459"/>
                    <a:pt x="1459" y="4408"/>
                    <a:pt x="1459" y="4408"/>
                  </a:cubicBezTo>
                  <a:cubicBezTo>
                    <a:pt x="1915" y="5502"/>
                    <a:pt x="1733" y="6809"/>
                    <a:pt x="2827" y="7478"/>
                  </a:cubicBezTo>
                  <a:cubicBezTo>
                    <a:pt x="2957" y="7523"/>
                    <a:pt x="3090" y="7543"/>
                    <a:pt x="3225" y="7543"/>
                  </a:cubicBezTo>
                  <a:cubicBezTo>
                    <a:pt x="3818" y="7543"/>
                    <a:pt x="4431" y="7156"/>
                    <a:pt x="4803" y="6809"/>
                  </a:cubicBezTo>
                  <a:cubicBezTo>
                    <a:pt x="5259" y="5928"/>
                    <a:pt x="5107" y="4985"/>
                    <a:pt x="4894" y="4104"/>
                  </a:cubicBezTo>
                  <a:cubicBezTo>
                    <a:pt x="4438" y="2554"/>
                    <a:pt x="4195" y="700"/>
                    <a:pt x="24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6"/>
            <p:cNvSpPr/>
            <p:nvPr/>
          </p:nvSpPr>
          <p:spPr>
            <a:xfrm>
              <a:off x="5977575" y="2375750"/>
              <a:ext cx="134525" cy="175525"/>
            </a:xfrm>
            <a:custGeom>
              <a:avLst/>
              <a:gdLst/>
              <a:ahLst/>
              <a:cxnLst/>
              <a:rect l="l" t="t" r="r" b="b"/>
              <a:pathLst>
                <a:path w="5381" h="7021" extrusionOk="0">
                  <a:moveTo>
                    <a:pt x="1651" y="1"/>
                  </a:moveTo>
                  <a:cubicBezTo>
                    <a:pt x="1538" y="1"/>
                    <a:pt x="1423" y="19"/>
                    <a:pt x="1308" y="60"/>
                  </a:cubicBezTo>
                  <a:cubicBezTo>
                    <a:pt x="1" y="941"/>
                    <a:pt x="92" y="2917"/>
                    <a:pt x="517" y="4224"/>
                  </a:cubicBezTo>
                  <a:cubicBezTo>
                    <a:pt x="529" y="4246"/>
                    <a:pt x="544" y="4255"/>
                    <a:pt x="561" y="4255"/>
                  </a:cubicBezTo>
                  <a:cubicBezTo>
                    <a:pt x="639" y="4255"/>
                    <a:pt x="761" y="4072"/>
                    <a:pt x="761" y="4072"/>
                  </a:cubicBezTo>
                  <a:cubicBezTo>
                    <a:pt x="1429" y="5196"/>
                    <a:pt x="1156" y="6777"/>
                    <a:pt x="2736" y="7020"/>
                  </a:cubicBezTo>
                  <a:cubicBezTo>
                    <a:pt x="5381" y="5895"/>
                    <a:pt x="4256" y="3069"/>
                    <a:pt x="3132" y="1032"/>
                  </a:cubicBezTo>
                  <a:cubicBezTo>
                    <a:pt x="2751" y="474"/>
                    <a:pt x="2222" y="1"/>
                    <a:pt x="16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6"/>
            <p:cNvSpPr/>
            <p:nvPr/>
          </p:nvSpPr>
          <p:spPr>
            <a:xfrm>
              <a:off x="5719975" y="2377025"/>
              <a:ext cx="152775" cy="179650"/>
            </a:xfrm>
            <a:custGeom>
              <a:avLst/>
              <a:gdLst/>
              <a:ahLst/>
              <a:cxnLst/>
              <a:rect l="l" t="t" r="r" b="b"/>
              <a:pathLst>
                <a:path w="6111" h="7186" extrusionOk="0">
                  <a:moveTo>
                    <a:pt x="2061" y="1"/>
                  </a:moveTo>
                  <a:cubicBezTo>
                    <a:pt x="1454" y="1"/>
                    <a:pt x="776" y="323"/>
                    <a:pt x="609" y="1042"/>
                  </a:cubicBezTo>
                  <a:cubicBezTo>
                    <a:pt x="365" y="2167"/>
                    <a:pt x="1" y="3048"/>
                    <a:pt x="912" y="4173"/>
                  </a:cubicBezTo>
                  <a:lnTo>
                    <a:pt x="821" y="4233"/>
                  </a:lnTo>
                  <a:cubicBezTo>
                    <a:pt x="1221" y="5219"/>
                    <a:pt x="1504" y="7186"/>
                    <a:pt x="2652" y="7186"/>
                  </a:cubicBezTo>
                  <a:cubicBezTo>
                    <a:pt x="2814" y="7186"/>
                    <a:pt x="2993" y="7147"/>
                    <a:pt x="3192" y="7060"/>
                  </a:cubicBezTo>
                  <a:cubicBezTo>
                    <a:pt x="6110" y="5692"/>
                    <a:pt x="4590" y="1680"/>
                    <a:pt x="2523" y="69"/>
                  </a:cubicBezTo>
                  <a:cubicBezTo>
                    <a:pt x="2382" y="24"/>
                    <a:pt x="2224" y="1"/>
                    <a:pt x="20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3">
  <p:cSld name="SECTION_HEADER_1_1_1">
    <p:bg>
      <p:bgPr>
        <a:solidFill>
          <a:schemeClr val="lt1"/>
        </a:solidFill>
        <a:effectLst/>
      </p:bgPr>
    </p:bg>
    <p:spTree>
      <p:nvGrpSpPr>
        <p:cNvPr id="1" name="Shape 412"/>
        <p:cNvGrpSpPr/>
        <p:nvPr/>
      </p:nvGrpSpPr>
      <p:grpSpPr>
        <a:xfrm>
          <a:off x="0" y="0"/>
          <a:ext cx="0" cy="0"/>
          <a:chOff x="0" y="0"/>
          <a:chExt cx="0" cy="0"/>
        </a:xfrm>
      </p:grpSpPr>
      <p:sp>
        <p:nvSpPr>
          <p:cNvPr id="413" name="Google Shape;413;p17"/>
          <p:cNvSpPr/>
          <p:nvPr/>
        </p:nvSpPr>
        <p:spPr>
          <a:xfrm rot="10800000">
            <a:off x="-49668" y="33"/>
            <a:ext cx="3400018" cy="1272242"/>
          </a:xfrm>
          <a:custGeom>
            <a:avLst/>
            <a:gdLst/>
            <a:ahLst/>
            <a:cxnLst/>
            <a:rect l="l" t="t" r="r" b="b"/>
            <a:pathLst>
              <a:path w="151280" h="56607" extrusionOk="0">
                <a:moveTo>
                  <a:pt x="127271" y="1"/>
                </a:moveTo>
                <a:cubicBezTo>
                  <a:pt x="125127" y="1"/>
                  <a:pt x="122955" y="198"/>
                  <a:pt x="120762" y="618"/>
                </a:cubicBezTo>
                <a:cubicBezTo>
                  <a:pt x="104136" y="3840"/>
                  <a:pt x="93528" y="18825"/>
                  <a:pt x="79424" y="26788"/>
                </a:cubicBezTo>
                <a:cubicBezTo>
                  <a:pt x="76161" y="28632"/>
                  <a:pt x="71835" y="29257"/>
                  <a:pt x="67398" y="29257"/>
                </a:cubicBezTo>
                <a:cubicBezTo>
                  <a:pt x="62617" y="29257"/>
                  <a:pt x="57708" y="28531"/>
                  <a:pt x="53861" y="27822"/>
                </a:cubicBezTo>
                <a:cubicBezTo>
                  <a:pt x="48212" y="26760"/>
                  <a:pt x="42866" y="25261"/>
                  <a:pt x="37285" y="25261"/>
                </a:cubicBezTo>
                <a:cubicBezTo>
                  <a:pt x="35358" y="25261"/>
                  <a:pt x="33403" y="25440"/>
                  <a:pt x="31399" y="25877"/>
                </a:cubicBezTo>
                <a:cubicBezTo>
                  <a:pt x="20912" y="28187"/>
                  <a:pt x="12797" y="35117"/>
                  <a:pt x="6900" y="43658"/>
                </a:cubicBezTo>
                <a:cubicBezTo>
                  <a:pt x="4134" y="47731"/>
                  <a:pt x="1824" y="52138"/>
                  <a:pt x="0" y="56606"/>
                </a:cubicBezTo>
                <a:lnTo>
                  <a:pt x="151279" y="56606"/>
                </a:lnTo>
                <a:lnTo>
                  <a:pt x="151279" y="7730"/>
                </a:lnTo>
                <a:cubicBezTo>
                  <a:pt x="143964" y="3137"/>
                  <a:pt x="135831" y="1"/>
                  <a:pt x="1272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7"/>
          <p:cNvSpPr/>
          <p:nvPr/>
        </p:nvSpPr>
        <p:spPr>
          <a:xfrm>
            <a:off x="6479275" y="3718811"/>
            <a:ext cx="2664725" cy="1424688"/>
          </a:xfrm>
          <a:custGeom>
            <a:avLst/>
            <a:gdLst/>
            <a:ahLst/>
            <a:cxnLst/>
            <a:rect l="l" t="t" r="r" b="b"/>
            <a:pathLst>
              <a:path w="79213" h="42351" extrusionOk="0">
                <a:moveTo>
                  <a:pt x="76190" y="0"/>
                </a:moveTo>
                <a:cubicBezTo>
                  <a:pt x="72446" y="0"/>
                  <a:pt x="66119" y="1724"/>
                  <a:pt x="62494" y="12290"/>
                </a:cubicBezTo>
                <a:cubicBezTo>
                  <a:pt x="58781" y="23054"/>
                  <a:pt x="55512" y="27061"/>
                  <a:pt x="47311" y="27061"/>
                </a:cubicBezTo>
                <a:cubicBezTo>
                  <a:pt x="43563" y="27061"/>
                  <a:pt x="38785" y="26224"/>
                  <a:pt x="32464" y="24813"/>
                </a:cubicBezTo>
                <a:cubicBezTo>
                  <a:pt x="28113" y="23848"/>
                  <a:pt x="24158" y="23367"/>
                  <a:pt x="20623" y="23367"/>
                </a:cubicBezTo>
                <a:cubicBezTo>
                  <a:pt x="7786" y="23367"/>
                  <a:pt x="501" y="29719"/>
                  <a:pt x="1" y="42351"/>
                </a:cubicBezTo>
                <a:lnTo>
                  <a:pt x="79212" y="42351"/>
                </a:lnTo>
                <a:lnTo>
                  <a:pt x="79212" y="405"/>
                </a:lnTo>
                <a:cubicBezTo>
                  <a:pt x="79212" y="405"/>
                  <a:pt x="78004" y="0"/>
                  <a:pt x="761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7"/>
          <p:cNvSpPr/>
          <p:nvPr/>
        </p:nvSpPr>
        <p:spPr>
          <a:xfrm>
            <a:off x="6551000" y="-83775"/>
            <a:ext cx="2664764" cy="1969255"/>
          </a:xfrm>
          <a:custGeom>
            <a:avLst/>
            <a:gdLst/>
            <a:ahLst/>
            <a:cxnLst/>
            <a:rect l="l" t="t" r="r" b="b"/>
            <a:pathLst>
              <a:path w="72555" h="53618" extrusionOk="0">
                <a:moveTo>
                  <a:pt x="0" y="0"/>
                </a:moveTo>
                <a:cubicBezTo>
                  <a:pt x="0" y="0"/>
                  <a:pt x="1155" y="16566"/>
                  <a:pt x="11277" y="19088"/>
                </a:cubicBezTo>
                <a:cubicBezTo>
                  <a:pt x="13672" y="19684"/>
                  <a:pt x="15717" y="19846"/>
                  <a:pt x="17508" y="19846"/>
                </a:cubicBezTo>
                <a:cubicBezTo>
                  <a:pt x="19649" y="19846"/>
                  <a:pt x="21427" y="19614"/>
                  <a:pt x="23005" y="19614"/>
                </a:cubicBezTo>
                <a:cubicBezTo>
                  <a:pt x="25699" y="19614"/>
                  <a:pt x="27809" y="20290"/>
                  <a:pt x="30153" y="23952"/>
                </a:cubicBezTo>
                <a:cubicBezTo>
                  <a:pt x="35016" y="31551"/>
                  <a:pt x="36201" y="38542"/>
                  <a:pt x="49636" y="39909"/>
                </a:cubicBezTo>
                <a:cubicBezTo>
                  <a:pt x="63102" y="41277"/>
                  <a:pt x="65047" y="41642"/>
                  <a:pt x="66202" y="47691"/>
                </a:cubicBezTo>
                <a:cubicBezTo>
                  <a:pt x="67342" y="53506"/>
                  <a:pt x="72161" y="53618"/>
                  <a:pt x="72532" y="53618"/>
                </a:cubicBezTo>
                <a:cubicBezTo>
                  <a:pt x="72547" y="53618"/>
                  <a:pt x="72555" y="53618"/>
                  <a:pt x="72555" y="53618"/>
                </a:cubicBezTo>
                <a:lnTo>
                  <a:pt x="725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7"/>
          <p:cNvSpPr txBox="1">
            <a:spLocks noGrp="1"/>
          </p:cNvSpPr>
          <p:nvPr>
            <p:ph type="title"/>
          </p:nvPr>
        </p:nvSpPr>
        <p:spPr>
          <a:xfrm>
            <a:off x="1059750" y="2628525"/>
            <a:ext cx="7024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800">
                <a:solidFill>
                  <a:schemeClr val="dk1"/>
                </a:solidFill>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417" name="Google Shape;417;p17"/>
          <p:cNvSpPr txBox="1">
            <a:spLocks noGrp="1"/>
          </p:cNvSpPr>
          <p:nvPr>
            <p:ph type="title" idx="2" hasCustomPrompt="1"/>
          </p:nvPr>
        </p:nvSpPr>
        <p:spPr>
          <a:xfrm>
            <a:off x="3559650" y="1337725"/>
            <a:ext cx="20247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000">
                <a:solidFill>
                  <a:schemeClr val="dk1"/>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418" name="Google Shape;418;p17"/>
          <p:cNvSpPr txBox="1">
            <a:spLocks noGrp="1"/>
          </p:cNvSpPr>
          <p:nvPr>
            <p:ph type="subTitle" idx="1"/>
          </p:nvPr>
        </p:nvSpPr>
        <p:spPr>
          <a:xfrm>
            <a:off x="1059750" y="3543775"/>
            <a:ext cx="70245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2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9" name="Google Shape;419;p17"/>
          <p:cNvSpPr/>
          <p:nvPr/>
        </p:nvSpPr>
        <p:spPr>
          <a:xfrm rot="9699717">
            <a:off x="6655199" y="4318966"/>
            <a:ext cx="1714775" cy="1249232"/>
          </a:xfrm>
          <a:custGeom>
            <a:avLst/>
            <a:gdLst/>
            <a:ahLst/>
            <a:cxnLst/>
            <a:rect l="l" t="t" r="r" b="b"/>
            <a:pathLst>
              <a:path w="50945" h="37114" extrusionOk="0">
                <a:moveTo>
                  <a:pt x="12615" y="37114"/>
                </a:moveTo>
                <a:cubicBezTo>
                  <a:pt x="10670" y="37053"/>
                  <a:pt x="8725" y="36293"/>
                  <a:pt x="7417" y="34804"/>
                </a:cubicBezTo>
                <a:cubicBezTo>
                  <a:pt x="6658" y="34013"/>
                  <a:pt x="6110" y="32980"/>
                  <a:pt x="5624" y="31977"/>
                </a:cubicBezTo>
                <a:cubicBezTo>
                  <a:pt x="4712" y="30244"/>
                  <a:pt x="4378" y="28299"/>
                  <a:pt x="4287" y="26354"/>
                </a:cubicBezTo>
                <a:cubicBezTo>
                  <a:pt x="4135" y="23101"/>
                  <a:pt x="5898" y="20153"/>
                  <a:pt x="6050" y="16931"/>
                </a:cubicBezTo>
                <a:cubicBezTo>
                  <a:pt x="6202" y="13253"/>
                  <a:pt x="3831" y="10122"/>
                  <a:pt x="1977" y="7083"/>
                </a:cubicBezTo>
                <a:cubicBezTo>
                  <a:pt x="1095" y="5685"/>
                  <a:pt x="305" y="4195"/>
                  <a:pt x="123" y="2584"/>
                </a:cubicBezTo>
                <a:cubicBezTo>
                  <a:pt x="1" y="1703"/>
                  <a:pt x="1" y="852"/>
                  <a:pt x="123" y="1"/>
                </a:cubicBezTo>
                <a:lnTo>
                  <a:pt x="457" y="1"/>
                </a:lnTo>
                <a:cubicBezTo>
                  <a:pt x="426" y="305"/>
                  <a:pt x="366" y="609"/>
                  <a:pt x="366" y="852"/>
                </a:cubicBezTo>
                <a:cubicBezTo>
                  <a:pt x="62" y="4803"/>
                  <a:pt x="3101" y="7812"/>
                  <a:pt x="4834" y="11095"/>
                </a:cubicBezTo>
                <a:cubicBezTo>
                  <a:pt x="5837" y="13010"/>
                  <a:pt x="6597" y="15229"/>
                  <a:pt x="6354" y="17478"/>
                </a:cubicBezTo>
                <a:cubicBezTo>
                  <a:pt x="6080" y="20214"/>
                  <a:pt x="4773" y="22706"/>
                  <a:pt x="4621" y="25442"/>
                </a:cubicBezTo>
                <a:cubicBezTo>
                  <a:pt x="4530" y="27843"/>
                  <a:pt x="5016" y="30244"/>
                  <a:pt x="6141" y="32342"/>
                </a:cubicBezTo>
                <a:cubicBezTo>
                  <a:pt x="6992" y="34013"/>
                  <a:pt x="8238" y="35533"/>
                  <a:pt x="10032" y="36202"/>
                </a:cubicBezTo>
                <a:cubicBezTo>
                  <a:pt x="11065" y="36536"/>
                  <a:pt x="12129" y="36779"/>
                  <a:pt x="13193" y="36688"/>
                </a:cubicBezTo>
                <a:cubicBezTo>
                  <a:pt x="15016" y="36506"/>
                  <a:pt x="16719" y="35624"/>
                  <a:pt x="18117" y="34500"/>
                </a:cubicBezTo>
                <a:cubicBezTo>
                  <a:pt x="20640" y="32402"/>
                  <a:pt x="21795" y="29880"/>
                  <a:pt x="25047" y="28603"/>
                </a:cubicBezTo>
                <a:cubicBezTo>
                  <a:pt x="26780" y="27813"/>
                  <a:pt x="28694" y="27509"/>
                  <a:pt x="30518" y="27114"/>
                </a:cubicBezTo>
                <a:cubicBezTo>
                  <a:pt x="31582" y="26901"/>
                  <a:pt x="32585" y="26597"/>
                  <a:pt x="33649" y="26293"/>
                </a:cubicBezTo>
                <a:cubicBezTo>
                  <a:pt x="36780" y="25503"/>
                  <a:pt x="40032" y="25290"/>
                  <a:pt x="43011" y="24044"/>
                </a:cubicBezTo>
                <a:cubicBezTo>
                  <a:pt x="45139" y="23101"/>
                  <a:pt x="46993" y="21642"/>
                  <a:pt x="48391" y="19788"/>
                </a:cubicBezTo>
                <a:cubicBezTo>
                  <a:pt x="49394" y="18481"/>
                  <a:pt x="50215" y="17113"/>
                  <a:pt x="50944" y="15685"/>
                </a:cubicBezTo>
                <a:lnTo>
                  <a:pt x="50944" y="16445"/>
                </a:lnTo>
                <a:cubicBezTo>
                  <a:pt x="49971" y="18390"/>
                  <a:pt x="48725" y="20214"/>
                  <a:pt x="47145" y="21734"/>
                </a:cubicBezTo>
                <a:cubicBezTo>
                  <a:pt x="45929" y="22858"/>
                  <a:pt x="44531" y="23770"/>
                  <a:pt x="43011" y="24408"/>
                </a:cubicBezTo>
                <a:cubicBezTo>
                  <a:pt x="40974" y="25290"/>
                  <a:pt x="38725" y="25594"/>
                  <a:pt x="36567" y="26050"/>
                </a:cubicBezTo>
                <a:cubicBezTo>
                  <a:pt x="34895" y="26323"/>
                  <a:pt x="33254" y="26779"/>
                  <a:pt x="31612" y="27235"/>
                </a:cubicBezTo>
                <a:cubicBezTo>
                  <a:pt x="30579" y="27509"/>
                  <a:pt x="29515" y="27691"/>
                  <a:pt x="28451" y="27873"/>
                </a:cubicBezTo>
                <a:cubicBezTo>
                  <a:pt x="26263" y="28360"/>
                  <a:pt x="23983" y="29180"/>
                  <a:pt x="22281" y="30731"/>
                </a:cubicBezTo>
                <a:cubicBezTo>
                  <a:pt x="21065" y="31855"/>
                  <a:pt x="20062" y="33193"/>
                  <a:pt x="18816" y="34287"/>
                </a:cubicBezTo>
                <a:cubicBezTo>
                  <a:pt x="17266" y="35898"/>
                  <a:pt x="15016" y="37114"/>
                  <a:pt x="12615" y="3711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0" name="Google Shape;420;p17"/>
          <p:cNvGrpSpPr/>
          <p:nvPr/>
        </p:nvGrpSpPr>
        <p:grpSpPr>
          <a:xfrm rot="6439483">
            <a:off x="7614197" y="-218462"/>
            <a:ext cx="1300231" cy="1983281"/>
            <a:chOff x="5268600" y="1434950"/>
            <a:chExt cx="433925" cy="661900"/>
          </a:xfrm>
        </p:grpSpPr>
        <p:sp>
          <p:nvSpPr>
            <p:cNvPr id="421" name="Google Shape;421;p17"/>
            <p:cNvSpPr/>
            <p:nvPr/>
          </p:nvSpPr>
          <p:spPr>
            <a:xfrm>
              <a:off x="5617400" y="1434950"/>
              <a:ext cx="17500" cy="14475"/>
            </a:xfrm>
            <a:custGeom>
              <a:avLst/>
              <a:gdLst/>
              <a:ahLst/>
              <a:cxnLst/>
              <a:rect l="l" t="t" r="r" b="b"/>
              <a:pathLst>
                <a:path w="700" h="579" extrusionOk="0">
                  <a:moveTo>
                    <a:pt x="365" y="1"/>
                  </a:moveTo>
                  <a:cubicBezTo>
                    <a:pt x="0" y="1"/>
                    <a:pt x="0" y="579"/>
                    <a:pt x="365" y="579"/>
                  </a:cubicBezTo>
                  <a:cubicBezTo>
                    <a:pt x="699" y="579"/>
                    <a:pt x="699" y="1"/>
                    <a:pt x="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7"/>
            <p:cNvSpPr/>
            <p:nvPr/>
          </p:nvSpPr>
          <p:spPr>
            <a:xfrm>
              <a:off x="5639425" y="1523875"/>
              <a:ext cx="19025" cy="15225"/>
            </a:xfrm>
            <a:custGeom>
              <a:avLst/>
              <a:gdLst/>
              <a:ahLst/>
              <a:cxnLst/>
              <a:rect l="l" t="t" r="r" b="b"/>
              <a:pathLst>
                <a:path w="761" h="609" extrusionOk="0">
                  <a:moveTo>
                    <a:pt x="365" y="0"/>
                  </a:moveTo>
                  <a:cubicBezTo>
                    <a:pt x="1" y="61"/>
                    <a:pt x="1" y="608"/>
                    <a:pt x="365" y="608"/>
                  </a:cubicBezTo>
                  <a:cubicBezTo>
                    <a:pt x="761" y="608"/>
                    <a:pt x="761" y="0"/>
                    <a:pt x="3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7"/>
            <p:cNvSpPr/>
            <p:nvPr/>
          </p:nvSpPr>
          <p:spPr>
            <a:xfrm>
              <a:off x="5685025" y="1518525"/>
              <a:ext cx="17500" cy="12975"/>
            </a:xfrm>
            <a:custGeom>
              <a:avLst/>
              <a:gdLst/>
              <a:ahLst/>
              <a:cxnLst/>
              <a:rect l="l" t="t" r="r" b="b"/>
              <a:pathLst>
                <a:path w="700" h="519" extrusionOk="0">
                  <a:moveTo>
                    <a:pt x="336" y="0"/>
                  </a:moveTo>
                  <a:cubicBezTo>
                    <a:pt x="1" y="0"/>
                    <a:pt x="10" y="518"/>
                    <a:pt x="365" y="518"/>
                  </a:cubicBezTo>
                  <a:cubicBezTo>
                    <a:pt x="700" y="518"/>
                    <a:pt x="700" y="1"/>
                    <a:pt x="365" y="1"/>
                  </a:cubicBezTo>
                  <a:cubicBezTo>
                    <a:pt x="355" y="1"/>
                    <a:pt x="346" y="0"/>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7"/>
            <p:cNvSpPr/>
            <p:nvPr/>
          </p:nvSpPr>
          <p:spPr>
            <a:xfrm>
              <a:off x="5583200" y="1564900"/>
              <a:ext cx="11425" cy="8375"/>
            </a:xfrm>
            <a:custGeom>
              <a:avLst/>
              <a:gdLst/>
              <a:ahLst/>
              <a:cxnLst/>
              <a:rect l="l" t="t" r="r" b="b"/>
              <a:pathLst>
                <a:path w="457" h="335" extrusionOk="0">
                  <a:moveTo>
                    <a:pt x="213" y="1"/>
                  </a:moveTo>
                  <a:cubicBezTo>
                    <a:pt x="0" y="1"/>
                    <a:pt x="0" y="335"/>
                    <a:pt x="213" y="335"/>
                  </a:cubicBezTo>
                  <a:cubicBezTo>
                    <a:pt x="456" y="335"/>
                    <a:pt x="456" y="1"/>
                    <a:pt x="2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7"/>
            <p:cNvSpPr/>
            <p:nvPr/>
          </p:nvSpPr>
          <p:spPr>
            <a:xfrm>
              <a:off x="5640200" y="1570975"/>
              <a:ext cx="16725" cy="12950"/>
            </a:xfrm>
            <a:custGeom>
              <a:avLst/>
              <a:gdLst/>
              <a:ahLst/>
              <a:cxnLst/>
              <a:rect l="l" t="t" r="r" b="b"/>
              <a:pathLst>
                <a:path w="669" h="518" extrusionOk="0">
                  <a:moveTo>
                    <a:pt x="334" y="1"/>
                  </a:moveTo>
                  <a:cubicBezTo>
                    <a:pt x="0" y="1"/>
                    <a:pt x="0" y="518"/>
                    <a:pt x="334" y="518"/>
                  </a:cubicBezTo>
                  <a:cubicBezTo>
                    <a:pt x="669" y="518"/>
                    <a:pt x="669"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7"/>
            <p:cNvSpPr/>
            <p:nvPr/>
          </p:nvSpPr>
          <p:spPr>
            <a:xfrm>
              <a:off x="5617400" y="1615050"/>
              <a:ext cx="19025" cy="14475"/>
            </a:xfrm>
            <a:custGeom>
              <a:avLst/>
              <a:gdLst/>
              <a:ahLst/>
              <a:cxnLst/>
              <a:rect l="l" t="t" r="r" b="b"/>
              <a:pathLst>
                <a:path w="761" h="579" extrusionOk="0">
                  <a:moveTo>
                    <a:pt x="365" y="1"/>
                  </a:moveTo>
                  <a:cubicBezTo>
                    <a:pt x="0" y="1"/>
                    <a:pt x="0" y="578"/>
                    <a:pt x="365" y="578"/>
                  </a:cubicBezTo>
                  <a:cubicBezTo>
                    <a:pt x="760" y="578"/>
                    <a:pt x="760" y="1"/>
                    <a:pt x="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7"/>
            <p:cNvSpPr/>
            <p:nvPr/>
          </p:nvSpPr>
          <p:spPr>
            <a:xfrm>
              <a:off x="5568000" y="1611250"/>
              <a:ext cx="26625" cy="21300"/>
            </a:xfrm>
            <a:custGeom>
              <a:avLst/>
              <a:gdLst/>
              <a:ahLst/>
              <a:cxnLst/>
              <a:rect l="l" t="t" r="r" b="b"/>
              <a:pathLst>
                <a:path w="1065" h="852" extrusionOk="0">
                  <a:moveTo>
                    <a:pt x="517" y="1"/>
                  </a:moveTo>
                  <a:cubicBezTo>
                    <a:pt x="0" y="1"/>
                    <a:pt x="0" y="852"/>
                    <a:pt x="517" y="852"/>
                  </a:cubicBezTo>
                  <a:cubicBezTo>
                    <a:pt x="1064" y="852"/>
                    <a:pt x="1064" y="1"/>
                    <a:pt x="5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7"/>
            <p:cNvSpPr/>
            <p:nvPr/>
          </p:nvSpPr>
          <p:spPr>
            <a:xfrm>
              <a:off x="5545200" y="1706250"/>
              <a:ext cx="12950" cy="10650"/>
            </a:xfrm>
            <a:custGeom>
              <a:avLst/>
              <a:gdLst/>
              <a:ahLst/>
              <a:cxnLst/>
              <a:rect l="l" t="t" r="r" b="b"/>
              <a:pathLst>
                <a:path w="518" h="426" extrusionOk="0">
                  <a:moveTo>
                    <a:pt x="274" y="0"/>
                  </a:moveTo>
                  <a:cubicBezTo>
                    <a:pt x="1" y="31"/>
                    <a:pt x="1" y="426"/>
                    <a:pt x="274" y="426"/>
                  </a:cubicBezTo>
                  <a:cubicBezTo>
                    <a:pt x="517" y="426"/>
                    <a:pt x="517" y="0"/>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7"/>
            <p:cNvSpPr/>
            <p:nvPr/>
          </p:nvSpPr>
          <p:spPr>
            <a:xfrm>
              <a:off x="5449450" y="1656850"/>
              <a:ext cx="24350" cy="20550"/>
            </a:xfrm>
            <a:custGeom>
              <a:avLst/>
              <a:gdLst/>
              <a:ahLst/>
              <a:cxnLst/>
              <a:rect l="l" t="t" r="r" b="b"/>
              <a:pathLst>
                <a:path w="974" h="822" extrusionOk="0">
                  <a:moveTo>
                    <a:pt x="487" y="0"/>
                  </a:moveTo>
                  <a:cubicBezTo>
                    <a:pt x="1" y="0"/>
                    <a:pt x="1" y="821"/>
                    <a:pt x="487" y="821"/>
                  </a:cubicBezTo>
                  <a:cubicBezTo>
                    <a:pt x="973" y="821"/>
                    <a:pt x="973" y="0"/>
                    <a:pt x="4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7"/>
            <p:cNvSpPr/>
            <p:nvPr/>
          </p:nvSpPr>
          <p:spPr>
            <a:xfrm>
              <a:off x="5474525" y="1749550"/>
              <a:ext cx="25100" cy="16750"/>
            </a:xfrm>
            <a:custGeom>
              <a:avLst/>
              <a:gdLst/>
              <a:ahLst/>
              <a:cxnLst/>
              <a:rect l="l" t="t" r="r" b="b"/>
              <a:pathLst>
                <a:path w="1004" h="670" extrusionOk="0">
                  <a:moveTo>
                    <a:pt x="366" y="1"/>
                  </a:moveTo>
                  <a:cubicBezTo>
                    <a:pt x="153" y="1"/>
                    <a:pt x="1" y="153"/>
                    <a:pt x="1" y="335"/>
                  </a:cubicBezTo>
                  <a:cubicBezTo>
                    <a:pt x="1" y="517"/>
                    <a:pt x="153" y="669"/>
                    <a:pt x="366" y="669"/>
                  </a:cubicBezTo>
                  <a:lnTo>
                    <a:pt x="669" y="669"/>
                  </a:lnTo>
                  <a:cubicBezTo>
                    <a:pt x="852" y="669"/>
                    <a:pt x="1004" y="517"/>
                    <a:pt x="1004" y="335"/>
                  </a:cubicBezTo>
                  <a:cubicBezTo>
                    <a:pt x="1004" y="153"/>
                    <a:pt x="852" y="1"/>
                    <a:pt x="6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7"/>
            <p:cNvSpPr/>
            <p:nvPr/>
          </p:nvSpPr>
          <p:spPr>
            <a:xfrm>
              <a:off x="5388675" y="1784500"/>
              <a:ext cx="26600" cy="20550"/>
            </a:xfrm>
            <a:custGeom>
              <a:avLst/>
              <a:gdLst/>
              <a:ahLst/>
              <a:cxnLst/>
              <a:rect l="l" t="t" r="r" b="b"/>
              <a:pathLst>
                <a:path w="1064" h="822" extrusionOk="0">
                  <a:moveTo>
                    <a:pt x="517" y="1"/>
                  </a:moveTo>
                  <a:cubicBezTo>
                    <a:pt x="0" y="1"/>
                    <a:pt x="0" y="822"/>
                    <a:pt x="517" y="822"/>
                  </a:cubicBezTo>
                  <a:cubicBezTo>
                    <a:pt x="1064" y="822"/>
                    <a:pt x="1064" y="1"/>
                    <a:pt x="5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7"/>
            <p:cNvSpPr/>
            <p:nvPr/>
          </p:nvSpPr>
          <p:spPr>
            <a:xfrm>
              <a:off x="5502650" y="1812625"/>
              <a:ext cx="22825" cy="30425"/>
            </a:xfrm>
            <a:custGeom>
              <a:avLst/>
              <a:gdLst/>
              <a:ahLst/>
              <a:cxnLst/>
              <a:rect l="l" t="t" r="r" b="b"/>
              <a:pathLst>
                <a:path w="913" h="1217" extrusionOk="0">
                  <a:moveTo>
                    <a:pt x="456" y="1"/>
                  </a:moveTo>
                  <a:cubicBezTo>
                    <a:pt x="213" y="61"/>
                    <a:pt x="0" y="244"/>
                    <a:pt x="0" y="457"/>
                  </a:cubicBezTo>
                  <a:lnTo>
                    <a:pt x="0" y="760"/>
                  </a:lnTo>
                  <a:cubicBezTo>
                    <a:pt x="0" y="1004"/>
                    <a:pt x="183" y="1216"/>
                    <a:pt x="456" y="1216"/>
                  </a:cubicBezTo>
                  <a:cubicBezTo>
                    <a:pt x="669" y="1216"/>
                    <a:pt x="912" y="1034"/>
                    <a:pt x="912" y="760"/>
                  </a:cubicBezTo>
                  <a:lnTo>
                    <a:pt x="912" y="457"/>
                  </a:lnTo>
                  <a:cubicBezTo>
                    <a:pt x="912" y="244"/>
                    <a:pt x="669" y="1"/>
                    <a:pt x="4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7"/>
            <p:cNvSpPr/>
            <p:nvPr/>
          </p:nvSpPr>
          <p:spPr>
            <a:xfrm>
              <a:off x="5417550" y="1842650"/>
              <a:ext cx="34200" cy="32325"/>
            </a:xfrm>
            <a:custGeom>
              <a:avLst/>
              <a:gdLst/>
              <a:ahLst/>
              <a:cxnLst/>
              <a:rect l="l" t="t" r="r" b="b"/>
              <a:pathLst>
                <a:path w="1368" h="1293" extrusionOk="0">
                  <a:moveTo>
                    <a:pt x="536" y="0"/>
                  </a:moveTo>
                  <a:cubicBezTo>
                    <a:pt x="410" y="0"/>
                    <a:pt x="289" y="46"/>
                    <a:pt x="213" y="137"/>
                  </a:cubicBezTo>
                  <a:cubicBezTo>
                    <a:pt x="0" y="319"/>
                    <a:pt x="0" y="623"/>
                    <a:pt x="213" y="836"/>
                  </a:cubicBezTo>
                  <a:lnTo>
                    <a:pt x="517" y="1140"/>
                  </a:lnTo>
                  <a:cubicBezTo>
                    <a:pt x="578" y="1201"/>
                    <a:pt x="730" y="1292"/>
                    <a:pt x="851" y="1292"/>
                  </a:cubicBezTo>
                  <a:cubicBezTo>
                    <a:pt x="942" y="1292"/>
                    <a:pt x="1125" y="1231"/>
                    <a:pt x="1186" y="1140"/>
                  </a:cubicBezTo>
                  <a:cubicBezTo>
                    <a:pt x="1368" y="927"/>
                    <a:pt x="1368" y="623"/>
                    <a:pt x="1186" y="441"/>
                  </a:cubicBezTo>
                  <a:lnTo>
                    <a:pt x="882" y="137"/>
                  </a:lnTo>
                  <a:cubicBezTo>
                    <a:pt x="790" y="46"/>
                    <a:pt x="661" y="0"/>
                    <a:pt x="5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7"/>
            <p:cNvSpPr/>
            <p:nvPr/>
          </p:nvSpPr>
          <p:spPr>
            <a:xfrm>
              <a:off x="5379550" y="1896025"/>
              <a:ext cx="31925" cy="30600"/>
            </a:xfrm>
            <a:custGeom>
              <a:avLst/>
              <a:gdLst/>
              <a:ahLst/>
              <a:cxnLst/>
              <a:rect l="l" t="t" r="r" b="b"/>
              <a:pathLst>
                <a:path w="1277" h="1224" extrusionOk="0">
                  <a:moveTo>
                    <a:pt x="913" y="0"/>
                  </a:moveTo>
                  <a:cubicBezTo>
                    <a:pt x="894" y="0"/>
                    <a:pt x="873" y="3"/>
                    <a:pt x="851" y="8"/>
                  </a:cubicBezTo>
                  <a:lnTo>
                    <a:pt x="730" y="8"/>
                  </a:lnTo>
                  <a:cubicBezTo>
                    <a:pt x="699" y="38"/>
                    <a:pt x="608" y="99"/>
                    <a:pt x="547" y="130"/>
                  </a:cubicBezTo>
                  <a:cubicBezTo>
                    <a:pt x="426" y="221"/>
                    <a:pt x="304" y="312"/>
                    <a:pt x="213" y="403"/>
                  </a:cubicBezTo>
                  <a:cubicBezTo>
                    <a:pt x="0" y="555"/>
                    <a:pt x="0" y="890"/>
                    <a:pt x="213" y="1072"/>
                  </a:cubicBezTo>
                  <a:cubicBezTo>
                    <a:pt x="274" y="1163"/>
                    <a:pt x="426" y="1224"/>
                    <a:pt x="547" y="1224"/>
                  </a:cubicBezTo>
                  <a:cubicBezTo>
                    <a:pt x="669" y="1224"/>
                    <a:pt x="821" y="1194"/>
                    <a:pt x="882" y="1072"/>
                  </a:cubicBezTo>
                  <a:cubicBezTo>
                    <a:pt x="1003" y="981"/>
                    <a:pt x="1064" y="859"/>
                    <a:pt x="1155" y="738"/>
                  </a:cubicBezTo>
                  <a:cubicBezTo>
                    <a:pt x="1216" y="616"/>
                    <a:pt x="1277" y="555"/>
                    <a:pt x="1277" y="434"/>
                  </a:cubicBezTo>
                  <a:cubicBezTo>
                    <a:pt x="1277" y="312"/>
                    <a:pt x="1216" y="221"/>
                    <a:pt x="1155" y="130"/>
                  </a:cubicBezTo>
                  <a:cubicBezTo>
                    <a:pt x="1080" y="55"/>
                    <a:pt x="1005" y="0"/>
                    <a:pt x="9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7"/>
            <p:cNvSpPr/>
            <p:nvPr/>
          </p:nvSpPr>
          <p:spPr>
            <a:xfrm>
              <a:off x="5358275" y="1979050"/>
              <a:ext cx="25850" cy="21300"/>
            </a:xfrm>
            <a:custGeom>
              <a:avLst/>
              <a:gdLst/>
              <a:ahLst/>
              <a:cxnLst/>
              <a:rect l="l" t="t" r="r" b="b"/>
              <a:pathLst>
                <a:path w="1034" h="852" extrusionOk="0">
                  <a:moveTo>
                    <a:pt x="517" y="0"/>
                  </a:moveTo>
                  <a:cubicBezTo>
                    <a:pt x="0" y="0"/>
                    <a:pt x="0" y="851"/>
                    <a:pt x="517" y="851"/>
                  </a:cubicBezTo>
                  <a:cubicBezTo>
                    <a:pt x="1034" y="851"/>
                    <a:pt x="1034" y="0"/>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7"/>
            <p:cNvSpPr/>
            <p:nvPr/>
          </p:nvSpPr>
          <p:spPr>
            <a:xfrm>
              <a:off x="5268600" y="2077075"/>
              <a:ext cx="24350" cy="19775"/>
            </a:xfrm>
            <a:custGeom>
              <a:avLst/>
              <a:gdLst/>
              <a:ahLst/>
              <a:cxnLst/>
              <a:rect l="l" t="t" r="r" b="b"/>
              <a:pathLst>
                <a:path w="974" h="791" extrusionOk="0">
                  <a:moveTo>
                    <a:pt x="487" y="0"/>
                  </a:moveTo>
                  <a:cubicBezTo>
                    <a:pt x="1" y="0"/>
                    <a:pt x="1" y="791"/>
                    <a:pt x="487" y="791"/>
                  </a:cubicBezTo>
                  <a:cubicBezTo>
                    <a:pt x="973" y="791"/>
                    <a:pt x="973" y="0"/>
                    <a:pt x="4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 name="Google Shape;437;p17"/>
          <p:cNvGrpSpPr/>
          <p:nvPr/>
        </p:nvGrpSpPr>
        <p:grpSpPr>
          <a:xfrm rot="-5400000">
            <a:off x="347402" y="-324359"/>
            <a:ext cx="1272233" cy="1199969"/>
            <a:chOff x="5340800" y="1510950"/>
            <a:chExt cx="1108700" cy="1045725"/>
          </a:xfrm>
        </p:grpSpPr>
        <p:sp>
          <p:nvSpPr>
            <p:cNvPr id="438" name="Google Shape;438;p17"/>
            <p:cNvSpPr/>
            <p:nvPr/>
          </p:nvSpPr>
          <p:spPr>
            <a:xfrm>
              <a:off x="5618900" y="1510950"/>
              <a:ext cx="134550" cy="185300"/>
            </a:xfrm>
            <a:custGeom>
              <a:avLst/>
              <a:gdLst/>
              <a:ahLst/>
              <a:cxnLst/>
              <a:rect l="l" t="t" r="r" b="b"/>
              <a:pathLst>
                <a:path w="5382" h="7412" extrusionOk="0">
                  <a:moveTo>
                    <a:pt x="2645" y="1"/>
                  </a:moveTo>
                  <a:cubicBezTo>
                    <a:pt x="1065" y="669"/>
                    <a:pt x="1" y="3162"/>
                    <a:pt x="1338" y="4469"/>
                  </a:cubicBezTo>
                  <a:lnTo>
                    <a:pt x="1521" y="4256"/>
                  </a:lnTo>
                  <a:cubicBezTo>
                    <a:pt x="1977" y="5350"/>
                    <a:pt x="1825" y="6688"/>
                    <a:pt x="2980" y="7356"/>
                  </a:cubicBezTo>
                  <a:cubicBezTo>
                    <a:pt x="3085" y="7395"/>
                    <a:pt x="3194" y="7412"/>
                    <a:pt x="3304" y="7412"/>
                  </a:cubicBezTo>
                  <a:cubicBezTo>
                    <a:pt x="3891" y="7412"/>
                    <a:pt x="4516" y="6924"/>
                    <a:pt x="4925" y="6566"/>
                  </a:cubicBezTo>
                  <a:cubicBezTo>
                    <a:pt x="5381" y="5685"/>
                    <a:pt x="5290" y="4833"/>
                    <a:pt x="5047" y="3922"/>
                  </a:cubicBezTo>
                  <a:cubicBezTo>
                    <a:pt x="4591" y="2341"/>
                    <a:pt x="4408" y="639"/>
                    <a:pt x="26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7"/>
            <p:cNvSpPr/>
            <p:nvPr/>
          </p:nvSpPr>
          <p:spPr>
            <a:xfrm>
              <a:off x="6194900" y="1682550"/>
              <a:ext cx="121625" cy="196075"/>
            </a:xfrm>
            <a:custGeom>
              <a:avLst/>
              <a:gdLst/>
              <a:ahLst/>
              <a:cxnLst/>
              <a:rect l="l" t="t" r="r" b="b"/>
              <a:pathLst>
                <a:path w="4865" h="7843" extrusionOk="0">
                  <a:moveTo>
                    <a:pt x="1750" y="1"/>
                  </a:moveTo>
                  <a:cubicBezTo>
                    <a:pt x="715" y="1"/>
                    <a:pt x="182" y="1585"/>
                    <a:pt x="1" y="2620"/>
                  </a:cubicBezTo>
                  <a:cubicBezTo>
                    <a:pt x="1" y="3349"/>
                    <a:pt x="153" y="3957"/>
                    <a:pt x="609" y="4444"/>
                  </a:cubicBezTo>
                  <a:cubicBezTo>
                    <a:pt x="623" y="4543"/>
                    <a:pt x="498" y="4569"/>
                    <a:pt x="361" y="4569"/>
                  </a:cubicBezTo>
                  <a:cubicBezTo>
                    <a:pt x="204" y="4569"/>
                    <a:pt x="31" y="4535"/>
                    <a:pt x="31" y="4535"/>
                  </a:cubicBezTo>
                  <a:lnTo>
                    <a:pt x="31" y="4535"/>
                  </a:lnTo>
                  <a:cubicBezTo>
                    <a:pt x="31" y="5751"/>
                    <a:pt x="791" y="7301"/>
                    <a:pt x="1794" y="7757"/>
                  </a:cubicBezTo>
                  <a:cubicBezTo>
                    <a:pt x="1943" y="7816"/>
                    <a:pt x="2081" y="7843"/>
                    <a:pt x="2211" y="7843"/>
                  </a:cubicBezTo>
                  <a:cubicBezTo>
                    <a:pt x="3146" y="7843"/>
                    <a:pt x="3646" y="6459"/>
                    <a:pt x="4287" y="5872"/>
                  </a:cubicBezTo>
                  <a:cubicBezTo>
                    <a:pt x="4287" y="5356"/>
                    <a:pt x="4864" y="4991"/>
                    <a:pt x="4864" y="4504"/>
                  </a:cubicBezTo>
                  <a:cubicBezTo>
                    <a:pt x="4378" y="2833"/>
                    <a:pt x="3800" y="887"/>
                    <a:pt x="2341" y="158"/>
                  </a:cubicBezTo>
                  <a:cubicBezTo>
                    <a:pt x="2128" y="49"/>
                    <a:pt x="1932" y="1"/>
                    <a:pt x="1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7"/>
            <p:cNvSpPr/>
            <p:nvPr/>
          </p:nvSpPr>
          <p:spPr>
            <a:xfrm>
              <a:off x="5886400" y="1611125"/>
              <a:ext cx="129200" cy="170425"/>
            </a:xfrm>
            <a:custGeom>
              <a:avLst/>
              <a:gdLst/>
              <a:ahLst/>
              <a:cxnLst/>
              <a:rect l="l" t="t" r="r" b="b"/>
              <a:pathLst>
                <a:path w="5168" h="6817" extrusionOk="0">
                  <a:moveTo>
                    <a:pt x="2372" y="0"/>
                  </a:moveTo>
                  <a:cubicBezTo>
                    <a:pt x="2117" y="0"/>
                    <a:pt x="1856" y="49"/>
                    <a:pt x="1611" y="127"/>
                  </a:cubicBezTo>
                  <a:cubicBezTo>
                    <a:pt x="304" y="766"/>
                    <a:pt x="0" y="2437"/>
                    <a:pt x="395" y="4018"/>
                  </a:cubicBezTo>
                  <a:cubicBezTo>
                    <a:pt x="395" y="4022"/>
                    <a:pt x="397" y="4024"/>
                    <a:pt x="400" y="4024"/>
                  </a:cubicBezTo>
                  <a:cubicBezTo>
                    <a:pt x="420" y="4024"/>
                    <a:pt x="487" y="3957"/>
                    <a:pt x="487" y="3957"/>
                  </a:cubicBezTo>
                  <a:cubicBezTo>
                    <a:pt x="899" y="4976"/>
                    <a:pt x="1213" y="6817"/>
                    <a:pt x="2419" y="6817"/>
                  </a:cubicBezTo>
                  <a:cubicBezTo>
                    <a:pt x="2545" y="6817"/>
                    <a:pt x="2681" y="6797"/>
                    <a:pt x="2827" y="6754"/>
                  </a:cubicBezTo>
                  <a:cubicBezTo>
                    <a:pt x="4590" y="6298"/>
                    <a:pt x="5168" y="3805"/>
                    <a:pt x="4286" y="2285"/>
                  </a:cubicBezTo>
                  <a:cubicBezTo>
                    <a:pt x="4286" y="2073"/>
                    <a:pt x="3800" y="2103"/>
                    <a:pt x="3800" y="1890"/>
                  </a:cubicBezTo>
                  <a:cubicBezTo>
                    <a:pt x="3557" y="1647"/>
                    <a:pt x="3739" y="1009"/>
                    <a:pt x="3526" y="553"/>
                  </a:cubicBezTo>
                  <a:cubicBezTo>
                    <a:pt x="3237" y="148"/>
                    <a:pt x="2814" y="0"/>
                    <a:pt x="23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7"/>
            <p:cNvSpPr/>
            <p:nvPr/>
          </p:nvSpPr>
          <p:spPr>
            <a:xfrm>
              <a:off x="5502075" y="1767175"/>
              <a:ext cx="134350" cy="156350"/>
            </a:xfrm>
            <a:custGeom>
              <a:avLst/>
              <a:gdLst/>
              <a:ahLst/>
              <a:cxnLst/>
              <a:rect l="l" t="t" r="r" b="b"/>
              <a:pathLst>
                <a:path w="5374" h="6254" extrusionOk="0">
                  <a:moveTo>
                    <a:pt x="1626" y="0"/>
                  </a:moveTo>
                  <a:cubicBezTo>
                    <a:pt x="942" y="0"/>
                    <a:pt x="434" y="977"/>
                    <a:pt x="267" y="1575"/>
                  </a:cubicBezTo>
                  <a:cubicBezTo>
                    <a:pt x="267" y="2115"/>
                    <a:pt x="1" y="3067"/>
                    <a:pt x="546" y="3618"/>
                  </a:cubicBezTo>
                  <a:lnTo>
                    <a:pt x="546" y="3618"/>
                  </a:lnTo>
                  <a:cubicBezTo>
                    <a:pt x="543" y="3598"/>
                    <a:pt x="540" y="3582"/>
                    <a:pt x="540" y="3582"/>
                  </a:cubicBezTo>
                  <a:lnTo>
                    <a:pt x="540" y="3582"/>
                  </a:lnTo>
                  <a:cubicBezTo>
                    <a:pt x="542" y="3594"/>
                    <a:pt x="544" y="3606"/>
                    <a:pt x="546" y="3618"/>
                  </a:cubicBezTo>
                  <a:lnTo>
                    <a:pt x="546" y="3618"/>
                  </a:lnTo>
                  <a:cubicBezTo>
                    <a:pt x="546" y="3618"/>
                    <a:pt x="546" y="3618"/>
                    <a:pt x="546" y="3618"/>
                  </a:cubicBezTo>
                  <a:lnTo>
                    <a:pt x="546" y="3618"/>
                  </a:lnTo>
                  <a:cubicBezTo>
                    <a:pt x="547" y="3626"/>
                    <a:pt x="549" y="3634"/>
                    <a:pt x="550" y="3643"/>
                  </a:cubicBezTo>
                  <a:lnTo>
                    <a:pt x="550" y="3643"/>
                  </a:lnTo>
                  <a:cubicBezTo>
                    <a:pt x="549" y="3635"/>
                    <a:pt x="547" y="3626"/>
                    <a:pt x="546" y="3618"/>
                  </a:cubicBezTo>
                  <a:lnTo>
                    <a:pt x="546" y="3618"/>
                  </a:lnTo>
                  <a:cubicBezTo>
                    <a:pt x="554" y="3626"/>
                    <a:pt x="562" y="3634"/>
                    <a:pt x="571" y="3642"/>
                  </a:cubicBezTo>
                  <a:cubicBezTo>
                    <a:pt x="571" y="3682"/>
                    <a:pt x="568" y="3697"/>
                    <a:pt x="565" y="3697"/>
                  </a:cubicBezTo>
                  <a:cubicBezTo>
                    <a:pt x="561" y="3697"/>
                    <a:pt x="555" y="3670"/>
                    <a:pt x="550" y="3643"/>
                  </a:cubicBezTo>
                  <a:lnTo>
                    <a:pt x="550" y="3643"/>
                  </a:lnTo>
                  <a:cubicBezTo>
                    <a:pt x="720" y="4632"/>
                    <a:pt x="1407" y="6253"/>
                    <a:pt x="2498" y="6253"/>
                  </a:cubicBezTo>
                  <a:cubicBezTo>
                    <a:pt x="2729" y="6253"/>
                    <a:pt x="2979" y="6180"/>
                    <a:pt x="3245" y="6013"/>
                  </a:cubicBezTo>
                  <a:cubicBezTo>
                    <a:pt x="5373" y="4463"/>
                    <a:pt x="3762" y="1606"/>
                    <a:pt x="2212" y="238"/>
                  </a:cubicBezTo>
                  <a:cubicBezTo>
                    <a:pt x="2006" y="71"/>
                    <a:pt x="1809" y="0"/>
                    <a:pt x="16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7"/>
            <p:cNvSpPr/>
            <p:nvPr/>
          </p:nvSpPr>
          <p:spPr>
            <a:xfrm>
              <a:off x="6323325" y="1964600"/>
              <a:ext cx="126175" cy="167125"/>
            </a:xfrm>
            <a:custGeom>
              <a:avLst/>
              <a:gdLst/>
              <a:ahLst/>
              <a:cxnLst/>
              <a:rect l="l" t="t" r="r" b="b"/>
              <a:pathLst>
                <a:path w="5047" h="6685" extrusionOk="0">
                  <a:moveTo>
                    <a:pt x="2341" y="1"/>
                  </a:moveTo>
                  <a:cubicBezTo>
                    <a:pt x="1369" y="1"/>
                    <a:pt x="214" y="1156"/>
                    <a:pt x="1" y="2128"/>
                  </a:cubicBezTo>
                  <a:cubicBezTo>
                    <a:pt x="1" y="2736"/>
                    <a:pt x="335" y="3314"/>
                    <a:pt x="700" y="3891"/>
                  </a:cubicBezTo>
                  <a:cubicBezTo>
                    <a:pt x="761" y="4043"/>
                    <a:pt x="396" y="4043"/>
                    <a:pt x="396" y="4043"/>
                  </a:cubicBezTo>
                  <a:cubicBezTo>
                    <a:pt x="791" y="5016"/>
                    <a:pt x="973" y="6019"/>
                    <a:pt x="1977" y="6627"/>
                  </a:cubicBezTo>
                  <a:cubicBezTo>
                    <a:pt x="2056" y="6667"/>
                    <a:pt x="2151" y="6685"/>
                    <a:pt x="2255" y="6685"/>
                  </a:cubicBezTo>
                  <a:cubicBezTo>
                    <a:pt x="2631" y="6685"/>
                    <a:pt x="3126" y="6450"/>
                    <a:pt x="3436" y="6141"/>
                  </a:cubicBezTo>
                  <a:cubicBezTo>
                    <a:pt x="5046" y="4165"/>
                    <a:pt x="3739" y="1612"/>
                    <a:pt x="23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7"/>
            <p:cNvSpPr/>
            <p:nvPr/>
          </p:nvSpPr>
          <p:spPr>
            <a:xfrm>
              <a:off x="6001150" y="1883325"/>
              <a:ext cx="133000" cy="181875"/>
            </a:xfrm>
            <a:custGeom>
              <a:avLst/>
              <a:gdLst/>
              <a:ahLst/>
              <a:cxnLst/>
              <a:rect l="l" t="t" r="r" b="b"/>
              <a:pathLst>
                <a:path w="5320" h="7275" extrusionOk="0">
                  <a:moveTo>
                    <a:pt x="1975" y="1"/>
                  </a:moveTo>
                  <a:cubicBezTo>
                    <a:pt x="1272" y="1"/>
                    <a:pt x="676" y="730"/>
                    <a:pt x="304" y="1276"/>
                  </a:cubicBezTo>
                  <a:cubicBezTo>
                    <a:pt x="61" y="2188"/>
                    <a:pt x="0" y="3616"/>
                    <a:pt x="213" y="4528"/>
                  </a:cubicBezTo>
                  <a:cubicBezTo>
                    <a:pt x="232" y="4557"/>
                    <a:pt x="259" y="4569"/>
                    <a:pt x="290" y="4569"/>
                  </a:cubicBezTo>
                  <a:cubicBezTo>
                    <a:pt x="458" y="4569"/>
                    <a:pt x="760" y="4224"/>
                    <a:pt x="760" y="4224"/>
                  </a:cubicBezTo>
                  <a:cubicBezTo>
                    <a:pt x="1429" y="5136"/>
                    <a:pt x="1337" y="6504"/>
                    <a:pt x="2462" y="7173"/>
                  </a:cubicBezTo>
                  <a:cubicBezTo>
                    <a:pt x="2592" y="7242"/>
                    <a:pt x="2713" y="7274"/>
                    <a:pt x="2829" y="7274"/>
                  </a:cubicBezTo>
                  <a:cubicBezTo>
                    <a:pt x="3119" y="7274"/>
                    <a:pt x="3383" y="7073"/>
                    <a:pt x="3708" y="6747"/>
                  </a:cubicBezTo>
                  <a:cubicBezTo>
                    <a:pt x="5319" y="4437"/>
                    <a:pt x="4559" y="1732"/>
                    <a:pt x="2462" y="121"/>
                  </a:cubicBezTo>
                  <a:cubicBezTo>
                    <a:pt x="2295" y="37"/>
                    <a:pt x="2132" y="1"/>
                    <a:pt x="19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7"/>
            <p:cNvSpPr/>
            <p:nvPr/>
          </p:nvSpPr>
          <p:spPr>
            <a:xfrm>
              <a:off x="5736700" y="1822500"/>
              <a:ext cx="151250" cy="176375"/>
            </a:xfrm>
            <a:custGeom>
              <a:avLst/>
              <a:gdLst/>
              <a:ahLst/>
              <a:cxnLst/>
              <a:rect l="l" t="t" r="r" b="b"/>
              <a:pathLst>
                <a:path w="6050" h="7055" extrusionOk="0">
                  <a:moveTo>
                    <a:pt x="2584" y="1"/>
                  </a:moveTo>
                  <a:cubicBezTo>
                    <a:pt x="1459" y="1"/>
                    <a:pt x="243" y="943"/>
                    <a:pt x="0" y="2098"/>
                  </a:cubicBezTo>
                  <a:cubicBezTo>
                    <a:pt x="0" y="2767"/>
                    <a:pt x="760" y="3344"/>
                    <a:pt x="1216" y="4013"/>
                  </a:cubicBezTo>
                  <a:cubicBezTo>
                    <a:pt x="1277" y="4074"/>
                    <a:pt x="730" y="4165"/>
                    <a:pt x="730" y="4165"/>
                  </a:cubicBezTo>
                  <a:cubicBezTo>
                    <a:pt x="1186" y="5320"/>
                    <a:pt x="1520" y="6080"/>
                    <a:pt x="2614" y="6749"/>
                  </a:cubicBezTo>
                  <a:cubicBezTo>
                    <a:pt x="2910" y="6896"/>
                    <a:pt x="3306" y="7055"/>
                    <a:pt x="3660" y="7055"/>
                  </a:cubicBezTo>
                  <a:cubicBezTo>
                    <a:pt x="3889" y="7055"/>
                    <a:pt x="4100" y="6988"/>
                    <a:pt x="4256" y="6809"/>
                  </a:cubicBezTo>
                  <a:cubicBezTo>
                    <a:pt x="6049" y="4560"/>
                    <a:pt x="4134" y="1794"/>
                    <a:pt x="25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7"/>
            <p:cNvSpPr/>
            <p:nvPr/>
          </p:nvSpPr>
          <p:spPr>
            <a:xfrm>
              <a:off x="5340800" y="1954325"/>
              <a:ext cx="143625" cy="181825"/>
            </a:xfrm>
            <a:custGeom>
              <a:avLst/>
              <a:gdLst/>
              <a:ahLst/>
              <a:cxnLst/>
              <a:rect l="l" t="t" r="r" b="b"/>
              <a:pathLst>
                <a:path w="5745" h="7273" extrusionOk="0">
                  <a:moveTo>
                    <a:pt x="1904" y="1"/>
                  </a:moveTo>
                  <a:cubicBezTo>
                    <a:pt x="1353" y="1"/>
                    <a:pt x="915" y="655"/>
                    <a:pt x="730" y="1263"/>
                  </a:cubicBezTo>
                  <a:cubicBezTo>
                    <a:pt x="486" y="2175"/>
                    <a:pt x="0" y="2995"/>
                    <a:pt x="912" y="4150"/>
                  </a:cubicBezTo>
                  <a:cubicBezTo>
                    <a:pt x="915" y="4154"/>
                    <a:pt x="920" y="4155"/>
                    <a:pt x="925" y="4155"/>
                  </a:cubicBezTo>
                  <a:cubicBezTo>
                    <a:pt x="968" y="4155"/>
                    <a:pt x="1064" y="4059"/>
                    <a:pt x="1064" y="4059"/>
                  </a:cubicBezTo>
                  <a:cubicBezTo>
                    <a:pt x="1520" y="5214"/>
                    <a:pt x="1307" y="6491"/>
                    <a:pt x="2401" y="7190"/>
                  </a:cubicBezTo>
                  <a:cubicBezTo>
                    <a:pt x="2522" y="7246"/>
                    <a:pt x="2669" y="7273"/>
                    <a:pt x="2827" y="7273"/>
                  </a:cubicBezTo>
                  <a:cubicBezTo>
                    <a:pt x="3267" y="7273"/>
                    <a:pt x="3799" y="7069"/>
                    <a:pt x="4134" y="6734"/>
                  </a:cubicBezTo>
                  <a:cubicBezTo>
                    <a:pt x="5745" y="4454"/>
                    <a:pt x="4651" y="1172"/>
                    <a:pt x="2158" y="47"/>
                  </a:cubicBezTo>
                  <a:cubicBezTo>
                    <a:pt x="2071" y="15"/>
                    <a:pt x="1986" y="1"/>
                    <a:pt x="1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7"/>
            <p:cNvSpPr/>
            <p:nvPr/>
          </p:nvSpPr>
          <p:spPr>
            <a:xfrm>
              <a:off x="6136400" y="2134450"/>
              <a:ext cx="129200" cy="184875"/>
            </a:xfrm>
            <a:custGeom>
              <a:avLst/>
              <a:gdLst/>
              <a:ahLst/>
              <a:cxnLst/>
              <a:rect l="l" t="t" r="r" b="b"/>
              <a:pathLst>
                <a:path w="5168" h="7395" extrusionOk="0">
                  <a:moveTo>
                    <a:pt x="2300" y="0"/>
                  </a:moveTo>
                  <a:cubicBezTo>
                    <a:pt x="1341" y="0"/>
                    <a:pt x="402" y="1281"/>
                    <a:pt x="244" y="2325"/>
                  </a:cubicBezTo>
                  <a:cubicBezTo>
                    <a:pt x="0" y="3055"/>
                    <a:pt x="578" y="3876"/>
                    <a:pt x="1034" y="4392"/>
                  </a:cubicBezTo>
                  <a:cubicBezTo>
                    <a:pt x="1064" y="4453"/>
                    <a:pt x="882" y="4544"/>
                    <a:pt x="882" y="4544"/>
                  </a:cubicBezTo>
                  <a:cubicBezTo>
                    <a:pt x="1338" y="5730"/>
                    <a:pt x="1581" y="6581"/>
                    <a:pt x="2736" y="7280"/>
                  </a:cubicBezTo>
                  <a:cubicBezTo>
                    <a:pt x="2906" y="7359"/>
                    <a:pt x="3054" y="7394"/>
                    <a:pt x="3186" y="7394"/>
                  </a:cubicBezTo>
                  <a:cubicBezTo>
                    <a:pt x="3811" y="7394"/>
                    <a:pt x="4067" y="6606"/>
                    <a:pt x="4469" y="6003"/>
                  </a:cubicBezTo>
                  <a:cubicBezTo>
                    <a:pt x="5168" y="3876"/>
                    <a:pt x="4408" y="2173"/>
                    <a:pt x="3253" y="502"/>
                  </a:cubicBezTo>
                  <a:cubicBezTo>
                    <a:pt x="2953" y="147"/>
                    <a:pt x="2625" y="0"/>
                    <a:pt x="2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7"/>
            <p:cNvSpPr/>
            <p:nvPr/>
          </p:nvSpPr>
          <p:spPr>
            <a:xfrm>
              <a:off x="5857525" y="2108875"/>
              <a:ext cx="110200" cy="174550"/>
            </a:xfrm>
            <a:custGeom>
              <a:avLst/>
              <a:gdLst/>
              <a:ahLst/>
              <a:cxnLst/>
              <a:rect l="l" t="t" r="r" b="b"/>
              <a:pathLst>
                <a:path w="4408" h="6982" extrusionOk="0">
                  <a:moveTo>
                    <a:pt x="2168" y="1"/>
                  </a:moveTo>
                  <a:cubicBezTo>
                    <a:pt x="1948" y="1"/>
                    <a:pt x="1711" y="50"/>
                    <a:pt x="1459" y="126"/>
                  </a:cubicBezTo>
                  <a:cubicBezTo>
                    <a:pt x="61" y="826"/>
                    <a:pt x="0" y="2376"/>
                    <a:pt x="456" y="3956"/>
                  </a:cubicBezTo>
                  <a:cubicBezTo>
                    <a:pt x="487" y="4017"/>
                    <a:pt x="122" y="4047"/>
                    <a:pt x="122" y="4047"/>
                  </a:cubicBezTo>
                  <a:cubicBezTo>
                    <a:pt x="516" y="5230"/>
                    <a:pt x="1138" y="6981"/>
                    <a:pt x="2478" y="6981"/>
                  </a:cubicBezTo>
                  <a:cubicBezTo>
                    <a:pt x="2687" y="6981"/>
                    <a:pt x="2915" y="6938"/>
                    <a:pt x="3161" y="6844"/>
                  </a:cubicBezTo>
                  <a:cubicBezTo>
                    <a:pt x="4073" y="6388"/>
                    <a:pt x="4408" y="5385"/>
                    <a:pt x="4408" y="4473"/>
                  </a:cubicBezTo>
                  <a:cubicBezTo>
                    <a:pt x="4408" y="3561"/>
                    <a:pt x="3526" y="2710"/>
                    <a:pt x="3526" y="1798"/>
                  </a:cubicBezTo>
                  <a:cubicBezTo>
                    <a:pt x="3313" y="1585"/>
                    <a:pt x="3435" y="1038"/>
                    <a:pt x="3192" y="582"/>
                  </a:cubicBezTo>
                  <a:cubicBezTo>
                    <a:pt x="2900" y="155"/>
                    <a:pt x="2559" y="1"/>
                    <a:pt x="2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7"/>
            <p:cNvSpPr/>
            <p:nvPr/>
          </p:nvSpPr>
          <p:spPr>
            <a:xfrm>
              <a:off x="5544450" y="2108225"/>
              <a:ext cx="131475" cy="188575"/>
            </a:xfrm>
            <a:custGeom>
              <a:avLst/>
              <a:gdLst/>
              <a:ahLst/>
              <a:cxnLst/>
              <a:rect l="l" t="t" r="r" b="b"/>
              <a:pathLst>
                <a:path w="5259" h="7543" extrusionOk="0">
                  <a:moveTo>
                    <a:pt x="2432" y="0"/>
                  </a:moveTo>
                  <a:cubicBezTo>
                    <a:pt x="851" y="700"/>
                    <a:pt x="0" y="3101"/>
                    <a:pt x="1368" y="4438"/>
                  </a:cubicBezTo>
                  <a:cubicBezTo>
                    <a:pt x="1383" y="4453"/>
                    <a:pt x="1397" y="4459"/>
                    <a:pt x="1408" y="4459"/>
                  </a:cubicBezTo>
                  <a:cubicBezTo>
                    <a:pt x="1442" y="4459"/>
                    <a:pt x="1459" y="4408"/>
                    <a:pt x="1459" y="4408"/>
                  </a:cubicBezTo>
                  <a:cubicBezTo>
                    <a:pt x="1915" y="5502"/>
                    <a:pt x="1733" y="6809"/>
                    <a:pt x="2827" y="7478"/>
                  </a:cubicBezTo>
                  <a:cubicBezTo>
                    <a:pt x="2957" y="7523"/>
                    <a:pt x="3090" y="7543"/>
                    <a:pt x="3225" y="7543"/>
                  </a:cubicBezTo>
                  <a:cubicBezTo>
                    <a:pt x="3818" y="7543"/>
                    <a:pt x="4431" y="7156"/>
                    <a:pt x="4803" y="6809"/>
                  </a:cubicBezTo>
                  <a:cubicBezTo>
                    <a:pt x="5259" y="5928"/>
                    <a:pt x="5107" y="4985"/>
                    <a:pt x="4894" y="4104"/>
                  </a:cubicBezTo>
                  <a:cubicBezTo>
                    <a:pt x="4438" y="2554"/>
                    <a:pt x="4195" y="700"/>
                    <a:pt x="24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7"/>
            <p:cNvSpPr/>
            <p:nvPr/>
          </p:nvSpPr>
          <p:spPr>
            <a:xfrm>
              <a:off x="5977575" y="2375750"/>
              <a:ext cx="134525" cy="175525"/>
            </a:xfrm>
            <a:custGeom>
              <a:avLst/>
              <a:gdLst/>
              <a:ahLst/>
              <a:cxnLst/>
              <a:rect l="l" t="t" r="r" b="b"/>
              <a:pathLst>
                <a:path w="5381" h="7021" extrusionOk="0">
                  <a:moveTo>
                    <a:pt x="1651" y="1"/>
                  </a:moveTo>
                  <a:cubicBezTo>
                    <a:pt x="1538" y="1"/>
                    <a:pt x="1423" y="19"/>
                    <a:pt x="1308" y="60"/>
                  </a:cubicBezTo>
                  <a:cubicBezTo>
                    <a:pt x="1" y="941"/>
                    <a:pt x="92" y="2917"/>
                    <a:pt x="517" y="4224"/>
                  </a:cubicBezTo>
                  <a:cubicBezTo>
                    <a:pt x="529" y="4246"/>
                    <a:pt x="544" y="4255"/>
                    <a:pt x="561" y="4255"/>
                  </a:cubicBezTo>
                  <a:cubicBezTo>
                    <a:pt x="639" y="4255"/>
                    <a:pt x="761" y="4072"/>
                    <a:pt x="761" y="4072"/>
                  </a:cubicBezTo>
                  <a:cubicBezTo>
                    <a:pt x="1429" y="5196"/>
                    <a:pt x="1156" y="6777"/>
                    <a:pt x="2736" y="7020"/>
                  </a:cubicBezTo>
                  <a:cubicBezTo>
                    <a:pt x="5381" y="5895"/>
                    <a:pt x="4256" y="3069"/>
                    <a:pt x="3132" y="1032"/>
                  </a:cubicBezTo>
                  <a:cubicBezTo>
                    <a:pt x="2751" y="474"/>
                    <a:pt x="2222" y="1"/>
                    <a:pt x="16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7"/>
            <p:cNvSpPr/>
            <p:nvPr/>
          </p:nvSpPr>
          <p:spPr>
            <a:xfrm>
              <a:off x="5719975" y="2377025"/>
              <a:ext cx="152775" cy="179650"/>
            </a:xfrm>
            <a:custGeom>
              <a:avLst/>
              <a:gdLst/>
              <a:ahLst/>
              <a:cxnLst/>
              <a:rect l="l" t="t" r="r" b="b"/>
              <a:pathLst>
                <a:path w="6111" h="7186" extrusionOk="0">
                  <a:moveTo>
                    <a:pt x="2061" y="1"/>
                  </a:moveTo>
                  <a:cubicBezTo>
                    <a:pt x="1454" y="1"/>
                    <a:pt x="776" y="323"/>
                    <a:pt x="609" y="1042"/>
                  </a:cubicBezTo>
                  <a:cubicBezTo>
                    <a:pt x="365" y="2167"/>
                    <a:pt x="1" y="3048"/>
                    <a:pt x="912" y="4173"/>
                  </a:cubicBezTo>
                  <a:lnTo>
                    <a:pt x="821" y="4233"/>
                  </a:lnTo>
                  <a:cubicBezTo>
                    <a:pt x="1221" y="5219"/>
                    <a:pt x="1504" y="7186"/>
                    <a:pt x="2652" y="7186"/>
                  </a:cubicBezTo>
                  <a:cubicBezTo>
                    <a:pt x="2814" y="7186"/>
                    <a:pt x="2993" y="7147"/>
                    <a:pt x="3192" y="7060"/>
                  </a:cubicBezTo>
                  <a:cubicBezTo>
                    <a:pt x="6110" y="5692"/>
                    <a:pt x="4590" y="1680"/>
                    <a:pt x="2523" y="69"/>
                  </a:cubicBezTo>
                  <a:cubicBezTo>
                    <a:pt x="2382" y="24"/>
                    <a:pt x="2224" y="1"/>
                    <a:pt x="20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1" name="Google Shape;451;p17"/>
          <p:cNvSpPr/>
          <p:nvPr/>
        </p:nvSpPr>
        <p:spPr>
          <a:xfrm rot="5187943">
            <a:off x="-192774" y="3228395"/>
            <a:ext cx="2602246" cy="3247875"/>
          </a:xfrm>
          <a:custGeom>
            <a:avLst/>
            <a:gdLst/>
            <a:ahLst/>
            <a:cxnLst/>
            <a:rect l="l" t="t" r="r" b="b"/>
            <a:pathLst>
              <a:path w="71615" h="89383" extrusionOk="0">
                <a:moveTo>
                  <a:pt x="52267" y="1"/>
                </a:moveTo>
                <a:cubicBezTo>
                  <a:pt x="50741" y="709"/>
                  <a:pt x="49106" y="1145"/>
                  <a:pt x="47689" y="2126"/>
                </a:cubicBezTo>
                <a:cubicBezTo>
                  <a:pt x="40168" y="7249"/>
                  <a:pt x="39514" y="16896"/>
                  <a:pt x="39786" y="25235"/>
                </a:cubicBezTo>
                <a:cubicBezTo>
                  <a:pt x="40059" y="33192"/>
                  <a:pt x="39514" y="39895"/>
                  <a:pt x="30794" y="42402"/>
                </a:cubicBezTo>
                <a:cubicBezTo>
                  <a:pt x="23272" y="44528"/>
                  <a:pt x="14879" y="45618"/>
                  <a:pt x="8285" y="50087"/>
                </a:cubicBezTo>
                <a:cubicBezTo>
                  <a:pt x="5178" y="52213"/>
                  <a:pt x="2834" y="54992"/>
                  <a:pt x="1581" y="58535"/>
                </a:cubicBezTo>
                <a:cubicBezTo>
                  <a:pt x="0" y="62895"/>
                  <a:pt x="55" y="67146"/>
                  <a:pt x="1308" y="71070"/>
                </a:cubicBezTo>
                <a:cubicBezTo>
                  <a:pt x="3434" y="78100"/>
                  <a:pt x="9157" y="84150"/>
                  <a:pt x="15043" y="88074"/>
                </a:cubicBezTo>
                <a:cubicBezTo>
                  <a:pt x="15697" y="88510"/>
                  <a:pt x="16351" y="89001"/>
                  <a:pt x="16950" y="89382"/>
                </a:cubicBezTo>
                <a:cubicBezTo>
                  <a:pt x="28341" y="87148"/>
                  <a:pt x="39786" y="84968"/>
                  <a:pt x="51177" y="82733"/>
                </a:cubicBezTo>
                <a:cubicBezTo>
                  <a:pt x="51068" y="82025"/>
                  <a:pt x="51068" y="81371"/>
                  <a:pt x="51068" y="80662"/>
                </a:cubicBezTo>
                <a:cubicBezTo>
                  <a:pt x="51068" y="80063"/>
                  <a:pt x="51068" y="79518"/>
                  <a:pt x="51177" y="78918"/>
                </a:cubicBezTo>
                <a:cubicBezTo>
                  <a:pt x="51286" y="77283"/>
                  <a:pt x="51831" y="75811"/>
                  <a:pt x="52867" y="74558"/>
                </a:cubicBezTo>
                <a:cubicBezTo>
                  <a:pt x="53957" y="73086"/>
                  <a:pt x="55319" y="71996"/>
                  <a:pt x="56845" y="71070"/>
                </a:cubicBezTo>
                <a:cubicBezTo>
                  <a:pt x="57881" y="70307"/>
                  <a:pt x="59189" y="70034"/>
                  <a:pt x="60497" y="69816"/>
                </a:cubicBezTo>
                <a:cubicBezTo>
                  <a:pt x="61633" y="69659"/>
                  <a:pt x="62788" y="69537"/>
                  <a:pt x="63939" y="69537"/>
                </a:cubicBezTo>
                <a:cubicBezTo>
                  <a:pt x="64776" y="69537"/>
                  <a:pt x="65612" y="69601"/>
                  <a:pt x="66437" y="69762"/>
                </a:cubicBezTo>
                <a:lnTo>
                  <a:pt x="66764" y="69762"/>
                </a:lnTo>
                <a:cubicBezTo>
                  <a:pt x="66764" y="68454"/>
                  <a:pt x="66710" y="67091"/>
                  <a:pt x="66710" y="65838"/>
                </a:cubicBezTo>
                <a:cubicBezTo>
                  <a:pt x="66492" y="65674"/>
                  <a:pt x="66219" y="65565"/>
                  <a:pt x="66001" y="65347"/>
                </a:cubicBezTo>
                <a:cubicBezTo>
                  <a:pt x="65129" y="64639"/>
                  <a:pt x="65238" y="63821"/>
                  <a:pt x="65620" y="62949"/>
                </a:cubicBezTo>
                <a:cubicBezTo>
                  <a:pt x="65674" y="62786"/>
                  <a:pt x="65947" y="62622"/>
                  <a:pt x="66165" y="62568"/>
                </a:cubicBezTo>
                <a:cubicBezTo>
                  <a:pt x="66710" y="62404"/>
                  <a:pt x="67146" y="62350"/>
                  <a:pt x="67691" y="62295"/>
                </a:cubicBezTo>
                <a:cubicBezTo>
                  <a:pt x="67691" y="62077"/>
                  <a:pt x="67800" y="61805"/>
                  <a:pt x="67854" y="61532"/>
                </a:cubicBezTo>
                <a:cubicBezTo>
                  <a:pt x="68508" y="59843"/>
                  <a:pt x="69326" y="58262"/>
                  <a:pt x="70361" y="56736"/>
                </a:cubicBezTo>
                <a:cubicBezTo>
                  <a:pt x="70688" y="56300"/>
                  <a:pt x="70961" y="55755"/>
                  <a:pt x="71615" y="55537"/>
                </a:cubicBezTo>
                <a:cubicBezTo>
                  <a:pt x="71451" y="55265"/>
                  <a:pt x="71342" y="54992"/>
                  <a:pt x="71124" y="54774"/>
                </a:cubicBezTo>
                <a:cubicBezTo>
                  <a:pt x="70143" y="53630"/>
                  <a:pt x="69435" y="52322"/>
                  <a:pt x="68726" y="51013"/>
                </a:cubicBezTo>
                <a:cubicBezTo>
                  <a:pt x="68127" y="50032"/>
                  <a:pt x="67909" y="48833"/>
                  <a:pt x="67854" y="47689"/>
                </a:cubicBezTo>
                <a:cubicBezTo>
                  <a:pt x="67037" y="46817"/>
                  <a:pt x="66492" y="45781"/>
                  <a:pt x="66001" y="44637"/>
                </a:cubicBezTo>
                <a:cubicBezTo>
                  <a:pt x="65347" y="43111"/>
                  <a:pt x="64966" y="41585"/>
                  <a:pt x="64802" y="39950"/>
                </a:cubicBezTo>
                <a:cubicBezTo>
                  <a:pt x="64584" y="38424"/>
                  <a:pt x="64802" y="36952"/>
                  <a:pt x="64584" y="35426"/>
                </a:cubicBezTo>
                <a:cubicBezTo>
                  <a:pt x="64148" y="35317"/>
                  <a:pt x="63821" y="35099"/>
                  <a:pt x="63603" y="34663"/>
                </a:cubicBezTo>
                <a:cubicBezTo>
                  <a:pt x="63440" y="34336"/>
                  <a:pt x="63494" y="34009"/>
                  <a:pt x="63712" y="33682"/>
                </a:cubicBezTo>
                <a:cubicBezTo>
                  <a:pt x="63854" y="33434"/>
                  <a:pt x="64043" y="33347"/>
                  <a:pt x="64247" y="33347"/>
                </a:cubicBezTo>
                <a:cubicBezTo>
                  <a:pt x="64356" y="33347"/>
                  <a:pt x="64470" y="33372"/>
                  <a:pt x="64584" y="33410"/>
                </a:cubicBezTo>
                <a:cubicBezTo>
                  <a:pt x="64693" y="33410"/>
                  <a:pt x="64911" y="33464"/>
                  <a:pt x="65129" y="33519"/>
                </a:cubicBezTo>
                <a:cubicBezTo>
                  <a:pt x="65293" y="32756"/>
                  <a:pt x="65456" y="32102"/>
                  <a:pt x="65620" y="31339"/>
                </a:cubicBezTo>
                <a:cubicBezTo>
                  <a:pt x="65674" y="31066"/>
                  <a:pt x="65620" y="30794"/>
                  <a:pt x="65456" y="30521"/>
                </a:cubicBezTo>
                <a:cubicBezTo>
                  <a:pt x="65129" y="30467"/>
                  <a:pt x="64693" y="30467"/>
                  <a:pt x="64366" y="30303"/>
                </a:cubicBezTo>
                <a:cubicBezTo>
                  <a:pt x="64039" y="30194"/>
                  <a:pt x="63821" y="29922"/>
                  <a:pt x="63821" y="29595"/>
                </a:cubicBezTo>
                <a:cubicBezTo>
                  <a:pt x="63821" y="29159"/>
                  <a:pt x="64312" y="28668"/>
                  <a:pt x="64693" y="28668"/>
                </a:cubicBezTo>
                <a:cubicBezTo>
                  <a:pt x="64747" y="28660"/>
                  <a:pt x="64798" y="28657"/>
                  <a:pt x="64847" y="28657"/>
                </a:cubicBezTo>
                <a:cubicBezTo>
                  <a:pt x="65151" y="28657"/>
                  <a:pt x="65385" y="28785"/>
                  <a:pt x="65620" y="28832"/>
                </a:cubicBezTo>
                <a:cubicBezTo>
                  <a:pt x="65456" y="28123"/>
                  <a:pt x="65293" y="27524"/>
                  <a:pt x="65129" y="26870"/>
                </a:cubicBezTo>
                <a:cubicBezTo>
                  <a:pt x="65048" y="26837"/>
                  <a:pt x="64963" y="26829"/>
                  <a:pt x="64875" y="26829"/>
                </a:cubicBezTo>
                <a:cubicBezTo>
                  <a:pt x="64782" y="26829"/>
                  <a:pt x="64687" y="26838"/>
                  <a:pt x="64593" y="26838"/>
                </a:cubicBezTo>
                <a:cubicBezTo>
                  <a:pt x="64477" y="26838"/>
                  <a:pt x="64363" y="26824"/>
                  <a:pt x="64257" y="26761"/>
                </a:cubicBezTo>
                <a:cubicBezTo>
                  <a:pt x="63821" y="26652"/>
                  <a:pt x="63549" y="26325"/>
                  <a:pt x="63549" y="25834"/>
                </a:cubicBezTo>
                <a:cubicBezTo>
                  <a:pt x="63549" y="25344"/>
                  <a:pt x="63930" y="25126"/>
                  <a:pt x="64312" y="25017"/>
                </a:cubicBezTo>
                <a:cubicBezTo>
                  <a:pt x="64203" y="24744"/>
                  <a:pt x="64094" y="24472"/>
                  <a:pt x="63985" y="24199"/>
                </a:cubicBezTo>
                <a:cubicBezTo>
                  <a:pt x="63494" y="23327"/>
                  <a:pt x="63004" y="22346"/>
                  <a:pt x="62568" y="21419"/>
                </a:cubicBezTo>
                <a:cubicBezTo>
                  <a:pt x="62420" y="21449"/>
                  <a:pt x="62280" y="21467"/>
                  <a:pt x="62148" y="21467"/>
                </a:cubicBezTo>
                <a:cubicBezTo>
                  <a:pt x="61794" y="21467"/>
                  <a:pt x="61498" y="21341"/>
                  <a:pt x="61260" y="20983"/>
                </a:cubicBezTo>
                <a:cubicBezTo>
                  <a:pt x="60987" y="20602"/>
                  <a:pt x="60987" y="20220"/>
                  <a:pt x="61314" y="19675"/>
                </a:cubicBezTo>
                <a:cubicBezTo>
                  <a:pt x="60987" y="19130"/>
                  <a:pt x="60551" y="18694"/>
                  <a:pt x="60224" y="18204"/>
                </a:cubicBezTo>
                <a:cubicBezTo>
                  <a:pt x="59625" y="17332"/>
                  <a:pt x="58916" y="16514"/>
                  <a:pt x="58317" y="15588"/>
                </a:cubicBezTo>
                <a:cubicBezTo>
                  <a:pt x="57445" y="14389"/>
                  <a:pt x="56518" y="13081"/>
                  <a:pt x="55755" y="11773"/>
                </a:cubicBezTo>
                <a:cubicBezTo>
                  <a:pt x="54992" y="10519"/>
                  <a:pt x="54120" y="9211"/>
                  <a:pt x="53739" y="7631"/>
                </a:cubicBezTo>
                <a:cubicBezTo>
                  <a:pt x="53412" y="6214"/>
                  <a:pt x="52867" y="4906"/>
                  <a:pt x="52540" y="3489"/>
                </a:cubicBezTo>
                <a:cubicBezTo>
                  <a:pt x="52322" y="2671"/>
                  <a:pt x="52376" y="1799"/>
                  <a:pt x="52322" y="873"/>
                </a:cubicBezTo>
                <a:cubicBezTo>
                  <a:pt x="52322" y="655"/>
                  <a:pt x="52267" y="273"/>
                  <a:pt x="522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 name="Google Shape;452;p17"/>
          <p:cNvGrpSpPr/>
          <p:nvPr/>
        </p:nvGrpSpPr>
        <p:grpSpPr>
          <a:xfrm rot="10800000">
            <a:off x="383606" y="4183734"/>
            <a:ext cx="1796774" cy="1047753"/>
            <a:chOff x="4245775" y="2692575"/>
            <a:chExt cx="1188500" cy="693050"/>
          </a:xfrm>
        </p:grpSpPr>
        <p:sp>
          <p:nvSpPr>
            <p:cNvPr id="453" name="Google Shape;453;p17"/>
            <p:cNvSpPr/>
            <p:nvPr/>
          </p:nvSpPr>
          <p:spPr>
            <a:xfrm>
              <a:off x="4245775" y="2693350"/>
              <a:ext cx="1188500" cy="692275"/>
            </a:xfrm>
            <a:custGeom>
              <a:avLst/>
              <a:gdLst/>
              <a:ahLst/>
              <a:cxnLst/>
              <a:rect l="l" t="t" r="r" b="b"/>
              <a:pathLst>
                <a:path w="47540" h="27691" fill="none" extrusionOk="0">
                  <a:moveTo>
                    <a:pt x="46050" y="0"/>
                  </a:moveTo>
                  <a:cubicBezTo>
                    <a:pt x="47540" y="5350"/>
                    <a:pt x="47388" y="13496"/>
                    <a:pt x="46628" y="16596"/>
                  </a:cubicBezTo>
                  <a:cubicBezTo>
                    <a:pt x="45017" y="23010"/>
                    <a:pt x="40184" y="27690"/>
                    <a:pt x="33284" y="27630"/>
                  </a:cubicBezTo>
                  <a:cubicBezTo>
                    <a:pt x="29394" y="27569"/>
                    <a:pt x="19515" y="25289"/>
                    <a:pt x="13223" y="18511"/>
                  </a:cubicBezTo>
                  <a:cubicBezTo>
                    <a:pt x="7661" y="12493"/>
                    <a:pt x="3831" y="7873"/>
                    <a:pt x="1" y="0"/>
                  </a:cubicBezTo>
                </a:path>
              </a:pathLst>
            </a:custGeom>
            <a:noFill/>
            <a:ln w="174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7"/>
            <p:cNvSpPr/>
            <p:nvPr/>
          </p:nvSpPr>
          <p:spPr>
            <a:xfrm>
              <a:off x="4371925" y="2692575"/>
              <a:ext cx="969650" cy="525875"/>
            </a:xfrm>
            <a:custGeom>
              <a:avLst/>
              <a:gdLst/>
              <a:ahLst/>
              <a:cxnLst/>
              <a:rect l="l" t="t" r="r" b="b"/>
              <a:pathLst>
                <a:path w="38786" h="21035" fill="none" extrusionOk="0">
                  <a:moveTo>
                    <a:pt x="1" y="1"/>
                  </a:moveTo>
                  <a:cubicBezTo>
                    <a:pt x="1" y="1"/>
                    <a:pt x="1" y="31"/>
                    <a:pt x="31" y="31"/>
                  </a:cubicBezTo>
                  <a:cubicBezTo>
                    <a:pt x="3952" y="9758"/>
                    <a:pt x="16901" y="21034"/>
                    <a:pt x="27661" y="20882"/>
                  </a:cubicBezTo>
                  <a:cubicBezTo>
                    <a:pt x="38786" y="20700"/>
                    <a:pt x="37691" y="7235"/>
                    <a:pt x="32646" y="31"/>
                  </a:cubicBezTo>
                </a:path>
              </a:pathLst>
            </a:custGeom>
            <a:noFill/>
            <a:ln w="174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7"/>
            <p:cNvSpPr/>
            <p:nvPr/>
          </p:nvSpPr>
          <p:spPr>
            <a:xfrm>
              <a:off x="4599125" y="2693350"/>
              <a:ext cx="543350" cy="449100"/>
            </a:xfrm>
            <a:custGeom>
              <a:avLst/>
              <a:gdLst/>
              <a:ahLst/>
              <a:cxnLst/>
              <a:rect l="l" t="t" r="r" b="b"/>
              <a:pathLst>
                <a:path w="21734" h="17964" fill="none" extrusionOk="0">
                  <a:moveTo>
                    <a:pt x="18117" y="0"/>
                  </a:moveTo>
                  <a:cubicBezTo>
                    <a:pt x="20488" y="6535"/>
                    <a:pt x="21734" y="17964"/>
                    <a:pt x="12494" y="13800"/>
                  </a:cubicBezTo>
                  <a:cubicBezTo>
                    <a:pt x="8725" y="12097"/>
                    <a:pt x="5655" y="8450"/>
                    <a:pt x="3314" y="5167"/>
                  </a:cubicBezTo>
                  <a:cubicBezTo>
                    <a:pt x="2250" y="3739"/>
                    <a:pt x="1278" y="2158"/>
                    <a:pt x="366" y="638"/>
                  </a:cubicBezTo>
                  <a:cubicBezTo>
                    <a:pt x="275" y="426"/>
                    <a:pt x="123" y="243"/>
                    <a:pt x="1" y="0"/>
                  </a:cubicBezTo>
                </a:path>
              </a:pathLst>
            </a:custGeom>
            <a:noFill/>
            <a:ln w="174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7"/>
            <p:cNvSpPr/>
            <p:nvPr/>
          </p:nvSpPr>
          <p:spPr>
            <a:xfrm>
              <a:off x="4719950" y="2693350"/>
              <a:ext cx="300950" cy="284975"/>
            </a:xfrm>
            <a:custGeom>
              <a:avLst/>
              <a:gdLst/>
              <a:ahLst/>
              <a:cxnLst/>
              <a:rect l="l" t="t" r="r" b="b"/>
              <a:pathLst>
                <a:path w="12038" h="11399" fill="none" extrusionOk="0">
                  <a:moveTo>
                    <a:pt x="7995" y="0"/>
                  </a:moveTo>
                  <a:cubicBezTo>
                    <a:pt x="10031" y="2918"/>
                    <a:pt x="12038" y="6170"/>
                    <a:pt x="10123" y="8602"/>
                  </a:cubicBezTo>
                  <a:cubicBezTo>
                    <a:pt x="7934" y="11398"/>
                    <a:pt x="3101" y="4651"/>
                    <a:pt x="1" y="0"/>
                  </a:cubicBezTo>
                </a:path>
              </a:pathLst>
            </a:custGeom>
            <a:noFill/>
            <a:ln w="174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 name="Google Shape;457;p17"/>
          <p:cNvSpPr/>
          <p:nvPr/>
        </p:nvSpPr>
        <p:spPr>
          <a:xfrm rot="8979216">
            <a:off x="6894736" y="4705614"/>
            <a:ext cx="1459600" cy="1063335"/>
          </a:xfrm>
          <a:custGeom>
            <a:avLst/>
            <a:gdLst/>
            <a:ahLst/>
            <a:cxnLst/>
            <a:rect l="l" t="t" r="r" b="b"/>
            <a:pathLst>
              <a:path w="50945" h="37114" extrusionOk="0">
                <a:moveTo>
                  <a:pt x="12615" y="37114"/>
                </a:moveTo>
                <a:cubicBezTo>
                  <a:pt x="10670" y="37053"/>
                  <a:pt x="8725" y="36293"/>
                  <a:pt x="7417" y="34804"/>
                </a:cubicBezTo>
                <a:cubicBezTo>
                  <a:pt x="6658" y="34013"/>
                  <a:pt x="6110" y="32980"/>
                  <a:pt x="5624" y="31977"/>
                </a:cubicBezTo>
                <a:cubicBezTo>
                  <a:pt x="4712" y="30244"/>
                  <a:pt x="4378" y="28299"/>
                  <a:pt x="4287" y="26354"/>
                </a:cubicBezTo>
                <a:cubicBezTo>
                  <a:pt x="4135" y="23101"/>
                  <a:pt x="5898" y="20153"/>
                  <a:pt x="6050" y="16931"/>
                </a:cubicBezTo>
                <a:cubicBezTo>
                  <a:pt x="6202" y="13253"/>
                  <a:pt x="3831" y="10122"/>
                  <a:pt x="1977" y="7083"/>
                </a:cubicBezTo>
                <a:cubicBezTo>
                  <a:pt x="1095" y="5685"/>
                  <a:pt x="305" y="4195"/>
                  <a:pt x="123" y="2584"/>
                </a:cubicBezTo>
                <a:cubicBezTo>
                  <a:pt x="1" y="1703"/>
                  <a:pt x="1" y="852"/>
                  <a:pt x="123" y="1"/>
                </a:cubicBezTo>
                <a:lnTo>
                  <a:pt x="457" y="1"/>
                </a:lnTo>
                <a:cubicBezTo>
                  <a:pt x="426" y="305"/>
                  <a:pt x="366" y="609"/>
                  <a:pt x="366" y="852"/>
                </a:cubicBezTo>
                <a:cubicBezTo>
                  <a:pt x="62" y="4803"/>
                  <a:pt x="3101" y="7812"/>
                  <a:pt x="4834" y="11095"/>
                </a:cubicBezTo>
                <a:cubicBezTo>
                  <a:pt x="5837" y="13010"/>
                  <a:pt x="6597" y="15229"/>
                  <a:pt x="6354" y="17478"/>
                </a:cubicBezTo>
                <a:cubicBezTo>
                  <a:pt x="6080" y="20214"/>
                  <a:pt x="4773" y="22706"/>
                  <a:pt x="4621" y="25442"/>
                </a:cubicBezTo>
                <a:cubicBezTo>
                  <a:pt x="4530" y="27843"/>
                  <a:pt x="5016" y="30244"/>
                  <a:pt x="6141" y="32342"/>
                </a:cubicBezTo>
                <a:cubicBezTo>
                  <a:pt x="6992" y="34013"/>
                  <a:pt x="8238" y="35533"/>
                  <a:pt x="10032" y="36202"/>
                </a:cubicBezTo>
                <a:cubicBezTo>
                  <a:pt x="11065" y="36536"/>
                  <a:pt x="12129" y="36779"/>
                  <a:pt x="13193" y="36688"/>
                </a:cubicBezTo>
                <a:cubicBezTo>
                  <a:pt x="15016" y="36506"/>
                  <a:pt x="16719" y="35624"/>
                  <a:pt x="18117" y="34500"/>
                </a:cubicBezTo>
                <a:cubicBezTo>
                  <a:pt x="20640" y="32402"/>
                  <a:pt x="21795" y="29880"/>
                  <a:pt x="25047" y="28603"/>
                </a:cubicBezTo>
                <a:cubicBezTo>
                  <a:pt x="26780" y="27813"/>
                  <a:pt x="28694" y="27509"/>
                  <a:pt x="30518" y="27114"/>
                </a:cubicBezTo>
                <a:cubicBezTo>
                  <a:pt x="31582" y="26901"/>
                  <a:pt x="32585" y="26597"/>
                  <a:pt x="33649" y="26293"/>
                </a:cubicBezTo>
                <a:cubicBezTo>
                  <a:pt x="36780" y="25503"/>
                  <a:pt x="40032" y="25290"/>
                  <a:pt x="43011" y="24044"/>
                </a:cubicBezTo>
                <a:cubicBezTo>
                  <a:pt x="45139" y="23101"/>
                  <a:pt x="46993" y="21642"/>
                  <a:pt x="48391" y="19788"/>
                </a:cubicBezTo>
                <a:cubicBezTo>
                  <a:pt x="49394" y="18481"/>
                  <a:pt x="50215" y="17113"/>
                  <a:pt x="50944" y="15685"/>
                </a:cubicBezTo>
                <a:lnTo>
                  <a:pt x="50944" y="16445"/>
                </a:lnTo>
                <a:cubicBezTo>
                  <a:pt x="49971" y="18390"/>
                  <a:pt x="48725" y="20214"/>
                  <a:pt x="47145" y="21734"/>
                </a:cubicBezTo>
                <a:cubicBezTo>
                  <a:pt x="45929" y="22858"/>
                  <a:pt x="44531" y="23770"/>
                  <a:pt x="43011" y="24408"/>
                </a:cubicBezTo>
                <a:cubicBezTo>
                  <a:pt x="40974" y="25290"/>
                  <a:pt x="38725" y="25594"/>
                  <a:pt x="36567" y="26050"/>
                </a:cubicBezTo>
                <a:cubicBezTo>
                  <a:pt x="34895" y="26323"/>
                  <a:pt x="33254" y="26779"/>
                  <a:pt x="31612" y="27235"/>
                </a:cubicBezTo>
                <a:cubicBezTo>
                  <a:pt x="30579" y="27509"/>
                  <a:pt x="29515" y="27691"/>
                  <a:pt x="28451" y="27873"/>
                </a:cubicBezTo>
                <a:cubicBezTo>
                  <a:pt x="26263" y="28360"/>
                  <a:pt x="23983" y="29180"/>
                  <a:pt x="22281" y="30731"/>
                </a:cubicBezTo>
                <a:cubicBezTo>
                  <a:pt x="21065" y="31855"/>
                  <a:pt x="20062" y="33193"/>
                  <a:pt x="18816" y="34287"/>
                </a:cubicBezTo>
                <a:cubicBezTo>
                  <a:pt x="17266" y="35898"/>
                  <a:pt x="15016" y="37114"/>
                  <a:pt x="12615" y="3711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4">
  <p:cSld name="SECTION_HEADER_2">
    <p:bg>
      <p:bgPr>
        <a:solidFill>
          <a:schemeClr val="lt1"/>
        </a:solidFill>
        <a:effectLst/>
      </p:bgPr>
    </p:bg>
    <p:spTree>
      <p:nvGrpSpPr>
        <p:cNvPr id="1" name="Shape 458"/>
        <p:cNvGrpSpPr/>
        <p:nvPr/>
      </p:nvGrpSpPr>
      <p:grpSpPr>
        <a:xfrm>
          <a:off x="0" y="0"/>
          <a:ext cx="0" cy="0"/>
          <a:chOff x="0" y="0"/>
          <a:chExt cx="0" cy="0"/>
        </a:xfrm>
      </p:grpSpPr>
      <p:sp>
        <p:nvSpPr>
          <p:cNvPr id="459" name="Google Shape;459;p18"/>
          <p:cNvSpPr/>
          <p:nvPr/>
        </p:nvSpPr>
        <p:spPr>
          <a:xfrm rot="-8708048">
            <a:off x="7281631" y="-456363"/>
            <a:ext cx="4319921" cy="2742544"/>
          </a:xfrm>
          <a:custGeom>
            <a:avLst/>
            <a:gdLst/>
            <a:ahLst/>
            <a:cxnLst/>
            <a:rect l="l" t="t" r="r" b="b"/>
            <a:pathLst>
              <a:path w="70907" h="45016" extrusionOk="0">
                <a:moveTo>
                  <a:pt x="55644" y="0"/>
                </a:moveTo>
                <a:cubicBezTo>
                  <a:pt x="53657" y="0"/>
                  <a:pt x="51643" y="264"/>
                  <a:pt x="49705" y="651"/>
                </a:cubicBezTo>
                <a:cubicBezTo>
                  <a:pt x="45836" y="1469"/>
                  <a:pt x="42075" y="2613"/>
                  <a:pt x="38151" y="2995"/>
                </a:cubicBezTo>
                <a:cubicBezTo>
                  <a:pt x="35900" y="3180"/>
                  <a:pt x="33684" y="3243"/>
                  <a:pt x="31474" y="3243"/>
                </a:cubicBezTo>
                <a:cubicBezTo>
                  <a:pt x="29777" y="3243"/>
                  <a:pt x="28083" y="3206"/>
                  <a:pt x="26379" y="3158"/>
                </a:cubicBezTo>
                <a:cubicBezTo>
                  <a:pt x="24744" y="3158"/>
                  <a:pt x="23000" y="3158"/>
                  <a:pt x="21365" y="3540"/>
                </a:cubicBezTo>
                <a:cubicBezTo>
                  <a:pt x="17822" y="4248"/>
                  <a:pt x="15915" y="6810"/>
                  <a:pt x="14934" y="10135"/>
                </a:cubicBezTo>
                <a:cubicBezTo>
                  <a:pt x="14225" y="12315"/>
                  <a:pt x="13844" y="14604"/>
                  <a:pt x="12754" y="16675"/>
                </a:cubicBezTo>
                <a:cubicBezTo>
                  <a:pt x="11119" y="19781"/>
                  <a:pt x="8175" y="21907"/>
                  <a:pt x="5559" y="24250"/>
                </a:cubicBezTo>
                <a:cubicBezTo>
                  <a:pt x="2289" y="27248"/>
                  <a:pt x="0" y="30790"/>
                  <a:pt x="491" y="35314"/>
                </a:cubicBezTo>
                <a:cubicBezTo>
                  <a:pt x="872" y="39565"/>
                  <a:pt x="3652" y="43217"/>
                  <a:pt x="7739" y="44525"/>
                </a:cubicBezTo>
                <a:cubicBezTo>
                  <a:pt x="8773" y="44863"/>
                  <a:pt x="9847" y="45015"/>
                  <a:pt x="10930" y="45015"/>
                </a:cubicBezTo>
                <a:cubicBezTo>
                  <a:pt x="13159" y="45015"/>
                  <a:pt x="15423" y="44371"/>
                  <a:pt x="17441" y="43380"/>
                </a:cubicBezTo>
                <a:cubicBezTo>
                  <a:pt x="20438" y="41963"/>
                  <a:pt x="23000" y="39783"/>
                  <a:pt x="25670" y="37767"/>
                </a:cubicBezTo>
                <a:cubicBezTo>
                  <a:pt x="30466" y="34278"/>
                  <a:pt x="35590" y="31063"/>
                  <a:pt x="41476" y="29973"/>
                </a:cubicBezTo>
                <a:cubicBezTo>
                  <a:pt x="44092" y="29428"/>
                  <a:pt x="46817" y="29319"/>
                  <a:pt x="49433" y="29210"/>
                </a:cubicBezTo>
                <a:cubicBezTo>
                  <a:pt x="57336" y="28883"/>
                  <a:pt x="65947" y="25994"/>
                  <a:pt x="68890" y="17819"/>
                </a:cubicBezTo>
                <a:cubicBezTo>
                  <a:pt x="70906" y="12097"/>
                  <a:pt x="68726" y="4957"/>
                  <a:pt x="63494" y="1905"/>
                </a:cubicBezTo>
                <a:cubicBezTo>
                  <a:pt x="61116" y="510"/>
                  <a:pt x="58407" y="0"/>
                  <a:pt x="55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8"/>
          <p:cNvSpPr txBox="1">
            <a:spLocks noGrp="1"/>
          </p:cNvSpPr>
          <p:nvPr>
            <p:ph type="title"/>
          </p:nvPr>
        </p:nvSpPr>
        <p:spPr>
          <a:xfrm>
            <a:off x="720000" y="2491150"/>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800">
                <a:solidFill>
                  <a:schemeClr val="dk1"/>
                </a:solidFill>
                <a:latin typeface="Sawarabi Mincho"/>
                <a:ea typeface="Sawarabi Mincho"/>
                <a:cs typeface="Sawarabi Mincho"/>
                <a:sym typeface="Sawarabi Mincho"/>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61" name="Google Shape;461;p18"/>
          <p:cNvSpPr txBox="1">
            <a:spLocks noGrp="1"/>
          </p:cNvSpPr>
          <p:nvPr>
            <p:ph type="title" idx="2" hasCustomPrompt="1"/>
          </p:nvPr>
        </p:nvSpPr>
        <p:spPr>
          <a:xfrm>
            <a:off x="3767200" y="1160100"/>
            <a:ext cx="1609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000">
                <a:latin typeface="Sawarabi Mincho"/>
                <a:ea typeface="Sawarabi Mincho"/>
                <a:cs typeface="Sawarabi Mincho"/>
                <a:sym typeface="Sawarabi Mincho"/>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62" name="Google Shape;462;p18"/>
          <p:cNvSpPr txBox="1">
            <a:spLocks noGrp="1"/>
          </p:cNvSpPr>
          <p:nvPr>
            <p:ph type="subTitle" idx="1"/>
          </p:nvPr>
        </p:nvSpPr>
        <p:spPr>
          <a:xfrm>
            <a:off x="1753325" y="3389350"/>
            <a:ext cx="56373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200">
                <a:solidFill>
                  <a:schemeClr val="dk1"/>
                </a:solidFill>
                <a:latin typeface="Belleza"/>
                <a:ea typeface="Belleza"/>
                <a:cs typeface="Belleza"/>
                <a:sym typeface="Belleza"/>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3" name="Google Shape;463;p18"/>
          <p:cNvSpPr/>
          <p:nvPr/>
        </p:nvSpPr>
        <p:spPr>
          <a:xfrm>
            <a:off x="6069650" y="-75425"/>
            <a:ext cx="3141924" cy="1491029"/>
          </a:xfrm>
          <a:custGeom>
            <a:avLst/>
            <a:gdLst/>
            <a:ahLst/>
            <a:cxnLst/>
            <a:rect l="l" t="t" r="r" b="b"/>
            <a:pathLst>
              <a:path w="87203" h="41383" extrusionOk="0">
                <a:moveTo>
                  <a:pt x="3613" y="0"/>
                </a:moveTo>
                <a:cubicBezTo>
                  <a:pt x="1474" y="0"/>
                  <a:pt x="0" y="26"/>
                  <a:pt x="0" y="101"/>
                </a:cubicBezTo>
                <a:cubicBezTo>
                  <a:pt x="0" y="1082"/>
                  <a:pt x="5287" y="6259"/>
                  <a:pt x="8503" y="8930"/>
                </a:cubicBezTo>
                <a:cubicBezTo>
                  <a:pt x="8939" y="9257"/>
                  <a:pt x="9266" y="9529"/>
                  <a:pt x="9647" y="9911"/>
                </a:cubicBezTo>
                <a:cubicBezTo>
                  <a:pt x="9593" y="9965"/>
                  <a:pt x="9538" y="10074"/>
                  <a:pt x="9429" y="10183"/>
                </a:cubicBezTo>
                <a:cubicBezTo>
                  <a:pt x="9538" y="10183"/>
                  <a:pt x="9593" y="10183"/>
                  <a:pt x="9647" y="10074"/>
                </a:cubicBezTo>
                <a:cubicBezTo>
                  <a:pt x="9702" y="10020"/>
                  <a:pt x="9811" y="10020"/>
                  <a:pt x="9865" y="10020"/>
                </a:cubicBezTo>
                <a:cubicBezTo>
                  <a:pt x="10138" y="10238"/>
                  <a:pt x="10356" y="10401"/>
                  <a:pt x="10628" y="10565"/>
                </a:cubicBezTo>
                <a:cubicBezTo>
                  <a:pt x="11010" y="10892"/>
                  <a:pt x="11500" y="11219"/>
                  <a:pt x="11827" y="11655"/>
                </a:cubicBezTo>
                <a:cubicBezTo>
                  <a:pt x="12372" y="12254"/>
                  <a:pt x="13190" y="12690"/>
                  <a:pt x="13898" y="13072"/>
                </a:cubicBezTo>
                <a:cubicBezTo>
                  <a:pt x="14498" y="13453"/>
                  <a:pt x="15152" y="13671"/>
                  <a:pt x="15806" y="14053"/>
                </a:cubicBezTo>
                <a:cubicBezTo>
                  <a:pt x="16623" y="14434"/>
                  <a:pt x="17495" y="14870"/>
                  <a:pt x="18313" y="15306"/>
                </a:cubicBezTo>
                <a:cubicBezTo>
                  <a:pt x="18912" y="15688"/>
                  <a:pt x="19566" y="16124"/>
                  <a:pt x="20166" y="16560"/>
                </a:cubicBezTo>
                <a:lnTo>
                  <a:pt x="20166" y="16614"/>
                </a:lnTo>
                <a:cubicBezTo>
                  <a:pt x="20173" y="16601"/>
                  <a:pt x="20188" y="16594"/>
                  <a:pt x="20211" y="16594"/>
                </a:cubicBezTo>
                <a:cubicBezTo>
                  <a:pt x="20551" y="16594"/>
                  <a:pt x="22557" y="18038"/>
                  <a:pt x="22455" y="18140"/>
                </a:cubicBezTo>
                <a:cubicBezTo>
                  <a:pt x="22564" y="18249"/>
                  <a:pt x="22618" y="18304"/>
                  <a:pt x="22673" y="18467"/>
                </a:cubicBezTo>
                <a:cubicBezTo>
                  <a:pt x="23163" y="18958"/>
                  <a:pt x="23599" y="19503"/>
                  <a:pt x="24035" y="20102"/>
                </a:cubicBezTo>
                <a:cubicBezTo>
                  <a:pt x="24362" y="20647"/>
                  <a:pt x="24689" y="21247"/>
                  <a:pt x="24962" y="21846"/>
                </a:cubicBezTo>
                <a:cubicBezTo>
                  <a:pt x="25452" y="22882"/>
                  <a:pt x="25670" y="23972"/>
                  <a:pt x="25670" y="25117"/>
                </a:cubicBezTo>
                <a:cubicBezTo>
                  <a:pt x="25670" y="25553"/>
                  <a:pt x="25616" y="25989"/>
                  <a:pt x="25616" y="26370"/>
                </a:cubicBezTo>
                <a:cubicBezTo>
                  <a:pt x="25616" y="26752"/>
                  <a:pt x="25616" y="27188"/>
                  <a:pt x="25507" y="27569"/>
                </a:cubicBezTo>
                <a:cubicBezTo>
                  <a:pt x="25452" y="28223"/>
                  <a:pt x="25398" y="28768"/>
                  <a:pt x="25452" y="29368"/>
                </a:cubicBezTo>
                <a:cubicBezTo>
                  <a:pt x="25452" y="29477"/>
                  <a:pt x="25452" y="29640"/>
                  <a:pt x="25398" y="29695"/>
                </a:cubicBezTo>
                <a:cubicBezTo>
                  <a:pt x="25398" y="29858"/>
                  <a:pt x="25343" y="30022"/>
                  <a:pt x="25343" y="30185"/>
                </a:cubicBezTo>
                <a:cubicBezTo>
                  <a:pt x="25398" y="30567"/>
                  <a:pt x="25452" y="31003"/>
                  <a:pt x="25616" y="31493"/>
                </a:cubicBezTo>
                <a:cubicBezTo>
                  <a:pt x="25670" y="31766"/>
                  <a:pt x="25779" y="32093"/>
                  <a:pt x="25943" y="32365"/>
                </a:cubicBezTo>
                <a:cubicBezTo>
                  <a:pt x="26161" y="33128"/>
                  <a:pt x="26597" y="33728"/>
                  <a:pt x="27251" y="34218"/>
                </a:cubicBezTo>
                <a:cubicBezTo>
                  <a:pt x="28123" y="34872"/>
                  <a:pt x="29159" y="35417"/>
                  <a:pt x="30249" y="35744"/>
                </a:cubicBezTo>
                <a:cubicBezTo>
                  <a:pt x="30685" y="35908"/>
                  <a:pt x="31175" y="35962"/>
                  <a:pt x="31666" y="35962"/>
                </a:cubicBezTo>
                <a:cubicBezTo>
                  <a:pt x="31905" y="35978"/>
                  <a:pt x="32144" y="35985"/>
                  <a:pt x="32383" y="35985"/>
                </a:cubicBezTo>
                <a:cubicBezTo>
                  <a:pt x="32957" y="35985"/>
                  <a:pt x="33524" y="35946"/>
                  <a:pt x="34064" y="35908"/>
                </a:cubicBezTo>
                <a:cubicBezTo>
                  <a:pt x="34227" y="35908"/>
                  <a:pt x="34445" y="35853"/>
                  <a:pt x="34663" y="35853"/>
                </a:cubicBezTo>
                <a:cubicBezTo>
                  <a:pt x="34854" y="35799"/>
                  <a:pt x="35072" y="35799"/>
                  <a:pt x="35297" y="35799"/>
                </a:cubicBezTo>
                <a:cubicBezTo>
                  <a:pt x="35522" y="35799"/>
                  <a:pt x="35753" y="35799"/>
                  <a:pt x="35971" y="35744"/>
                </a:cubicBezTo>
                <a:lnTo>
                  <a:pt x="39023" y="35145"/>
                </a:lnTo>
                <a:cubicBezTo>
                  <a:pt x="39786" y="35036"/>
                  <a:pt x="40495" y="34763"/>
                  <a:pt x="41258" y="34600"/>
                </a:cubicBezTo>
                <a:cubicBezTo>
                  <a:pt x="41585" y="34545"/>
                  <a:pt x="41966" y="34491"/>
                  <a:pt x="42239" y="34382"/>
                </a:cubicBezTo>
                <a:lnTo>
                  <a:pt x="45509" y="33564"/>
                </a:lnTo>
                <a:lnTo>
                  <a:pt x="46326" y="33401"/>
                </a:lnTo>
                <a:cubicBezTo>
                  <a:pt x="46708" y="33237"/>
                  <a:pt x="47144" y="33128"/>
                  <a:pt x="47525" y="33019"/>
                </a:cubicBezTo>
                <a:cubicBezTo>
                  <a:pt x="47743" y="32965"/>
                  <a:pt x="47852" y="32965"/>
                  <a:pt x="48070" y="32965"/>
                </a:cubicBezTo>
                <a:cubicBezTo>
                  <a:pt x="48615" y="32910"/>
                  <a:pt x="49160" y="32692"/>
                  <a:pt x="49651" y="32692"/>
                </a:cubicBezTo>
                <a:cubicBezTo>
                  <a:pt x="50251" y="32692"/>
                  <a:pt x="50850" y="32747"/>
                  <a:pt x="51395" y="32747"/>
                </a:cubicBezTo>
                <a:cubicBezTo>
                  <a:pt x="51504" y="32747"/>
                  <a:pt x="51559" y="32747"/>
                  <a:pt x="51559" y="32856"/>
                </a:cubicBezTo>
                <a:cubicBezTo>
                  <a:pt x="52213" y="33019"/>
                  <a:pt x="52921" y="33292"/>
                  <a:pt x="53521" y="33673"/>
                </a:cubicBezTo>
                <a:cubicBezTo>
                  <a:pt x="54284" y="34055"/>
                  <a:pt x="54938" y="34600"/>
                  <a:pt x="55483" y="35199"/>
                </a:cubicBezTo>
                <a:cubicBezTo>
                  <a:pt x="56191" y="35908"/>
                  <a:pt x="56845" y="36562"/>
                  <a:pt x="57499" y="37325"/>
                </a:cubicBezTo>
                <a:cubicBezTo>
                  <a:pt x="58044" y="37870"/>
                  <a:pt x="58644" y="38360"/>
                  <a:pt x="59243" y="38742"/>
                </a:cubicBezTo>
                <a:cubicBezTo>
                  <a:pt x="59461" y="38905"/>
                  <a:pt x="59679" y="38960"/>
                  <a:pt x="59843" y="39123"/>
                </a:cubicBezTo>
                <a:cubicBezTo>
                  <a:pt x="60497" y="39450"/>
                  <a:pt x="61042" y="39832"/>
                  <a:pt x="61696" y="40050"/>
                </a:cubicBezTo>
                <a:cubicBezTo>
                  <a:pt x="62132" y="40213"/>
                  <a:pt x="62513" y="40431"/>
                  <a:pt x="62949" y="40595"/>
                </a:cubicBezTo>
                <a:cubicBezTo>
                  <a:pt x="63385" y="40867"/>
                  <a:pt x="63930" y="41031"/>
                  <a:pt x="64475" y="41140"/>
                </a:cubicBezTo>
                <a:cubicBezTo>
                  <a:pt x="65014" y="41274"/>
                  <a:pt x="65552" y="41372"/>
                  <a:pt x="66059" y="41372"/>
                </a:cubicBezTo>
                <a:cubicBezTo>
                  <a:pt x="66169" y="41372"/>
                  <a:pt x="66277" y="41367"/>
                  <a:pt x="66383" y="41358"/>
                </a:cubicBezTo>
                <a:cubicBezTo>
                  <a:pt x="66637" y="41358"/>
                  <a:pt x="66867" y="41382"/>
                  <a:pt x="67073" y="41382"/>
                </a:cubicBezTo>
                <a:cubicBezTo>
                  <a:pt x="67176" y="41382"/>
                  <a:pt x="67273" y="41376"/>
                  <a:pt x="67364" y="41358"/>
                </a:cubicBezTo>
                <a:cubicBezTo>
                  <a:pt x="67963" y="41194"/>
                  <a:pt x="68563" y="41031"/>
                  <a:pt x="69271" y="40976"/>
                </a:cubicBezTo>
                <a:cubicBezTo>
                  <a:pt x="69653" y="40867"/>
                  <a:pt x="70034" y="40649"/>
                  <a:pt x="70416" y="40595"/>
                </a:cubicBezTo>
                <a:cubicBezTo>
                  <a:pt x="70688" y="40540"/>
                  <a:pt x="70906" y="40431"/>
                  <a:pt x="71179" y="40322"/>
                </a:cubicBezTo>
                <a:cubicBezTo>
                  <a:pt x="71779" y="40104"/>
                  <a:pt x="72378" y="39941"/>
                  <a:pt x="73032" y="39668"/>
                </a:cubicBezTo>
                <a:cubicBezTo>
                  <a:pt x="73959" y="39178"/>
                  <a:pt x="74994" y="38578"/>
                  <a:pt x="75921" y="38033"/>
                </a:cubicBezTo>
                <a:cubicBezTo>
                  <a:pt x="76629" y="37597"/>
                  <a:pt x="77229" y="37216"/>
                  <a:pt x="77828" y="36780"/>
                </a:cubicBezTo>
                <a:lnTo>
                  <a:pt x="79082" y="35962"/>
                </a:lnTo>
                <a:cubicBezTo>
                  <a:pt x="79463" y="35690"/>
                  <a:pt x="79954" y="35417"/>
                  <a:pt x="80390" y="35199"/>
                </a:cubicBezTo>
                <a:cubicBezTo>
                  <a:pt x="81480" y="34654"/>
                  <a:pt x="82570" y="34273"/>
                  <a:pt x="83660" y="33728"/>
                </a:cubicBezTo>
                <a:cubicBezTo>
                  <a:pt x="83769" y="33673"/>
                  <a:pt x="83932" y="33510"/>
                  <a:pt x="84041" y="33510"/>
                </a:cubicBezTo>
                <a:cubicBezTo>
                  <a:pt x="84804" y="33237"/>
                  <a:pt x="85567" y="33019"/>
                  <a:pt x="86276" y="32856"/>
                </a:cubicBezTo>
                <a:cubicBezTo>
                  <a:pt x="86548" y="32747"/>
                  <a:pt x="86821" y="32692"/>
                  <a:pt x="87202" y="32692"/>
                </a:cubicBezTo>
                <a:lnTo>
                  <a:pt x="87202" y="101"/>
                </a:lnTo>
                <a:lnTo>
                  <a:pt x="19621" y="101"/>
                </a:lnTo>
                <a:cubicBezTo>
                  <a:pt x="19621" y="115"/>
                  <a:pt x="19283" y="121"/>
                  <a:pt x="18696" y="121"/>
                </a:cubicBezTo>
                <a:cubicBezTo>
                  <a:pt x="16036" y="121"/>
                  <a:pt x="8257" y="0"/>
                  <a:pt x="36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8"/>
          <p:cNvSpPr/>
          <p:nvPr/>
        </p:nvSpPr>
        <p:spPr>
          <a:xfrm rot="10800000">
            <a:off x="-60650" y="3150012"/>
            <a:ext cx="3092475" cy="2058663"/>
          </a:xfrm>
          <a:custGeom>
            <a:avLst/>
            <a:gdLst/>
            <a:ahLst/>
            <a:cxnLst/>
            <a:rect l="l" t="t" r="r" b="b"/>
            <a:pathLst>
              <a:path w="72555" h="53618" extrusionOk="0">
                <a:moveTo>
                  <a:pt x="0" y="0"/>
                </a:moveTo>
                <a:cubicBezTo>
                  <a:pt x="0" y="0"/>
                  <a:pt x="1155" y="16566"/>
                  <a:pt x="11277" y="19088"/>
                </a:cubicBezTo>
                <a:cubicBezTo>
                  <a:pt x="13672" y="19684"/>
                  <a:pt x="15717" y="19846"/>
                  <a:pt x="17508" y="19846"/>
                </a:cubicBezTo>
                <a:cubicBezTo>
                  <a:pt x="19649" y="19846"/>
                  <a:pt x="21427" y="19614"/>
                  <a:pt x="23005" y="19614"/>
                </a:cubicBezTo>
                <a:cubicBezTo>
                  <a:pt x="25699" y="19614"/>
                  <a:pt x="27809" y="20290"/>
                  <a:pt x="30153" y="23952"/>
                </a:cubicBezTo>
                <a:cubicBezTo>
                  <a:pt x="35016" y="31551"/>
                  <a:pt x="36201" y="38542"/>
                  <a:pt x="49636" y="39909"/>
                </a:cubicBezTo>
                <a:cubicBezTo>
                  <a:pt x="63102" y="41277"/>
                  <a:pt x="65047" y="41642"/>
                  <a:pt x="66202" y="47691"/>
                </a:cubicBezTo>
                <a:cubicBezTo>
                  <a:pt x="67342" y="53506"/>
                  <a:pt x="72161" y="53618"/>
                  <a:pt x="72532" y="53618"/>
                </a:cubicBezTo>
                <a:cubicBezTo>
                  <a:pt x="72547" y="53618"/>
                  <a:pt x="72555" y="53618"/>
                  <a:pt x="72555" y="53618"/>
                </a:cubicBezTo>
                <a:lnTo>
                  <a:pt x="725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5" name="Google Shape;465;p18"/>
          <p:cNvGrpSpPr/>
          <p:nvPr/>
        </p:nvGrpSpPr>
        <p:grpSpPr>
          <a:xfrm rot="10800000">
            <a:off x="7276025" y="34101"/>
            <a:ext cx="2037002" cy="1001790"/>
            <a:chOff x="1507900" y="767750"/>
            <a:chExt cx="1418525" cy="697625"/>
          </a:xfrm>
        </p:grpSpPr>
        <p:sp>
          <p:nvSpPr>
            <p:cNvPr id="466" name="Google Shape;466;p18"/>
            <p:cNvSpPr/>
            <p:nvPr/>
          </p:nvSpPr>
          <p:spPr>
            <a:xfrm>
              <a:off x="1509425" y="1070925"/>
              <a:ext cx="1132750" cy="279725"/>
            </a:xfrm>
            <a:custGeom>
              <a:avLst/>
              <a:gdLst/>
              <a:ahLst/>
              <a:cxnLst/>
              <a:rect l="l" t="t" r="r" b="b"/>
              <a:pathLst>
                <a:path w="45310" h="11189" extrusionOk="0">
                  <a:moveTo>
                    <a:pt x="45016" y="1"/>
                  </a:moveTo>
                  <a:cubicBezTo>
                    <a:pt x="45006" y="1"/>
                    <a:pt x="44996" y="1"/>
                    <a:pt x="44986" y="3"/>
                  </a:cubicBezTo>
                  <a:cubicBezTo>
                    <a:pt x="37873" y="1218"/>
                    <a:pt x="30791" y="2404"/>
                    <a:pt x="23709" y="3620"/>
                  </a:cubicBezTo>
                  <a:cubicBezTo>
                    <a:pt x="16626" y="4775"/>
                    <a:pt x="9514" y="6051"/>
                    <a:pt x="2462" y="7176"/>
                  </a:cubicBezTo>
                  <a:cubicBezTo>
                    <a:pt x="1641" y="7297"/>
                    <a:pt x="821" y="7449"/>
                    <a:pt x="30" y="7571"/>
                  </a:cubicBezTo>
                  <a:lnTo>
                    <a:pt x="30" y="7936"/>
                  </a:lnTo>
                  <a:cubicBezTo>
                    <a:pt x="365" y="7905"/>
                    <a:pt x="699" y="7845"/>
                    <a:pt x="1033" y="7784"/>
                  </a:cubicBezTo>
                  <a:cubicBezTo>
                    <a:pt x="4620" y="7267"/>
                    <a:pt x="8146" y="6598"/>
                    <a:pt x="11733" y="5990"/>
                  </a:cubicBezTo>
                  <a:cubicBezTo>
                    <a:pt x="18815" y="4775"/>
                    <a:pt x="25958" y="3620"/>
                    <a:pt x="33071" y="2404"/>
                  </a:cubicBezTo>
                  <a:cubicBezTo>
                    <a:pt x="35289" y="2009"/>
                    <a:pt x="37478" y="1644"/>
                    <a:pt x="39727" y="1279"/>
                  </a:cubicBezTo>
                  <a:lnTo>
                    <a:pt x="39727" y="1279"/>
                  </a:lnTo>
                  <a:cubicBezTo>
                    <a:pt x="33770" y="2738"/>
                    <a:pt x="27842" y="4136"/>
                    <a:pt x="21855" y="5595"/>
                  </a:cubicBezTo>
                  <a:cubicBezTo>
                    <a:pt x="14529" y="7267"/>
                    <a:pt x="7234" y="9000"/>
                    <a:pt x="0" y="10763"/>
                  </a:cubicBezTo>
                  <a:lnTo>
                    <a:pt x="0" y="11188"/>
                  </a:lnTo>
                  <a:cubicBezTo>
                    <a:pt x="2979" y="10459"/>
                    <a:pt x="6018" y="9729"/>
                    <a:pt x="9028" y="9000"/>
                  </a:cubicBezTo>
                  <a:cubicBezTo>
                    <a:pt x="16718" y="7176"/>
                    <a:pt x="24377" y="5322"/>
                    <a:pt x="32067" y="3498"/>
                  </a:cubicBezTo>
                  <a:cubicBezTo>
                    <a:pt x="36384" y="2465"/>
                    <a:pt x="40730" y="1401"/>
                    <a:pt x="45077" y="367"/>
                  </a:cubicBezTo>
                  <a:cubicBezTo>
                    <a:pt x="45309" y="309"/>
                    <a:pt x="45236" y="1"/>
                    <a:pt x="4501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8"/>
            <p:cNvSpPr/>
            <p:nvPr/>
          </p:nvSpPr>
          <p:spPr>
            <a:xfrm>
              <a:off x="1509425" y="922750"/>
              <a:ext cx="1238375" cy="316175"/>
            </a:xfrm>
            <a:custGeom>
              <a:avLst/>
              <a:gdLst/>
              <a:ahLst/>
              <a:cxnLst/>
              <a:rect l="l" t="t" r="r" b="b"/>
              <a:pathLst>
                <a:path w="49535" h="12647" extrusionOk="0">
                  <a:moveTo>
                    <a:pt x="49215" y="0"/>
                  </a:moveTo>
                  <a:cubicBezTo>
                    <a:pt x="49204" y="0"/>
                    <a:pt x="49192" y="1"/>
                    <a:pt x="49180" y="2"/>
                  </a:cubicBezTo>
                  <a:cubicBezTo>
                    <a:pt x="41733" y="1249"/>
                    <a:pt x="34286" y="2556"/>
                    <a:pt x="26839" y="3802"/>
                  </a:cubicBezTo>
                  <a:cubicBezTo>
                    <a:pt x="23101" y="4440"/>
                    <a:pt x="19362" y="5048"/>
                    <a:pt x="15593" y="5686"/>
                  </a:cubicBezTo>
                  <a:cubicBezTo>
                    <a:pt x="11915" y="6294"/>
                    <a:pt x="8237" y="6993"/>
                    <a:pt x="4559" y="7571"/>
                  </a:cubicBezTo>
                  <a:cubicBezTo>
                    <a:pt x="3040" y="7784"/>
                    <a:pt x="1520" y="7966"/>
                    <a:pt x="30" y="8118"/>
                  </a:cubicBezTo>
                  <a:lnTo>
                    <a:pt x="30" y="8483"/>
                  </a:lnTo>
                  <a:cubicBezTo>
                    <a:pt x="1003" y="8392"/>
                    <a:pt x="2006" y="8240"/>
                    <a:pt x="3040" y="8118"/>
                  </a:cubicBezTo>
                  <a:cubicBezTo>
                    <a:pt x="6748" y="7632"/>
                    <a:pt x="10487" y="6902"/>
                    <a:pt x="14195" y="6294"/>
                  </a:cubicBezTo>
                  <a:cubicBezTo>
                    <a:pt x="21672" y="5048"/>
                    <a:pt x="29210" y="3771"/>
                    <a:pt x="36688" y="2495"/>
                  </a:cubicBezTo>
                  <a:cubicBezTo>
                    <a:pt x="39910" y="1978"/>
                    <a:pt x="43101" y="1401"/>
                    <a:pt x="46353" y="884"/>
                  </a:cubicBezTo>
                  <a:lnTo>
                    <a:pt x="46353" y="884"/>
                  </a:lnTo>
                  <a:cubicBezTo>
                    <a:pt x="39758" y="2860"/>
                    <a:pt x="33131" y="4714"/>
                    <a:pt x="26475" y="6385"/>
                  </a:cubicBezTo>
                  <a:cubicBezTo>
                    <a:pt x="18785" y="8331"/>
                    <a:pt x="11125" y="10033"/>
                    <a:pt x="3435" y="11553"/>
                  </a:cubicBezTo>
                  <a:cubicBezTo>
                    <a:pt x="2310" y="11765"/>
                    <a:pt x="1125" y="12009"/>
                    <a:pt x="0" y="12252"/>
                  </a:cubicBezTo>
                  <a:lnTo>
                    <a:pt x="0" y="12647"/>
                  </a:lnTo>
                  <a:cubicBezTo>
                    <a:pt x="4590" y="11765"/>
                    <a:pt x="9149" y="10823"/>
                    <a:pt x="13739" y="9851"/>
                  </a:cubicBezTo>
                  <a:cubicBezTo>
                    <a:pt x="21429" y="8118"/>
                    <a:pt x="29028" y="6233"/>
                    <a:pt x="36566" y="4136"/>
                  </a:cubicBezTo>
                  <a:cubicBezTo>
                    <a:pt x="40821" y="2951"/>
                    <a:pt x="45077" y="1705"/>
                    <a:pt x="49302" y="367"/>
                  </a:cubicBezTo>
                  <a:cubicBezTo>
                    <a:pt x="49534" y="309"/>
                    <a:pt x="49461" y="0"/>
                    <a:pt x="4921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8"/>
            <p:cNvSpPr/>
            <p:nvPr/>
          </p:nvSpPr>
          <p:spPr>
            <a:xfrm>
              <a:off x="1507900" y="1219875"/>
              <a:ext cx="845525" cy="245500"/>
            </a:xfrm>
            <a:custGeom>
              <a:avLst/>
              <a:gdLst/>
              <a:ahLst/>
              <a:cxnLst/>
              <a:rect l="l" t="t" r="r" b="b"/>
              <a:pathLst>
                <a:path w="33821" h="9820" extrusionOk="0">
                  <a:moveTo>
                    <a:pt x="33527" y="0"/>
                  </a:moveTo>
                  <a:cubicBezTo>
                    <a:pt x="33517" y="0"/>
                    <a:pt x="33507" y="1"/>
                    <a:pt x="33496" y="2"/>
                  </a:cubicBezTo>
                  <a:cubicBezTo>
                    <a:pt x="27296" y="1066"/>
                    <a:pt x="21064" y="2130"/>
                    <a:pt x="14864" y="3194"/>
                  </a:cubicBezTo>
                  <a:cubicBezTo>
                    <a:pt x="9909" y="4045"/>
                    <a:pt x="4985" y="4926"/>
                    <a:pt x="31" y="5747"/>
                  </a:cubicBezTo>
                  <a:lnTo>
                    <a:pt x="31" y="6142"/>
                  </a:lnTo>
                  <a:cubicBezTo>
                    <a:pt x="1520" y="5868"/>
                    <a:pt x="3040" y="5595"/>
                    <a:pt x="4529" y="5382"/>
                  </a:cubicBezTo>
                  <a:lnTo>
                    <a:pt x="23101" y="2191"/>
                  </a:lnTo>
                  <a:cubicBezTo>
                    <a:pt x="25137" y="1826"/>
                    <a:pt x="27144" y="1491"/>
                    <a:pt x="29119" y="1157"/>
                  </a:cubicBezTo>
                  <a:lnTo>
                    <a:pt x="29119" y="1157"/>
                  </a:lnTo>
                  <a:cubicBezTo>
                    <a:pt x="24438" y="2373"/>
                    <a:pt x="19818" y="3619"/>
                    <a:pt x="15168" y="4957"/>
                  </a:cubicBezTo>
                  <a:cubicBezTo>
                    <a:pt x="10122" y="6385"/>
                    <a:pt x="5076" y="7874"/>
                    <a:pt x="0" y="9394"/>
                  </a:cubicBezTo>
                  <a:lnTo>
                    <a:pt x="0" y="9820"/>
                  </a:lnTo>
                  <a:cubicBezTo>
                    <a:pt x="1672" y="9333"/>
                    <a:pt x="3344" y="8786"/>
                    <a:pt x="5016" y="8300"/>
                  </a:cubicBezTo>
                  <a:cubicBezTo>
                    <a:pt x="11095" y="6476"/>
                    <a:pt x="17174" y="4774"/>
                    <a:pt x="23314" y="3102"/>
                  </a:cubicBezTo>
                  <a:cubicBezTo>
                    <a:pt x="26718" y="2191"/>
                    <a:pt x="30183" y="1279"/>
                    <a:pt x="33587" y="397"/>
                  </a:cubicBezTo>
                  <a:cubicBezTo>
                    <a:pt x="33820" y="310"/>
                    <a:pt x="33747" y="0"/>
                    <a:pt x="3352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8"/>
            <p:cNvSpPr/>
            <p:nvPr/>
          </p:nvSpPr>
          <p:spPr>
            <a:xfrm>
              <a:off x="1509425" y="767750"/>
              <a:ext cx="1417000" cy="328325"/>
            </a:xfrm>
            <a:custGeom>
              <a:avLst/>
              <a:gdLst/>
              <a:ahLst/>
              <a:cxnLst/>
              <a:rect l="l" t="t" r="r" b="b"/>
              <a:pathLst>
                <a:path w="56680" h="13133" extrusionOk="0">
                  <a:moveTo>
                    <a:pt x="56350" y="0"/>
                  </a:moveTo>
                  <a:cubicBezTo>
                    <a:pt x="56341" y="0"/>
                    <a:pt x="56332" y="1"/>
                    <a:pt x="56323" y="2"/>
                  </a:cubicBezTo>
                  <a:cubicBezTo>
                    <a:pt x="48056" y="1430"/>
                    <a:pt x="39758" y="2737"/>
                    <a:pt x="31490" y="3953"/>
                  </a:cubicBezTo>
                  <a:cubicBezTo>
                    <a:pt x="23192" y="5169"/>
                    <a:pt x="14924" y="6324"/>
                    <a:pt x="6596" y="7357"/>
                  </a:cubicBezTo>
                  <a:lnTo>
                    <a:pt x="0" y="8148"/>
                  </a:lnTo>
                  <a:lnTo>
                    <a:pt x="0" y="8452"/>
                  </a:lnTo>
                  <a:cubicBezTo>
                    <a:pt x="5866" y="7753"/>
                    <a:pt x="11763" y="7084"/>
                    <a:pt x="17630" y="6294"/>
                  </a:cubicBezTo>
                  <a:cubicBezTo>
                    <a:pt x="25928" y="5169"/>
                    <a:pt x="34226" y="4014"/>
                    <a:pt x="42493" y="2707"/>
                  </a:cubicBezTo>
                  <a:cubicBezTo>
                    <a:pt x="45229" y="2281"/>
                    <a:pt x="48025" y="1825"/>
                    <a:pt x="50761" y="1369"/>
                  </a:cubicBezTo>
                  <a:lnTo>
                    <a:pt x="50761" y="1369"/>
                  </a:lnTo>
                  <a:cubicBezTo>
                    <a:pt x="44256" y="2950"/>
                    <a:pt x="37721" y="4500"/>
                    <a:pt x="31186" y="5990"/>
                  </a:cubicBezTo>
                  <a:cubicBezTo>
                    <a:pt x="22827" y="7874"/>
                    <a:pt x="14468" y="9698"/>
                    <a:pt x="6079" y="11461"/>
                  </a:cubicBezTo>
                  <a:cubicBezTo>
                    <a:pt x="4043" y="11856"/>
                    <a:pt x="2006" y="12281"/>
                    <a:pt x="0" y="12707"/>
                  </a:cubicBezTo>
                  <a:lnTo>
                    <a:pt x="0" y="13133"/>
                  </a:lnTo>
                  <a:cubicBezTo>
                    <a:pt x="5775" y="11947"/>
                    <a:pt x="11490" y="10731"/>
                    <a:pt x="17234" y="9485"/>
                  </a:cubicBezTo>
                  <a:cubicBezTo>
                    <a:pt x="25593" y="7661"/>
                    <a:pt x="33952" y="5746"/>
                    <a:pt x="42311" y="3801"/>
                  </a:cubicBezTo>
                  <a:cubicBezTo>
                    <a:pt x="47022" y="2707"/>
                    <a:pt x="51734" y="1613"/>
                    <a:pt x="56445" y="458"/>
                  </a:cubicBezTo>
                  <a:cubicBezTo>
                    <a:pt x="56679" y="370"/>
                    <a:pt x="56575" y="0"/>
                    <a:pt x="5635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 name="Google Shape;470;p18"/>
          <p:cNvGrpSpPr/>
          <p:nvPr/>
        </p:nvGrpSpPr>
        <p:grpSpPr>
          <a:xfrm>
            <a:off x="-374607" y="4148761"/>
            <a:ext cx="2828378" cy="1131872"/>
            <a:chOff x="618050" y="2914475"/>
            <a:chExt cx="1629250" cy="652000"/>
          </a:xfrm>
        </p:grpSpPr>
        <p:sp>
          <p:nvSpPr>
            <p:cNvPr id="471" name="Google Shape;471;p18"/>
            <p:cNvSpPr/>
            <p:nvPr/>
          </p:nvSpPr>
          <p:spPr>
            <a:xfrm>
              <a:off x="618050" y="3024650"/>
              <a:ext cx="1500825" cy="539550"/>
            </a:xfrm>
            <a:custGeom>
              <a:avLst/>
              <a:gdLst/>
              <a:ahLst/>
              <a:cxnLst/>
              <a:rect l="l" t="t" r="r" b="b"/>
              <a:pathLst>
                <a:path w="60033" h="21582" fill="none" extrusionOk="0">
                  <a:moveTo>
                    <a:pt x="1" y="12463"/>
                  </a:moveTo>
                  <a:cubicBezTo>
                    <a:pt x="2676" y="8754"/>
                    <a:pt x="6688" y="5897"/>
                    <a:pt x="10609" y="3952"/>
                  </a:cubicBezTo>
                  <a:cubicBezTo>
                    <a:pt x="15168" y="1733"/>
                    <a:pt x="20153" y="1"/>
                    <a:pt x="25229" y="92"/>
                  </a:cubicBezTo>
                  <a:cubicBezTo>
                    <a:pt x="27813" y="122"/>
                    <a:pt x="30275" y="274"/>
                    <a:pt x="32798" y="1034"/>
                  </a:cubicBezTo>
                  <a:cubicBezTo>
                    <a:pt x="35047" y="1672"/>
                    <a:pt x="37084" y="2797"/>
                    <a:pt x="39211" y="3739"/>
                  </a:cubicBezTo>
                  <a:cubicBezTo>
                    <a:pt x="43132" y="5563"/>
                    <a:pt x="46354" y="8633"/>
                    <a:pt x="49515" y="11520"/>
                  </a:cubicBezTo>
                  <a:cubicBezTo>
                    <a:pt x="53072" y="14834"/>
                    <a:pt x="56506" y="18299"/>
                    <a:pt x="60032" y="21581"/>
                  </a:cubicBezTo>
                </a:path>
              </a:pathLst>
            </a:custGeom>
            <a:noFill/>
            <a:ln w="174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8"/>
            <p:cNvSpPr/>
            <p:nvPr/>
          </p:nvSpPr>
          <p:spPr>
            <a:xfrm>
              <a:off x="618050" y="2914475"/>
              <a:ext cx="1629250" cy="652000"/>
            </a:xfrm>
            <a:custGeom>
              <a:avLst/>
              <a:gdLst/>
              <a:ahLst/>
              <a:cxnLst/>
              <a:rect l="l" t="t" r="r" b="b"/>
              <a:pathLst>
                <a:path w="65170" h="26080" fill="none" extrusionOk="0">
                  <a:moveTo>
                    <a:pt x="1" y="10243"/>
                  </a:moveTo>
                  <a:cubicBezTo>
                    <a:pt x="2159" y="8298"/>
                    <a:pt x="4499" y="6383"/>
                    <a:pt x="7113" y="5107"/>
                  </a:cubicBezTo>
                  <a:cubicBezTo>
                    <a:pt x="8360" y="4499"/>
                    <a:pt x="9606" y="3830"/>
                    <a:pt x="10913" y="3283"/>
                  </a:cubicBezTo>
                  <a:cubicBezTo>
                    <a:pt x="12281" y="2675"/>
                    <a:pt x="13709" y="2280"/>
                    <a:pt x="15138" y="1794"/>
                  </a:cubicBezTo>
                  <a:cubicBezTo>
                    <a:pt x="17813" y="790"/>
                    <a:pt x="20792" y="456"/>
                    <a:pt x="23618" y="243"/>
                  </a:cubicBezTo>
                  <a:cubicBezTo>
                    <a:pt x="26597" y="0"/>
                    <a:pt x="29454" y="669"/>
                    <a:pt x="32281" y="1307"/>
                  </a:cubicBezTo>
                  <a:cubicBezTo>
                    <a:pt x="32737" y="1429"/>
                    <a:pt x="32980" y="1733"/>
                    <a:pt x="33406" y="1824"/>
                  </a:cubicBezTo>
                  <a:cubicBezTo>
                    <a:pt x="33831" y="1976"/>
                    <a:pt x="34257" y="2067"/>
                    <a:pt x="34682" y="2219"/>
                  </a:cubicBezTo>
                  <a:cubicBezTo>
                    <a:pt x="35473" y="2432"/>
                    <a:pt x="36293" y="2705"/>
                    <a:pt x="37084" y="2979"/>
                  </a:cubicBezTo>
                  <a:cubicBezTo>
                    <a:pt x="38786" y="3587"/>
                    <a:pt x="40427" y="4377"/>
                    <a:pt x="41977" y="5289"/>
                  </a:cubicBezTo>
                  <a:cubicBezTo>
                    <a:pt x="46202" y="7751"/>
                    <a:pt x="50245" y="10912"/>
                    <a:pt x="53497" y="14560"/>
                  </a:cubicBezTo>
                  <a:cubicBezTo>
                    <a:pt x="57175" y="18663"/>
                    <a:pt x="60367" y="23162"/>
                    <a:pt x="65169" y="26080"/>
                  </a:cubicBezTo>
                </a:path>
              </a:pathLst>
            </a:custGeom>
            <a:noFill/>
            <a:ln w="174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8"/>
            <p:cNvSpPr/>
            <p:nvPr/>
          </p:nvSpPr>
          <p:spPr>
            <a:xfrm>
              <a:off x="618050" y="3156875"/>
              <a:ext cx="1246250" cy="408850"/>
            </a:xfrm>
            <a:custGeom>
              <a:avLst/>
              <a:gdLst/>
              <a:ahLst/>
              <a:cxnLst/>
              <a:rect l="l" t="t" r="r" b="b"/>
              <a:pathLst>
                <a:path w="49850" h="16354" fill="none" extrusionOk="0">
                  <a:moveTo>
                    <a:pt x="1" y="12250"/>
                  </a:moveTo>
                  <a:cubicBezTo>
                    <a:pt x="5806" y="7417"/>
                    <a:pt x="12342" y="2827"/>
                    <a:pt x="19849" y="973"/>
                  </a:cubicBezTo>
                  <a:cubicBezTo>
                    <a:pt x="23406" y="122"/>
                    <a:pt x="27175" y="0"/>
                    <a:pt x="30792" y="851"/>
                  </a:cubicBezTo>
                  <a:cubicBezTo>
                    <a:pt x="34622" y="1703"/>
                    <a:pt x="37844" y="4073"/>
                    <a:pt x="40853" y="6535"/>
                  </a:cubicBezTo>
                  <a:cubicBezTo>
                    <a:pt x="42494" y="7873"/>
                    <a:pt x="44135" y="9301"/>
                    <a:pt x="45321" y="11034"/>
                  </a:cubicBezTo>
                  <a:cubicBezTo>
                    <a:pt x="45625" y="11429"/>
                    <a:pt x="46142" y="11824"/>
                    <a:pt x="46476" y="12250"/>
                  </a:cubicBezTo>
                  <a:cubicBezTo>
                    <a:pt x="46841" y="12645"/>
                    <a:pt x="47266" y="13101"/>
                    <a:pt x="47601" y="13526"/>
                  </a:cubicBezTo>
                  <a:cubicBezTo>
                    <a:pt x="48421" y="14438"/>
                    <a:pt x="49120" y="15381"/>
                    <a:pt x="49850" y="16323"/>
                  </a:cubicBezTo>
                  <a:moveTo>
                    <a:pt x="1" y="16080"/>
                  </a:moveTo>
                  <a:cubicBezTo>
                    <a:pt x="5290" y="11885"/>
                    <a:pt x="11186" y="7751"/>
                    <a:pt x="17722" y="5745"/>
                  </a:cubicBezTo>
                  <a:cubicBezTo>
                    <a:pt x="21065" y="4712"/>
                    <a:pt x="24591" y="4286"/>
                    <a:pt x="28086" y="4864"/>
                  </a:cubicBezTo>
                  <a:cubicBezTo>
                    <a:pt x="31217" y="5411"/>
                    <a:pt x="33922" y="6931"/>
                    <a:pt x="36354" y="8937"/>
                  </a:cubicBezTo>
                  <a:cubicBezTo>
                    <a:pt x="37692" y="10031"/>
                    <a:pt x="38907" y="11216"/>
                    <a:pt x="40123" y="12432"/>
                  </a:cubicBezTo>
                  <a:cubicBezTo>
                    <a:pt x="41339" y="13648"/>
                    <a:pt x="42524" y="15077"/>
                    <a:pt x="43588" y="16353"/>
                  </a:cubicBezTo>
                </a:path>
              </a:pathLst>
            </a:custGeom>
            <a:noFill/>
            <a:ln w="174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18"/>
          <p:cNvGrpSpPr/>
          <p:nvPr/>
        </p:nvGrpSpPr>
        <p:grpSpPr>
          <a:xfrm>
            <a:off x="168935" y="3204583"/>
            <a:ext cx="918012" cy="841778"/>
            <a:chOff x="1723275" y="2626350"/>
            <a:chExt cx="604950" cy="554750"/>
          </a:xfrm>
        </p:grpSpPr>
        <p:sp>
          <p:nvSpPr>
            <p:cNvPr id="475" name="Google Shape;475;p18"/>
            <p:cNvSpPr/>
            <p:nvPr/>
          </p:nvSpPr>
          <p:spPr>
            <a:xfrm>
              <a:off x="1775050" y="2681250"/>
              <a:ext cx="104925" cy="118125"/>
            </a:xfrm>
            <a:custGeom>
              <a:avLst/>
              <a:gdLst/>
              <a:ahLst/>
              <a:cxnLst/>
              <a:rect l="l" t="t" r="r" b="b"/>
              <a:pathLst>
                <a:path w="4197" h="4725" extrusionOk="0">
                  <a:moveTo>
                    <a:pt x="2608" y="1"/>
                  </a:moveTo>
                  <a:cubicBezTo>
                    <a:pt x="2068" y="1"/>
                    <a:pt x="1591" y="308"/>
                    <a:pt x="1199" y="700"/>
                  </a:cubicBezTo>
                  <a:cubicBezTo>
                    <a:pt x="872" y="1082"/>
                    <a:pt x="545" y="1463"/>
                    <a:pt x="327" y="1954"/>
                  </a:cubicBezTo>
                  <a:cubicBezTo>
                    <a:pt x="0" y="2771"/>
                    <a:pt x="327" y="3534"/>
                    <a:pt x="818" y="4188"/>
                  </a:cubicBezTo>
                  <a:cubicBezTo>
                    <a:pt x="1059" y="4589"/>
                    <a:pt x="1447" y="4725"/>
                    <a:pt x="1853" y="4725"/>
                  </a:cubicBezTo>
                  <a:cubicBezTo>
                    <a:pt x="1998" y="4725"/>
                    <a:pt x="2146" y="4707"/>
                    <a:pt x="2289" y="4679"/>
                  </a:cubicBezTo>
                  <a:cubicBezTo>
                    <a:pt x="3270" y="4461"/>
                    <a:pt x="4142" y="3262"/>
                    <a:pt x="4197" y="2281"/>
                  </a:cubicBezTo>
                  <a:cubicBezTo>
                    <a:pt x="4197" y="1354"/>
                    <a:pt x="3870" y="482"/>
                    <a:pt x="3270" y="155"/>
                  </a:cubicBezTo>
                  <a:cubicBezTo>
                    <a:pt x="3041" y="48"/>
                    <a:pt x="2820" y="1"/>
                    <a:pt x="26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8"/>
            <p:cNvSpPr/>
            <p:nvPr/>
          </p:nvSpPr>
          <p:spPr>
            <a:xfrm>
              <a:off x="2001225" y="2626350"/>
              <a:ext cx="104950" cy="106475"/>
            </a:xfrm>
            <a:custGeom>
              <a:avLst/>
              <a:gdLst/>
              <a:ahLst/>
              <a:cxnLst/>
              <a:rect l="l" t="t" r="r" b="b"/>
              <a:pathLst>
                <a:path w="4198" h="4259" extrusionOk="0">
                  <a:moveTo>
                    <a:pt x="2156" y="1"/>
                  </a:moveTo>
                  <a:cubicBezTo>
                    <a:pt x="1108" y="1"/>
                    <a:pt x="53" y="1197"/>
                    <a:pt x="1" y="2242"/>
                  </a:cubicBezTo>
                  <a:cubicBezTo>
                    <a:pt x="1" y="3387"/>
                    <a:pt x="764" y="4259"/>
                    <a:pt x="1799" y="4259"/>
                  </a:cubicBezTo>
                  <a:cubicBezTo>
                    <a:pt x="3053" y="4259"/>
                    <a:pt x="4143" y="3332"/>
                    <a:pt x="4143" y="2079"/>
                  </a:cubicBezTo>
                  <a:cubicBezTo>
                    <a:pt x="4197" y="1098"/>
                    <a:pt x="3271" y="8"/>
                    <a:pt x="2290" y="8"/>
                  </a:cubicBezTo>
                  <a:cubicBezTo>
                    <a:pt x="2245" y="3"/>
                    <a:pt x="2200" y="1"/>
                    <a:pt x="21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8"/>
            <p:cNvSpPr/>
            <p:nvPr/>
          </p:nvSpPr>
          <p:spPr>
            <a:xfrm>
              <a:off x="1723275" y="2900525"/>
              <a:ext cx="102200" cy="101475"/>
            </a:xfrm>
            <a:custGeom>
              <a:avLst/>
              <a:gdLst/>
              <a:ahLst/>
              <a:cxnLst/>
              <a:rect l="l" t="t" r="r" b="b"/>
              <a:pathLst>
                <a:path w="4088" h="4059" extrusionOk="0">
                  <a:moveTo>
                    <a:pt x="1923" y="0"/>
                  </a:moveTo>
                  <a:cubicBezTo>
                    <a:pt x="1724" y="0"/>
                    <a:pt x="1518" y="34"/>
                    <a:pt x="1308" y="104"/>
                  </a:cubicBezTo>
                  <a:cubicBezTo>
                    <a:pt x="545" y="377"/>
                    <a:pt x="55" y="1085"/>
                    <a:pt x="55" y="1957"/>
                  </a:cubicBezTo>
                  <a:cubicBezTo>
                    <a:pt x="55" y="2012"/>
                    <a:pt x="0" y="2175"/>
                    <a:pt x="0" y="2230"/>
                  </a:cubicBezTo>
                  <a:cubicBezTo>
                    <a:pt x="273" y="2666"/>
                    <a:pt x="491" y="3102"/>
                    <a:pt x="763" y="3538"/>
                  </a:cubicBezTo>
                  <a:cubicBezTo>
                    <a:pt x="1015" y="3904"/>
                    <a:pt x="1430" y="4059"/>
                    <a:pt x="1855" y="4059"/>
                  </a:cubicBezTo>
                  <a:cubicBezTo>
                    <a:pt x="2442" y="4059"/>
                    <a:pt x="3049" y="3763"/>
                    <a:pt x="3270" y="3320"/>
                  </a:cubicBezTo>
                  <a:cubicBezTo>
                    <a:pt x="3597" y="2666"/>
                    <a:pt x="4088" y="1903"/>
                    <a:pt x="3706" y="1085"/>
                  </a:cubicBezTo>
                  <a:cubicBezTo>
                    <a:pt x="3543" y="1031"/>
                    <a:pt x="3488" y="867"/>
                    <a:pt x="3379" y="813"/>
                  </a:cubicBezTo>
                  <a:cubicBezTo>
                    <a:pt x="3015" y="286"/>
                    <a:pt x="2500" y="0"/>
                    <a:pt x="19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8"/>
            <p:cNvSpPr/>
            <p:nvPr/>
          </p:nvSpPr>
          <p:spPr>
            <a:xfrm>
              <a:off x="2232850" y="2787300"/>
              <a:ext cx="95375" cy="94100"/>
            </a:xfrm>
            <a:custGeom>
              <a:avLst/>
              <a:gdLst/>
              <a:ahLst/>
              <a:cxnLst/>
              <a:rect l="l" t="t" r="r" b="b"/>
              <a:pathLst>
                <a:path w="3815" h="3764" extrusionOk="0">
                  <a:moveTo>
                    <a:pt x="1963" y="1"/>
                  </a:moveTo>
                  <a:cubicBezTo>
                    <a:pt x="1036" y="1"/>
                    <a:pt x="1" y="982"/>
                    <a:pt x="1" y="1908"/>
                  </a:cubicBezTo>
                  <a:cubicBezTo>
                    <a:pt x="1" y="2889"/>
                    <a:pt x="818" y="3761"/>
                    <a:pt x="1745" y="3761"/>
                  </a:cubicBezTo>
                  <a:cubicBezTo>
                    <a:pt x="1777" y="3763"/>
                    <a:pt x="1810" y="3764"/>
                    <a:pt x="1842" y="3764"/>
                  </a:cubicBezTo>
                  <a:cubicBezTo>
                    <a:pt x="2892" y="3764"/>
                    <a:pt x="3814" y="2911"/>
                    <a:pt x="3761" y="1854"/>
                  </a:cubicBezTo>
                  <a:cubicBezTo>
                    <a:pt x="3761" y="764"/>
                    <a:pt x="2944" y="1"/>
                    <a:pt x="19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8"/>
            <p:cNvSpPr/>
            <p:nvPr/>
          </p:nvSpPr>
          <p:spPr>
            <a:xfrm>
              <a:off x="1991700" y="2929000"/>
              <a:ext cx="99475" cy="97075"/>
            </a:xfrm>
            <a:custGeom>
              <a:avLst/>
              <a:gdLst/>
              <a:ahLst/>
              <a:cxnLst/>
              <a:rect l="l" t="t" r="r" b="b"/>
              <a:pathLst>
                <a:path w="3979" h="3883" extrusionOk="0">
                  <a:moveTo>
                    <a:pt x="1526" y="1"/>
                  </a:moveTo>
                  <a:cubicBezTo>
                    <a:pt x="1254" y="273"/>
                    <a:pt x="872" y="491"/>
                    <a:pt x="600" y="818"/>
                  </a:cubicBezTo>
                  <a:cubicBezTo>
                    <a:pt x="0" y="1418"/>
                    <a:pt x="0" y="2181"/>
                    <a:pt x="327" y="2944"/>
                  </a:cubicBezTo>
                  <a:cubicBezTo>
                    <a:pt x="600" y="3598"/>
                    <a:pt x="1145" y="3816"/>
                    <a:pt x="1799" y="3870"/>
                  </a:cubicBezTo>
                  <a:cubicBezTo>
                    <a:pt x="1855" y="3878"/>
                    <a:pt x="1912" y="3882"/>
                    <a:pt x="1970" y="3882"/>
                  </a:cubicBezTo>
                  <a:cubicBezTo>
                    <a:pt x="2695" y="3882"/>
                    <a:pt x="3508" y="3273"/>
                    <a:pt x="3761" y="2617"/>
                  </a:cubicBezTo>
                  <a:cubicBezTo>
                    <a:pt x="3979" y="1908"/>
                    <a:pt x="3761" y="1254"/>
                    <a:pt x="3107" y="600"/>
                  </a:cubicBezTo>
                  <a:cubicBezTo>
                    <a:pt x="2834" y="328"/>
                    <a:pt x="2562" y="219"/>
                    <a:pt x="2289" y="1"/>
                  </a:cubicBezTo>
                  <a:cubicBezTo>
                    <a:pt x="2180" y="28"/>
                    <a:pt x="2058" y="42"/>
                    <a:pt x="1928" y="42"/>
                  </a:cubicBezTo>
                  <a:cubicBezTo>
                    <a:pt x="1799" y="42"/>
                    <a:pt x="1662" y="28"/>
                    <a:pt x="15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8"/>
            <p:cNvSpPr/>
            <p:nvPr/>
          </p:nvSpPr>
          <p:spPr>
            <a:xfrm>
              <a:off x="1864975" y="2860825"/>
              <a:ext cx="87225" cy="95600"/>
            </a:xfrm>
            <a:custGeom>
              <a:avLst/>
              <a:gdLst/>
              <a:ahLst/>
              <a:cxnLst/>
              <a:rect l="l" t="t" r="r" b="b"/>
              <a:pathLst>
                <a:path w="3489" h="3824" extrusionOk="0">
                  <a:moveTo>
                    <a:pt x="1919" y="0"/>
                  </a:moveTo>
                  <a:cubicBezTo>
                    <a:pt x="982" y="0"/>
                    <a:pt x="213" y="748"/>
                    <a:pt x="55" y="1801"/>
                  </a:cubicBezTo>
                  <a:cubicBezTo>
                    <a:pt x="0" y="2074"/>
                    <a:pt x="55" y="2401"/>
                    <a:pt x="55" y="2728"/>
                  </a:cubicBezTo>
                  <a:cubicBezTo>
                    <a:pt x="410" y="3488"/>
                    <a:pt x="1046" y="3824"/>
                    <a:pt x="1922" y="3824"/>
                  </a:cubicBezTo>
                  <a:cubicBezTo>
                    <a:pt x="1989" y="3824"/>
                    <a:pt x="2057" y="3822"/>
                    <a:pt x="2126" y="3818"/>
                  </a:cubicBezTo>
                  <a:cubicBezTo>
                    <a:pt x="3053" y="3763"/>
                    <a:pt x="3053" y="2946"/>
                    <a:pt x="3380" y="2401"/>
                  </a:cubicBezTo>
                  <a:cubicBezTo>
                    <a:pt x="3380" y="2183"/>
                    <a:pt x="3380" y="1965"/>
                    <a:pt x="3489" y="1910"/>
                  </a:cubicBezTo>
                  <a:cubicBezTo>
                    <a:pt x="3380" y="711"/>
                    <a:pt x="2944" y="57"/>
                    <a:pt x="2017" y="3"/>
                  </a:cubicBezTo>
                  <a:cubicBezTo>
                    <a:pt x="1984" y="1"/>
                    <a:pt x="1951" y="0"/>
                    <a:pt x="19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8"/>
            <p:cNvSpPr/>
            <p:nvPr/>
          </p:nvSpPr>
          <p:spPr>
            <a:xfrm>
              <a:off x="2112950" y="2846000"/>
              <a:ext cx="98125" cy="90425"/>
            </a:xfrm>
            <a:custGeom>
              <a:avLst/>
              <a:gdLst/>
              <a:ahLst/>
              <a:cxnLst/>
              <a:rect l="l" t="t" r="r" b="b"/>
              <a:pathLst>
                <a:path w="3925" h="3617" extrusionOk="0">
                  <a:moveTo>
                    <a:pt x="2133" y="1"/>
                  </a:moveTo>
                  <a:cubicBezTo>
                    <a:pt x="1895" y="1"/>
                    <a:pt x="1642" y="76"/>
                    <a:pt x="1363" y="269"/>
                  </a:cubicBezTo>
                  <a:cubicBezTo>
                    <a:pt x="219" y="1032"/>
                    <a:pt x="1" y="1631"/>
                    <a:pt x="546" y="3157"/>
                  </a:cubicBezTo>
                  <a:cubicBezTo>
                    <a:pt x="948" y="3459"/>
                    <a:pt x="1351" y="3617"/>
                    <a:pt x="1779" y="3617"/>
                  </a:cubicBezTo>
                  <a:cubicBezTo>
                    <a:pt x="2047" y="3617"/>
                    <a:pt x="2324" y="3555"/>
                    <a:pt x="2617" y="3430"/>
                  </a:cubicBezTo>
                  <a:cubicBezTo>
                    <a:pt x="2944" y="2994"/>
                    <a:pt x="3434" y="2558"/>
                    <a:pt x="3652" y="2013"/>
                  </a:cubicBezTo>
                  <a:cubicBezTo>
                    <a:pt x="3925" y="1413"/>
                    <a:pt x="3707" y="814"/>
                    <a:pt x="3162" y="378"/>
                  </a:cubicBezTo>
                  <a:cubicBezTo>
                    <a:pt x="2831" y="179"/>
                    <a:pt x="2500" y="1"/>
                    <a:pt x="2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8"/>
            <p:cNvSpPr/>
            <p:nvPr/>
          </p:nvSpPr>
          <p:spPr>
            <a:xfrm>
              <a:off x="1987600" y="2787300"/>
              <a:ext cx="88600" cy="81775"/>
            </a:xfrm>
            <a:custGeom>
              <a:avLst/>
              <a:gdLst/>
              <a:ahLst/>
              <a:cxnLst/>
              <a:rect l="l" t="t" r="r" b="b"/>
              <a:pathLst>
                <a:path w="3544" h="3271" extrusionOk="0">
                  <a:moveTo>
                    <a:pt x="1963" y="1"/>
                  </a:moveTo>
                  <a:cubicBezTo>
                    <a:pt x="927" y="1"/>
                    <a:pt x="1" y="927"/>
                    <a:pt x="55" y="1854"/>
                  </a:cubicBezTo>
                  <a:cubicBezTo>
                    <a:pt x="55" y="2617"/>
                    <a:pt x="873" y="3271"/>
                    <a:pt x="1690" y="3271"/>
                  </a:cubicBezTo>
                  <a:cubicBezTo>
                    <a:pt x="2671" y="3271"/>
                    <a:pt x="3489" y="2562"/>
                    <a:pt x="3489" y="1636"/>
                  </a:cubicBezTo>
                  <a:cubicBezTo>
                    <a:pt x="3543" y="764"/>
                    <a:pt x="2835" y="1"/>
                    <a:pt x="19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8"/>
            <p:cNvSpPr/>
            <p:nvPr/>
          </p:nvSpPr>
          <p:spPr>
            <a:xfrm>
              <a:off x="2163375" y="2650725"/>
              <a:ext cx="84500" cy="86275"/>
            </a:xfrm>
            <a:custGeom>
              <a:avLst/>
              <a:gdLst/>
              <a:ahLst/>
              <a:cxnLst/>
              <a:rect l="l" t="t" r="r" b="b"/>
              <a:pathLst>
                <a:path w="3380" h="3451" extrusionOk="0">
                  <a:moveTo>
                    <a:pt x="1692" y="1"/>
                  </a:moveTo>
                  <a:cubicBezTo>
                    <a:pt x="858" y="1"/>
                    <a:pt x="159" y="581"/>
                    <a:pt x="109" y="1485"/>
                  </a:cubicBezTo>
                  <a:cubicBezTo>
                    <a:pt x="0" y="2412"/>
                    <a:pt x="654" y="3284"/>
                    <a:pt x="1690" y="3447"/>
                  </a:cubicBezTo>
                  <a:cubicBezTo>
                    <a:pt x="1719" y="3449"/>
                    <a:pt x="1749" y="3450"/>
                    <a:pt x="1778" y="3450"/>
                  </a:cubicBezTo>
                  <a:cubicBezTo>
                    <a:pt x="2503" y="3450"/>
                    <a:pt x="3113" y="2807"/>
                    <a:pt x="3270" y="1812"/>
                  </a:cubicBezTo>
                  <a:cubicBezTo>
                    <a:pt x="3379" y="940"/>
                    <a:pt x="2834" y="177"/>
                    <a:pt x="1908" y="14"/>
                  </a:cubicBezTo>
                  <a:cubicBezTo>
                    <a:pt x="1835" y="5"/>
                    <a:pt x="1763" y="1"/>
                    <a:pt x="16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8"/>
            <p:cNvSpPr/>
            <p:nvPr/>
          </p:nvSpPr>
          <p:spPr>
            <a:xfrm>
              <a:off x="1839075" y="3073375"/>
              <a:ext cx="99500" cy="107725"/>
            </a:xfrm>
            <a:custGeom>
              <a:avLst/>
              <a:gdLst/>
              <a:ahLst/>
              <a:cxnLst/>
              <a:rect l="l" t="t" r="r" b="b"/>
              <a:pathLst>
                <a:path w="3980" h="4309" extrusionOk="0">
                  <a:moveTo>
                    <a:pt x="2437" y="0"/>
                  </a:moveTo>
                  <a:cubicBezTo>
                    <a:pt x="2407" y="0"/>
                    <a:pt x="2376" y="1"/>
                    <a:pt x="2345" y="3"/>
                  </a:cubicBezTo>
                  <a:cubicBezTo>
                    <a:pt x="1254" y="3"/>
                    <a:pt x="1" y="1529"/>
                    <a:pt x="1" y="2837"/>
                  </a:cubicBezTo>
                  <a:cubicBezTo>
                    <a:pt x="1" y="3600"/>
                    <a:pt x="764" y="4308"/>
                    <a:pt x="1581" y="4308"/>
                  </a:cubicBezTo>
                  <a:cubicBezTo>
                    <a:pt x="2944" y="4308"/>
                    <a:pt x="3980" y="3273"/>
                    <a:pt x="3980" y="1856"/>
                  </a:cubicBezTo>
                  <a:cubicBezTo>
                    <a:pt x="3980" y="750"/>
                    <a:pt x="3318" y="0"/>
                    <a:pt x="24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8"/>
            <p:cNvSpPr/>
            <p:nvPr/>
          </p:nvSpPr>
          <p:spPr>
            <a:xfrm>
              <a:off x="2206975" y="2980600"/>
              <a:ext cx="99475" cy="92850"/>
            </a:xfrm>
            <a:custGeom>
              <a:avLst/>
              <a:gdLst/>
              <a:ahLst/>
              <a:cxnLst/>
              <a:rect l="l" t="t" r="r" b="b"/>
              <a:pathLst>
                <a:path w="3979" h="3714" extrusionOk="0">
                  <a:moveTo>
                    <a:pt x="2190" y="1"/>
                  </a:moveTo>
                  <a:cubicBezTo>
                    <a:pt x="2151" y="1"/>
                    <a:pt x="2111" y="3"/>
                    <a:pt x="2071" y="8"/>
                  </a:cubicBezTo>
                  <a:cubicBezTo>
                    <a:pt x="872" y="62"/>
                    <a:pt x="164" y="934"/>
                    <a:pt x="55" y="2133"/>
                  </a:cubicBezTo>
                  <a:cubicBezTo>
                    <a:pt x="0" y="3114"/>
                    <a:pt x="818" y="3714"/>
                    <a:pt x="2126" y="3714"/>
                  </a:cubicBezTo>
                  <a:cubicBezTo>
                    <a:pt x="3052" y="3714"/>
                    <a:pt x="3979" y="2951"/>
                    <a:pt x="3979" y="2133"/>
                  </a:cubicBezTo>
                  <a:cubicBezTo>
                    <a:pt x="3979" y="1142"/>
                    <a:pt x="3080" y="1"/>
                    <a:pt x="21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8"/>
            <p:cNvSpPr/>
            <p:nvPr/>
          </p:nvSpPr>
          <p:spPr>
            <a:xfrm>
              <a:off x="2054375" y="3069100"/>
              <a:ext cx="88575" cy="98450"/>
            </a:xfrm>
            <a:custGeom>
              <a:avLst/>
              <a:gdLst/>
              <a:ahLst/>
              <a:cxnLst/>
              <a:rect l="l" t="t" r="r" b="b"/>
              <a:pathLst>
                <a:path w="3543" h="3938" extrusionOk="0">
                  <a:moveTo>
                    <a:pt x="2120" y="1"/>
                  </a:moveTo>
                  <a:cubicBezTo>
                    <a:pt x="1665" y="1"/>
                    <a:pt x="1255" y="211"/>
                    <a:pt x="872" y="555"/>
                  </a:cubicBezTo>
                  <a:cubicBezTo>
                    <a:pt x="273" y="1155"/>
                    <a:pt x="0" y="2027"/>
                    <a:pt x="273" y="2681"/>
                  </a:cubicBezTo>
                  <a:cubicBezTo>
                    <a:pt x="600" y="3607"/>
                    <a:pt x="981" y="3934"/>
                    <a:pt x="1799" y="3934"/>
                  </a:cubicBezTo>
                  <a:cubicBezTo>
                    <a:pt x="1849" y="3937"/>
                    <a:pt x="1897" y="3938"/>
                    <a:pt x="1945" y="3938"/>
                  </a:cubicBezTo>
                  <a:cubicBezTo>
                    <a:pt x="3042" y="3938"/>
                    <a:pt x="3543" y="3335"/>
                    <a:pt x="3543" y="2081"/>
                  </a:cubicBezTo>
                  <a:cubicBezTo>
                    <a:pt x="3543" y="937"/>
                    <a:pt x="3325" y="392"/>
                    <a:pt x="2725" y="119"/>
                  </a:cubicBezTo>
                  <a:cubicBezTo>
                    <a:pt x="2514" y="38"/>
                    <a:pt x="2313" y="1"/>
                    <a:pt x="21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5">
  <p:cSld name="SECTION_HEADER_1_2">
    <p:bg>
      <p:bgPr>
        <a:solidFill>
          <a:schemeClr val="lt1"/>
        </a:solidFill>
        <a:effectLst/>
      </p:bgPr>
    </p:bg>
    <p:spTree>
      <p:nvGrpSpPr>
        <p:cNvPr id="1" name="Shape 487"/>
        <p:cNvGrpSpPr/>
        <p:nvPr/>
      </p:nvGrpSpPr>
      <p:grpSpPr>
        <a:xfrm>
          <a:off x="0" y="0"/>
          <a:ext cx="0" cy="0"/>
          <a:chOff x="0" y="0"/>
          <a:chExt cx="0" cy="0"/>
        </a:xfrm>
      </p:grpSpPr>
      <p:sp>
        <p:nvSpPr>
          <p:cNvPr id="488" name="Google Shape;488;p19"/>
          <p:cNvSpPr/>
          <p:nvPr/>
        </p:nvSpPr>
        <p:spPr>
          <a:xfrm>
            <a:off x="5051900" y="-54700"/>
            <a:ext cx="4200115" cy="1825077"/>
          </a:xfrm>
          <a:custGeom>
            <a:avLst/>
            <a:gdLst/>
            <a:ahLst/>
            <a:cxnLst/>
            <a:rect l="l" t="t" r="r" b="b"/>
            <a:pathLst>
              <a:path w="26202" h="13557" extrusionOk="0">
                <a:moveTo>
                  <a:pt x="1" y="0"/>
                </a:moveTo>
                <a:cubicBezTo>
                  <a:pt x="2797" y="4803"/>
                  <a:pt x="7478" y="8420"/>
                  <a:pt x="12615" y="10578"/>
                </a:cubicBezTo>
                <a:cubicBezTo>
                  <a:pt x="16901" y="12371"/>
                  <a:pt x="21521" y="13253"/>
                  <a:pt x="26202" y="13557"/>
                </a:cubicBezTo>
                <a:lnTo>
                  <a:pt x="26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9"/>
          <p:cNvSpPr txBox="1">
            <a:spLocks noGrp="1"/>
          </p:cNvSpPr>
          <p:nvPr>
            <p:ph type="title"/>
          </p:nvPr>
        </p:nvSpPr>
        <p:spPr>
          <a:xfrm>
            <a:off x="1404450" y="2628525"/>
            <a:ext cx="70245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8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90" name="Google Shape;490;p19"/>
          <p:cNvSpPr txBox="1">
            <a:spLocks noGrp="1"/>
          </p:cNvSpPr>
          <p:nvPr>
            <p:ph type="title" idx="2" hasCustomPrompt="1"/>
          </p:nvPr>
        </p:nvSpPr>
        <p:spPr>
          <a:xfrm>
            <a:off x="1404450" y="1337725"/>
            <a:ext cx="20247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9000">
                <a:solidFill>
                  <a:schemeClr val="dk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91" name="Google Shape;491;p19"/>
          <p:cNvSpPr txBox="1">
            <a:spLocks noGrp="1"/>
          </p:cNvSpPr>
          <p:nvPr>
            <p:ph type="subTitle" idx="1"/>
          </p:nvPr>
        </p:nvSpPr>
        <p:spPr>
          <a:xfrm>
            <a:off x="1404450" y="3537125"/>
            <a:ext cx="70245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2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2" name="Google Shape;492;p19"/>
          <p:cNvSpPr/>
          <p:nvPr/>
        </p:nvSpPr>
        <p:spPr>
          <a:xfrm rot="-1091183">
            <a:off x="5255300" y="-1824380"/>
            <a:ext cx="4810887" cy="3613169"/>
          </a:xfrm>
          <a:custGeom>
            <a:avLst/>
            <a:gdLst/>
            <a:ahLst/>
            <a:cxnLst/>
            <a:rect l="l" t="t" r="r" b="b"/>
            <a:pathLst>
              <a:path w="106021" h="91978" extrusionOk="0">
                <a:moveTo>
                  <a:pt x="31156" y="4196"/>
                </a:moveTo>
                <a:cubicBezTo>
                  <a:pt x="56293" y="1"/>
                  <a:pt x="82737" y="13132"/>
                  <a:pt x="97874" y="32919"/>
                </a:cubicBezTo>
                <a:cubicBezTo>
                  <a:pt x="106020" y="43527"/>
                  <a:pt x="103406" y="53284"/>
                  <a:pt x="96203" y="63589"/>
                </a:cubicBezTo>
                <a:cubicBezTo>
                  <a:pt x="88816" y="74197"/>
                  <a:pt x="78968" y="91978"/>
                  <a:pt x="63922" y="91704"/>
                </a:cubicBezTo>
                <a:cubicBezTo>
                  <a:pt x="57661" y="91583"/>
                  <a:pt x="52068" y="87449"/>
                  <a:pt x="48177" y="82464"/>
                </a:cubicBezTo>
                <a:cubicBezTo>
                  <a:pt x="37144" y="68269"/>
                  <a:pt x="33071" y="49242"/>
                  <a:pt x="16687" y="39515"/>
                </a:cubicBezTo>
                <a:cubicBezTo>
                  <a:pt x="0" y="29515"/>
                  <a:pt x="17113" y="6566"/>
                  <a:pt x="31156" y="4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3" name="Google Shape;493;p19"/>
          <p:cNvGrpSpPr/>
          <p:nvPr/>
        </p:nvGrpSpPr>
        <p:grpSpPr>
          <a:xfrm rot="-846920">
            <a:off x="4576028" y="-417183"/>
            <a:ext cx="2838145" cy="1527083"/>
            <a:chOff x="5212375" y="1484350"/>
            <a:chExt cx="2153550" cy="1025125"/>
          </a:xfrm>
        </p:grpSpPr>
        <p:sp>
          <p:nvSpPr>
            <p:cNvPr id="494" name="Google Shape;494;p19"/>
            <p:cNvSpPr/>
            <p:nvPr/>
          </p:nvSpPr>
          <p:spPr>
            <a:xfrm>
              <a:off x="5212375" y="1484350"/>
              <a:ext cx="2153550" cy="1025125"/>
            </a:xfrm>
            <a:custGeom>
              <a:avLst/>
              <a:gdLst/>
              <a:ahLst/>
              <a:cxnLst/>
              <a:rect l="l" t="t" r="r" b="b"/>
              <a:pathLst>
                <a:path w="86142" h="41005" extrusionOk="0">
                  <a:moveTo>
                    <a:pt x="47722" y="40488"/>
                  </a:moveTo>
                  <a:cubicBezTo>
                    <a:pt x="45776" y="40427"/>
                    <a:pt x="43892" y="39789"/>
                    <a:pt x="42372" y="38603"/>
                  </a:cubicBezTo>
                  <a:cubicBezTo>
                    <a:pt x="41338" y="37813"/>
                    <a:pt x="40427" y="36810"/>
                    <a:pt x="39454" y="35989"/>
                  </a:cubicBezTo>
                  <a:cubicBezTo>
                    <a:pt x="38238" y="34956"/>
                    <a:pt x="36779" y="34165"/>
                    <a:pt x="35290" y="33588"/>
                  </a:cubicBezTo>
                  <a:cubicBezTo>
                    <a:pt x="34013" y="33132"/>
                    <a:pt x="32645" y="32950"/>
                    <a:pt x="31277" y="32980"/>
                  </a:cubicBezTo>
                  <a:cubicBezTo>
                    <a:pt x="30244" y="33010"/>
                    <a:pt x="29180" y="33132"/>
                    <a:pt x="28147" y="33132"/>
                  </a:cubicBezTo>
                  <a:cubicBezTo>
                    <a:pt x="25928" y="33193"/>
                    <a:pt x="23648" y="32554"/>
                    <a:pt x="21855" y="31156"/>
                  </a:cubicBezTo>
                  <a:cubicBezTo>
                    <a:pt x="21064" y="30518"/>
                    <a:pt x="20244" y="29758"/>
                    <a:pt x="19727" y="28846"/>
                  </a:cubicBezTo>
                  <a:cubicBezTo>
                    <a:pt x="18967" y="27418"/>
                    <a:pt x="18633" y="25837"/>
                    <a:pt x="18086" y="24378"/>
                  </a:cubicBezTo>
                  <a:cubicBezTo>
                    <a:pt x="17569" y="22828"/>
                    <a:pt x="16688" y="21338"/>
                    <a:pt x="15684" y="20062"/>
                  </a:cubicBezTo>
                  <a:cubicBezTo>
                    <a:pt x="14742" y="18846"/>
                    <a:pt x="13770" y="17661"/>
                    <a:pt x="12614" y="16597"/>
                  </a:cubicBezTo>
                  <a:cubicBezTo>
                    <a:pt x="10882" y="14955"/>
                    <a:pt x="9058" y="13375"/>
                    <a:pt x="7326" y="11703"/>
                  </a:cubicBezTo>
                  <a:cubicBezTo>
                    <a:pt x="5806" y="10244"/>
                    <a:pt x="4195" y="8876"/>
                    <a:pt x="2918" y="7174"/>
                  </a:cubicBezTo>
                  <a:cubicBezTo>
                    <a:pt x="1794" y="5533"/>
                    <a:pt x="1398" y="3557"/>
                    <a:pt x="699" y="1733"/>
                  </a:cubicBezTo>
                  <a:cubicBezTo>
                    <a:pt x="456" y="1186"/>
                    <a:pt x="243" y="578"/>
                    <a:pt x="0" y="1"/>
                  </a:cubicBezTo>
                  <a:lnTo>
                    <a:pt x="395" y="1"/>
                  </a:lnTo>
                  <a:cubicBezTo>
                    <a:pt x="882" y="1125"/>
                    <a:pt x="1307" y="2311"/>
                    <a:pt x="1672" y="3496"/>
                  </a:cubicBezTo>
                  <a:cubicBezTo>
                    <a:pt x="2006" y="4469"/>
                    <a:pt x="2310" y="5472"/>
                    <a:pt x="2827" y="6384"/>
                  </a:cubicBezTo>
                  <a:cubicBezTo>
                    <a:pt x="3739" y="7934"/>
                    <a:pt x="5137" y="9119"/>
                    <a:pt x="6414" y="10366"/>
                  </a:cubicBezTo>
                  <a:cubicBezTo>
                    <a:pt x="7782" y="11673"/>
                    <a:pt x="9149" y="12949"/>
                    <a:pt x="10578" y="14256"/>
                  </a:cubicBezTo>
                  <a:cubicBezTo>
                    <a:pt x="12007" y="15533"/>
                    <a:pt x="13466" y="16779"/>
                    <a:pt x="14712" y="18268"/>
                  </a:cubicBezTo>
                  <a:cubicBezTo>
                    <a:pt x="15836" y="19636"/>
                    <a:pt x="16991" y="21034"/>
                    <a:pt x="17782" y="22676"/>
                  </a:cubicBezTo>
                  <a:cubicBezTo>
                    <a:pt x="18511" y="24165"/>
                    <a:pt x="18937" y="25837"/>
                    <a:pt x="19484" y="27387"/>
                  </a:cubicBezTo>
                  <a:cubicBezTo>
                    <a:pt x="19697" y="27843"/>
                    <a:pt x="19849" y="28329"/>
                    <a:pt x="20092" y="28755"/>
                  </a:cubicBezTo>
                  <a:cubicBezTo>
                    <a:pt x="20396" y="29211"/>
                    <a:pt x="20791" y="29636"/>
                    <a:pt x="21156" y="30001"/>
                  </a:cubicBezTo>
                  <a:cubicBezTo>
                    <a:pt x="22797" y="31673"/>
                    <a:pt x="25077" y="32676"/>
                    <a:pt x="27448" y="32737"/>
                  </a:cubicBezTo>
                  <a:cubicBezTo>
                    <a:pt x="28815" y="32828"/>
                    <a:pt x="30214" y="32585"/>
                    <a:pt x="31581" y="32585"/>
                  </a:cubicBezTo>
                  <a:cubicBezTo>
                    <a:pt x="32797" y="32585"/>
                    <a:pt x="34013" y="32737"/>
                    <a:pt x="35199" y="33132"/>
                  </a:cubicBezTo>
                  <a:cubicBezTo>
                    <a:pt x="36657" y="33618"/>
                    <a:pt x="38025" y="34378"/>
                    <a:pt x="39302" y="35290"/>
                  </a:cubicBezTo>
                  <a:cubicBezTo>
                    <a:pt x="40396" y="36141"/>
                    <a:pt x="41338" y="37205"/>
                    <a:pt x="42402" y="38056"/>
                  </a:cubicBezTo>
                  <a:cubicBezTo>
                    <a:pt x="45928" y="41004"/>
                    <a:pt x="50913" y="40640"/>
                    <a:pt x="54378" y="37752"/>
                  </a:cubicBezTo>
                  <a:cubicBezTo>
                    <a:pt x="55351" y="36901"/>
                    <a:pt x="56020" y="35716"/>
                    <a:pt x="56810" y="34682"/>
                  </a:cubicBezTo>
                  <a:cubicBezTo>
                    <a:pt x="58238" y="32858"/>
                    <a:pt x="59910" y="31217"/>
                    <a:pt x="61825" y="29940"/>
                  </a:cubicBezTo>
                  <a:cubicBezTo>
                    <a:pt x="62463" y="29545"/>
                    <a:pt x="63193" y="29241"/>
                    <a:pt x="63983" y="29211"/>
                  </a:cubicBezTo>
                  <a:cubicBezTo>
                    <a:pt x="65412" y="29150"/>
                    <a:pt x="66810" y="29393"/>
                    <a:pt x="68208" y="29545"/>
                  </a:cubicBezTo>
                  <a:cubicBezTo>
                    <a:pt x="69910" y="29758"/>
                    <a:pt x="71673" y="29788"/>
                    <a:pt x="73376" y="29515"/>
                  </a:cubicBezTo>
                  <a:cubicBezTo>
                    <a:pt x="74622" y="29332"/>
                    <a:pt x="75898" y="29059"/>
                    <a:pt x="76993" y="28481"/>
                  </a:cubicBezTo>
                  <a:cubicBezTo>
                    <a:pt x="78056" y="27965"/>
                    <a:pt x="79090" y="27266"/>
                    <a:pt x="80063" y="26597"/>
                  </a:cubicBezTo>
                  <a:cubicBezTo>
                    <a:pt x="81582" y="25503"/>
                    <a:pt x="83072" y="24348"/>
                    <a:pt x="84409" y="23010"/>
                  </a:cubicBezTo>
                  <a:cubicBezTo>
                    <a:pt x="85078" y="22341"/>
                    <a:pt x="85655" y="21612"/>
                    <a:pt x="86142" y="20822"/>
                  </a:cubicBezTo>
                  <a:lnTo>
                    <a:pt x="86142" y="21430"/>
                  </a:lnTo>
                  <a:cubicBezTo>
                    <a:pt x="85564" y="22220"/>
                    <a:pt x="84926" y="22980"/>
                    <a:pt x="84196" y="23679"/>
                  </a:cubicBezTo>
                  <a:cubicBezTo>
                    <a:pt x="82889" y="24925"/>
                    <a:pt x="81430" y="26019"/>
                    <a:pt x="79941" y="27083"/>
                  </a:cubicBezTo>
                  <a:cubicBezTo>
                    <a:pt x="78816" y="27843"/>
                    <a:pt x="77631" y="28633"/>
                    <a:pt x="76324" y="29180"/>
                  </a:cubicBezTo>
                  <a:cubicBezTo>
                    <a:pt x="73831" y="30062"/>
                    <a:pt x="71126" y="30244"/>
                    <a:pt x="68512" y="29971"/>
                  </a:cubicBezTo>
                  <a:cubicBezTo>
                    <a:pt x="67327" y="29849"/>
                    <a:pt x="66202" y="29667"/>
                    <a:pt x="65017" y="29606"/>
                  </a:cubicBezTo>
                  <a:cubicBezTo>
                    <a:pt x="64074" y="29515"/>
                    <a:pt x="63102" y="29636"/>
                    <a:pt x="62311" y="30123"/>
                  </a:cubicBezTo>
                  <a:cubicBezTo>
                    <a:pt x="61096" y="30822"/>
                    <a:pt x="60062" y="31764"/>
                    <a:pt x="59090" y="32706"/>
                  </a:cubicBezTo>
                  <a:cubicBezTo>
                    <a:pt x="57843" y="33892"/>
                    <a:pt x="56810" y="35290"/>
                    <a:pt x="55807" y="36688"/>
                  </a:cubicBezTo>
                  <a:cubicBezTo>
                    <a:pt x="54013" y="39181"/>
                    <a:pt x="50670" y="40579"/>
                    <a:pt x="47722" y="40488"/>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9"/>
            <p:cNvSpPr/>
            <p:nvPr/>
          </p:nvSpPr>
          <p:spPr>
            <a:xfrm>
              <a:off x="6085475" y="1484350"/>
              <a:ext cx="1273625" cy="927850"/>
            </a:xfrm>
            <a:custGeom>
              <a:avLst/>
              <a:gdLst/>
              <a:ahLst/>
              <a:cxnLst/>
              <a:rect l="l" t="t" r="r" b="b"/>
              <a:pathLst>
                <a:path w="50945" h="37114" extrusionOk="0">
                  <a:moveTo>
                    <a:pt x="12615" y="37114"/>
                  </a:moveTo>
                  <a:cubicBezTo>
                    <a:pt x="10670" y="37053"/>
                    <a:pt x="8725" y="36293"/>
                    <a:pt x="7417" y="34804"/>
                  </a:cubicBezTo>
                  <a:cubicBezTo>
                    <a:pt x="6658" y="34013"/>
                    <a:pt x="6110" y="32980"/>
                    <a:pt x="5624" y="31977"/>
                  </a:cubicBezTo>
                  <a:cubicBezTo>
                    <a:pt x="4712" y="30244"/>
                    <a:pt x="4378" y="28299"/>
                    <a:pt x="4287" y="26354"/>
                  </a:cubicBezTo>
                  <a:cubicBezTo>
                    <a:pt x="4135" y="23101"/>
                    <a:pt x="5898" y="20153"/>
                    <a:pt x="6050" y="16931"/>
                  </a:cubicBezTo>
                  <a:cubicBezTo>
                    <a:pt x="6202" y="13253"/>
                    <a:pt x="3831" y="10122"/>
                    <a:pt x="1977" y="7083"/>
                  </a:cubicBezTo>
                  <a:cubicBezTo>
                    <a:pt x="1095" y="5685"/>
                    <a:pt x="305" y="4195"/>
                    <a:pt x="123" y="2584"/>
                  </a:cubicBezTo>
                  <a:cubicBezTo>
                    <a:pt x="1" y="1703"/>
                    <a:pt x="1" y="852"/>
                    <a:pt x="123" y="1"/>
                  </a:cubicBezTo>
                  <a:lnTo>
                    <a:pt x="457" y="1"/>
                  </a:lnTo>
                  <a:cubicBezTo>
                    <a:pt x="426" y="305"/>
                    <a:pt x="366" y="609"/>
                    <a:pt x="366" y="852"/>
                  </a:cubicBezTo>
                  <a:cubicBezTo>
                    <a:pt x="62" y="4803"/>
                    <a:pt x="3101" y="7812"/>
                    <a:pt x="4834" y="11095"/>
                  </a:cubicBezTo>
                  <a:cubicBezTo>
                    <a:pt x="5837" y="13010"/>
                    <a:pt x="6597" y="15229"/>
                    <a:pt x="6354" y="17478"/>
                  </a:cubicBezTo>
                  <a:cubicBezTo>
                    <a:pt x="6080" y="20214"/>
                    <a:pt x="4773" y="22706"/>
                    <a:pt x="4621" y="25442"/>
                  </a:cubicBezTo>
                  <a:cubicBezTo>
                    <a:pt x="4530" y="27843"/>
                    <a:pt x="5016" y="30244"/>
                    <a:pt x="6141" y="32342"/>
                  </a:cubicBezTo>
                  <a:cubicBezTo>
                    <a:pt x="6992" y="34013"/>
                    <a:pt x="8238" y="35533"/>
                    <a:pt x="10032" y="36202"/>
                  </a:cubicBezTo>
                  <a:cubicBezTo>
                    <a:pt x="11065" y="36536"/>
                    <a:pt x="12129" y="36779"/>
                    <a:pt x="13193" y="36688"/>
                  </a:cubicBezTo>
                  <a:cubicBezTo>
                    <a:pt x="15016" y="36506"/>
                    <a:pt x="16719" y="35624"/>
                    <a:pt x="18117" y="34500"/>
                  </a:cubicBezTo>
                  <a:cubicBezTo>
                    <a:pt x="20640" y="32402"/>
                    <a:pt x="21795" y="29880"/>
                    <a:pt x="25047" y="28603"/>
                  </a:cubicBezTo>
                  <a:cubicBezTo>
                    <a:pt x="26780" y="27813"/>
                    <a:pt x="28694" y="27509"/>
                    <a:pt x="30518" y="27114"/>
                  </a:cubicBezTo>
                  <a:cubicBezTo>
                    <a:pt x="31582" y="26901"/>
                    <a:pt x="32585" y="26597"/>
                    <a:pt x="33649" y="26293"/>
                  </a:cubicBezTo>
                  <a:cubicBezTo>
                    <a:pt x="36780" y="25503"/>
                    <a:pt x="40032" y="25290"/>
                    <a:pt x="43011" y="24044"/>
                  </a:cubicBezTo>
                  <a:cubicBezTo>
                    <a:pt x="45139" y="23101"/>
                    <a:pt x="46993" y="21642"/>
                    <a:pt x="48391" y="19788"/>
                  </a:cubicBezTo>
                  <a:cubicBezTo>
                    <a:pt x="49394" y="18481"/>
                    <a:pt x="50215" y="17113"/>
                    <a:pt x="50944" y="15685"/>
                  </a:cubicBezTo>
                  <a:lnTo>
                    <a:pt x="50944" y="16445"/>
                  </a:lnTo>
                  <a:cubicBezTo>
                    <a:pt x="49971" y="18390"/>
                    <a:pt x="48725" y="20214"/>
                    <a:pt x="47145" y="21734"/>
                  </a:cubicBezTo>
                  <a:cubicBezTo>
                    <a:pt x="45929" y="22858"/>
                    <a:pt x="44531" y="23770"/>
                    <a:pt x="43011" y="24408"/>
                  </a:cubicBezTo>
                  <a:cubicBezTo>
                    <a:pt x="40974" y="25290"/>
                    <a:pt x="38725" y="25594"/>
                    <a:pt x="36567" y="26050"/>
                  </a:cubicBezTo>
                  <a:cubicBezTo>
                    <a:pt x="34895" y="26323"/>
                    <a:pt x="33254" y="26779"/>
                    <a:pt x="31612" y="27235"/>
                  </a:cubicBezTo>
                  <a:cubicBezTo>
                    <a:pt x="30579" y="27509"/>
                    <a:pt x="29515" y="27691"/>
                    <a:pt x="28451" y="27873"/>
                  </a:cubicBezTo>
                  <a:cubicBezTo>
                    <a:pt x="26263" y="28360"/>
                    <a:pt x="23983" y="29180"/>
                    <a:pt x="22281" y="30731"/>
                  </a:cubicBezTo>
                  <a:cubicBezTo>
                    <a:pt x="21065" y="31855"/>
                    <a:pt x="20062" y="33193"/>
                    <a:pt x="18816" y="34287"/>
                  </a:cubicBezTo>
                  <a:cubicBezTo>
                    <a:pt x="17266" y="35898"/>
                    <a:pt x="15016" y="37114"/>
                    <a:pt x="12615" y="37114"/>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19"/>
          <p:cNvGrpSpPr/>
          <p:nvPr/>
        </p:nvGrpSpPr>
        <p:grpSpPr>
          <a:xfrm rot="-3046232">
            <a:off x="7302620" y="225453"/>
            <a:ext cx="1127476" cy="697947"/>
            <a:chOff x="4313450" y="4574950"/>
            <a:chExt cx="829800" cy="513675"/>
          </a:xfrm>
        </p:grpSpPr>
        <p:sp>
          <p:nvSpPr>
            <p:cNvPr id="497" name="Google Shape;497;p19"/>
            <p:cNvSpPr/>
            <p:nvPr/>
          </p:nvSpPr>
          <p:spPr>
            <a:xfrm>
              <a:off x="4421075" y="4584475"/>
              <a:ext cx="136275" cy="104950"/>
            </a:xfrm>
            <a:custGeom>
              <a:avLst/>
              <a:gdLst/>
              <a:ahLst/>
              <a:cxnLst/>
              <a:rect l="l" t="t" r="r" b="b"/>
              <a:pathLst>
                <a:path w="5451" h="4198" extrusionOk="0">
                  <a:moveTo>
                    <a:pt x="2726" y="1"/>
                  </a:moveTo>
                  <a:cubicBezTo>
                    <a:pt x="1" y="1"/>
                    <a:pt x="1" y="4197"/>
                    <a:pt x="2726" y="4197"/>
                  </a:cubicBezTo>
                  <a:cubicBezTo>
                    <a:pt x="2743" y="4197"/>
                    <a:pt x="2760" y="4198"/>
                    <a:pt x="2778" y="4198"/>
                  </a:cubicBezTo>
                  <a:cubicBezTo>
                    <a:pt x="5451" y="4198"/>
                    <a:pt x="5434" y="1"/>
                    <a:pt x="27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9"/>
            <p:cNvSpPr/>
            <p:nvPr/>
          </p:nvSpPr>
          <p:spPr>
            <a:xfrm>
              <a:off x="4460600" y="4693475"/>
              <a:ext cx="152625" cy="119925"/>
            </a:xfrm>
            <a:custGeom>
              <a:avLst/>
              <a:gdLst/>
              <a:ahLst/>
              <a:cxnLst/>
              <a:rect l="l" t="t" r="r" b="b"/>
              <a:pathLst>
                <a:path w="6105" h="4797" extrusionOk="0">
                  <a:moveTo>
                    <a:pt x="3052" y="1"/>
                  </a:moveTo>
                  <a:cubicBezTo>
                    <a:pt x="0" y="1"/>
                    <a:pt x="0" y="4797"/>
                    <a:pt x="3052" y="4797"/>
                  </a:cubicBezTo>
                  <a:cubicBezTo>
                    <a:pt x="6104" y="4797"/>
                    <a:pt x="6104" y="1"/>
                    <a:pt x="30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9"/>
            <p:cNvSpPr/>
            <p:nvPr/>
          </p:nvSpPr>
          <p:spPr>
            <a:xfrm>
              <a:off x="4607750" y="4792950"/>
              <a:ext cx="126750" cy="125375"/>
            </a:xfrm>
            <a:custGeom>
              <a:avLst/>
              <a:gdLst/>
              <a:ahLst/>
              <a:cxnLst/>
              <a:rect l="l" t="t" r="r" b="b"/>
              <a:pathLst>
                <a:path w="5070" h="5015" extrusionOk="0">
                  <a:moveTo>
                    <a:pt x="2562" y="0"/>
                  </a:moveTo>
                  <a:cubicBezTo>
                    <a:pt x="1908" y="0"/>
                    <a:pt x="1254" y="273"/>
                    <a:pt x="764" y="709"/>
                  </a:cubicBezTo>
                  <a:cubicBezTo>
                    <a:pt x="382" y="1145"/>
                    <a:pt x="0" y="1908"/>
                    <a:pt x="0" y="2507"/>
                  </a:cubicBezTo>
                  <a:cubicBezTo>
                    <a:pt x="0" y="3107"/>
                    <a:pt x="218" y="3815"/>
                    <a:pt x="764" y="4251"/>
                  </a:cubicBezTo>
                  <a:cubicBezTo>
                    <a:pt x="1254" y="4742"/>
                    <a:pt x="1854" y="5014"/>
                    <a:pt x="2562" y="5014"/>
                  </a:cubicBezTo>
                  <a:cubicBezTo>
                    <a:pt x="3162" y="5014"/>
                    <a:pt x="3816" y="4742"/>
                    <a:pt x="4306" y="4251"/>
                  </a:cubicBezTo>
                  <a:cubicBezTo>
                    <a:pt x="4742" y="3870"/>
                    <a:pt x="5069" y="3107"/>
                    <a:pt x="5069" y="2507"/>
                  </a:cubicBezTo>
                  <a:cubicBezTo>
                    <a:pt x="5069" y="1799"/>
                    <a:pt x="4851" y="1199"/>
                    <a:pt x="4306" y="709"/>
                  </a:cubicBezTo>
                  <a:cubicBezTo>
                    <a:pt x="3870" y="273"/>
                    <a:pt x="3216" y="0"/>
                    <a:pt x="25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9"/>
            <p:cNvSpPr/>
            <p:nvPr/>
          </p:nvSpPr>
          <p:spPr>
            <a:xfrm>
              <a:off x="4694950" y="4629450"/>
              <a:ext cx="129475" cy="105275"/>
            </a:xfrm>
            <a:custGeom>
              <a:avLst/>
              <a:gdLst/>
              <a:ahLst/>
              <a:cxnLst/>
              <a:rect l="l" t="t" r="r" b="b"/>
              <a:pathLst>
                <a:path w="5179" h="4211" extrusionOk="0">
                  <a:moveTo>
                    <a:pt x="2617" y="0"/>
                  </a:moveTo>
                  <a:cubicBezTo>
                    <a:pt x="1091" y="0"/>
                    <a:pt x="1" y="1744"/>
                    <a:pt x="818" y="3107"/>
                  </a:cubicBezTo>
                  <a:cubicBezTo>
                    <a:pt x="818" y="3161"/>
                    <a:pt x="927" y="3161"/>
                    <a:pt x="927" y="3270"/>
                  </a:cubicBezTo>
                  <a:cubicBezTo>
                    <a:pt x="1281" y="3897"/>
                    <a:pt x="1935" y="4210"/>
                    <a:pt x="2596" y="4210"/>
                  </a:cubicBezTo>
                  <a:cubicBezTo>
                    <a:pt x="3257" y="4210"/>
                    <a:pt x="3925" y="3897"/>
                    <a:pt x="4306" y="3270"/>
                  </a:cubicBezTo>
                  <a:cubicBezTo>
                    <a:pt x="4306" y="3161"/>
                    <a:pt x="4361" y="3161"/>
                    <a:pt x="4361" y="3107"/>
                  </a:cubicBezTo>
                  <a:cubicBezTo>
                    <a:pt x="5178" y="1744"/>
                    <a:pt x="4197" y="0"/>
                    <a:pt x="26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9"/>
            <p:cNvSpPr/>
            <p:nvPr/>
          </p:nvSpPr>
          <p:spPr>
            <a:xfrm>
              <a:off x="4953825" y="4574950"/>
              <a:ext cx="143100" cy="111750"/>
            </a:xfrm>
            <a:custGeom>
              <a:avLst/>
              <a:gdLst/>
              <a:ahLst/>
              <a:cxnLst/>
              <a:rect l="l" t="t" r="r" b="b"/>
              <a:pathLst>
                <a:path w="5724" h="4470" extrusionOk="0">
                  <a:moveTo>
                    <a:pt x="2889" y="0"/>
                  </a:moveTo>
                  <a:cubicBezTo>
                    <a:pt x="1" y="0"/>
                    <a:pt x="1" y="4469"/>
                    <a:pt x="2889" y="4469"/>
                  </a:cubicBezTo>
                  <a:cubicBezTo>
                    <a:pt x="5723" y="4469"/>
                    <a:pt x="5723" y="0"/>
                    <a:pt x="2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9"/>
            <p:cNvSpPr/>
            <p:nvPr/>
          </p:nvSpPr>
          <p:spPr>
            <a:xfrm>
              <a:off x="4874800" y="4679850"/>
              <a:ext cx="98125" cy="76400"/>
            </a:xfrm>
            <a:custGeom>
              <a:avLst/>
              <a:gdLst/>
              <a:ahLst/>
              <a:cxnLst/>
              <a:rect l="l" t="t" r="r" b="b"/>
              <a:pathLst>
                <a:path w="3925" h="3056" extrusionOk="0">
                  <a:moveTo>
                    <a:pt x="1963" y="1"/>
                  </a:moveTo>
                  <a:cubicBezTo>
                    <a:pt x="1" y="1"/>
                    <a:pt x="1" y="3053"/>
                    <a:pt x="1963" y="3053"/>
                  </a:cubicBezTo>
                  <a:cubicBezTo>
                    <a:pt x="1996" y="3055"/>
                    <a:pt x="2029" y="3055"/>
                    <a:pt x="2061" y="3055"/>
                  </a:cubicBezTo>
                  <a:cubicBezTo>
                    <a:pt x="3924" y="3055"/>
                    <a:pt x="3892" y="1"/>
                    <a:pt x="19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9"/>
            <p:cNvSpPr/>
            <p:nvPr/>
          </p:nvSpPr>
          <p:spPr>
            <a:xfrm>
              <a:off x="4842100" y="4835175"/>
              <a:ext cx="69525" cy="54525"/>
            </a:xfrm>
            <a:custGeom>
              <a:avLst/>
              <a:gdLst/>
              <a:ahLst/>
              <a:cxnLst/>
              <a:rect l="l" t="t" r="r" b="b"/>
              <a:pathLst>
                <a:path w="2781" h="2181" extrusionOk="0">
                  <a:moveTo>
                    <a:pt x="1363" y="1"/>
                  </a:moveTo>
                  <a:cubicBezTo>
                    <a:pt x="1" y="1"/>
                    <a:pt x="1" y="2181"/>
                    <a:pt x="1363" y="2181"/>
                  </a:cubicBezTo>
                  <a:cubicBezTo>
                    <a:pt x="2780" y="2181"/>
                    <a:pt x="2780" y="1"/>
                    <a:pt x="1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9"/>
            <p:cNvSpPr/>
            <p:nvPr/>
          </p:nvSpPr>
          <p:spPr>
            <a:xfrm>
              <a:off x="4748100" y="4897850"/>
              <a:ext cx="80400" cy="62700"/>
            </a:xfrm>
            <a:custGeom>
              <a:avLst/>
              <a:gdLst/>
              <a:ahLst/>
              <a:cxnLst/>
              <a:rect l="l" t="t" r="r" b="b"/>
              <a:pathLst>
                <a:path w="3216" h="2508" extrusionOk="0">
                  <a:moveTo>
                    <a:pt x="1635" y="1"/>
                  </a:moveTo>
                  <a:cubicBezTo>
                    <a:pt x="0" y="1"/>
                    <a:pt x="0" y="2508"/>
                    <a:pt x="1635" y="2508"/>
                  </a:cubicBezTo>
                  <a:cubicBezTo>
                    <a:pt x="3216" y="2508"/>
                    <a:pt x="3216" y="1"/>
                    <a:pt x="16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9"/>
            <p:cNvSpPr/>
            <p:nvPr/>
          </p:nvSpPr>
          <p:spPr>
            <a:xfrm>
              <a:off x="4618650" y="4987775"/>
              <a:ext cx="95400" cy="74975"/>
            </a:xfrm>
            <a:custGeom>
              <a:avLst/>
              <a:gdLst/>
              <a:ahLst/>
              <a:cxnLst/>
              <a:rect l="l" t="t" r="r" b="b"/>
              <a:pathLst>
                <a:path w="3816" h="2999" extrusionOk="0">
                  <a:moveTo>
                    <a:pt x="1908" y="1"/>
                  </a:moveTo>
                  <a:cubicBezTo>
                    <a:pt x="0" y="1"/>
                    <a:pt x="0" y="2998"/>
                    <a:pt x="1908" y="2998"/>
                  </a:cubicBezTo>
                  <a:cubicBezTo>
                    <a:pt x="3816" y="2944"/>
                    <a:pt x="3816" y="1"/>
                    <a:pt x="19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9"/>
            <p:cNvSpPr/>
            <p:nvPr/>
          </p:nvSpPr>
          <p:spPr>
            <a:xfrm>
              <a:off x="4460600" y="4884225"/>
              <a:ext cx="98125" cy="75000"/>
            </a:xfrm>
            <a:custGeom>
              <a:avLst/>
              <a:gdLst/>
              <a:ahLst/>
              <a:cxnLst/>
              <a:rect l="l" t="t" r="r" b="b"/>
              <a:pathLst>
                <a:path w="3925" h="3000" extrusionOk="0">
                  <a:moveTo>
                    <a:pt x="1962" y="1"/>
                  </a:moveTo>
                  <a:cubicBezTo>
                    <a:pt x="0" y="1"/>
                    <a:pt x="0" y="2998"/>
                    <a:pt x="1962" y="2998"/>
                  </a:cubicBezTo>
                  <a:cubicBezTo>
                    <a:pt x="1980" y="2999"/>
                    <a:pt x="1997" y="2999"/>
                    <a:pt x="2014" y="2999"/>
                  </a:cubicBezTo>
                  <a:cubicBezTo>
                    <a:pt x="3924" y="2999"/>
                    <a:pt x="3907" y="1"/>
                    <a:pt x="19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9"/>
            <p:cNvSpPr/>
            <p:nvPr/>
          </p:nvSpPr>
          <p:spPr>
            <a:xfrm>
              <a:off x="4357050" y="4799750"/>
              <a:ext cx="74950" cy="57250"/>
            </a:xfrm>
            <a:custGeom>
              <a:avLst/>
              <a:gdLst/>
              <a:ahLst/>
              <a:cxnLst/>
              <a:rect l="l" t="t" r="r" b="b"/>
              <a:pathLst>
                <a:path w="2998" h="2290" extrusionOk="0">
                  <a:moveTo>
                    <a:pt x="1472" y="1"/>
                  </a:moveTo>
                  <a:cubicBezTo>
                    <a:pt x="0" y="1"/>
                    <a:pt x="0" y="2290"/>
                    <a:pt x="1472" y="2290"/>
                  </a:cubicBezTo>
                  <a:cubicBezTo>
                    <a:pt x="2998" y="2290"/>
                    <a:pt x="2998" y="1"/>
                    <a:pt x="14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9"/>
            <p:cNvSpPr/>
            <p:nvPr/>
          </p:nvSpPr>
          <p:spPr>
            <a:xfrm>
              <a:off x="4313450" y="4613100"/>
              <a:ext cx="80400" cy="64050"/>
            </a:xfrm>
            <a:custGeom>
              <a:avLst/>
              <a:gdLst/>
              <a:ahLst/>
              <a:cxnLst/>
              <a:rect l="l" t="t" r="r" b="b"/>
              <a:pathLst>
                <a:path w="3216" h="2562" extrusionOk="0">
                  <a:moveTo>
                    <a:pt x="1635" y="0"/>
                  </a:moveTo>
                  <a:cubicBezTo>
                    <a:pt x="0" y="0"/>
                    <a:pt x="0" y="2562"/>
                    <a:pt x="1635" y="2562"/>
                  </a:cubicBezTo>
                  <a:cubicBezTo>
                    <a:pt x="3216" y="2562"/>
                    <a:pt x="3216" y="0"/>
                    <a:pt x="1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9"/>
            <p:cNvSpPr/>
            <p:nvPr/>
          </p:nvSpPr>
          <p:spPr>
            <a:xfrm>
              <a:off x="5071000" y="4792950"/>
              <a:ext cx="72250" cy="55875"/>
            </a:xfrm>
            <a:custGeom>
              <a:avLst/>
              <a:gdLst/>
              <a:ahLst/>
              <a:cxnLst/>
              <a:rect l="l" t="t" r="r" b="b"/>
              <a:pathLst>
                <a:path w="2890" h="2235" extrusionOk="0">
                  <a:moveTo>
                    <a:pt x="1472" y="0"/>
                  </a:moveTo>
                  <a:cubicBezTo>
                    <a:pt x="1" y="0"/>
                    <a:pt x="1" y="2235"/>
                    <a:pt x="1472" y="2235"/>
                  </a:cubicBezTo>
                  <a:cubicBezTo>
                    <a:pt x="2889" y="2235"/>
                    <a:pt x="2889" y="0"/>
                    <a:pt x="14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9"/>
            <p:cNvSpPr/>
            <p:nvPr/>
          </p:nvSpPr>
          <p:spPr>
            <a:xfrm>
              <a:off x="4959275" y="4753650"/>
              <a:ext cx="95400" cy="94475"/>
            </a:xfrm>
            <a:custGeom>
              <a:avLst/>
              <a:gdLst/>
              <a:ahLst/>
              <a:cxnLst/>
              <a:rect l="l" t="t" r="r" b="b"/>
              <a:pathLst>
                <a:path w="3816" h="3779" extrusionOk="0">
                  <a:moveTo>
                    <a:pt x="1852" y="0"/>
                  </a:moveTo>
                  <a:cubicBezTo>
                    <a:pt x="1357" y="0"/>
                    <a:pt x="907" y="135"/>
                    <a:pt x="546" y="537"/>
                  </a:cubicBezTo>
                  <a:cubicBezTo>
                    <a:pt x="219" y="864"/>
                    <a:pt x="1" y="1354"/>
                    <a:pt x="1" y="1899"/>
                  </a:cubicBezTo>
                  <a:cubicBezTo>
                    <a:pt x="1" y="2335"/>
                    <a:pt x="219" y="2880"/>
                    <a:pt x="546" y="3262"/>
                  </a:cubicBezTo>
                  <a:cubicBezTo>
                    <a:pt x="920" y="3636"/>
                    <a:pt x="1320" y="3779"/>
                    <a:pt x="1763" y="3779"/>
                  </a:cubicBezTo>
                  <a:cubicBezTo>
                    <a:pt x="1965" y="3779"/>
                    <a:pt x="2177" y="3749"/>
                    <a:pt x="2399" y="3698"/>
                  </a:cubicBezTo>
                  <a:lnTo>
                    <a:pt x="2453" y="3698"/>
                  </a:lnTo>
                  <a:cubicBezTo>
                    <a:pt x="2889" y="3643"/>
                    <a:pt x="3216" y="3316"/>
                    <a:pt x="3434" y="3044"/>
                  </a:cubicBezTo>
                  <a:cubicBezTo>
                    <a:pt x="3652" y="2717"/>
                    <a:pt x="3816" y="2281"/>
                    <a:pt x="3816" y="1899"/>
                  </a:cubicBezTo>
                  <a:cubicBezTo>
                    <a:pt x="3816" y="1518"/>
                    <a:pt x="3761" y="1191"/>
                    <a:pt x="3543" y="918"/>
                  </a:cubicBezTo>
                  <a:cubicBezTo>
                    <a:pt x="3434" y="537"/>
                    <a:pt x="2835" y="101"/>
                    <a:pt x="2453" y="46"/>
                  </a:cubicBezTo>
                  <a:lnTo>
                    <a:pt x="2399" y="46"/>
                  </a:lnTo>
                  <a:cubicBezTo>
                    <a:pt x="2212" y="17"/>
                    <a:pt x="2029" y="0"/>
                    <a:pt x="1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9"/>
            <p:cNvSpPr/>
            <p:nvPr/>
          </p:nvSpPr>
          <p:spPr>
            <a:xfrm>
              <a:off x="4917050" y="4910125"/>
              <a:ext cx="68150" cy="68150"/>
            </a:xfrm>
            <a:custGeom>
              <a:avLst/>
              <a:gdLst/>
              <a:ahLst/>
              <a:cxnLst/>
              <a:rect l="l" t="t" r="r" b="b"/>
              <a:pathLst>
                <a:path w="2726" h="2726" extrusionOk="0">
                  <a:moveTo>
                    <a:pt x="1363" y="0"/>
                  </a:moveTo>
                  <a:cubicBezTo>
                    <a:pt x="654" y="0"/>
                    <a:pt x="0" y="600"/>
                    <a:pt x="0" y="1363"/>
                  </a:cubicBezTo>
                  <a:cubicBezTo>
                    <a:pt x="0" y="2126"/>
                    <a:pt x="600" y="2725"/>
                    <a:pt x="1363" y="2725"/>
                  </a:cubicBezTo>
                  <a:cubicBezTo>
                    <a:pt x="2017" y="2725"/>
                    <a:pt x="2725" y="2126"/>
                    <a:pt x="2725" y="1363"/>
                  </a:cubicBezTo>
                  <a:cubicBezTo>
                    <a:pt x="2725" y="600"/>
                    <a:pt x="2126" y="0"/>
                    <a:pt x="1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9"/>
            <p:cNvSpPr/>
            <p:nvPr/>
          </p:nvSpPr>
          <p:spPr>
            <a:xfrm>
              <a:off x="4806675" y="5010950"/>
              <a:ext cx="70875" cy="55875"/>
            </a:xfrm>
            <a:custGeom>
              <a:avLst/>
              <a:gdLst/>
              <a:ahLst/>
              <a:cxnLst/>
              <a:rect l="l" t="t" r="r" b="b"/>
              <a:pathLst>
                <a:path w="2835" h="2235" extrusionOk="0">
                  <a:moveTo>
                    <a:pt x="1418" y="0"/>
                  </a:moveTo>
                  <a:cubicBezTo>
                    <a:pt x="1" y="0"/>
                    <a:pt x="1" y="2235"/>
                    <a:pt x="1418" y="2235"/>
                  </a:cubicBezTo>
                  <a:cubicBezTo>
                    <a:pt x="2835" y="2235"/>
                    <a:pt x="2835" y="0"/>
                    <a:pt x="14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9"/>
            <p:cNvSpPr/>
            <p:nvPr/>
          </p:nvSpPr>
          <p:spPr>
            <a:xfrm>
              <a:off x="4707225" y="5015025"/>
              <a:ext cx="94025" cy="73600"/>
            </a:xfrm>
            <a:custGeom>
              <a:avLst/>
              <a:gdLst/>
              <a:ahLst/>
              <a:cxnLst/>
              <a:rect l="l" t="t" r="r" b="b"/>
              <a:pathLst>
                <a:path w="3761" h="2944" extrusionOk="0">
                  <a:moveTo>
                    <a:pt x="1908" y="1"/>
                  </a:moveTo>
                  <a:cubicBezTo>
                    <a:pt x="0" y="1"/>
                    <a:pt x="0" y="2944"/>
                    <a:pt x="1908" y="2944"/>
                  </a:cubicBezTo>
                  <a:cubicBezTo>
                    <a:pt x="3761" y="2944"/>
                    <a:pt x="3761" y="1"/>
                    <a:pt x="19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 name="Google Shape;514;p19"/>
          <p:cNvGrpSpPr/>
          <p:nvPr/>
        </p:nvGrpSpPr>
        <p:grpSpPr>
          <a:xfrm>
            <a:off x="308258" y="4457616"/>
            <a:ext cx="2322546" cy="1213467"/>
            <a:chOff x="320050" y="4412075"/>
            <a:chExt cx="1864301" cy="974047"/>
          </a:xfrm>
        </p:grpSpPr>
        <p:sp>
          <p:nvSpPr>
            <p:cNvPr id="515" name="Google Shape;515;p19"/>
            <p:cNvSpPr/>
            <p:nvPr/>
          </p:nvSpPr>
          <p:spPr>
            <a:xfrm>
              <a:off x="320050" y="4412075"/>
              <a:ext cx="1864301" cy="892304"/>
            </a:xfrm>
            <a:custGeom>
              <a:avLst/>
              <a:gdLst/>
              <a:ahLst/>
              <a:cxnLst/>
              <a:rect l="l" t="t" r="r" b="b"/>
              <a:pathLst>
                <a:path w="52214" h="24991" extrusionOk="0">
                  <a:moveTo>
                    <a:pt x="25184" y="0"/>
                  </a:moveTo>
                  <a:cubicBezTo>
                    <a:pt x="22880" y="0"/>
                    <a:pt x="20587" y="257"/>
                    <a:pt x="18422" y="792"/>
                  </a:cubicBezTo>
                  <a:cubicBezTo>
                    <a:pt x="15534" y="1555"/>
                    <a:pt x="12863" y="3081"/>
                    <a:pt x="10247" y="4553"/>
                  </a:cubicBezTo>
                  <a:cubicBezTo>
                    <a:pt x="7904" y="5970"/>
                    <a:pt x="6323" y="7768"/>
                    <a:pt x="4742" y="10003"/>
                  </a:cubicBezTo>
                  <a:cubicBezTo>
                    <a:pt x="3053" y="12456"/>
                    <a:pt x="2290" y="15453"/>
                    <a:pt x="1091" y="18124"/>
                  </a:cubicBezTo>
                  <a:cubicBezTo>
                    <a:pt x="600" y="19159"/>
                    <a:pt x="273" y="20249"/>
                    <a:pt x="1" y="21339"/>
                  </a:cubicBezTo>
                  <a:cubicBezTo>
                    <a:pt x="873" y="21666"/>
                    <a:pt x="1799" y="22048"/>
                    <a:pt x="2726" y="22429"/>
                  </a:cubicBezTo>
                  <a:cubicBezTo>
                    <a:pt x="2998" y="21721"/>
                    <a:pt x="3271" y="21012"/>
                    <a:pt x="3598" y="20249"/>
                  </a:cubicBezTo>
                  <a:cubicBezTo>
                    <a:pt x="4524" y="18069"/>
                    <a:pt x="5724" y="15998"/>
                    <a:pt x="6596" y="13818"/>
                  </a:cubicBezTo>
                  <a:cubicBezTo>
                    <a:pt x="8449" y="9294"/>
                    <a:pt x="13190" y="6406"/>
                    <a:pt x="17605" y="4771"/>
                  </a:cubicBezTo>
                  <a:cubicBezTo>
                    <a:pt x="20590" y="3705"/>
                    <a:pt x="23669" y="3171"/>
                    <a:pt x="26765" y="3171"/>
                  </a:cubicBezTo>
                  <a:cubicBezTo>
                    <a:pt x="28415" y="3171"/>
                    <a:pt x="30071" y="3323"/>
                    <a:pt x="31721" y="3626"/>
                  </a:cubicBezTo>
                  <a:cubicBezTo>
                    <a:pt x="32811" y="3844"/>
                    <a:pt x="33955" y="4171"/>
                    <a:pt x="34991" y="4662"/>
                  </a:cubicBezTo>
                  <a:cubicBezTo>
                    <a:pt x="36026" y="5098"/>
                    <a:pt x="37062" y="5534"/>
                    <a:pt x="37988" y="6024"/>
                  </a:cubicBezTo>
                  <a:cubicBezTo>
                    <a:pt x="38969" y="6460"/>
                    <a:pt x="39787" y="7223"/>
                    <a:pt x="40713" y="7714"/>
                  </a:cubicBezTo>
                  <a:cubicBezTo>
                    <a:pt x="41858" y="8313"/>
                    <a:pt x="42839" y="9131"/>
                    <a:pt x="43493" y="10221"/>
                  </a:cubicBezTo>
                  <a:cubicBezTo>
                    <a:pt x="44964" y="12401"/>
                    <a:pt x="46981" y="14363"/>
                    <a:pt x="47580" y="17034"/>
                  </a:cubicBezTo>
                  <a:cubicBezTo>
                    <a:pt x="47962" y="18396"/>
                    <a:pt x="48507" y="19813"/>
                    <a:pt x="48670" y="21285"/>
                  </a:cubicBezTo>
                  <a:cubicBezTo>
                    <a:pt x="48888" y="22484"/>
                    <a:pt x="49161" y="23792"/>
                    <a:pt x="49325" y="24991"/>
                  </a:cubicBezTo>
                  <a:cubicBezTo>
                    <a:pt x="50306" y="24718"/>
                    <a:pt x="51287" y="24446"/>
                    <a:pt x="52213" y="24173"/>
                  </a:cubicBezTo>
                  <a:cubicBezTo>
                    <a:pt x="51941" y="23247"/>
                    <a:pt x="51559" y="22266"/>
                    <a:pt x="51341" y="21230"/>
                  </a:cubicBezTo>
                  <a:cubicBezTo>
                    <a:pt x="51069" y="19759"/>
                    <a:pt x="50415" y="18396"/>
                    <a:pt x="50142" y="16870"/>
                  </a:cubicBezTo>
                  <a:cubicBezTo>
                    <a:pt x="49597" y="14254"/>
                    <a:pt x="48016" y="11911"/>
                    <a:pt x="46436" y="9785"/>
                  </a:cubicBezTo>
                  <a:cubicBezTo>
                    <a:pt x="46054" y="9240"/>
                    <a:pt x="45836" y="8640"/>
                    <a:pt x="45400" y="8095"/>
                  </a:cubicBezTo>
                  <a:cubicBezTo>
                    <a:pt x="45073" y="7714"/>
                    <a:pt x="44692" y="7278"/>
                    <a:pt x="44310" y="6896"/>
                  </a:cubicBezTo>
                  <a:cubicBezTo>
                    <a:pt x="43384" y="5861"/>
                    <a:pt x="42130" y="5370"/>
                    <a:pt x="40986" y="4716"/>
                  </a:cubicBezTo>
                  <a:cubicBezTo>
                    <a:pt x="38860" y="3408"/>
                    <a:pt x="36626" y="2100"/>
                    <a:pt x="34228" y="1337"/>
                  </a:cubicBezTo>
                  <a:cubicBezTo>
                    <a:pt x="31386" y="463"/>
                    <a:pt x="28275" y="0"/>
                    <a:pt x="25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9"/>
            <p:cNvSpPr/>
            <p:nvPr/>
          </p:nvSpPr>
          <p:spPr>
            <a:xfrm>
              <a:off x="491293" y="4609634"/>
              <a:ext cx="1531530" cy="723955"/>
            </a:xfrm>
            <a:custGeom>
              <a:avLst/>
              <a:gdLst/>
              <a:ahLst/>
              <a:cxnLst/>
              <a:rect l="l" t="t" r="r" b="b"/>
              <a:pathLst>
                <a:path w="42894" h="20276" extrusionOk="0">
                  <a:moveTo>
                    <a:pt x="23709" y="1"/>
                  </a:moveTo>
                  <a:cubicBezTo>
                    <a:pt x="22510" y="1"/>
                    <a:pt x="21256" y="219"/>
                    <a:pt x="20112" y="382"/>
                  </a:cubicBezTo>
                  <a:cubicBezTo>
                    <a:pt x="18913" y="655"/>
                    <a:pt x="17659" y="1091"/>
                    <a:pt x="16460" y="1472"/>
                  </a:cubicBezTo>
                  <a:cubicBezTo>
                    <a:pt x="15152" y="1908"/>
                    <a:pt x="13735" y="2181"/>
                    <a:pt x="12427" y="2671"/>
                  </a:cubicBezTo>
                  <a:cubicBezTo>
                    <a:pt x="10138" y="3489"/>
                    <a:pt x="8176" y="4960"/>
                    <a:pt x="6650" y="6759"/>
                  </a:cubicBezTo>
                  <a:cubicBezTo>
                    <a:pt x="4852" y="8721"/>
                    <a:pt x="3435" y="10956"/>
                    <a:pt x="2127" y="13190"/>
                  </a:cubicBezTo>
                  <a:cubicBezTo>
                    <a:pt x="1418" y="14389"/>
                    <a:pt x="819" y="15588"/>
                    <a:pt x="382" y="16842"/>
                  </a:cubicBezTo>
                  <a:cubicBezTo>
                    <a:pt x="219" y="17114"/>
                    <a:pt x="164" y="17387"/>
                    <a:pt x="1" y="17659"/>
                  </a:cubicBezTo>
                  <a:cubicBezTo>
                    <a:pt x="764" y="17932"/>
                    <a:pt x="1418" y="18095"/>
                    <a:pt x="2181" y="18313"/>
                  </a:cubicBezTo>
                  <a:cubicBezTo>
                    <a:pt x="3489" y="16024"/>
                    <a:pt x="4688" y="13572"/>
                    <a:pt x="6323" y="11446"/>
                  </a:cubicBezTo>
                  <a:cubicBezTo>
                    <a:pt x="7631" y="9757"/>
                    <a:pt x="8503" y="7740"/>
                    <a:pt x="10247" y="6323"/>
                  </a:cubicBezTo>
                  <a:cubicBezTo>
                    <a:pt x="11991" y="4906"/>
                    <a:pt x="14171" y="4415"/>
                    <a:pt x="16297" y="3816"/>
                  </a:cubicBezTo>
                  <a:cubicBezTo>
                    <a:pt x="18422" y="3216"/>
                    <a:pt x="20439" y="2562"/>
                    <a:pt x="22619" y="2399"/>
                  </a:cubicBezTo>
                  <a:cubicBezTo>
                    <a:pt x="22957" y="2370"/>
                    <a:pt x="23290" y="2356"/>
                    <a:pt x="23618" y="2356"/>
                  </a:cubicBezTo>
                  <a:cubicBezTo>
                    <a:pt x="25146" y="2356"/>
                    <a:pt x="26589" y="2649"/>
                    <a:pt x="28069" y="3053"/>
                  </a:cubicBezTo>
                  <a:cubicBezTo>
                    <a:pt x="29105" y="3325"/>
                    <a:pt x="30140" y="3271"/>
                    <a:pt x="31067" y="3761"/>
                  </a:cubicBezTo>
                  <a:cubicBezTo>
                    <a:pt x="31884" y="4143"/>
                    <a:pt x="32811" y="4361"/>
                    <a:pt x="33410" y="4960"/>
                  </a:cubicBezTo>
                  <a:cubicBezTo>
                    <a:pt x="35154" y="6541"/>
                    <a:pt x="36626" y="8449"/>
                    <a:pt x="37770" y="10465"/>
                  </a:cubicBezTo>
                  <a:cubicBezTo>
                    <a:pt x="38969" y="12754"/>
                    <a:pt x="39514" y="14934"/>
                    <a:pt x="40005" y="17387"/>
                  </a:cubicBezTo>
                  <a:cubicBezTo>
                    <a:pt x="40223" y="18313"/>
                    <a:pt x="40277" y="19294"/>
                    <a:pt x="40332" y="20275"/>
                  </a:cubicBezTo>
                  <a:cubicBezTo>
                    <a:pt x="41258" y="20166"/>
                    <a:pt x="42076" y="19948"/>
                    <a:pt x="42893" y="19730"/>
                  </a:cubicBezTo>
                  <a:cubicBezTo>
                    <a:pt x="42621" y="17714"/>
                    <a:pt x="42348" y="15643"/>
                    <a:pt x="41803" y="13572"/>
                  </a:cubicBezTo>
                  <a:cubicBezTo>
                    <a:pt x="41149" y="11228"/>
                    <a:pt x="39787" y="8830"/>
                    <a:pt x="38315" y="6868"/>
                  </a:cubicBezTo>
                  <a:cubicBezTo>
                    <a:pt x="36953" y="5124"/>
                    <a:pt x="35318" y="2998"/>
                    <a:pt x="33138" y="2235"/>
                  </a:cubicBezTo>
                  <a:cubicBezTo>
                    <a:pt x="32102" y="1854"/>
                    <a:pt x="31230" y="1363"/>
                    <a:pt x="30140" y="1200"/>
                  </a:cubicBezTo>
                  <a:cubicBezTo>
                    <a:pt x="29541" y="1145"/>
                    <a:pt x="28887" y="1091"/>
                    <a:pt x="28287" y="818"/>
                  </a:cubicBezTo>
                  <a:cubicBezTo>
                    <a:pt x="27742" y="600"/>
                    <a:pt x="27252" y="382"/>
                    <a:pt x="26652" y="328"/>
                  </a:cubicBezTo>
                  <a:cubicBezTo>
                    <a:pt x="25726" y="273"/>
                    <a:pt x="24745" y="1"/>
                    <a:pt x="237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9"/>
            <p:cNvSpPr/>
            <p:nvPr/>
          </p:nvSpPr>
          <p:spPr>
            <a:xfrm>
              <a:off x="645041" y="4802945"/>
              <a:ext cx="1212363" cy="563711"/>
            </a:xfrm>
            <a:custGeom>
              <a:avLst/>
              <a:gdLst/>
              <a:ahLst/>
              <a:cxnLst/>
              <a:rect l="l" t="t" r="r" b="b"/>
              <a:pathLst>
                <a:path w="33955" h="15788" extrusionOk="0">
                  <a:moveTo>
                    <a:pt x="19740" y="1"/>
                  </a:moveTo>
                  <a:cubicBezTo>
                    <a:pt x="19431" y="1"/>
                    <a:pt x="19119" y="13"/>
                    <a:pt x="18804" y="37"/>
                  </a:cubicBezTo>
                  <a:cubicBezTo>
                    <a:pt x="14498" y="364"/>
                    <a:pt x="10519" y="2163"/>
                    <a:pt x="7140" y="4779"/>
                  </a:cubicBezTo>
                  <a:cubicBezTo>
                    <a:pt x="5233" y="6305"/>
                    <a:pt x="3707" y="8267"/>
                    <a:pt x="2181" y="10174"/>
                  </a:cubicBezTo>
                  <a:cubicBezTo>
                    <a:pt x="1309" y="11264"/>
                    <a:pt x="600" y="12409"/>
                    <a:pt x="1" y="13608"/>
                  </a:cubicBezTo>
                  <a:cubicBezTo>
                    <a:pt x="437" y="13717"/>
                    <a:pt x="818" y="13771"/>
                    <a:pt x="1254" y="13935"/>
                  </a:cubicBezTo>
                  <a:cubicBezTo>
                    <a:pt x="3162" y="11428"/>
                    <a:pt x="5233" y="9030"/>
                    <a:pt x="7631" y="6904"/>
                  </a:cubicBezTo>
                  <a:cubicBezTo>
                    <a:pt x="9157" y="5596"/>
                    <a:pt x="10955" y="4615"/>
                    <a:pt x="12699" y="3634"/>
                  </a:cubicBezTo>
                  <a:cubicBezTo>
                    <a:pt x="14225" y="2817"/>
                    <a:pt x="16569" y="2490"/>
                    <a:pt x="18313" y="2217"/>
                  </a:cubicBezTo>
                  <a:cubicBezTo>
                    <a:pt x="18745" y="2163"/>
                    <a:pt x="19169" y="2137"/>
                    <a:pt x="19586" y="2137"/>
                  </a:cubicBezTo>
                  <a:cubicBezTo>
                    <a:pt x="22956" y="2137"/>
                    <a:pt x="25814" y="3855"/>
                    <a:pt x="27851" y="6523"/>
                  </a:cubicBezTo>
                  <a:cubicBezTo>
                    <a:pt x="29159" y="8212"/>
                    <a:pt x="30140" y="10174"/>
                    <a:pt x="30685" y="12300"/>
                  </a:cubicBezTo>
                  <a:cubicBezTo>
                    <a:pt x="31012" y="13444"/>
                    <a:pt x="31121" y="14589"/>
                    <a:pt x="31339" y="15788"/>
                  </a:cubicBezTo>
                  <a:cubicBezTo>
                    <a:pt x="32211" y="15624"/>
                    <a:pt x="33028" y="15570"/>
                    <a:pt x="33955" y="15352"/>
                  </a:cubicBezTo>
                  <a:cubicBezTo>
                    <a:pt x="33573" y="13771"/>
                    <a:pt x="33301" y="12136"/>
                    <a:pt x="32701" y="10610"/>
                  </a:cubicBezTo>
                  <a:cubicBezTo>
                    <a:pt x="31829" y="8485"/>
                    <a:pt x="30739" y="6632"/>
                    <a:pt x="29322" y="4888"/>
                  </a:cubicBezTo>
                  <a:cubicBezTo>
                    <a:pt x="26900" y="1860"/>
                    <a:pt x="23591" y="1"/>
                    <a:pt x="197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9"/>
            <p:cNvSpPr/>
            <p:nvPr/>
          </p:nvSpPr>
          <p:spPr>
            <a:xfrm>
              <a:off x="789041" y="4989792"/>
              <a:ext cx="924367" cy="390506"/>
            </a:xfrm>
            <a:custGeom>
              <a:avLst/>
              <a:gdLst/>
              <a:ahLst/>
              <a:cxnLst/>
              <a:rect l="l" t="t" r="r" b="b"/>
              <a:pathLst>
                <a:path w="25889" h="10937" extrusionOk="0">
                  <a:moveTo>
                    <a:pt x="13455" y="0"/>
                  </a:moveTo>
                  <a:cubicBezTo>
                    <a:pt x="12321" y="0"/>
                    <a:pt x="11148" y="324"/>
                    <a:pt x="10138" y="745"/>
                  </a:cubicBezTo>
                  <a:cubicBezTo>
                    <a:pt x="8557" y="1344"/>
                    <a:pt x="7522" y="2380"/>
                    <a:pt x="6105" y="3197"/>
                  </a:cubicBezTo>
                  <a:cubicBezTo>
                    <a:pt x="3543" y="4669"/>
                    <a:pt x="1418" y="6794"/>
                    <a:pt x="1" y="9356"/>
                  </a:cubicBezTo>
                  <a:cubicBezTo>
                    <a:pt x="437" y="9465"/>
                    <a:pt x="873" y="9574"/>
                    <a:pt x="1363" y="9628"/>
                  </a:cubicBezTo>
                  <a:cubicBezTo>
                    <a:pt x="2072" y="8756"/>
                    <a:pt x="2835" y="7939"/>
                    <a:pt x="3761" y="7176"/>
                  </a:cubicBezTo>
                  <a:cubicBezTo>
                    <a:pt x="4633" y="6358"/>
                    <a:pt x="5778" y="5432"/>
                    <a:pt x="6813" y="4887"/>
                  </a:cubicBezTo>
                  <a:cubicBezTo>
                    <a:pt x="7958" y="4233"/>
                    <a:pt x="8884" y="3252"/>
                    <a:pt x="10138" y="2707"/>
                  </a:cubicBezTo>
                  <a:cubicBezTo>
                    <a:pt x="11098" y="2244"/>
                    <a:pt x="12105" y="1967"/>
                    <a:pt x="13144" y="1967"/>
                  </a:cubicBezTo>
                  <a:cubicBezTo>
                    <a:pt x="13696" y="1967"/>
                    <a:pt x="14257" y="2046"/>
                    <a:pt x="14825" y="2216"/>
                  </a:cubicBezTo>
                  <a:cubicBezTo>
                    <a:pt x="16133" y="2543"/>
                    <a:pt x="17496" y="2925"/>
                    <a:pt x="18586" y="3633"/>
                  </a:cubicBezTo>
                  <a:cubicBezTo>
                    <a:pt x="19894" y="4451"/>
                    <a:pt x="20493" y="5486"/>
                    <a:pt x="21256" y="6794"/>
                  </a:cubicBezTo>
                  <a:cubicBezTo>
                    <a:pt x="22019" y="8157"/>
                    <a:pt x="22891" y="9465"/>
                    <a:pt x="23382" y="10936"/>
                  </a:cubicBezTo>
                  <a:cubicBezTo>
                    <a:pt x="24254" y="10882"/>
                    <a:pt x="25071" y="10827"/>
                    <a:pt x="25889" y="10664"/>
                  </a:cubicBezTo>
                  <a:cubicBezTo>
                    <a:pt x="25671" y="10119"/>
                    <a:pt x="25453" y="9519"/>
                    <a:pt x="25180" y="8974"/>
                  </a:cubicBezTo>
                  <a:cubicBezTo>
                    <a:pt x="24472" y="7339"/>
                    <a:pt x="23436" y="5704"/>
                    <a:pt x="22346" y="4178"/>
                  </a:cubicBezTo>
                  <a:cubicBezTo>
                    <a:pt x="20657" y="1726"/>
                    <a:pt x="17223" y="581"/>
                    <a:pt x="14444" y="91"/>
                  </a:cubicBezTo>
                  <a:cubicBezTo>
                    <a:pt x="14121" y="29"/>
                    <a:pt x="13789" y="0"/>
                    <a:pt x="134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9"/>
            <p:cNvSpPr/>
            <p:nvPr/>
          </p:nvSpPr>
          <p:spPr>
            <a:xfrm>
              <a:off x="975852" y="5193029"/>
              <a:ext cx="570209" cy="193093"/>
            </a:xfrm>
            <a:custGeom>
              <a:avLst/>
              <a:gdLst/>
              <a:ahLst/>
              <a:cxnLst/>
              <a:rect l="l" t="t" r="r" b="b"/>
              <a:pathLst>
                <a:path w="15970" h="5408" extrusionOk="0">
                  <a:moveTo>
                    <a:pt x="6886" y="0"/>
                  </a:moveTo>
                  <a:cubicBezTo>
                    <a:pt x="5846" y="0"/>
                    <a:pt x="4822" y="245"/>
                    <a:pt x="3761" y="775"/>
                  </a:cubicBezTo>
                  <a:cubicBezTo>
                    <a:pt x="2726" y="1320"/>
                    <a:pt x="1854" y="1974"/>
                    <a:pt x="1091" y="2846"/>
                  </a:cubicBezTo>
                  <a:cubicBezTo>
                    <a:pt x="709" y="3391"/>
                    <a:pt x="328" y="3936"/>
                    <a:pt x="1" y="4590"/>
                  </a:cubicBezTo>
                  <a:cubicBezTo>
                    <a:pt x="328" y="4645"/>
                    <a:pt x="709" y="4645"/>
                    <a:pt x="1036" y="4699"/>
                  </a:cubicBezTo>
                  <a:cubicBezTo>
                    <a:pt x="1636" y="3936"/>
                    <a:pt x="2399" y="3391"/>
                    <a:pt x="3216" y="2846"/>
                  </a:cubicBezTo>
                  <a:cubicBezTo>
                    <a:pt x="4306" y="2120"/>
                    <a:pt x="5445" y="1684"/>
                    <a:pt x="6648" y="1684"/>
                  </a:cubicBezTo>
                  <a:cubicBezTo>
                    <a:pt x="7249" y="1684"/>
                    <a:pt x="7867" y="1793"/>
                    <a:pt x="8503" y="2029"/>
                  </a:cubicBezTo>
                  <a:cubicBezTo>
                    <a:pt x="10084" y="2683"/>
                    <a:pt x="11119" y="3119"/>
                    <a:pt x="12209" y="4481"/>
                  </a:cubicBezTo>
                  <a:cubicBezTo>
                    <a:pt x="12482" y="4754"/>
                    <a:pt x="12700" y="5135"/>
                    <a:pt x="12863" y="5408"/>
                  </a:cubicBezTo>
                  <a:cubicBezTo>
                    <a:pt x="13899" y="5408"/>
                    <a:pt x="14934" y="5299"/>
                    <a:pt x="15970" y="5244"/>
                  </a:cubicBezTo>
                  <a:cubicBezTo>
                    <a:pt x="15425" y="4427"/>
                    <a:pt x="14716" y="3664"/>
                    <a:pt x="14062" y="3010"/>
                  </a:cubicBezTo>
                  <a:cubicBezTo>
                    <a:pt x="12591" y="1593"/>
                    <a:pt x="11228" y="1102"/>
                    <a:pt x="9266" y="394"/>
                  </a:cubicBezTo>
                  <a:cubicBezTo>
                    <a:pt x="8450" y="137"/>
                    <a:pt x="7664" y="0"/>
                    <a:pt x="68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TITLE_ONLY_1">
    <p:bg>
      <p:bgPr>
        <a:solidFill>
          <a:schemeClr val="dk1"/>
        </a:solidFill>
        <a:effectLst/>
      </p:bgPr>
    </p:bg>
    <p:spTree>
      <p:nvGrpSpPr>
        <p:cNvPr id="1" name="Shape 520"/>
        <p:cNvGrpSpPr/>
        <p:nvPr/>
      </p:nvGrpSpPr>
      <p:grpSpPr>
        <a:xfrm>
          <a:off x="0" y="0"/>
          <a:ext cx="0" cy="0"/>
          <a:chOff x="0" y="0"/>
          <a:chExt cx="0" cy="0"/>
        </a:xfrm>
      </p:grpSpPr>
      <p:sp>
        <p:nvSpPr>
          <p:cNvPr id="521" name="Google Shape;521;p20"/>
          <p:cNvSpPr/>
          <p:nvPr/>
        </p:nvSpPr>
        <p:spPr>
          <a:xfrm>
            <a:off x="-45175" y="-52425"/>
            <a:ext cx="2599228" cy="1363973"/>
          </a:xfrm>
          <a:custGeom>
            <a:avLst/>
            <a:gdLst/>
            <a:ahLst/>
            <a:cxnLst/>
            <a:rect l="l" t="t" r="r" b="b"/>
            <a:pathLst>
              <a:path w="60822" h="31917" extrusionOk="0">
                <a:moveTo>
                  <a:pt x="0" y="1"/>
                </a:moveTo>
                <a:lnTo>
                  <a:pt x="0" y="31916"/>
                </a:lnTo>
                <a:cubicBezTo>
                  <a:pt x="6535" y="28786"/>
                  <a:pt x="13648" y="21612"/>
                  <a:pt x="22645" y="20457"/>
                </a:cubicBezTo>
                <a:cubicBezTo>
                  <a:pt x="23902" y="20297"/>
                  <a:pt x="25087" y="20229"/>
                  <a:pt x="26211" y="20229"/>
                </a:cubicBezTo>
                <a:cubicBezTo>
                  <a:pt x="32393" y="20229"/>
                  <a:pt x="36735" y="22277"/>
                  <a:pt x="41050" y="22277"/>
                </a:cubicBezTo>
                <a:cubicBezTo>
                  <a:pt x="42954" y="22277"/>
                  <a:pt x="44852" y="21879"/>
                  <a:pt x="46901" y="20731"/>
                </a:cubicBezTo>
                <a:cubicBezTo>
                  <a:pt x="55351" y="16019"/>
                  <a:pt x="46840" y="6749"/>
                  <a:pt x="60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0"/>
          <p:cNvSpPr/>
          <p:nvPr/>
        </p:nvSpPr>
        <p:spPr>
          <a:xfrm>
            <a:off x="4849225" y="-311900"/>
            <a:ext cx="4449044" cy="1199454"/>
          </a:xfrm>
          <a:custGeom>
            <a:avLst/>
            <a:gdLst/>
            <a:ahLst/>
            <a:cxnLst/>
            <a:rect l="l" t="t" r="r" b="b"/>
            <a:pathLst>
              <a:path w="103286" h="46735" extrusionOk="0">
                <a:moveTo>
                  <a:pt x="1" y="0"/>
                </a:moveTo>
                <a:cubicBezTo>
                  <a:pt x="6485" y="15982"/>
                  <a:pt x="18553" y="18294"/>
                  <a:pt x="28531" y="18294"/>
                </a:cubicBezTo>
                <a:cubicBezTo>
                  <a:pt x="32593" y="18294"/>
                  <a:pt x="36310" y="17910"/>
                  <a:pt x="39161" y="17910"/>
                </a:cubicBezTo>
                <a:cubicBezTo>
                  <a:pt x="39549" y="17910"/>
                  <a:pt x="39921" y="17918"/>
                  <a:pt x="40275" y="17934"/>
                </a:cubicBezTo>
                <a:cubicBezTo>
                  <a:pt x="52160" y="18511"/>
                  <a:pt x="56780" y="20487"/>
                  <a:pt x="61856" y="22979"/>
                </a:cubicBezTo>
                <a:cubicBezTo>
                  <a:pt x="71036" y="27630"/>
                  <a:pt x="75717" y="41156"/>
                  <a:pt x="80580" y="44347"/>
                </a:cubicBezTo>
                <a:cubicBezTo>
                  <a:pt x="83218" y="46061"/>
                  <a:pt x="86788" y="46734"/>
                  <a:pt x="90488" y="46734"/>
                </a:cubicBezTo>
                <a:cubicBezTo>
                  <a:pt x="95057" y="46734"/>
                  <a:pt x="99826" y="45708"/>
                  <a:pt x="103286" y="44347"/>
                </a:cubicBezTo>
                <a:lnTo>
                  <a:pt x="103286" y="31"/>
                </a:lnTo>
                <a:lnTo>
                  <a:pt x="10328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3" name="Google Shape;523;p20"/>
          <p:cNvGrpSpPr/>
          <p:nvPr/>
        </p:nvGrpSpPr>
        <p:grpSpPr>
          <a:xfrm>
            <a:off x="55625" y="-58700"/>
            <a:ext cx="1188500" cy="693050"/>
            <a:chOff x="4245775" y="2692575"/>
            <a:chExt cx="1188500" cy="693050"/>
          </a:xfrm>
        </p:grpSpPr>
        <p:sp>
          <p:nvSpPr>
            <p:cNvPr id="524" name="Google Shape;524;p20"/>
            <p:cNvSpPr/>
            <p:nvPr/>
          </p:nvSpPr>
          <p:spPr>
            <a:xfrm>
              <a:off x="4245775" y="2693350"/>
              <a:ext cx="1188500" cy="692275"/>
            </a:xfrm>
            <a:custGeom>
              <a:avLst/>
              <a:gdLst/>
              <a:ahLst/>
              <a:cxnLst/>
              <a:rect l="l" t="t" r="r" b="b"/>
              <a:pathLst>
                <a:path w="47540" h="27691" fill="none" extrusionOk="0">
                  <a:moveTo>
                    <a:pt x="46050" y="0"/>
                  </a:moveTo>
                  <a:cubicBezTo>
                    <a:pt x="47540" y="5350"/>
                    <a:pt x="47388" y="13496"/>
                    <a:pt x="46628" y="16596"/>
                  </a:cubicBezTo>
                  <a:cubicBezTo>
                    <a:pt x="45017" y="23010"/>
                    <a:pt x="40184" y="27690"/>
                    <a:pt x="33284" y="27630"/>
                  </a:cubicBezTo>
                  <a:cubicBezTo>
                    <a:pt x="29394" y="27569"/>
                    <a:pt x="19515" y="25289"/>
                    <a:pt x="13223" y="18511"/>
                  </a:cubicBezTo>
                  <a:cubicBezTo>
                    <a:pt x="7661" y="12493"/>
                    <a:pt x="3831" y="7873"/>
                    <a:pt x="1" y="0"/>
                  </a:cubicBezTo>
                </a:path>
              </a:pathLst>
            </a:custGeom>
            <a:noFill/>
            <a:ln w="1747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0"/>
            <p:cNvSpPr/>
            <p:nvPr/>
          </p:nvSpPr>
          <p:spPr>
            <a:xfrm>
              <a:off x="4371925" y="2692575"/>
              <a:ext cx="969650" cy="525875"/>
            </a:xfrm>
            <a:custGeom>
              <a:avLst/>
              <a:gdLst/>
              <a:ahLst/>
              <a:cxnLst/>
              <a:rect l="l" t="t" r="r" b="b"/>
              <a:pathLst>
                <a:path w="38786" h="21035" fill="none" extrusionOk="0">
                  <a:moveTo>
                    <a:pt x="1" y="1"/>
                  </a:moveTo>
                  <a:cubicBezTo>
                    <a:pt x="1" y="1"/>
                    <a:pt x="1" y="31"/>
                    <a:pt x="31" y="31"/>
                  </a:cubicBezTo>
                  <a:cubicBezTo>
                    <a:pt x="3952" y="9758"/>
                    <a:pt x="16901" y="21034"/>
                    <a:pt x="27661" y="20882"/>
                  </a:cubicBezTo>
                  <a:cubicBezTo>
                    <a:pt x="38786" y="20700"/>
                    <a:pt x="37691" y="7235"/>
                    <a:pt x="32646" y="31"/>
                  </a:cubicBezTo>
                </a:path>
              </a:pathLst>
            </a:custGeom>
            <a:noFill/>
            <a:ln w="1747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0"/>
            <p:cNvSpPr/>
            <p:nvPr/>
          </p:nvSpPr>
          <p:spPr>
            <a:xfrm>
              <a:off x="4599125" y="2693350"/>
              <a:ext cx="543350" cy="449100"/>
            </a:xfrm>
            <a:custGeom>
              <a:avLst/>
              <a:gdLst/>
              <a:ahLst/>
              <a:cxnLst/>
              <a:rect l="l" t="t" r="r" b="b"/>
              <a:pathLst>
                <a:path w="21734" h="17964" fill="none" extrusionOk="0">
                  <a:moveTo>
                    <a:pt x="18117" y="0"/>
                  </a:moveTo>
                  <a:cubicBezTo>
                    <a:pt x="20488" y="6535"/>
                    <a:pt x="21734" y="17964"/>
                    <a:pt x="12494" y="13800"/>
                  </a:cubicBezTo>
                  <a:cubicBezTo>
                    <a:pt x="8725" y="12097"/>
                    <a:pt x="5655" y="8450"/>
                    <a:pt x="3314" y="5167"/>
                  </a:cubicBezTo>
                  <a:cubicBezTo>
                    <a:pt x="2250" y="3739"/>
                    <a:pt x="1278" y="2158"/>
                    <a:pt x="366" y="638"/>
                  </a:cubicBezTo>
                  <a:cubicBezTo>
                    <a:pt x="275" y="426"/>
                    <a:pt x="123" y="243"/>
                    <a:pt x="1" y="0"/>
                  </a:cubicBezTo>
                </a:path>
              </a:pathLst>
            </a:custGeom>
            <a:noFill/>
            <a:ln w="1747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0"/>
            <p:cNvSpPr/>
            <p:nvPr/>
          </p:nvSpPr>
          <p:spPr>
            <a:xfrm>
              <a:off x="4719950" y="2693350"/>
              <a:ext cx="300950" cy="284975"/>
            </a:xfrm>
            <a:custGeom>
              <a:avLst/>
              <a:gdLst/>
              <a:ahLst/>
              <a:cxnLst/>
              <a:rect l="l" t="t" r="r" b="b"/>
              <a:pathLst>
                <a:path w="12038" h="11399" fill="none" extrusionOk="0">
                  <a:moveTo>
                    <a:pt x="7995" y="0"/>
                  </a:moveTo>
                  <a:cubicBezTo>
                    <a:pt x="10031" y="2918"/>
                    <a:pt x="12038" y="6170"/>
                    <a:pt x="10123" y="8602"/>
                  </a:cubicBezTo>
                  <a:cubicBezTo>
                    <a:pt x="7934" y="11398"/>
                    <a:pt x="3101" y="4651"/>
                    <a:pt x="1" y="0"/>
                  </a:cubicBezTo>
                </a:path>
              </a:pathLst>
            </a:custGeom>
            <a:noFill/>
            <a:ln w="1747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 name="Google Shape;528;p20"/>
          <p:cNvGrpSpPr/>
          <p:nvPr/>
        </p:nvGrpSpPr>
        <p:grpSpPr>
          <a:xfrm rot="-1567149" flipH="1">
            <a:off x="7263114" y="-510873"/>
            <a:ext cx="1703117" cy="1903376"/>
            <a:chOff x="5268600" y="1434950"/>
            <a:chExt cx="433925" cy="661900"/>
          </a:xfrm>
        </p:grpSpPr>
        <p:sp>
          <p:nvSpPr>
            <p:cNvPr id="529" name="Google Shape;529;p20"/>
            <p:cNvSpPr/>
            <p:nvPr/>
          </p:nvSpPr>
          <p:spPr>
            <a:xfrm>
              <a:off x="5617400" y="1434950"/>
              <a:ext cx="17500" cy="14475"/>
            </a:xfrm>
            <a:custGeom>
              <a:avLst/>
              <a:gdLst/>
              <a:ahLst/>
              <a:cxnLst/>
              <a:rect l="l" t="t" r="r" b="b"/>
              <a:pathLst>
                <a:path w="700" h="579" extrusionOk="0">
                  <a:moveTo>
                    <a:pt x="365" y="1"/>
                  </a:moveTo>
                  <a:cubicBezTo>
                    <a:pt x="0" y="1"/>
                    <a:pt x="0" y="579"/>
                    <a:pt x="365" y="579"/>
                  </a:cubicBezTo>
                  <a:cubicBezTo>
                    <a:pt x="699" y="579"/>
                    <a:pt x="699" y="1"/>
                    <a:pt x="3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0"/>
            <p:cNvSpPr/>
            <p:nvPr/>
          </p:nvSpPr>
          <p:spPr>
            <a:xfrm>
              <a:off x="5639425" y="1523875"/>
              <a:ext cx="19025" cy="15225"/>
            </a:xfrm>
            <a:custGeom>
              <a:avLst/>
              <a:gdLst/>
              <a:ahLst/>
              <a:cxnLst/>
              <a:rect l="l" t="t" r="r" b="b"/>
              <a:pathLst>
                <a:path w="761" h="609" extrusionOk="0">
                  <a:moveTo>
                    <a:pt x="365" y="0"/>
                  </a:moveTo>
                  <a:cubicBezTo>
                    <a:pt x="1" y="61"/>
                    <a:pt x="1" y="608"/>
                    <a:pt x="365" y="608"/>
                  </a:cubicBezTo>
                  <a:cubicBezTo>
                    <a:pt x="761" y="608"/>
                    <a:pt x="761"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0"/>
            <p:cNvSpPr/>
            <p:nvPr/>
          </p:nvSpPr>
          <p:spPr>
            <a:xfrm>
              <a:off x="5685025" y="1518525"/>
              <a:ext cx="17500" cy="12975"/>
            </a:xfrm>
            <a:custGeom>
              <a:avLst/>
              <a:gdLst/>
              <a:ahLst/>
              <a:cxnLst/>
              <a:rect l="l" t="t" r="r" b="b"/>
              <a:pathLst>
                <a:path w="700" h="519" extrusionOk="0">
                  <a:moveTo>
                    <a:pt x="336" y="0"/>
                  </a:moveTo>
                  <a:cubicBezTo>
                    <a:pt x="1" y="0"/>
                    <a:pt x="10" y="518"/>
                    <a:pt x="365" y="518"/>
                  </a:cubicBezTo>
                  <a:cubicBezTo>
                    <a:pt x="700" y="518"/>
                    <a:pt x="700" y="1"/>
                    <a:pt x="365" y="1"/>
                  </a:cubicBezTo>
                  <a:cubicBezTo>
                    <a:pt x="355" y="1"/>
                    <a:pt x="346" y="0"/>
                    <a:pt x="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0"/>
            <p:cNvSpPr/>
            <p:nvPr/>
          </p:nvSpPr>
          <p:spPr>
            <a:xfrm>
              <a:off x="5583200" y="1564900"/>
              <a:ext cx="11425" cy="8375"/>
            </a:xfrm>
            <a:custGeom>
              <a:avLst/>
              <a:gdLst/>
              <a:ahLst/>
              <a:cxnLst/>
              <a:rect l="l" t="t" r="r" b="b"/>
              <a:pathLst>
                <a:path w="457" h="335" extrusionOk="0">
                  <a:moveTo>
                    <a:pt x="213" y="1"/>
                  </a:moveTo>
                  <a:cubicBezTo>
                    <a:pt x="0" y="1"/>
                    <a:pt x="0" y="335"/>
                    <a:pt x="213" y="335"/>
                  </a:cubicBezTo>
                  <a:cubicBezTo>
                    <a:pt x="456" y="335"/>
                    <a:pt x="456" y="1"/>
                    <a:pt x="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0"/>
            <p:cNvSpPr/>
            <p:nvPr/>
          </p:nvSpPr>
          <p:spPr>
            <a:xfrm>
              <a:off x="5640200" y="1570975"/>
              <a:ext cx="16725" cy="12950"/>
            </a:xfrm>
            <a:custGeom>
              <a:avLst/>
              <a:gdLst/>
              <a:ahLst/>
              <a:cxnLst/>
              <a:rect l="l" t="t" r="r" b="b"/>
              <a:pathLst>
                <a:path w="669" h="518" extrusionOk="0">
                  <a:moveTo>
                    <a:pt x="334" y="1"/>
                  </a:moveTo>
                  <a:cubicBezTo>
                    <a:pt x="0" y="1"/>
                    <a:pt x="0" y="518"/>
                    <a:pt x="334" y="518"/>
                  </a:cubicBezTo>
                  <a:cubicBezTo>
                    <a:pt x="669" y="518"/>
                    <a:pt x="669"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0"/>
            <p:cNvSpPr/>
            <p:nvPr/>
          </p:nvSpPr>
          <p:spPr>
            <a:xfrm>
              <a:off x="5617400" y="1615050"/>
              <a:ext cx="19025" cy="14475"/>
            </a:xfrm>
            <a:custGeom>
              <a:avLst/>
              <a:gdLst/>
              <a:ahLst/>
              <a:cxnLst/>
              <a:rect l="l" t="t" r="r" b="b"/>
              <a:pathLst>
                <a:path w="761" h="579" extrusionOk="0">
                  <a:moveTo>
                    <a:pt x="365" y="1"/>
                  </a:moveTo>
                  <a:cubicBezTo>
                    <a:pt x="0" y="1"/>
                    <a:pt x="0" y="578"/>
                    <a:pt x="365" y="578"/>
                  </a:cubicBezTo>
                  <a:cubicBezTo>
                    <a:pt x="760" y="578"/>
                    <a:pt x="760" y="1"/>
                    <a:pt x="3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0"/>
            <p:cNvSpPr/>
            <p:nvPr/>
          </p:nvSpPr>
          <p:spPr>
            <a:xfrm>
              <a:off x="5568000" y="1611250"/>
              <a:ext cx="26625" cy="21300"/>
            </a:xfrm>
            <a:custGeom>
              <a:avLst/>
              <a:gdLst/>
              <a:ahLst/>
              <a:cxnLst/>
              <a:rect l="l" t="t" r="r" b="b"/>
              <a:pathLst>
                <a:path w="1065" h="852" extrusionOk="0">
                  <a:moveTo>
                    <a:pt x="517" y="1"/>
                  </a:moveTo>
                  <a:cubicBezTo>
                    <a:pt x="0" y="1"/>
                    <a:pt x="0" y="852"/>
                    <a:pt x="517" y="852"/>
                  </a:cubicBezTo>
                  <a:cubicBezTo>
                    <a:pt x="1064" y="852"/>
                    <a:pt x="1064" y="1"/>
                    <a:pt x="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0"/>
            <p:cNvSpPr/>
            <p:nvPr/>
          </p:nvSpPr>
          <p:spPr>
            <a:xfrm>
              <a:off x="5545200" y="1706250"/>
              <a:ext cx="12950" cy="10650"/>
            </a:xfrm>
            <a:custGeom>
              <a:avLst/>
              <a:gdLst/>
              <a:ahLst/>
              <a:cxnLst/>
              <a:rect l="l" t="t" r="r" b="b"/>
              <a:pathLst>
                <a:path w="518" h="426" extrusionOk="0">
                  <a:moveTo>
                    <a:pt x="274" y="0"/>
                  </a:moveTo>
                  <a:cubicBezTo>
                    <a:pt x="1" y="31"/>
                    <a:pt x="1" y="426"/>
                    <a:pt x="274" y="426"/>
                  </a:cubicBezTo>
                  <a:cubicBezTo>
                    <a:pt x="517" y="426"/>
                    <a:pt x="517"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0"/>
            <p:cNvSpPr/>
            <p:nvPr/>
          </p:nvSpPr>
          <p:spPr>
            <a:xfrm>
              <a:off x="5449450" y="1656850"/>
              <a:ext cx="24350" cy="20550"/>
            </a:xfrm>
            <a:custGeom>
              <a:avLst/>
              <a:gdLst/>
              <a:ahLst/>
              <a:cxnLst/>
              <a:rect l="l" t="t" r="r" b="b"/>
              <a:pathLst>
                <a:path w="974" h="822" extrusionOk="0">
                  <a:moveTo>
                    <a:pt x="487" y="0"/>
                  </a:moveTo>
                  <a:cubicBezTo>
                    <a:pt x="1" y="0"/>
                    <a:pt x="1" y="821"/>
                    <a:pt x="487" y="821"/>
                  </a:cubicBezTo>
                  <a:cubicBezTo>
                    <a:pt x="973" y="821"/>
                    <a:pt x="973" y="0"/>
                    <a:pt x="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0"/>
            <p:cNvSpPr/>
            <p:nvPr/>
          </p:nvSpPr>
          <p:spPr>
            <a:xfrm>
              <a:off x="5474525" y="1749550"/>
              <a:ext cx="25100" cy="16750"/>
            </a:xfrm>
            <a:custGeom>
              <a:avLst/>
              <a:gdLst/>
              <a:ahLst/>
              <a:cxnLst/>
              <a:rect l="l" t="t" r="r" b="b"/>
              <a:pathLst>
                <a:path w="1004" h="670" extrusionOk="0">
                  <a:moveTo>
                    <a:pt x="366" y="1"/>
                  </a:moveTo>
                  <a:cubicBezTo>
                    <a:pt x="153" y="1"/>
                    <a:pt x="1" y="153"/>
                    <a:pt x="1" y="335"/>
                  </a:cubicBezTo>
                  <a:cubicBezTo>
                    <a:pt x="1" y="517"/>
                    <a:pt x="153" y="669"/>
                    <a:pt x="366" y="669"/>
                  </a:cubicBezTo>
                  <a:lnTo>
                    <a:pt x="669" y="669"/>
                  </a:lnTo>
                  <a:cubicBezTo>
                    <a:pt x="852" y="669"/>
                    <a:pt x="1004" y="517"/>
                    <a:pt x="1004" y="335"/>
                  </a:cubicBezTo>
                  <a:cubicBezTo>
                    <a:pt x="1004" y="153"/>
                    <a:pt x="852" y="1"/>
                    <a:pt x="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0"/>
            <p:cNvSpPr/>
            <p:nvPr/>
          </p:nvSpPr>
          <p:spPr>
            <a:xfrm>
              <a:off x="5388675" y="1784500"/>
              <a:ext cx="26600" cy="20550"/>
            </a:xfrm>
            <a:custGeom>
              <a:avLst/>
              <a:gdLst/>
              <a:ahLst/>
              <a:cxnLst/>
              <a:rect l="l" t="t" r="r" b="b"/>
              <a:pathLst>
                <a:path w="1064" h="822" extrusionOk="0">
                  <a:moveTo>
                    <a:pt x="517" y="1"/>
                  </a:moveTo>
                  <a:cubicBezTo>
                    <a:pt x="0" y="1"/>
                    <a:pt x="0" y="822"/>
                    <a:pt x="517" y="822"/>
                  </a:cubicBezTo>
                  <a:cubicBezTo>
                    <a:pt x="1064" y="822"/>
                    <a:pt x="1064" y="1"/>
                    <a:pt x="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a:off x="5502650" y="1812625"/>
              <a:ext cx="22825" cy="30425"/>
            </a:xfrm>
            <a:custGeom>
              <a:avLst/>
              <a:gdLst/>
              <a:ahLst/>
              <a:cxnLst/>
              <a:rect l="l" t="t" r="r" b="b"/>
              <a:pathLst>
                <a:path w="913" h="1217" extrusionOk="0">
                  <a:moveTo>
                    <a:pt x="456" y="1"/>
                  </a:moveTo>
                  <a:cubicBezTo>
                    <a:pt x="213" y="61"/>
                    <a:pt x="0" y="244"/>
                    <a:pt x="0" y="457"/>
                  </a:cubicBezTo>
                  <a:lnTo>
                    <a:pt x="0" y="760"/>
                  </a:lnTo>
                  <a:cubicBezTo>
                    <a:pt x="0" y="1004"/>
                    <a:pt x="183" y="1216"/>
                    <a:pt x="456" y="1216"/>
                  </a:cubicBezTo>
                  <a:cubicBezTo>
                    <a:pt x="669" y="1216"/>
                    <a:pt x="912" y="1034"/>
                    <a:pt x="912" y="760"/>
                  </a:cubicBezTo>
                  <a:lnTo>
                    <a:pt x="912" y="457"/>
                  </a:lnTo>
                  <a:cubicBezTo>
                    <a:pt x="912" y="244"/>
                    <a:pt x="669" y="1"/>
                    <a:pt x="4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a:off x="5417550" y="1842650"/>
              <a:ext cx="34200" cy="32325"/>
            </a:xfrm>
            <a:custGeom>
              <a:avLst/>
              <a:gdLst/>
              <a:ahLst/>
              <a:cxnLst/>
              <a:rect l="l" t="t" r="r" b="b"/>
              <a:pathLst>
                <a:path w="1368" h="1293" extrusionOk="0">
                  <a:moveTo>
                    <a:pt x="536" y="0"/>
                  </a:moveTo>
                  <a:cubicBezTo>
                    <a:pt x="410" y="0"/>
                    <a:pt x="289" y="46"/>
                    <a:pt x="213" y="137"/>
                  </a:cubicBezTo>
                  <a:cubicBezTo>
                    <a:pt x="0" y="319"/>
                    <a:pt x="0" y="623"/>
                    <a:pt x="213" y="836"/>
                  </a:cubicBezTo>
                  <a:lnTo>
                    <a:pt x="517" y="1140"/>
                  </a:lnTo>
                  <a:cubicBezTo>
                    <a:pt x="578" y="1201"/>
                    <a:pt x="730" y="1292"/>
                    <a:pt x="851" y="1292"/>
                  </a:cubicBezTo>
                  <a:cubicBezTo>
                    <a:pt x="942" y="1292"/>
                    <a:pt x="1125" y="1231"/>
                    <a:pt x="1186" y="1140"/>
                  </a:cubicBezTo>
                  <a:cubicBezTo>
                    <a:pt x="1368" y="927"/>
                    <a:pt x="1368" y="623"/>
                    <a:pt x="1186" y="441"/>
                  </a:cubicBezTo>
                  <a:lnTo>
                    <a:pt x="882" y="137"/>
                  </a:lnTo>
                  <a:cubicBezTo>
                    <a:pt x="790" y="46"/>
                    <a:pt x="661" y="0"/>
                    <a:pt x="5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a:off x="5379550" y="1896025"/>
              <a:ext cx="31925" cy="30600"/>
            </a:xfrm>
            <a:custGeom>
              <a:avLst/>
              <a:gdLst/>
              <a:ahLst/>
              <a:cxnLst/>
              <a:rect l="l" t="t" r="r" b="b"/>
              <a:pathLst>
                <a:path w="1277" h="1224" extrusionOk="0">
                  <a:moveTo>
                    <a:pt x="913" y="0"/>
                  </a:moveTo>
                  <a:cubicBezTo>
                    <a:pt x="894" y="0"/>
                    <a:pt x="873" y="3"/>
                    <a:pt x="851" y="8"/>
                  </a:cubicBezTo>
                  <a:lnTo>
                    <a:pt x="730" y="8"/>
                  </a:lnTo>
                  <a:cubicBezTo>
                    <a:pt x="699" y="38"/>
                    <a:pt x="608" y="99"/>
                    <a:pt x="547" y="130"/>
                  </a:cubicBezTo>
                  <a:cubicBezTo>
                    <a:pt x="426" y="221"/>
                    <a:pt x="304" y="312"/>
                    <a:pt x="213" y="403"/>
                  </a:cubicBezTo>
                  <a:cubicBezTo>
                    <a:pt x="0" y="555"/>
                    <a:pt x="0" y="890"/>
                    <a:pt x="213" y="1072"/>
                  </a:cubicBezTo>
                  <a:cubicBezTo>
                    <a:pt x="274" y="1163"/>
                    <a:pt x="426" y="1224"/>
                    <a:pt x="547" y="1224"/>
                  </a:cubicBezTo>
                  <a:cubicBezTo>
                    <a:pt x="669" y="1224"/>
                    <a:pt x="821" y="1194"/>
                    <a:pt x="882" y="1072"/>
                  </a:cubicBezTo>
                  <a:cubicBezTo>
                    <a:pt x="1003" y="981"/>
                    <a:pt x="1064" y="859"/>
                    <a:pt x="1155" y="738"/>
                  </a:cubicBezTo>
                  <a:cubicBezTo>
                    <a:pt x="1216" y="616"/>
                    <a:pt x="1277" y="555"/>
                    <a:pt x="1277" y="434"/>
                  </a:cubicBezTo>
                  <a:cubicBezTo>
                    <a:pt x="1277" y="312"/>
                    <a:pt x="1216" y="221"/>
                    <a:pt x="1155" y="130"/>
                  </a:cubicBezTo>
                  <a:cubicBezTo>
                    <a:pt x="1080" y="55"/>
                    <a:pt x="1005" y="0"/>
                    <a:pt x="9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a:off x="5358275" y="1979050"/>
              <a:ext cx="25850" cy="21300"/>
            </a:xfrm>
            <a:custGeom>
              <a:avLst/>
              <a:gdLst/>
              <a:ahLst/>
              <a:cxnLst/>
              <a:rect l="l" t="t" r="r" b="b"/>
              <a:pathLst>
                <a:path w="1034" h="852" extrusionOk="0">
                  <a:moveTo>
                    <a:pt x="517" y="0"/>
                  </a:moveTo>
                  <a:cubicBezTo>
                    <a:pt x="0" y="0"/>
                    <a:pt x="0" y="851"/>
                    <a:pt x="517" y="851"/>
                  </a:cubicBezTo>
                  <a:cubicBezTo>
                    <a:pt x="1034" y="851"/>
                    <a:pt x="1034" y="0"/>
                    <a:pt x="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a:off x="5268600" y="2077075"/>
              <a:ext cx="24350" cy="19775"/>
            </a:xfrm>
            <a:custGeom>
              <a:avLst/>
              <a:gdLst/>
              <a:ahLst/>
              <a:cxnLst/>
              <a:rect l="l" t="t" r="r" b="b"/>
              <a:pathLst>
                <a:path w="974" h="791" extrusionOk="0">
                  <a:moveTo>
                    <a:pt x="487" y="0"/>
                  </a:moveTo>
                  <a:cubicBezTo>
                    <a:pt x="1" y="0"/>
                    <a:pt x="1" y="791"/>
                    <a:pt x="487" y="791"/>
                  </a:cubicBezTo>
                  <a:cubicBezTo>
                    <a:pt x="973" y="791"/>
                    <a:pt x="973" y="0"/>
                    <a:pt x="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5" name="Google Shape;545;p20"/>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46" name="Google Shape;546;p20"/>
          <p:cNvSpPr/>
          <p:nvPr/>
        </p:nvSpPr>
        <p:spPr>
          <a:xfrm>
            <a:off x="6134450" y="3552900"/>
            <a:ext cx="3163767" cy="1691499"/>
          </a:xfrm>
          <a:custGeom>
            <a:avLst/>
            <a:gdLst/>
            <a:ahLst/>
            <a:cxnLst/>
            <a:rect l="l" t="t" r="r" b="b"/>
            <a:pathLst>
              <a:path w="79213" h="42351" extrusionOk="0">
                <a:moveTo>
                  <a:pt x="76190" y="0"/>
                </a:moveTo>
                <a:cubicBezTo>
                  <a:pt x="72446" y="0"/>
                  <a:pt x="66119" y="1724"/>
                  <a:pt x="62494" y="12290"/>
                </a:cubicBezTo>
                <a:cubicBezTo>
                  <a:pt x="58781" y="23054"/>
                  <a:pt x="55512" y="27061"/>
                  <a:pt x="47311" y="27061"/>
                </a:cubicBezTo>
                <a:cubicBezTo>
                  <a:pt x="43563" y="27061"/>
                  <a:pt x="38785" y="26224"/>
                  <a:pt x="32464" y="24813"/>
                </a:cubicBezTo>
                <a:cubicBezTo>
                  <a:pt x="28113" y="23848"/>
                  <a:pt x="24158" y="23367"/>
                  <a:pt x="20623" y="23367"/>
                </a:cubicBezTo>
                <a:cubicBezTo>
                  <a:pt x="7786" y="23367"/>
                  <a:pt x="501" y="29719"/>
                  <a:pt x="1" y="42351"/>
                </a:cubicBezTo>
                <a:lnTo>
                  <a:pt x="79212" y="42351"/>
                </a:lnTo>
                <a:lnTo>
                  <a:pt x="79212" y="405"/>
                </a:lnTo>
                <a:cubicBezTo>
                  <a:pt x="79212" y="405"/>
                  <a:pt x="78004" y="0"/>
                  <a:pt x="76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3">
  <p:cSld name="TITLE_ONLY_1_1_1">
    <p:bg>
      <p:bgPr>
        <a:solidFill>
          <a:schemeClr val="dk1"/>
        </a:solidFill>
        <a:effectLst/>
      </p:bgPr>
    </p:bg>
    <p:spTree>
      <p:nvGrpSpPr>
        <p:cNvPr id="1" name="Shape 576"/>
        <p:cNvGrpSpPr/>
        <p:nvPr/>
      </p:nvGrpSpPr>
      <p:grpSpPr>
        <a:xfrm>
          <a:off x="0" y="0"/>
          <a:ext cx="0" cy="0"/>
          <a:chOff x="0" y="0"/>
          <a:chExt cx="0" cy="0"/>
        </a:xfrm>
      </p:grpSpPr>
      <p:sp>
        <p:nvSpPr>
          <p:cNvPr id="577" name="Google Shape;577;p22"/>
          <p:cNvSpPr/>
          <p:nvPr/>
        </p:nvSpPr>
        <p:spPr>
          <a:xfrm>
            <a:off x="6086116" y="-1119142"/>
            <a:ext cx="2467085" cy="1654152"/>
          </a:xfrm>
          <a:custGeom>
            <a:avLst/>
            <a:gdLst/>
            <a:ahLst/>
            <a:cxnLst/>
            <a:rect l="l" t="t" r="r" b="b"/>
            <a:pathLst>
              <a:path w="38812" h="26023" extrusionOk="0">
                <a:moveTo>
                  <a:pt x="25648" y="1"/>
                </a:moveTo>
                <a:cubicBezTo>
                  <a:pt x="23416" y="1"/>
                  <a:pt x="20560" y="438"/>
                  <a:pt x="16836" y="1278"/>
                </a:cubicBezTo>
                <a:cubicBezTo>
                  <a:pt x="4464" y="4074"/>
                  <a:pt x="1546" y="12737"/>
                  <a:pt x="1546" y="12737"/>
                </a:cubicBezTo>
                <a:cubicBezTo>
                  <a:pt x="1" y="15502"/>
                  <a:pt x="269" y="25741"/>
                  <a:pt x="6149" y="25741"/>
                </a:cubicBezTo>
                <a:cubicBezTo>
                  <a:pt x="6861" y="25741"/>
                  <a:pt x="7655" y="25591"/>
                  <a:pt x="8537" y="25260"/>
                </a:cubicBezTo>
                <a:cubicBezTo>
                  <a:pt x="10520" y="24517"/>
                  <a:pt x="12418" y="24250"/>
                  <a:pt x="14268" y="24250"/>
                </a:cubicBezTo>
                <a:cubicBezTo>
                  <a:pt x="19032" y="24250"/>
                  <a:pt x="23475" y="26022"/>
                  <a:pt x="28194" y="26022"/>
                </a:cubicBezTo>
                <a:cubicBezTo>
                  <a:pt x="29147" y="26022"/>
                  <a:pt x="30111" y="25950"/>
                  <a:pt x="31091" y="25777"/>
                </a:cubicBezTo>
                <a:cubicBezTo>
                  <a:pt x="38812" y="24378"/>
                  <a:pt x="36410" y="14956"/>
                  <a:pt x="34222" y="7539"/>
                </a:cubicBezTo>
                <a:cubicBezTo>
                  <a:pt x="32669" y="2371"/>
                  <a:pt x="30849" y="1"/>
                  <a:pt x="256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2"/>
          <p:cNvSpPr/>
          <p:nvPr/>
        </p:nvSpPr>
        <p:spPr>
          <a:xfrm rot="-5400000" flipH="1">
            <a:off x="6958093" y="2663957"/>
            <a:ext cx="723150" cy="4401185"/>
          </a:xfrm>
          <a:custGeom>
            <a:avLst/>
            <a:gdLst/>
            <a:ahLst/>
            <a:cxnLst/>
            <a:rect l="l" t="t" r="r" b="b"/>
            <a:pathLst>
              <a:path w="61887" h="67875" extrusionOk="0">
                <a:moveTo>
                  <a:pt x="61431" y="1"/>
                </a:moveTo>
                <a:cubicBezTo>
                  <a:pt x="58330" y="122"/>
                  <a:pt x="55291" y="1247"/>
                  <a:pt x="52190" y="2159"/>
                </a:cubicBezTo>
                <a:cubicBezTo>
                  <a:pt x="48452" y="3314"/>
                  <a:pt x="44652" y="4499"/>
                  <a:pt x="40883" y="5715"/>
                </a:cubicBezTo>
                <a:cubicBezTo>
                  <a:pt x="33315" y="8177"/>
                  <a:pt x="25746" y="10791"/>
                  <a:pt x="18208" y="13649"/>
                </a:cubicBezTo>
                <a:cubicBezTo>
                  <a:pt x="17326" y="13983"/>
                  <a:pt x="16445" y="14287"/>
                  <a:pt x="15533" y="14621"/>
                </a:cubicBezTo>
                <a:cubicBezTo>
                  <a:pt x="11399" y="16232"/>
                  <a:pt x="6688" y="18633"/>
                  <a:pt x="4864" y="25685"/>
                </a:cubicBezTo>
                <a:cubicBezTo>
                  <a:pt x="3496" y="30974"/>
                  <a:pt x="4226" y="37235"/>
                  <a:pt x="4074" y="43102"/>
                </a:cubicBezTo>
                <a:cubicBezTo>
                  <a:pt x="3952" y="51704"/>
                  <a:pt x="1977" y="59850"/>
                  <a:pt x="1" y="67874"/>
                </a:cubicBezTo>
                <a:lnTo>
                  <a:pt x="61887" y="67874"/>
                </a:lnTo>
                <a:lnTo>
                  <a:pt x="618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2"/>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80" name="Google Shape;580;p22"/>
          <p:cNvSpPr/>
          <p:nvPr/>
        </p:nvSpPr>
        <p:spPr>
          <a:xfrm>
            <a:off x="-67850" y="-60200"/>
            <a:ext cx="2427233" cy="1167863"/>
          </a:xfrm>
          <a:custGeom>
            <a:avLst/>
            <a:gdLst/>
            <a:ahLst/>
            <a:cxnLst/>
            <a:rect l="l" t="t" r="r" b="b"/>
            <a:pathLst>
              <a:path w="69668" h="56962" extrusionOk="0">
                <a:moveTo>
                  <a:pt x="0" y="0"/>
                </a:moveTo>
                <a:lnTo>
                  <a:pt x="0" y="56961"/>
                </a:lnTo>
                <a:cubicBezTo>
                  <a:pt x="5776" y="56870"/>
                  <a:pt x="11399" y="55745"/>
                  <a:pt x="16536" y="52311"/>
                </a:cubicBezTo>
                <a:cubicBezTo>
                  <a:pt x="20669" y="49514"/>
                  <a:pt x="23770" y="45593"/>
                  <a:pt x="26749" y="41581"/>
                </a:cubicBezTo>
                <a:cubicBezTo>
                  <a:pt x="30214" y="36931"/>
                  <a:pt x="33588" y="32219"/>
                  <a:pt x="36931" y="27478"/>
                </a:cubicBezTo>
                <a:cubicBezTo>
                  <a:pt x="42524" y="19575"/>
                  <a:pt x="47357" y="12584"/>
                  <a:pt x="56901" y="9757"/>
                </a:cubicBezTo>
                <a:cubicBezTo>
                  <a:pt x="60913" y="8541"/>
                  <a:pt x="65716" y="8024"/>
                  <a:pt x="68148" y="4195"/>
                </a:cubicBezTo>
                <a:cubicBezTo>
                  <a:pt x="68938" y="2918"/>
                  <a:pt x="69394" y="1520"/>
                  <a:pt x="696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2"/>
          <p:cNvSpPr/>
          <p:nvPr/>
        </p:nvSpPr>
        <p:spPr>
          <a:xfrm>
            <a:off x="6510050" y="-546450"/>
            <a:ext cx="2153550" cy="1025125"/>
          </a:xfrm>
          <a:custGeom>
            <a:avLst/>
            <a:gdLst/>
            <a:ahLst/>
            <a:cxnLst/>
            <a:rect l="l" t="t" r="r" b="b"/>
            <a:pathLst>
              <a:path w="86142" h="41005" extrusionOk="0">
                <a:moveTo>
                  <a:pt x="47722" y="40488"/>
                </a:moveTo>
                <a:cubicBezTo>
                  <a:pt x="45776" y="40427"/>
                  <a:pt x="43892" y="39789"/>
                  <a:pt x="42372" y="38603"/>
                </a:cubicBezTo>
                <a:cubicBezTo>
                  <a:pt x="41338" y="37813"/>
                  <a:pt x="40427" y="36810"/>
                  <a:pt x="39454" y="35989"/>
                </a:cubicBezTo>
                <a:cubicBezTo>
                  <a:pt x="38238" y="34956"/>
                  <a:pt x="36779" y="34165"/>
                  <a:pt x="35290" y="33588"/>
                </a:cubicBezTo>
                <a:cubicBezTo>
                  <a:pt x="34013" y="33132"/>
                  <a:pt x="32645" y="32950"/>
                  <a:pt x="31277" y="32980"/>
                </a:cubicBezTo>
                <a:cubicBezTo>
                  <a:pt x="30244" y="33010"/>
                  <a:pt x="29180" y="33132"/>
                  <a:pt x="28147" y="33132"/>
                </a:cubicBezTo>
                <a:cubicBezTo>
                  <a:pt x="25928" y="33193"/>
                  <a:pt x="23648" y="32554"/>
                  <a:pt x="21855" y="31156"/>
                </a:cubicBezTo>
                <a:cubicBezTo>
                  <a:pt x="21064" y="30518"/>
                  <a:pt x="20244" y="29758"/>
                  <a:pt x="19727" y="28846"/>
                </a:cubicBezTo>
                <a:cubicBezTo>
                  <a:pt x="18967" y="27418"/>
                  <a:pt x="18633" y="25837"/>
                  <a:pt x="18086" y="24378"/>
                </a:cubicBezTo>
                <a:cubicBezTo>
                  <a:pt x="17569" y="22828"/>
                  <a:pt x="16688" y="21338"/>
                  <a:pt x="15684" y="20062"/>
                </a:cubicBezTo>
                <a:cubicBezTo>
                  <a:pt x="14742" y="18846"/>
                  <a:pt x="13770" y="17661"/>
                  <a:pt x="12614" y="16597"/>
                </a:cubicBezTo>
                <a:cubicBezTo>
                  <a:pt x="10882" y="14955"/>
                  <a:pt x="9058" y="13375"/>
                  <a:pt x="7326" y="11703"/>
                </a:cubicBezTo>
                <a:cubicBezTo>
                  <a:pt x="5806" y="10244"/>
                  <a:pt x="4195" y="8876"/>
                  <a:pt x="2918" y="7174"/>
                </a:cubicBezTo>
                <a:cubicBezTo>
                  <a:pt x="1794" y="5533"/>
                  <a:pt x="1398" y="3557"/>
                  <a:pt x="699" y="1733"/>
                </a:cubicBezTo>
                <a:cubicBezTo>
                  <a:pt x="456" y="1186"/>
                  <a:pt x="243" y="578"/>
                  <a:pt x="0" y="1"/>
                </a:cubicBezTo>
                <a:lnTo>
                  <a:pt x="395" y="1"/>
                </a:lnTo>
                <a:cubicBezTo>
                  <a:pt x="882" y="1125"/>
                  <a:pt x="1307" y="2311"/>
                  <a:pt x="1672" y="3496"/>
                </a:cubicBezTo>
                <a:cubicBezTo>
                  <a:pt x="2006" y="4469"/>
                  <a:pt x="2310" y="5472"/>
                  <a:pt x="2827" y="6384"/>
                </a:cubicBezTo>
                <a:cubicBezTo>
                  <a:pt x="3739" y="7934"/>
                  <a:pt x="5137" y="9119"/>
                  <a:pt x="6414" y="10366"/>
                </a:cubicBezTo>
                <a:cubicBezTo>
                  <a:pt x="7782" y="11673"/>
                  <a:pt x="9149" y="12949"/>
                  <a:pt x="10578" y="14256"/>
                </a:cubicBezTo>
                <a:cubicBezTo>
                  <a:pt x="12007" y="15533"/>
                  <a:pt x="13466" y="16779"/>
                  <a:pt x="14712" y="18268"/>
                </a:cubicBezTo>
                <a:cubicBezTo>
                  <a:pt x="15836" y="19636"/>
                  <a:pt x="16991" y="21034"/>
                  <a:pt x="17782" y="22676"/>
                </a:cubicBezTo>
                <a:cubicBezTo>
                  <a:pt x="18511" y="24165"/>
                  <a:pt x="18937" y="25837"/>
                  <a:pt x="19484" y="27387"/>
                </a:cubicBezTo>
                <a:cubicBezTo>
                  <a:pt x="19697" y="27843"/>
                  <a:pt x="19849" y="28329"/>
                  <a:pt x="20092" y="28755"/>
                </a:cubicBezTo>
                <a:cubicBezTo>
                  <a:pt x="20396" y="29211"/>
                  <a:pt x="20791" y="29636"/>
                  <a:pt x="21156" y="30001"/>
                </a:cubicBezTo>
                <a:cubicBezTo>
                  <a:pt x="22797" y="31673"/>
                  <a:pt x="25077" y="32676"/>
                  <a:pt x="27448" y="32737"/>
                </a:cubicBezTo>
                <a:cubicBezTo>
                  <a:pt x="28815" y="32828"/>
                  <a:pt x="30214" y="32585"/>
                  <a:pt x="31581" y="32585"/>
                </a:cubicBezTo>
                <a:cubicBezTo>
                  <a:pt x="32797" y="32585"/>
                  <a:pt x="34013" y="32737"/>
                  <a:pt x="35199" y="33132"/>
                </a:cubicBezTo>
                <a:cubicBezTo>
                  <a:pt x="36657" y="33618"/>
                  <a:pt x="38025" y="34378"/>
                  <a:pt x="39302" y="35290"/>
                </a:cubicBezTo>
                <a:cubicBezTo>
                  <a:pt x="40396" y="36141"/>
                  <a:pt x="41338" y="37205"/>
                  <a:pt x="42402" y="38056"/>
                </a:cubicBezTo>
                <a:cubicBezTo>
                  <a:pt x="45928" y="41004"/>
                  <a:pt x="50913" y="40640"/>
                  <a:pt x="54378" y="37752"/>
                </a:cubicBezTo>
                <a:cubicBezTo>
                  <a:pt x="55351" y="36901"/>
                  <a:pt x="56020" y="35716"/>
                  <a:pt x="56810" y="34682"/>
                </a:cubicBezTo>
                <a:cubicBezTo>
                  <a:pt x="58238" y="32858"/>
                  <a:pt x="59910" y="31217"/>
                  <a:pt x="61825" y="29940"/>
                </a:cubicBezTo>
                <a:cubicBezTo>
                  <a:pt x="62463" y="29545"/>
                  <a:pt x="63193" y="29241"/>
                  <a:pt x="63983" y="29211"/>
                </a:cubicBezTo>
                <a:cubicBezTo>
                  <a:pt x="65412" y="29150"/>
                  <a:pt x="66810" y="29393"/>
                  <a:pt x="68208" y="29545"/>
                </a:cubicBezTo>
                <a:cubicBezTo>
                  <a:pt x="69910" y="29758"/>
                  <a:pt x="71673" y="29788"/>
                  <a:pt x="73376" y="29515"/>
                </a:cubicBezTo>
                <a:cubicBezTo>
                  <a:pt x="74622" y="29332"/>
                  <a:pt x="75898" y="29059"/>
                  <a:pt x="76993" y="28481"/>
                </a:cubicBezTo>
                <a:cubicBezTo>
                  <a:pt x="78056" y="27965"/>
                  <a:pt x="79090" y="27266"/>
                  <a:pt x="80063" y="26597"/>
                </a:cubicBezTo>
                <a:cubicBezTo>
                  <a:pt x="81582" y="25503"/>
                  <a:pt x="83072" y="24348"/>
                  <a:pt x="84409" y="23010"/>
                </a:cubicBezTo>
                <a:cubicBezTo>
                  <a:pt x="85078" y="22341"/>
                  <a:pt x="85655" y="21612"/>
                  <a:pt x="86142" y="20822"/>
                </a:cubicBezTo>
                <a:lnTo>
                  <a:pt x="86142" y="21430"/>
                </a:lnTo>
                <a:cubicBezTo>
                  <a:pt x="85564" y="22220"/>
                  <a:pt x="84926" y="22980"/>
                  <a:pt x="84196" y="23679"/>
                </a:cubicBezTo>
                <a:cubicBezTo>
                  <a:pt x="82889" y="24925"/>
                  <a:pt x="81430" y="26019"/>
                  <a:pt x="79941" y="27083"/>
                </a:cubicBezTo>
                <a:cubicBezTo>
                  <a:pt x="78816" y="27843"/>
                  <a:pt x="77631" y="28633"/>
                  <a:pt x="76324" y="29180"/>
                </a:cubicBezTo>
                <a:cubicBezTo>
                  <a:pt x="73831" y="30062"/>
                  <a:pt x="71126" y="30244"/>
                  <a:pt x="68512" y="29971"/>
                </a:cubicBezTo>
                <a:cubicBezTo>
                  <a:pt x="67327" y="29849"/>
                  <a:pt x="66202" y="29667"/>
                  <a:pt x="65017" y="29606"/>
                </a:cubicBezTo>
                <a:cubicBezTo>
                  <a:pt x="64074" y="29515"/>
                  <a:pt x="63102" y="29636"/>
                  <a:pt x="62311" y="30123"/>
                </a:cubicBezTo>
                <a:cubicBezTo>
                  <a:pt x="61096" y="30822"/>
                  <a:pt x="60062" y="31764"/>
                  <a:pt x="59090" y="32706"/>
                </a:cubicBezTo>
                <a:cubicBezTo>
                  <a:pt x="57843" y="33892"/>
                  <a:pt x="56810" y="35290"/>
                  <a:pt x="55807" y="36688"/>
                </a:cubicBezTo>
                <a:cubicBezTo>
                  <a:pt x="54013" y="39181"/>
                  <a:pt x="50670" y="40579"/>
                  <a:pt x="47722" y="404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2"/>
          <p:cNvSpPr/>
          <p:nvPr/>
        </p:nvSpPr>
        <p:spPr>
          <a:xfrm>
            <a:off x="7383150" y="-546450"/>
            <a:ext cx="1273625" cy="927850"/>
          </a:xfrm>
          <a:custGeom>
            <a:avLst/>
            <a:gdLst/>
            <a:ahLst/>
            <a:cxnLst/>
            <a:rect l="l" t="t" r="r" b="b"/>
            <a:pathLst>
              <a:path w="50945" h="37114" extrusionOk="0">
                <a:moveTo>
                  <a:pt x="12615" y="37114"/>
                </a:moveTo>
                <a:cubicBezTo>
                  <a:pt x="10670" y="37053"/>
                  <a:pt x="8725" y="36293"/>
                  <a:pt x="7417" y="34804"/>
                </a:cubicBezTo>
                <a:cubicBezTo>
                  <a:pt x="6658" y="34013"/>
                  <a:pt x="6110" y="32980"/>
                  <a:pt x="5624" y="31977"/>
                </a:cubicBezTo>
                <a:cubicBezTo>
                  <a:pt x="4712" y="30244"/>
                  <a:pt x="4378" y="28299"/>
                  <a:pt x="4287" y="26354"/>
                </a:cubicBezTo>
                <a:cubicBezTo>
                  <a:pt x="4135" y="23101"/>
                  <a:pt x="5898" y="20153"/>
                  <a:pt x="6050" y="16931"/>
                </a:cubicBezTo>
                <a:cubicBezTo>
                  <a:pt x="6202" y="13253"/>
                  <a:pt x="3831" y="10122"/>
                  <a:pt x="1977" y="7083"/>
                </a:cubicBezTo>
                <a:cubicBezTo>
                  <a:pt x="1095" y="5685"/>
                  <a:pt x="305" y="4195"/>
                  <a:pt x="123" y="2584"/>
                </a:cubicBezTo>
                <a:cubicBezTo>
                  <a:pt x="1" y="1703"/>
                  <a:pt x="1" y="852"/>
                  <a:pt x="123" y="1"/>
                </a:cubicBezTo>
                <a:lnTo>
                  <a:pt x="457" y="1"/>
                </a:lnTo>
                <a:cubicBezTo>
                  <a:pt x="426" y="305"/>
                  <a:pt x="366" y="609"/>
                  <a:pt x="366" y="852"/>
                </a:cubicBezTo>
                <a:cubicBezTo>
                  <a:pt x="62" y="4803"/>
                  <a:pt x="3101" y="7812"/>
                  <a:pt x="4834" y="11095"/>
                </a:cubicBezTo>
                <a:cubicBezTo>
                  <a:pt x="5837" y="13010"/>
                  <a:pt x="6597" y="15229"/>
                  <a:pt x="6354" y="17478"/>
                </a:cubicBezTo>
                <a:cubicBezTo>
                  <a:pt x="6080" y="20214"/>
                  <a:pt x="4773" y="22706"/>
                  <a:pt x="4621" y="25442"/>
                </a:cubicBezTo>
                <a:cubicBezTo>
                  <a:pt x="4530" y="27843"/>
                  <a:pt x="5016" y="30244"/>
                  <a:pt x="6141" y="32342"/>
                </a:cubicBezTo>
                <a:cubicBezTo>
                  <a:pt x="6992" y="34013"/>
                  <a:pt x="8238" y="35533"/>
                  <a:pt x="10032" y="36202"/>
                </a:cubicBezTo>
                <a:cubicBezTo>
                  <a:pt x="11065" y="36536"/>
                  <a:pt x="12129" y="36779"/>
                  <a:pt x="13193" y="36688"/>
                </a:cubicBezTo>
                <a:cubicBezTo>
                  <a:pt x="15016" y="36506"/>
                  <a:pt x="16719" y="35624"/>
                  <a:pt x="18117" y="34500"/>
                </a:cubicBezTo>
                <a:cubicBezTo>
                  <a:pt x="20640" y="32402"/>
                  <a:pt x="21795" y="29880"/>
                  <a:pt x="25047" y="28603"/>
                </a:cubicBezTo>
                <a:cubicBezTo>
                  <a:pt x="26780" y="27813"/>
                  <a:pt x="28694" y="27509"/>
                  <a:pt x="30518" y="27114"/>
                </a:cubicBezTo>
                <a:cubicBezTo>
                  <a:pt x="31582" y="26901"/>
                  <a:pt x="32585" y="26597"/>
                  <a:pt x="33649" y="26293"/>
                </a:cubicBezTo>
                <a:cubicBezTo>
                  <a:pt x="36780" y="25503"/>
                  <a:pt x="40032" y="25290"/>
                  <a:pt x="43011" y="24044"/>
                </a:cubicBezTo>
                <a:cubicBezTo>
                  <a:pt x="45139" y="23101"/>
                  <a:pt x="46993" y="21642"/>
                  <a:pt x="48391" y="19788"/>
                </a:cubicBezTo>
                <a:cubicBezTo>
                  <a:pt x="49394" y="18481"/>
                  <a:pt x="50215" y="17113"/>
                  <a:pt x="50944" y="15685"/>
                </a:cubicBezTo>
                <a:lnTo>
                  <a:pt x="50944" y="16445"/>
                </a:lnTo>
                <a:cubicBezTo>
                  <a:pt x="49971" y="18390"/>
                  <a:pt x="48725" y="20214"/>
                  <a:pt x="47145" y="21734"/>
                </a:cubicBezTo>
                <a:cubicBezTo>
                  <a:pt x="45929" y="22858"/>
                  <a:pt x="44531" y="23770"/>
                  <a:pt x="43011" y="24408"/>
                </a:cubicBezTo>
                <a:cubicBezTo>
                  <a:pt x="40974" y="25290"/>
                  <a:pt x="38725" y="25594"/>
                  <a:pt x="36567" y="26050"/>
                </a:cubicBezTo>
                <a:cubicBezTo>
                  <a:pt x="34895" y="26323"/>
                  <a:pt x="33254" y="26779"/>
                  <a:pt x="31612" y="27235"/>
                </a:cubicBezTo>
                <a:cubicBezTo>
                  <a:pt x="30579" y="27509"/>
                  <a:pt x="29515" y="27691"/>
                  <a:pt x="28451" y="27873"/>
                </a:cubicBezTo>
                <a:cubicBezTo>
                  <a:pt x="26263" y="28360"/>
                  <a:pt x="23983" y="29180"/>
                  <a:pt x="22281" y="30731"/>
                </a:cubicBezTo>
                <a:cubicBezTo>
                  <a:pt x="21065" y="31855"/>
                  <a:pt x="20062" y="33193"/>
                  <a:pt x="18816" y="34287"/>
                </a:cubicBezTo>
                <a:cubicBezTo>
                  <a:pt x="17266" y="35898"/>
                  <a:pt x="15016" y="37114"/>
                  <a:pt x="12615" y="371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2"/>
          <p:cNvSpPr/>
          <p:nvPr/>
        </p:nvSpPr>
        <p:spPr>
          <a:xfrm rot="3600054">
            <a:off x="629749" y="4379491"/>
            <a:ext cx="2306219" cy="2649664"/>
          </a:xfrm>
          <a:custGeom>
            <a:avLst/>
            <a:gdLst/>
            <a:ahLst/>
            <a:cxnLst/>
            <a:rect l="l" t="t" r="r" b="b"/>
            <a:pathLst>
              <a:path w="47965" h="55108" extrusionOk="0">
                <a:moveTo>
                  <a:pt x="17812" y="55108"/>
                </a:moveTo>
                <a:cubicBezTo>
                  <a:pt x="16840" y="55108"/>
                  <a:pt x="15867" y="54895"/>
                  <a:pt x="14925" y="54622"/>
                </a:cubicBezTo>
                <a:cubicBezTo>
                  <a:pt x="13648" y="54287"/>
                  <a:pt x="12463" y="53679"/>
                  <a:pt x="11368" y="52950"/>
                </a:cubicBezTo>
                <a:cubicBezTo>
                  <a:pt x="10244" y="52281"/>
                  <a:pt x="9271" y="51521"/>
                  <a:pt x="8420" y="50518"/>
                </a:cubicBezTo>
                <a:cubicBezTo>
                  <a:pt x="7508" y="49485"/>
                  <a:pt x="6657" y="48421"/>
                  <a:pt x="5806" y="47327"/>
                </a:cubicBezTo>
                <a:cubicBezTo>
                  <a:pt x="5137" y="46384"/>
                  <a:pt x="4377" y="45473"/>
                  <a:pt x="3830" y="44439"/>
                </a:cubicBezTo>
                <a:cubicBezTo>
                  <a:pt x="3010" y="42707"/>
                  <a:pt x="2280" y="40913"/>
                  <a:pt x="2037" y="38968"/>
                </a:cubicBezTo>
                <a:cubicBezTo>
                  <a:pt x="1794" y="37023"/>
                  <a:pt x="2007" y="35108"/>
                  <a:pt x="1733" y="33162"/>
                </a:cubicBezTo>
                <a:cubicBezTo>
                  <a:pt x="1490" y="31673"/>
                  <a:pt x="791" y="30305"/>
                  <a:pt x="456" y="28816"/>
                </a:cubicBezTo>
                <a:cubicBezTo>
                  <a:pt x="183" y="27570"/>
                  <a:pt x="0" y="26293"/>
                  <a:pt x="122" y="25016"/>
                </a:cubicBezTo>
                <a:cubicBezTo>
                  <a:pt x="304" y="23466"/>
                  <a:pt x="882" y="21946"/>
                  <a:pt x="1733" y="20670"/>
                </a:cubicBezTo>
                <a:cubicBezTo>
                  <a:pt x="2554" y="19484"/>
                  <a:pt x="3466" y="18390"/>
                  <a:pt x="4408" y="17326"/>
                </a:cubicBezTo>
                <a:cubicBezTo>
                  <a:pt x="5380" y="16262"/>
                  <a:pt x="6414" y="15229"/>
                  <a:pt x="7630" y="14378"/>
                </a:cubicBezTo>
                <a:cubicBezTo>
                  <a:pt x="9454" y="12980"/>
                  <a:pt x="11612" y="12037"/>
                  <a:pt x="13405" y="10548"/>
                </a:cubicBezTo>
                <a:cubicBezTo>
                  <a:pt x="14955" y="9211"/>
                  <a:pt x="16171" y="7630"/>
                  <a:pt x="17539" y="6141"/>
                </a:cubicBezTo>
                <a:cubicBezTo>
                  <a:pt x="18299" y="5320"/>
                  <a:pt x="19119" y="4469"/>
                  <a:pt x="19910" y="3679"/>
                </a:cubicBezTo>
                <a:cubicBezTo>
                  <a:pt x="21399" y="2159"/>
                  <a:pt x="23132" y="700"/>
                  <a:pt x="25259" y="335"/>
                </a:cubicBezTo>
                <a:cubicBezTo>
                  <a:pt x="26657" y="31"/>
                  <a:pt x="28147" y="1"/>
                  <a:pt x="29606" y="153"/>
                </a:cubicBezTo>
                <a:cubicBezTo>
                  <a:pt x="29940" y="183"/>
                  <a:pt x="30275" y="244"/>
                  <a:pt x="30609" y="335"/>
                </a:cubicBezTo>
                <a:cubicBezTo>
                  <a:pt x="30700" y="366"/>
                  <a:pt x="30761" y="457"/>
                  <a:pt x="30731" y="548"/>
                </a:cubicBezTo>
                <a:cubicBezTo>
                  <a:pt x="30700" y="669"/>
                  <a:pt x="30579" y="700"/>
                  <a:pt x="30457" y="669"/>
                </a:cubicBezTo>
                <a:cubicBezTo>
                  <a:pt x="29484" y="457"/>
                  <a:pt x="28481" y="396"/>
                  <a:pt x="27509" y="457"/>
                </a:cubicBezTo>
                <a:cubicBezTo>
                  <a:pt x="25837" y="487"/>
                  <a:pt x="24165" y="852"/>
                  <a:pt x="22767" y="1764"/>
                </a:cubicBezTo>
                <a:cubicBezTo>
                  <a:pt x="21612" y="2493"/>
                  <a:pt x="20700" y="3435"/>
                  <a:pt x="19788" y="4347"/>
                </a:cubicBezTo>
                <a:cubicBezTo>
                  <a:pt x="18359" y="5776"/>
                  <a:pt x="17052" y="7326"/>
                  <a:pt x="15715" y="8846"/>
                </a:cubicBezTo>
                <a:cubicBezTo>
                  <a:pt x="14742" y="9940"/>
                  <a:pt x="13648" y="11004"/>
                  <a:pt x="12372" y="11855"/>
                </a:cubicBezTo>
                <a:cubicBezTo>
                  <a:pt x="10943" y="12828"/>
                  <a:pt x="9423" y="13618"/>
                  <a:pt x="8025" y="14651"/>
                </a:cubicBezTo>
                <a:cubicBezTo>
                  <a:pt x="6232" y="15898"/>
                  <a:pt x="4712" y="17539"/>
                  <a:pt x="3344" y="19211"/>
                </a:cubicBezTo>
                <a:cubicBezTo>
                  <a:pt x="1976" y="20852"/>
                  <a:pt x="1034" y="22402"/>
                  <a:pt x="608" y="24530"/>
                </a:cubicBezTo>
                <a:cubicBezTo>
                  <a:pt x="426" y="25411"/>
                  <a:pt x="487" y="26323"/>
                  <a:pt x="578" y="27235"/>
                </a:cubicBezTo>
                <a:cubicBezTo>
                  <a:pt x="730" y="28755"/>
                  <a:pt x="1216" y="30244"/>
                  <a:pt x="1703" y="31673"/>
                </a:cubicBezTo>
                <a:cubicBezTo>
                  <a:pt x="2189" y="33010"/>
                  <a:pt x="2280" y="34439"/>
                  <a:pt x="2280" y="35898"/>
                </a:cubicBezTo>
                <a:cubicBezTo>
                  <a:pt x="2280" y="39272"/>
                  <a:pt x="2736" y="41521"/>
                  <a:pt x="4286" y="44561"/>
                </a:cubicBezTo>
                <a:cubicBezTo>
                  <a:pt x="4773" y="45533"/>
                  <a:pt x="5502" y="46384"/>
                  <a:pt x="6140" y="47296"/>
                </a:cubicBezTo>
                <a:cubicBezTo>
                  <a:pt x="6991" y="48391"/>
                  <a:pt x="7903" y="49485"/>
                  <a:pt x="8846" y="50549"/>
                </a:cubicBezTo>
                <a:cubicBezTo>
                  <a:pt x="9697" y="51521"/>
                  <a:pt x="10700" y="52281"/>
                  <a:pt x="11824" y="52950"/>
                </a:cubicBezTo>
                <a:cubicBezTo>
                  <a:pt x="13283" y="53953"/>
                  <a:pt x="15016" y="54561"/>
                  <a:pt x="16718" y="54865"/>
                </a:cubicBezTo>
                <a:cubicBezTo>
                  <a:pt x="18207" y="55078"/>
                  <a:pt x="19666" y="54926"/>
                  <a:pt x="21156" y="54652"/>
                </a:cubicBezTo>
                <a:cubicBezTo>
                  <a:pt x="23466" y="54105"/>
                  <a:pt x="25685" y="53102"/>
                  <a:pt x="27813" y="52068"/>
                </a:cubicBezTo>
                <a:cubicBezTo>
                  <a:pt x="32250" y="49941"/>
                  <a:pt x="34074" y="47570"/>
                  <a:pt x="36810" y="43649"/>
                </a:cubicBezTo>
                <a:cubicBezTo>
                  <a:pt x="38512" y="41248"/>
                  <a:pt x="40700" y="39241"/>
                  <a:pt x="42463" y="36931"/>
                </a:cubicBezTo>
                <a:cubicBezTo>
                  <a:pt x="43770" y="35260"/>
                  <a:pt x="45108" y="33588"/>
                  <a:pt x="46050" y="31673"/>
                </a:cubicBezTo>
                <a:cubicBezTo>
                  <a:pt x="47631" y="28269"/>
                  <a:pt x="47479" y="24317"/>
                  <a:pt x="46567" y="20731"/>
                </a:cubicBezTo>
                <a:cubicBezTo>
                  <a:pt x="46202" y="18998"/>
                  <a:pt x="45716" y="17265"/>
                  <a:pt x="45381" y="15533"/>
                </a:cubicBezTo>
                <a:cubicBezTo>
                  <a:pt x="45260" y="14682"/>
                  <a:pt x="45138" y="13861"/>
                  <a:pt x="44895" y="13071"/>
                </a:cubicBezTo>
                <a:cubicBezTo>
                  <a:pt x="44196" y="10487"/>
                  <a:pt x="42068" y="9180"/>
                  <a:pt x="40001" y="7752"/>
                </a:cubicBezTo>
                <a:cubicBezTo>
                  <a:pt x="38056" y="6414"/>
                  <a:pt x="36293" y="4864"/>
                  <a:pt x="34469" y="3405"/>
                </a:cubicBezTo>
                <a:cubicBezTo>
                  <a:pt x="33345" y="2524"/>
                  <a:pt x="32190" y="1764"/>
                  <a:pt x="30913" y="1156"/>
                </a:cubicBezTo>
                <a:cubicBezTo>
                  <a:pt x="30852" y="1125"/>
                  <a:pt x="30761" y="1065"/>
                  <a:pt x="30822" y="973"/>
                </a:cubicBezTo>
                <a:cubicBezTo>
                  <a:pt x="30822" y="913"/>
                  <a:pt x="30913" y="821"/>
                  <a:pt x="31004" y="821"/>
                </a:cubicBezTo>
                <a:cubicBezTo>
                  <a:pt x="31703" y="1125"/>
                  <a:pt x="32372" y="1551"/>
                  <a:pt x="33041" y="1976"/>
                </a:cubicBezTo>
                <a:cubicBezTo>
                  <a:pt x="34743" y="3071"/>
                  <a:pt x="36232" y="4439"/>
                  <a:pt x="37843" y="5685"/>
                </a:cubicBezTo>
                <a:cubicBezTo>
                  <a:pt x="39211" y="6779"/>
                  <a:pt x="40700" y="7752"/>
                  <a:pt x="42129" y="8815"/>
                </a:cubicBezTo>
                <a:cubicBezTo>
                  <a:pt x="45594" y="11278"/>
                  <a:pt x="45320" y="13405"/>
                  <a:pt x="46111" y="17113"/>
                </a:cubicBezTo>
                <a:cubicBezTo>
                  <a:pt x="46901" y="20548"/>
                  <a:pt x="47965" y="24044"/>
                  <a:pt x="47539" y="27570"/>
                </a:cubicBezTo>
                <a:cubicBezTo>
                  <a:pt x="47296" y="29849"/>
                  <a:pt x="46475" y="32098"/>
                  <a:pt x="45108" y="33953"/>
                </a:cubicBezTo>
                <a:cubicBezTo>
                  <a:pt x="43770" y="35868"/>
                  <a:pt x="42342" y="37722"/>
                  <a:pt x="40822" y="39424"/>
                </a:cubicBezTo>
                <a:cubicBezTo>
                  <a:pt x="39697" y="40761"/>
                  <a:pt x="38481" y="42038"/>
                  <a:pt x="37418" y="43466"/>
                </a:cubicBezTo>
                <a:cubicBezTo>
                  <a:pt x="36019" y="45321"/>
                  <a:pt x="34804" y="47296"/>
                  <a:pt x="33101" y="48938"/>
                </a:cubicBezTo>
                <a:cubicBezTo>
                  <a:pt x="31034" y="50974"/>
                  <a:pt x="28420" y="52281"/>
                  <a:pt x="25806" y="53436"/>
                </a:cubicBezTo>
                <a:cubicBezTo>
                  <a:pt x="24347" y="54044"/>
                  <a:pt x="22919" y="54622"/>
                  <a:pt x="21399" y="55017"/>
                </a:cubicBezTo>
                <a:cubicBezTo>
                  <a:pt x="20183" y="55047"/>
                  <a:pt x="18998" y="55108"/>
                  <a:pt x="17812" y="5510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2"/>
          <p:cNvSpPr/>
          <p:nvPr/>
        </p:nvSpPr>
        <p:spPr>
          <a:xfrm rot="3600054">
            <a:off x="629749" y="4567616"/>
            <a:ext cx="2306219" cy="2649664"/>
          </a:xfrm>
          <a:custGeom>
            <a:avLst/>
            <a:gdLst/>
            <a:ahLst/>
            <a:cxnLst/>
            <a:rect l="l" t="t" r="r" b="b"/>
            <a:pathLst>
              <a:path w="47965" h="55108" extrusionOk="0">
                <a:moveTo>
                  <a:pt x="17812" y="55108"/>
                </a:moveTo>
                <a:cubicBezTo>
                  <a:pt x="16840" y="55108"/>
                  <a:pt x="15867" y="54895"/>
                  <a:pt x="14925" y="54622"/>
                </a:cubicBezTo>
                <a:cubicBezTo>
                  <a:pt x="13648" y="54287"/>
                  <a:pt x="12463" y="53679"/>
                  <a:pt x="11368" y="52950"/>
                </a:cubicBezTo>
                <a:cubicBezTo>
                  <a:pt x="10244" y="52281"/>
                  <a:pt x="9271" y="51521"/>
                  <a:pt x="8420" y="50518"/>
                </a:cubicBezTo>
                <a:cubicBezTo>
                  <a:pt x="7508" y="49485"/>
                  <a:pt x="6657" y="48421"/>
                  <a:pt x="5806" y="47327"/>
                </a:cubicBezTo>
                <a:cubicBezTo>
                  <a:pt x="5137" y="46384"/>
                  <a:pt x="4377" y="45473"/>
                  <a:pt x="3830" y="44439"/>
                </a:cubicBezTo>
                <a:cubicBezTo>
                  <a:pt x="3010" y="42707"/>
                  <a:pt x="2280" y="40913"/>
                  <a:pt x="2037" y="38968"/>
                </a:cubicBezTo>
                <a:cubicBezTo>
                  <a:pt x="1794" y="37023"/>
                  <a:pt x="2007" y="35108"/>
                  <a:pt x="1733" y="33162"/>
                </a:cubicBezTo>
                <a:cubicBezTo>
                  <a:pt x="1490" y="31673"/>
                  <a:pt x="791" y="30305"/>
                  <a:pt x="456" y="28816"/>
                </a:cubicBezTo>
                <a:cubicBezTo>
                  <a:pt x="183" y="27570"/>
                  <a:pt x="0" y="26293"/>
                  <a:pt x="122" y="25016"/>
                </a:cubicBezTo>
                <a:cubicBezTo>
                  <a:pt x="304" y="23466"/>
                  <a:pt x="882" y="21946"/>
                  <a:pt x="1733" y="20670"/>
                </a:cubicBezTo>
                <a:cubicBezTo>
                  <a:pt x="2554" y="19484"/>
                  <a:pt x="3466" y="18390"/>
                  <a:pt x="4408" y="17326"/>
                </a:cubicBezTo>
                <a:cubicBezTo>
                  <a:pt x="5380" y="16262"/>
                  <a:pt x="6414" y="15229"/>
                  <a:pt x="7630" y="14378"/>
                </a:cubicBezTo>
                <a:cubicBezTo>
                  <a:pt x="9454" y="12980"/>
                  <a:pt x="11612" y="12037"/>
                  <a:pt x="13405" y="10548"/>
                </a:cubicBezTo>
                <a:cubicBezTo>
                  <a:pt x="14955" y="9211"/>
                  <a:pt x="16171" y="7630"/>
                  <a:pt x="17539" y="6141"/>
                </a:cubicBezTo>
                <a:cubicBezTo>
                  <a:pt x="18299" y="5320"/>
                  <a:pt x="19119" y="4469"/>
                  <a:pt x="19910" y="3679"/>
                </a:cubicBezTo>
                <a:cubicBezTo>
                  <a:pt x="21399" y="2159"/>
                  <a:pt x="23132" y="700"/>
                  <a:pt x="25259" y="335"/>
                </a:cubicBezTo>
                <a:cubicBezTo>
                  <a:pt x="26657" y="31"/>
                  <a:pt x="28147" y="1"/>
                  <a:pt x="29606" y="153"/>
                </a:cubicBezTo>
                <a:cubicBezTo>
                  <a:pt x="29940" y="183"/>
                  <a:pt x="30275" y="244"/>
                  <a:pt x="30609" y="335"/>
                </a:cubicBezTo>
                <a:cubicBezTo>
                  <a:pt x="30700" y="366"/>
                  <a:pt x="30761" y="457"/>
                  <a:pt x="30731" y="548"/>
                </a:cubicBezTo>
                <a:cubicBezTo>
                  <a:pt x="30700" y="669"/>
                  <a:pt x="30579" y="700"/>
                  <a:pt x="30457" y="669"/>
                </a:cubicBezTo>
                <a:cubicBezTo>
                  <a:pt x="29484" y="457"/>
                  <a:pt x="28481" y="396"/>
                  <a:pt x="27509" y="457"/>
                </a:cubicBezTo>
                <a:cubicBezTo>
                  <a:pt x="25837" y="487"/>
                  <a:pt x="24165" y="852"/>
                  <a:pt x="22767" y="1764"/>
                </a:cubicBezTo>
                <a:cubicBezTo>
                  <a:pt x="21612" y="2493"/>
                  <a:pt x="20700" y="3435"/>
                  <a:pt x="19788" y="4347"/>
                </a:cubicBezTo>
                <a:cubicBezTo>
                  <a:pt x="18359" y="5776"/>
                  <a:pt x="17052" y="7326"/>
                  <a:pt x="15715" y="8846"/>
                </a:cubicBezTo>
                <a:cubicBezTo>
                  <a:pt x="14742" y="9940"/>
                  <a:pt x="13648" y="11004"/>
                  <a:pt x="12372" y="11855"/>
                </a:cubicBezTo>
                <a:cubicBezTo>
                  <a:pt x="10943" y="12828"/>
                  <a:pt x="9423" y="13618"/>
                  <a:pt x="8025" y="14651"/>
                </a:cubicBezTo>
                <a:cubicBezTo>
                  <a:pt x="6232" y="15898"/>
                  <a:pt x="4712" y="17539"/>
                  <a:pt x="3344" y="19211"/>
                </a:cubicBezTo>
                <a:cubicBezTo>
                  <a:pt x="1976" y="20852"/>
                  <a:pt x="1034" y="22402"/>
                  <a:pt x="608" y="24530"/>
                </a:cubicBezTo>
                <a:cubicBezTo>
                  <a:pt x="426" y="25411"/>
                  <a:pt x="487" y="26323"/>
                  <a:pt x="578" y="27235"/>
                </a:cubicBezTo>
                <a:cubicBezTo>
                  <a:pt x="730" y="28755"/>
                  <a:pt x="1216" y="30244"/>
                  <a:pt x="1703" y="31673"/>
                </a:cubicBezTo>
                <a:cubicBezTo>
                  <a:pt x="2189" y="33010"/>
                  <a:pt x="2280" y="34439"/>
                  <a:pt x="2280" y="35898"/>
                </a:cubicBezTo>
                <a:cubicBezTo>
                  <a:pt x="2280" y="39272"/>
                  <a:pt x="2736" y="41521"/>
                  <a:pt x="4286" y="44561"/>
                </a:cubicBezTo>
                <a:cubicBezTo>
                  <a:pt x="4773" y="45533"/>
                  <a:pt x="5502" y="46384"/>
                  <a:pt x="6140" y="47296"/>
                </a:cubicBezTo>
                <a:cubicBezTo>
                  <a:pt x="6991" y="48391"/>
                  <a:pt x="7903" y="49485"/>
                  <a:pt x="8846" y="50549"/>
                </a:cubicBezTo>
                <a:cubicBezTo>
                  <a:pt x="9697" y="51521"/>
                  <a:pt x="10700" y="52281"/>
                  <a:pt x="11824" y="52950"/>
                </a:cubicBezTo>
                <a:cubicBezTo>
                  <a:pt x="13283" y="53953"/>
                  <a:pt x="15016" y="54561"/>
                  <a:pt x="16718" y="54865"/>
                </a:cubicBezTo>
                <a:cubicBezTo>
                  <a:pt x="18207" y="55078"/>
                  <a:pt x="19666" y="54926"/>
                  <a:pt x="21156" y="54652"/>
                </a:cubicBezTo>
                <a:cubicBezTo>
                  <a:pt x="23466" y="54105"/>
                  <a:pt x="25685" y="53102"/>
                  <a:pt x="27813" y="52068"/>
                </a:cubicBezTo>
                <a:cubicBezTo>
                  <a:pt x="32250" y="49941"/>
                  <a:pt x="34074" y="47570"/>
                  <a:pt x="36810" y="43649"/>
                </a:cubicBezTo>
                <a:cubicBezTo>
                  <a:pt x="38512" y="41248"/>
                  <a:pt x="40700" y="39241"/>
                  <a:pt x="42463" y="36931"/>
                </a:cubicBezTo>
                <a:cubicBezTo>
                  <a:pt x="43770" y="35260"/>
                  <a:pt x="45108" y="33588"/>
                  <a:pt x="46050" y="31673"/>
                </a:cubicBezTo>
                <a:cubicBezTo>
                  <a:pt x="47631" y="28269"/>
                  <a:pt x="47479" y="24317"/>
                  <a:pt x="46567" y="20731"/>
                </a:cubicBezTo>
                <a:cubicBezTo>
                  <a:pt x="46202" y="18998"/>
                  <a:pt x="45716" y="17265"/>
                  <a:pt x="45381" y="15533"/>
                </a:cubicBezTo>
                <a:cubicBezTo>
                  <a:pt x="45260" y="14682"/>
                  <a:pt x="45138" y="13861"/>
                  <a:pt x="44895" y="13071"/>
                </a:cubicBezTo>
                <a:cubicBezTo>
                  <a:pt x="44196" y="10487"/>
                  <a:pt x="42068" y="9180"/>
                  <a:pt x="40001" y="7752"/>
                </a:cubicBezTo>
                <a:cubicBezTo>
                  <a:pt x="38056" y="6414"/>
                  <a:pt x="36293" y="4864"/>
                  <a:pt x="34469" y="3405"/>
                </a:cubicBezTo>
                <a:cubicBezTo>
                  <a:pt x="33345" y="2524"/>
                  <a:pt x="32190" y="1764"/>
                  <a:pt x="30913" y="1156"/>
                </a:cubicBezTo>
                <a:cubicBezTo>
                  <a:pt x="30852" y="1125"/>
                  <a:pt x="30761" y="1065"/>
                  <a:pt x="30822" y="973"/>
                </a:cubicBezTo>
                <a:cubicBezTo>
                  <a:pt x="30822" y="913"/>
                  <a:pt x="30913" y="821"/>
                  <a:pt x="31004" y="821"/>
                </a:cubicBezTo>
                <a:cubicBezTo>
                  <a:pt x="31703" y="1125"/>
                  <a:pt x="32372" y="1551"/>
                  <a:pt x="33041" y="1976"/>
                </a:cubicBezTo>
                <a:cubicBezTo>
                  <a:pt x="34743" y="3071"/>
                  <a:pt x="36232" y="4439"/>
                  <a:pt x="37843" y="5685"/>
                </a:cubicBezTo>
                <a:cubicBezTo>
                  <a:pt x="39211" y="6779"/>
                  <a:pt x="40700" y="7752"/>
                  <a:pt x="42129" y="8815"/>
                </a:cubicBezTo>
                <a:cubicBezTo>
                  <a:pt x="45594" y="11278"/>
                  <a:pt x="45320" y="13405"/>
                  <a:pt x="46111" y="17113"/>
                </a:cubicBezTo>
                <a:cubicBezTo>
                  <a:pt x="46901" y="20548"/>
                  <a:pt x="47965" y="24044"/>
                  <a:pt x="47539" y="27570"/>
                </a:cubicBezTo>
                <a:cubicBezTo>
                  <a:pt x="47296" y="29849"/>
                  <a:pt x="46475" y="32098"/>
                  <a:pt x="45108" y="33953"/>
                </a:cubicBezTo>
                <a:cubicBezTo>
                  <a:pt x="43770" y="35868"/>
                  <a:pt x="42342" y="37722"/>
                  <a:pt x="40822" y="39424"/>
                </a:cubicBezTo>
                <a:cubicBezTo>
                  <a:pt x="39697" y="40761"/>
                  <a:pt x="38481" y="42038"/>
                  <a:pt x="37418" y="43466"/>
                </a:cubicBezTo>
                <a:cubicBezTo>
                  <a:pt x="36019" y="45321"/>
                  <a:pt x="34804" y="47296"/>
                  <a:pt x="33101" y="48938"/>
                </a:cubicBezTo>
                <a:cubicBezTo>
                  <a:pt x="31034" y="50974"/>
                  <a:pt x="28420" y="52281"/>
                  <a:pt x="25806" y="53436"/>
                </a:cubicBezTo>
                <a:cubicBezTo>
                  <a:pt x="24347" y="54044"/>
                  <a:pt x="22919" y="54622"/>
                  <a:pt x="21399" y="55017"/>
                </a:cubicBezTo>
                <a:cubicBezTo>
                  <a:pt x="20183" y="55047"/>
                  <a:pt x="18998" y="55108"/>
                  <a:pt x="17812" y="5510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5" name="Google Shape;585;p22"/>
          <p:cNvGrpSpPr/>
          <p:nvPr/>
        </p:nvGrpSpPr>
        <p:grpSpPr>
          <a:xfrm rot="2700000">
            <a:off x="7737970" y="4232208"/>
            <a:ext cx="958016" cy="1400379"/>
            <a:chOff x="6161475" y="1941050"/>
            <a:chExt cx="1052711" cy="1538800"/>
          </a:xfrm>
        </p:grpSpPr>
        <p:sp>
          <p:nvSpPr>
            <p:cNvPr id="586" name="Google Shape;586;p22"/>
            <p:cNvSpPr/>
            <p:nvPr/>
          </p:nvSpPr>
          <p:spPr>
            <a:xfrm>
              <a:off x="6161475" y="3422363"/>
              <a:ext cx="61328" cy="57487"/>
            </a:xfrm>
            <a:custGeom>
              <a:avLst/>
              <a:gdLst/>
              <a:ahLst/>
              <a:cxnLst/>
              <a:rect l="l" t="t" r="r" b="b"/>
              <a:pathLst>
                <a:path w="974" h="913" extrusionOk="0">
                  <a:moveTo>
                    <a:pt x="487" y="1"/>
                  </a:moveTo>
                  <a:cubicBezTo>
                    <a:pt x="274" y="1"/>
                    <a:pt x="1" y="213"/>
                    <a:pt x="31" y="457"/>
                  </a:cubicBezTo>
                  <a:cubicBezTo>
                    <a:pt x="31" y="669"/>
                    <a:pt x="244" y="912"/>
                    <a:pt x="487" y="912"/>
                  </a:cubicBezTo>
                  <a:cubicBezTo>
                    <a:pt x="730" y="912"/>
                    <a:pt x="973" y="669"/>
                    <a:pt x="943" y="457"/>
                  </a:cubicBezTo>
                  <a:cubicBezTo>
                    <a:pt x="943" y="183"/>
                    <a:pt x="760" y="1"/>
                    <a:pt x="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2"/>
            <p:cNvSpPr/>
            <p:nvPr/>
          </p:nvSpPr>
          <p:spPr>
            <a:xfrm>
              <a:off x="6835137" y="2197506"/>
              <a:ext cx="53646" cy="40235"/>
            </a:xfrm>
            <a:custGeom>
              <a:avLst/>
              <a:gdLst/>
              <a:ahLst/>
              <a:cxnLst/>
              <a:rect l="l" t="t" r="r" b="b"/>
              <a:pathLst>
                <a:path w="852" h="639" extrusionOk="0">
                  <a:moveTo>
                    <a:pt x="366" y="0"/>
                  </a:moveTo>
                  <a:cubicBezTo>
                    <a:pt x="305" y="0"/>
                    <a:pt x="274" y="0"/>
                    <a:pt x="244" y="31"/>
                  </a:cubicBezTo>
                  <a:cubicBezTo>
                    <a:pt x="214" y="31"/>
                    <a:pt x="153" y="61"/>
                    <a:pt x="122" y="122"/>
                  </a:cubicBezTo>
                  <a:cubicBezTo>
                    <a:pt x="92" y="152"/>
                    <a:pt x="92" y="183"/>
                    <a:pt x="62" y="213"/>
                  </a:cubicBezTo>
                  <a:cubicBezTo>
                    <a:pt x="1" y="274"/>
                    <a:pt x="1" y="304"/>
                    <a:pt x="1" y="335"/>
                  </a:cubicBezTo>
                  <a:lnTo>
                    <a:pt x="1" y="426"/>
                  </a:lnTo>
                  <a:cubicBezTo>
                    <a:pt x="1" y="456"/>
                    <a:pt x="62" y="517"/>
                    <a:pt x="92" y="578"/>
                  </a:cubicBezTo>
                  <a:cubicBezTo>
                    <a:pt x="122" y="578"/>
                    <a:pt x="122" y="608"/>
                    <a:pt x="183" y="608"/>
                  </a:cubicBezTo>
                  <a:cubicBezTo>
                    <a:pt x="214" y="608"/>
                    <a:pt x="244" y="639"/>
                    <a:pt x="335" y="639"/>
                  </a:cubicBezTo>
                  <a:lnTo>
                    <a:pt x="518" y="639"/>
                  </a:lnTo>
                  <a:cubicBezTo>
                    <a:pt x="548" y="639"/>
                    <a:pt x="578" y="639"/>
                    <a:pt x="639" y="608"/>
                  </a:cubicBezTo>
                  <a:cubicBezTo>
                    <a:pt x="670" y="608"/>
                    <a:pt x="700" y="578"/>
                    <a:pt x="730" y="517"/>
                  </a:cubicBezTo>
                  <a:cubicBezTo>
                    <a:pt x="761" y="487"/>
                    <a:pt x="761" y="456"/>
                    <a:pt x="821" y="426"/>
                  </a:cubicBezTo>
                  <a:cubicBezTo>
                    <a:pt x="852" y="365"/>
                    <a:pt x="852" y="335"/>
                    <a:pt x="852" y="304"/>
                  </a:cubicBezTo>
                  <a:lnTo>
                    <a:pt x="852" y="213"/>
                  </a:lnTo>
                  <a:cubicBezTo>
                    <a:pt x="852" y="183"/>
                    <a:pt x="821" y="122"/>
                    <a:pt x="761" y="61"/>
                  </a:cubicBezTo>
                  <a:cubicBezTo>
                    <a:pt x="730" y="61"/>
                    <a:pt x="730" y="31"/>
                    <a:pt x="700" y="31"/>
                  </a:cubicBezTo>
                  <a:cubicBezTo>
                    <a:pt x="670" y="0"/>
                    <a:pt x="578" y="0"/>
                    <a:pt x="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2"/>
            <p:cNvSpPr/>
            <p:nvPr/>
          </p:nvSpPr>
          <p:spPr>
            <a:xfrm>
              <a:off x="6791124" y="2323814"/>
              <a:ext cx="55598" cy="40235"/>
            </a:xfrm>
            <a:custGeom>
              <a:avLst/>
              <a:gdLst/>
              <a:ahLst/>
              <a:cxnLst/>
              <a:rect l="l" t="t" r="r" b="b"/>
              <a:pathLst>
                <a:path w="883" h="639" extrusionOk="0">
                  <a:moveTo>
                    <a:pt x="335" y="1"/>
                  </a:moveTo>
                  <a:cubicBezTo>
                    <a:pt x="305" y="1"/>
                    <a:pt x="244" y="1"/>
                    <a:pt x="183" y="31"/>
                  </a:cubicBezTo>
                  <a:cubicBezTo>
                    <a:pt x="153" y="31"/>
                    <a:pt x="92" y="92"/>
                    <a:pt x="61" y="122"/>
                  </a:cubicBezTo>
                  <a:cubicBezTo>
                    <a:pt x="61" y="153"/>
                    <a:pt x="31" y="153"/>
                    <a:pt x="31" y="183"/>
                  </a:cubicBezTo>
                  <a:cubicBezTo>
                    <a:pt x="1" y="213"/>
                    <a:pt x="1" y="274"/>
                    <a:pt x="1" y="305"/>
                  </a:cubicBezTo>
                  <a:lnTo>
                    <a:pt x="1" y="396"/>
                  </a:lnTo>
                  <a:cubicBezTo>
                    <a:pt x="1" y="426"/>
                    <a:pt x="1" y="456"/>
                    <a:pt x="31" y="487"/>
                  </a:cubicBezTo>
                  <a:cubicBezTo>
                    <a:pt x="31" y="548"/>
                    <a:pt x="61" y="548"/>
                    <a:pt x="61" y="578"/>
                  </a:cubicBezTo>
                  <a:cubicBezTo>
                    <a:pt x="122" y="608"/>
                    <a:pt x="183" y="639"/>
                    <a:pt x="213" y="639"/>
                  </a:cubicBezTo>
                  <a:lnTo>
                    <a:pt x="639" y="639"/>
                  </a:lnTo>
                  <a:cubicBezTo>
                    <a:pt x="669" y="639"/>
                    <a:pt x="669" y="608"/>
                    <a:pt x="700" y="608"/>
                  </a:cubicBezTo>
                  <a:cubicBezTo>
                    <a:pt x="761" y="578"/>
                    <a:pt x="791" y="578"/>
                    <a:pt x="791" y="548"/>
                  </a:cubicBezTo>
                  <a:cubicBezTo>
                    <a:pt x="821" y="487"/>
                    <a:pt x="821" y="487"/>
                    <a:pt x="821" y="456"/>
                  </a:cubicBezTo>
                  <a:cubicBezTo>
                    <a:pt x="882" y="426"/>
                    <a:pt x="882" y="396"/>
                    <a:pt x="882" y="335"/>
                  </a:cubicBezTo>
                  <a:lnTo>
                    <a:pt x="882" y="274"/>
                  </a:lnTo>
                  <a:cubicBezTo>
                    <a:pt x="882" y="244"/>
                    <a:pt x="821" y="244"/>
                    <a:pt x="821" y="183"/>
                  </a:cubicBezTo>
                  <a:cubicBezTo>
                    <a:pt x="791" y="153"/>
                    <a:pt x="791" y="122"/>
                    <a:pt x="761" y="122"/>
                  </a:cubicBezTo>
                  <a:cubicBezTo>
                    <a:pt x="761" y="92"/>
                    <a:pt x="700" y="31"/>
                    <a:pt x="669" y="31"/>
                  </a:cubicBezTo>
                  <a:cubicBezTo>
                    <a:pt x="639" y="31"/>
                    <a:pt x="609"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2"/>
            <p:cNvSpPr/>
            <p:nvPr/>
          </p:nvSpPr>
          <p:spPr>
            <a:xfrm>
              <a:off x="6905972" y="2337225"/>
              <a:ext cx="51757" cy="44076"/>
            </a:xfrm>
            <a:custGeom>
              <a:avLst/>
              <a:gdLst/>
              <a:ahLst/>
              <a:cxnLst/>
              <a:rect l="l" t="t" r="r" b="b"/>
              <a:pathLst>
                <a:path w="822" h="700" extrusionOk="0">
                  <a:moveTo>
                    <a:pt x="426" y="0"/>
                  </a:moveTo>
                  <a:cubicBezTo>
                    <a:pt x="0" y="31"/>
                    <a:pt x="0" y="699"/>
                    <a:pt x="426" y="699"/>
                  </a:cubicBezTo>
                  <a:cubicBezTo>
                    <a:pt x="821" y="699"/>
                    <a:pt x="821" y="0"/>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2"/>
            <p:cNvSpPr/>
            <p:nvPr/>
          </p:nvSpPr>
          <p:spPr>
            <a:xfrm>
              <a:off x="6802647" y="2492245"/>
              <a:ext cx="63217" cy="53646"/>
            </a:xfrm>
            <a:custGeom>
              <a:avLst/>
              <a:gdLst/>
              <a:ahLst/>
              <a:cxnLst/>
              <a:rect l="l" t="t" r="r" b="b"/>
              <a:pathLst>
                <a:path w="1004" h="852" extrusionOk="0">
                  <a:moveTo>
                    <a:pt x="456" y="0"/>
                  </a:moveTo>
                  <a:cubicBezTo>
                    <a:pt x="426" y="0"/>
                    <a:pt x="334" y="0"/>
                    <a:pt x="304" y="31"/>
                  </a:cubicBezTo>
                  <a:cubicBezTo>
                    <a:pt x="274" y="31"/>
                    <a:pt x="243" y="61"/>
                    <a:pt x="182" y="61"/>
                  </a:cubicBezTo>
                  <a:lnTo>
                    <a:pt x="91" y="183"/>
                  </a:lnTo>
                  <a:cubicBezTo>
                    <a:pt x="30" y="213"/>
                    <a:pt x="30" y="213"/>
                    <a:pt x="30" y="244"/>
                  </a:cubicBezTo>
                  <a:cubicBezTo>
                    <a:pt x="0" y="304"/>
                    <a:pt x="0" y="365"/>
                    <a:pt x="0" y="396"/>
                  </a:cubicBezTo>
                  <a:lnTo>
                    <a:pt x="0" y="517"/>
                  </a:lnTo>
                  <a:cubicBezTo>
                    <a:pt x="0" y="547"/>
                    <a:pt x="30" y="608"/>
                    <a:pt x="30" y="639"/>
                  </a:cubicBezTo>
                  <a:lnTo>
                    <a:pt x="152" y="760"/>
                  </a:lnTo>
                  <a:cubicBezTo>
                    <a:pt x="182" y="791"/>
                    <a:pt x="243" y="821"/>
                    <a:pt x="304" y="821"/>
                  </a:cubicBezTo>
                  <a:cubicBezTo>
                    <a:pt x="334" y="821"/>
                    <a:pt x="426" y="851"/>
                    <a:pt x="456" y="851"/>
                  </a:cubicBezTo>
                  <a:lnTo>
                    <a:pt x="608" y="851"/>
                  </a:lnTo>
                  <a:cubicBezTo>
                    <a:pt x="638" y="851"/>
                    <a:pt x="730" y="851"/>
                    <a:pt x="760" y="821"/>
                  </a:cubicBezTo>
                  <a:cubicBezTo>
                    <a:pt x="790" y="821"/>
                    <a:pt x="851" y="791"/>
                    <a:pt x="882" y="760"/>
                  </a:cubicBezTo>
                  <a:cubicBezTo>
                    <a:pt x="912" y="699"/>
                    <a:pt x="942" y="669"/>
                    <a:pt x="942" y="639"/>
                  </a:cubicBezTo>
                  <a:cubicBezTo>
                    <a:pt x="1003" y="608"/>
                    <a:pt x="1003" y="517"/>
                    <a:pt x="1003" y="487"/>
                  </a:cubicBezTo>
                  <a:lnTo>
                    <a:pt x="1003" y="365"/>
                  </a:lnTo>
                  <a:cubicBezTo>
                    <a:pt x="1003" y="304"/>
                    <a:pt x="942" y="244"/>
                    <a:pt x="882" y="183"/>
                  </a:cubicBezTo>
                  <a:lnTo>
                    <a:pt x="790" y="92"/>
                  </a:lnTo>
                  <a:cubicBezTo>
                    <a:pt x="760" y="0"/>
                    <a:pt x="699"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2"/>
            <p:cNvSpPr/>
            <p:nvPr/>
          </p:nvSpPr>
          <p:spPr>
            <a:xfrm>
              <a:off x="6699258" y="2545828"/>
              <a:ext cx="51757" cy="42187"/>
            </a:xfrm>
            <a:custGeom>
              <a:avLst/>
              <a:gdLst/>
              <a:ahLst/>
              <a:cxnLst/>
              <a:rect l="l" t="t" r="r" b="b"/>
              <a:pathLst>
                <a:path w="822" h="670" extrusionOk="0">
                  <a:moveTo>
                    <a:pt x="396" y="0"/>
                  </a:moveTo>
                  <a:cubicBezTo>
                    <a:pt x="1" y="61"/>
                    <a:pt x="1" y="669"/>
                    <a:pt x="396" y="669"/>
                  </a:cubicBezTo>
                  <a:cubicBezTo>
                    <a:pt x="821" y="669"/>
                    <a:pt x="821"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2"/>
            <p:cNvSpPr/>
            <p:nvPr/>
          </p:nvSpPr>
          <p:spPr>
            <a:xfrm>
              <a:off x="6626534" y="2654883"/>
              <a:ext cx="42187" cy="32616"/>
            </a:xfrm>
            <a:custGeom>
              <a:avLst/>
              <a:gdLst/>
              <a:ahLst/>
              <a:cxnLst/>
              <a:rect l="l" t="t" r="r" b="b"/>
              <a:pathLst>
                <a:path w="670" h="518" extrusionOk="0">
                  <a:moveTo>
                    <a:pt x="335" y="1"/>
                  </a:moveTo>
                  <a:cubicBezTo>
                    <a:pt x="1" y="1"/>
                    <a:pt x="1" y="518"/>
                    <a:pt x="335" y="518"/>
                  </a:cubicBezTo>
                  <a:cubicBezTo>
                    <a:pt x="669" y="518"/>
                    <a:pt x="669"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2"/>
            <p:cNvSpPr/>
            <p:nvPr/>
          </p:nvSpPr>
          <p:spPr>
            <a:xfrm>
              <a:off x="6588251" y="2760161"/>
              <a:ext cx="40298" cy="30727"/>
            </a:xfrm>
            <a:custGeom>
              <a:avLst/>
              <a:gdLst/>
              <a:ahLst/>
              <a:cxnLst/>
              <a:rect l="l" t="t" r="r" b="b"/>
              <a:pathLst>
                <a:path w="640" h="488" extrusionOk="0">
                  <a:moveTo>
                    <a:pt x="335" y="1"/>
                  </a:moveTo>
                  <a:cubicBezTo>
                    <a:pt x="1" y="1"/>
                    <a:pt x="1" y="487"/>
                    <a:pt x="335" y="487"/>
                  </a:cubicBezTo>
                  <a:cubicBezTo>
                    <a:pt x="639" y="487"/>
                    <a:pt x="639"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2"/>
            <p:cNvSpPr/>
            <p:nvPr/>
          </p:nvSpPr>
          <p:spPr>
            <a:xfrm>
              <a:off x="6521257" y="2785032"/>
              <a:ext cx="42187" cy="34568"/>
            </a:xfrm>
            <a:custGeom>
              <a:avLst/>
              <a:gdLst/>
              <a:ahLst/>
              <a:cxnLst/>
              <a:rect l="l" t="t" r="r" b="b"/>
              <a:pathLst>
                <a:path w="670" h="549" extrusionOk="0">
                  <a:moveTo>
                    <a:pt x="335" y="1"/>
                  </a:moveTo>
                  <a:cubicBezTo>
                    <a:pt x="1" y="1"/>
                    <a:pt x="1" y="548"/>
                    <a:pt x="335" y="548"/>
                  </a:cubicBezTo>
                  <a:cubicBezTo>
                    <a:pt x="670" y="548"/>
                    <a:pt x="670"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2"/>
            <p:cNvSpPr/>
            <p:nvPr/>
          </p:nvSpPr>
          <p:spPr>
            <a:xfrm>
              <a:off x="6379648" y="2921225"/>
              <a:ext cx="30664" cy="32301"/>
            </a:xfrm>
            <a:custGeom>
              <a:avLst/>
              <a:gdLst/>
              <a:ahLst/>
              <a:cxnLst/>
              <a:rect l="l" t="t" r="r" b="b"/>
              <a:pathLst>
                <a:path w="487" h="513" extrusionOk="0">
                  <a:moveTo>
                    <a:pt x="294" y="0"/>
                  </a:moveTo>
                  <a:cubicBezTo>
                    <a:pt x="257" y="0"/>
                    <a:pt x="213" y="36"/>
                    <a:pt x="213" y="57"/>
                  </a:cubicBezTo>
                  <a:lnTo>
                    <a:pt x="31" y="239"/>
                  </a:lnTo>
                  <a:cubicBezTo>
                    <a:pt x="1" y="270"/>
                    <a:pt x="1" y="330"/>
                    <a:pt x="1" y="361"/>
                  </a:cubicBezTo>
                  <a:lnTo>
                    <a:pt x="1" y="422"/>
                  </a:lnTo>
                  <a:cubicBezTo>
                    <a:pt x="1" y="482"/>
                    <a:pt x="1" y="482"/>
                    <a:pt x="31" y="482"/>
                  </a:cubicBezTo>
                  <a:cubicBezTo>
                    <a:pt x="61" y="513"/>
                    <a:pt x="122" y="513"/>
                    <a:pt x="153" y="513"/>
                  </a:cubicBezTo>
                  <a:cubicBezTo>
                    <a:pt x="183" y="513"/>
                    <a:pt x="213" y="513"/>
                    <a:pt x="244" y="482"/>
                  </a:cubicBezTo>
                  <a:lnTo>
                    <a:pt x="457" y="270"/>
                  </a:lnTo>
                  <a:cubicBezTo>
                    <a:pt x="487" y="239"/>
                    <a:pt x="487" y="209"/>
                    <a:pt x="487" y="178"/>
                  </a:cubicBezTo>
                  <a:lnTo>
                    <a:pt x="487" y="87"/>
                  </a:lnTo>
                  <a:cubicBezTo>
                    <a:pt x="487" y="57"/>
                    <a:pt x="487" y="57"/>
                    <a:pt x="457" y="57"/>
                  </a:cubicBezTo>
                  <a:cubicBezTo>
                    <a:pt x="396" y="26"/>
                    <a:pt x="365" y="26"/>
                    <a:pt x="335" y="26"/>
                  </a:cubicBezTo>
                  <a:cubicBezTo>
                    <a:pt x="326" y="8"/>
                    <a:pt x="310" y="0"/>
                    <a:pt x="2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2"/>
            <p:cNvSpPr/>
            <p:nvPr/>
          </p:nvSpPr>
          <p:spPr>
            <a:xfrm>
              <a:off x="6305035" y="3008998"/>
              <a:ext cx="34505" cy="24934"/>
            </a:xfrm>
            <a:custGeom>
              <a:avLst/>
              <a:gdLst/>
              <a:ahLst/>
              <a:cxnLst/>
              <a:rect l="l" t="t" r="r" b="b"/>
              <a:pathLst>
                <a:path w="548" h="396" extrusionOk="0">
                  <a:moveTo>
                    <a:pt x="274" y="0"/>
                  </a:moveTo>
                  <a:cubicBezTo>
                    <a:pt x="0" y="0"/>
                    <a:pt x="0" y="395"/>
                    <a:pt x="274" y="395"/>
                  </a:cubicBezTo>
                  <a:cubicBezTo>
                    <a:pt x="547" y="395"/>
                    <a:pt x="547" y="0"/>
                    <a:pt x="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2"/>
            <p:cNvSpPr/>
            <p:nvPr/>
          </p:nvSpPr>
          <p:spPr>
            <a:xfrm>
              <a:off x="6234199" y="3135243"/>
              <a:ext cx="47916" cy="36457"/>
            </a:xfrm>
            <a:custGeom>
              <a:avLst/>
              <a:gdLst/>
              <a:ahLst/>
              <a:cxnLst/>
              <a:rect l="l" t="t" r="r" b="b"/>
              <a:pathLst>
                <a:path w="761" h="579" extrusionOk="0">
                  <a:moveTo>
                    <a:pt x="339" y="0"/>
                  </a:moveTo>
                  <a:cubicBezTo>
                    <a:pt x="1" y="0"/>
                    <a:pt x="9" y="579"/>
                    <a:pt x="365" y="579"/>
                  </a:cubicBezTo>
                  <a:cubicBezTo>
                    <a:pt x="760" y="579"/>
                    <a:pt x="760" y="1"/>
                    <a:pt x="365" y="1"/>
                  </a:cubicBezTo>
                  <a:cubicBezTo>
                    <a:pt x="356" y="1"/>
                    <a:pt x="348" y="0"/>
                    <a:pt x="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2"/>
            <p:cNvSpPr/>
            <p:nvPr/>
          </p:nvSpPr>
          <p:spPr>
            <a:xfrm>
              <a:off x="6197869" y="3317086"/>
              <a:ext cx="42124" cy="32616"/>
            </a:xfrm>
            <a:custGeom>
              <a:avLst/>
              <a:gdLst/>
              <a:ahLst/>
              <a:cxnLst/>
              <a:rect l="l" t="t" r="r" b="b"/>
              <a:pathLst>
                <a:path w="669" h="518" extrusionOk="0">
                  <a:moveTo>
                    <a:pt x="334" y="1"/>
                  </a:moveTo>
                  <a:cubicBezTo>
                    <a:pt x="0" y="1"/>
                    <a:pt x="0" y="518"/>
                    <a:pt x="334" y="518"/>
                  </a:cubicBezTo>
                  <a:cubicBezTo>
                    <a:pt x="669" y="518"/>
                    <a:pt x="669" y="1"/>
                    <a:pt x="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2"/>
            <p:cNvSpPr/>
            <p:nvPr/>
          </p:nvSpPr>
          <p:spPr>
            <a:xfrm>
              <a:off x="6393060" y="3250154"/>
              <a:ext cx="78517" cy="74676"/>
            </a:xfrm>
            <a:custGeom>
              <a:avLst/>
              <a:gdLst/>
              <a:ahLst/>
              <a:cxnLst/>
              <a:rect l="l" t="t" r="r" b="b"/>
              <a:pathLst>
                <a:path w="1247" h="1186" extrusionOk="0">
                  <a:moveTo>
                    <a:pt x="608" y="0"/>
                  </a:moveTo>
                  <a:cubicBezTo>
                    <a:pt x="517" y="30"/>
                    <a:pt x="426" y="61"/>
                    <a:pt x="396" y="152"/>
                  </a:cubicBezTo>
                  <a:cubicBezTo>
                    <a:pt x="304" y="213"/>
                    <a:pt x="244" y="274"/>
                    <a:pt x="152" y="334"/>
                  </a:cubicBezTo>
                  <a:cubicBezTo>
                    <a:pt x="122" y="365"/>
                    <a:pt x="92" y="456"/>
                    <a:pt x="61" y="486"/>
                  </a:cubicBezTo>
                  <a:cubicBezTo>
                    <a:pt x="0" y="578"/>
                    <a:pt x="0" y="608"/>
                    <a:pt x="0" y="669"/>
                  </a:cubicBezTo>
                  <a:cubicBezTo>
                    <a:pt x="0" y="760"/>
                    <a:pt x="0" y="821"/>
                    <a:pt x="61" y="881"/>
                  </a:cubicBezTo>
                  <a:cubicBezTo>
                    <a:pt x="92" y="942"/>
                    <a:pt x="92" y="973"/>
                    <a:pt x="152" y="1033"/>
                  </a:cubicBezTo>
                  <a:cubicBezTo>
                    <a:pt x="183" y="1064"/>
                    <a:pt x="244" y="1064"/>
                    <a:pt x="274" y="1094"/>
                  </a:cubicBezTo>
                  <a:cubicBezTo>
                    <a:pt x="335" y="1125"/>
                    <a:pt x="426" y="1185"/>
                    <a:pt x="548" y="1185"/>
                  </a:cubicBezTo>
                  <a:lnTo>
                    <a:pt x="699" y="1185"/>
                  </a:lnTo>
                  <a:lnTo>
                    <a:pt x="912" y="1064"/>
                  </a:lnTo>
                  <a:cubicBezTo>
                    <a:pt x="1003" y="973"/>
                    <a:pt x="1064" y="912"/>
                    <a:pt x="1095" y="821"/>
                  </a:cubicBezTo>
                  <a:cubicBezTo>
                    <a:pt x="1155" y="790"/>
                    <a:pt x="1186" y="699"/>
                    <a:pt x="1216" y="669"/>
                  </a:cubicBezTo>
                  <a:cubicBezTo>
                    <a:pt x="1247" y="608"/>
                    <a:pt x="1247" y="547"/>
                    <a:pt x="1247" y="486"/>
                  </a:cubicBezTo>
                  <a:cubicBezTo>
                    <a:pt x="1247" y="426"/>
                    <a:pt x="1247" y="365"/>
                    <a:pt x="1216" y="304"/>
                  </a:cubicBezTo>
                  <a:cubicBezTo>
                    <a:pt x="1186" y="213"/>
                    <a:pt x="1186" y="182"/>
                    <a:pt x="1095" y="152"/>
                  </a:cubicBezTo>
                  <a:cubicBezTo>
                    <a:pt x="1064" y="122"/>
                    <a:pt x="1034" y="122"/>
                    <a:pt x="1003" y="61"/>
                  </a:cubicBezTo>
                  <a:cubicBezTo>
                    <a:pt x="912" y="30"/>
                    <a:pt x="851"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2"/>
            <p:cNvSpPr/>
            <p:nvPr/>
          </p:nvSpPr>
          <p:spPr>
            <a:xfrm>
              <a:off x="6417931" y="3033869"/>
              <a:ext cx="76628" cy="70836"/>
            </a:xfrm>
            <a:custGeom>
              <a:avLst/>
              <a:gdLst/>
              <a:ahLst/>
              <a:cxnLst/>
              <a:rect l="l" t="t" r="r" b="b"/>
              <a:pathLst>
                <a:path w="1217" h="1125" extrusionOk="0">
                  <a:moveTo>
                    <a:pt x="517" y="0"/>
                  </a:moveTo>
                  <a:lnTo>
                    <a:pt x="304" y="122"/>
                  </a:lnTo>
                  <a:lnTo>
                    <a:pt x="274" y="152"/>
                  </a:lnTo>
                  <a:lnTo>
                    <a:pt x="213" y="213"/>
                  </a:lnTo>
                  <a:lnTo>
                    <a:pt x="183" y="243"/>
                  </a:lnTo>
                  <a:lnTo>
                    <a:pt x="153" y="274"/>
                  </a:lnTo>
                  <a:cubicBezTo>
                    <a:pt x="122" y="304"/>
                    <a:pt x="61" y="395"/>
                    <a:pt x="31" y="426"/>
                  </a:cubicBezTo>
                  <a:cubicBezTo>
                    <a:pt x="1" y="517"/>
                    <a:pt x="1" y="547"/>
                    <a:pt x="1" y="608"/>
                  </a:cubicBezTo>
                  <a:cubicBezTo>
                    <a:pt x="1" y="699"/>
                    <a:pt x="1" y="730"/>
                    <a:pt x="31" y="821"/>
                  </a:cubicBezTo>
                  <a:cubicBezTo>
                    <a:pt x="61" y="882"/>
                    <a:pt x="61" y="912"/>
                    <a:pt x="153" y="973"/>
                  </a:cubicBezTo>
                  <a:cubicBezTo>
                    <a:pt x="183" y="1003"/>
                    <a:pt x="213" y="1003"/>
                    <a:pt x="274" y="1034"/>
                  </a:cubicBezTo>
                  <a:cubicBezTo>
                    <a:pt x="335" y="1064"/>
                    <a:pt x="426" y="1125"/>
                    <a:pt x="517" y="1125"/>
                  </a:cubicBezTo>
                  <a:lnTo>
                    <a:pt x="639" y="1125"/>
                  </a:lnTo>
                  <a:cubicBezTo>
                    <a:pt x="760" y="1064"/>
                    <a:pt x="821" y="1034"/>
                    <a:pt x="912" y="1003"/>
                  </a:cubicBezTo>
                  <a:lnTo>
                    <a:pt x="943" y="973"/>
                  </a:lnTo>
                  <a:lnTo>
                    <a:pt x="973" y="912"/>
                  </a:lnTo>
                  <a:lnTo>
                    <a:pt x="1034" y="882"/>
                  </a:lnTo>
                  <a:lnTo>
                    <a:pt x="1064" y="851"/>
                  </a:lnTo>
                  <a:cubicBezTo>
                    <a:pt x="1095" y="821"/>
                    <a:pt x="1125" y="730"/>
                    <a:pt x="1186" y="699"/>
                  </a:cubicBezTo>
                  <a:cubicBezTo>
                    <a:pt x="1216" y="608"/>
                    <a:pt x="1216" y="578"/>
                    <a:pt x="1216" y="517"/>
                  </a:cubicBezTo>
                  <a:cubicBezTo>
                    <a:pt x="1216" y="426"/>
                    <a:pt x="1216" y="365"/>
                    <a:pt x="1186" y="304"/>
                  </a:cubicBezTo>
                  <a:cubicBezTo>
                    <a:pt x="1125" y="243"/>
                    <a:pt x="1125" y="213"/>
                    <a:pt x="1064" y="152"/>
                  </a:cubicBezTo>
                  <a:cubicBezTo>
                    <a:pt x="1034" y="122"/>
                    <a:pt x="973" y="122"/>
                    <a:pt x="943" y="92"/>
                  </a:cubicBezTo>
                  <a:cubicBezTo>
                    <a:pt x="882" y="61"/>
                    <a:pt x="791" y="0"/>
                    <a:pt x="6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2"/>
            <p:cNvSpPr/>
            <p:nvPr/>
          </p:nvSpPr>
          <p:spPr>
            <a:xfrm>
              <a:off x="6544239" y="3037710"/>
              <a:ext cx="47916" cy="47853"/>
            </a:xfrm>
            <a:custGeom>
              <a:avLst/>
              <a:gdLst/>
              <a:ahLst/>
              <a:cxnLst/>
              <a:rect l="l" t="t" r="r" b="b"/>
              <a:pathLst>
                <a:path w="761" h="760" extrusionOk="0">
                  <a:moveTo>
                    <a:pt x="396" y="0"/>
                  </a:moveTo>
                  <a:cubicBezTo>
                    <a:pt x="183" y="0"/>
                    <a:pt x="1" y="182"/>
                    <a:pt x="1" y="365"/>
                  </a:cubicBezTo>
                  <a:cubicBezTo>
                    <a:pt x="1" y="547"/>
                    <a:pt x="183" y="760"/>
                    <a:pt x="396" y="760"/>
                  </a:cubicBezTo>
                  <a:cubicBezTo>
                    <a:pt x="578" y="760"/>
                    <a:pt x="761" y="547"/>
                    <a:pt x="761" y="365"/>
                  </a:cubicBezTo>
                  <a:cubicBezTo>
                    <a:pt x="761" y="182"/>
                    <a:pt x="578"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2"/>
            <p:cNvSpPr/>
            <p:nvPr/>
          </p:nvSpPr>
          <p:spPr>
            <a:xfrm>
              <a:off x="6527049" y="2989605"/>
              <a:ext cx="57424" cy="42375"/>
            </a:xfrm>
            <a:custGeom>
              <a:avLst/>
              <a:gdLst/>
              <a:ahLst/>
              <a:cxnLst/>
              <a:rect l="l" t="t" r="r" b="b"/>
              <a:pathLst>
                <a:path w="912" h="673" extrusionOk="0">
                  <a:moveTo>
                    <a:pt x="404" y="1"/>
                  </a:moveTo>
                  <a:cubicBezTo>
                    <a:pt x="1" y="1"/>
                    <a:pt x="18" y="673"/>
                    <a:pt x="456" y="673"/>
                  </a:cubicBezTo>
                  <a:cubicBezTo>
                    <a:pt x="912" y="673"/>
                    <a:pt x="912" y="4"/>
                    <a:pt x="456" y="4"/>
                  </a:cubicBezTo>
                  <a:cubicBezTo>
                    <a:pt x="438" y="2"/>
                    <a:pt x="420" y="1"/>
                    <a:pt x="4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2"/>
            <p:cNvSpPr/>
            <p:nvPr/>
          </p:nvSpPr>
          <p:spPr>
            <a:xfrm>
              <a:off x="6452373" y="2832885"/>
              <a:ext cx="51757" cy="42187"/>
            </a:xfrm>
            <a:custGeom>
              <a:avLst/>
              <a:gdLst/>
              <a:ahLst/>
              <a:cxnLst/>
              <a:rect l="l" t="t" r="r" b="b"/>
              <a:pathLst>
                <a:path w="822" h="670" extrusionOk="0">
                  <a:moveTo>
                    <a:pt x="396" y="1"/>
                  </a:moveTo>
                  <a:cubicBezTo>
                    <a:pt x="1" y="1"/>
                    <a:pt x="1" y="669"/>
                    <a:pt x="396" y="669"/>
                  </a:cubicBezTo>
                  <a:cubicBezTo>
                    <a:pt x="821" y="669"/>
                    <a:pt x="821" y="1"/>
                    <a:pt x="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2"/>
            <p:cNvSpPr/>
            <p:nvPr/>
          </p:nvSpPr>
          <p:spPr>
            <a:xfrm>
              <a:off x="6416042" y="2674025"/>
              <a:ext cx="47916" cy="47916"/>
            </a:xfrm>
            <a:custGeom>
              <a:avLst/>
              <a:gdLst/>
              <a:ahLst/>
              <a:cxnLst/>
              <a:rect l="l" t="t" r="r" b="b"/>
              <a:pathLst>
                <a:path w="761" h="761" extrusionOk="0">
                  <a:moveTo>
                    <a:pt x="365" y="1"/>
                  </a:moveTo>
                  <a:cubicBezTo>
                    <a:pt x="183" y="1"/>
                    <a:pt x="0" y="183"/>
                    <a:pt x="0" y="366"/>
                  </a:cubicBezTo>
                  <a:cubicBezTo>
                    <a:pt x="0" y="609"/>
                    <a:pt x="183" y="761"/>
                    <a:pt x="365" y="761"/>
                  </a:cubicBezTo>
                  <a:cubicBezTo>
                    <a:pt x="547" y="761"/>
                    <a:pt x="760" y="548"/>
                    <a:pt x="760" y="366"/>
                  </a:cubicBezTo>
                  <a:cubicBezTo>
                    <a:pt x="760" y="183"/>
                    <a:pt x="547" y="1"/>
                    <a:pt x="3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2"/>
            <p:cNvSpPr/>
            <p:nvPr/>
          </p:nvSpPr>
          <p:spPr>
            <a:xfrm>
              <a:off x="6509797" y="2567236"/>
              <a:ext cx="65106" cy="62839"/>
            </a:xfrm>
            <a:custGeom>
              <a:avLst/>
              <a:gdLst/>
              <a:ahLst/>
              <a:cxnLst/>
              <a:rect l="l" t="t" r="r" b="b"/>
              <a:pathLst>
                <a:path w="1034" h="998" extrusionOk="0">
                  <a:moveTo>
                    <a:pt x="365" y="815"/>
                  </a:moveTo>
                  <a:cubicBezTo>
                    <a:pt x="365" y="815"/>
                    <a:pt x="378" y="828"/>
                    <a:pt x="395" y="837"/>
                  </a:cubicBezTo>
                  <a:lnTo>
                    <a:pt x="395" y="837"/>
                  </a:lnTo>
                  <a:cubicBezTo>
                    <a:pt x="389" y="815"/>
                    <a:pt x="365" y="815"/>
                    <a:pt x="365" y="815"/>
                  </a:cubicBezTo>
                  <a:close/>
                  <a:moveTo>
                    <a:pt x="427" y="1"/>
                  </a:moveTo>
                  <a:cubicBezTo>
                    <a:pt x="328" y="1"/>
                    <a:pt x="240" y="51"/>
                    <a:pt x="153" y="116"/>
                  </a:cubicBezTo>
                  <a:cubicBezTo>
                    <a:pt x="61" y="238"/>
                    <a:pt x="1" y="390"/>
                    <a:pt x="61" y="512"/>
                  </a:cubicBezTo>
                  <a:cubicBezTo>
                    <a:pt x="61" y="572"/>
                    <a:pt x="92" y="633"/>
                    <a:pt x="153" y="694"/>
                  </a:cubicBezTo>
                  <a:cubicBezTo>
                    <a:pt x="213" y="724"/>
                    <a:pt x="274" y="785"/>
                    <a:pt x="365" y="815"/>
                  </a:cubicBezTo>
                  <a:cubicBezTo>
                    <a:pt x="396" y="815"/>
                    <a:pt x="396" y="815"/>
                    <a:pt x="426" y="846"/>
                  </a:cubicBezTo>
                  <a:cubicBezTo>
                    <a:pt x="415" y="846"/>
                    <a:pt x="404" y="842"/>
                    <a:pt x="395" y="837"/>
                  </a:cubicBezTo>
                  <a:lnTo>
                    <a:pt x="395" y="837"/>
                  </a:lnTo>
                  <a:cubicBezTo>
                    <a:pt x="395" y="840"/>
                    <a:pt x="396" y="843"/>
                    <a:pt x="396" y="846"/>
                  </a:cubicBezTo>
                  <a:lnTo>
                    <a:pt x="426" y="876"/>
                  </a:lnTo>
                  <a:lnTo>
                    <a:pt x="517" y="967"/>
                  </a:lnTo>
                  <a:cubicBezTo>
                    <a:pt x="548" y="967"/>
                    <a:pt x="548" y="998"/>
                    <a:pt x="578" y="998"/>
                  </a:cubicBezTo>
                  <a:lnTo>
                    <a:pt x="700" y="998"/>
                  </a:lnTo>
                  <a:cubicBezTo>
                    <a:pt x="730" y="998"/>
                    <a:pt x="791" y="998"/>
                    <a:pt x="791" y="967"/>
                  </a:cubicBezTo>
                  <a:cubicBezTo>
                    <a:pt x="821" y="967"/>
                    <a:pt x="852" y="937"/>
                    <a:pt x="882" y="876"/>
                  </a:cubicBezTo>
                  <a:cubicBezTo>
                    <a:pt x="882" y="846"/>
                    <a:pt x="943" y="846"/>
                    <a:pt x="943" y="815"/>
                  </a:cubicBezTo>
                  <a:cubicBezTo>
                    <a:pt x="943" y="785"/>
                    <a:pt x="973" y="785"/>
                    <a:pt x="973" y="724"/>
                  </a:cubicBezTo>
                  <a:lnTo>
                    <a:pt x="973" y="633"/>
                  </a:lnTo>
                  <a:cubicBezTo>
                    <a:pt x="1034" y="542"/>
                    <a:pt x="1034" y="512"/>
                    <a:pt x="1004" y="481"/>
                  </a:cubicBezTo>
                  <a:lnTo>
                    <a:pt x="912" y="390"/>
                  </a:lnTo>
                  <a:lnTo>
                    <a:pt x="882" y="360"/>
                  </a:lnTo>
                  <a:lnTo>
                    <a:pt x="852" y="330"/>
                  </a:lnTo>
                  <a:lnTo>
                    <a:pt x="852" y="330"/>
                  </a:lnTo>
                  <a:cubicBezTo>
                    <a:pt x="852" y="330"/>
                    <a:pt x="852" y="329"/>
                    <a:pt x="852" y="329"/>
                  </a:cubicBezTo>
                  <a:lnTo>
                    <a:pt x="852" y="329"/>
                  </a:lnTo>
                  <a:cubicBezTo>
                    <a:pt x="852" y="329"/>
                    <a:pt x="852" y="329"/>
                    <a:pt x="852" y="329"/>
                  </a:cubicBezTo>
                  <a:cubicBezTo>
                    <a:pt x="852" y="238"/>
                    <a:pt x="821" y="208"/>
                    <a:pt x="730" y="116"/>
                  </a:cubicBezTo>
                  <a:cubicBezTo>
                    <a:pt x="700" y="86"/>
                    <a:pt x="608" y="56"/>
                    <a:pt x="548" y="25"/>
                  </a:cubicBezTo>
                  <a:cubicBezTo>
                    <a:pt x="505" y="8"/>
                    <a:pt x="465"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2"/>
            <p:cNvSpPr/>
            <p:nvPr/>
          </p:nvSpPr>
          <p:spPr>
            <a:xfrm>
              <a:off x="6953826" y="2197506"/>
              <a:ext cx="76628" cy="65106"/>
            </a:xfrm>
            <a:custGeom>
              <a:avLst/>
              <a:gdLst/>
              <a:ahLst/>
              <a:cxnLst/>
              <a:rect l="l" t="t" r="r" b="b"/>
              <a:pathLst>
                <a:path w="1217" h="1034" extrusionOk="0">
                  <a:moveTo>
                    <a:pt x="487" y="0"/>
                  </a:moveTo>
                  <a:cubicBezTo>
                    <a:pt x="426" y="0"/>
                    <a:pt x="335" y="0"/>
                    <a:pt x="304" y="31"/>
                  </a:cubicBezTo>
                  <a:cubicBezTo>
                    <a:pt x="213" y="61"/>
                    <a:pt x="183" y="61"/>
                    <a:pt x="152" y="152"/>
                  </a:cubicBezTo>
                  <a:cubicBezTo>
                    <a:pt x="122" y="183"/>
                    <a:pt x="61" y="274"/>
                    <a:pt x="31" y="304"/>
                  </a:cubicBezTo>
                  <a:cubicBezTo>
                    <a:pt x="0" y="365"/>
                    <a:pt x="0" y="426"/>
                    <a:pt x="0" y="487"/>
                  </a:cubicBezTo>
                  <a:lnTo>
                    <a:pt x="0" y="639"/>
                  </a:lnTo>
                  <a:lnTo>
                    <a:pt x="122" y="882"/>
                  </a:lnTo>
                  <a:cubicBezTo>
                    <a:pt x="152" y="912"/>
                    <a:pt x="183" y="912"/>
                    <a:pt x="213" y="943"/>
                  </a:cubicBezTo>
                  <a:cubicBezTo>
                    <a:pt x="304" y="973"/>
                    <a:pt x="365" y="1034"/>
                    <a:pt x="487" y="1034"/>
                  </a:cubicBezTo>
                  <a:lnTo>
                    <a:pt x="669" y="1034"/>
                  </a:lnTo>
                  <a:cubicBezTo>
                    <a:pt x="760" y="1034"/>
                    <a:pt x="821" y="1034"/>
                    <a:pt x="882" y="973"/>
                  </a:cubicBezTo>
                  <a:cubicBezTo>
                    <a:pt x="943" y="943"/>
                    <a:pt x="973" y="912"/>
                    <a:pt x="1064" y="882"/>
                  </a:cubicBezTo>
                  <a:cubicBezTo>
                    <a:pt x="1095" y="821"/>
                    <a:pt x="1125" y="760"/>
                    <a:pt x="1186" y="669"/>
                  </a:cubicBezTo>
                  <a:cubicBezTo>
                    <a:pt x="1216" y="608"/>
                    <a:pt x="1216" y="548"/>
                    <a:pt x="1216" y="487"/>
                  </a:cubicBezTo>
                  <a:cubicBezTo>
                    <a:pt x="1216" y="456"/>
                    <a:pt x="1216" y="426"/>
                    <a:pt x="1186" y="335"/>
                  </a:cubicBezTo>
                  <a:cubicBezTo>
                    <a:pt x="1125" y="274"/>
                    <a:pt x="1095" y="183"/>
                    <a:pt x="1034" y="122"/>
                  </a:cubicBezTo>
                  <a:cubicBezTo>
                    <a:pt x="973" y="61"/>
                    <a:pt x="943" y="61"/>
                    <a:pt x="912" y="31"/>
                  </a:cubicBezTo>
                  <a:cubicBezTo>
                    <a:pt x="882" y="31"/>
                    <a:pt x="791" y="0"/>
                    <a:pt x="6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2"/>
            <p:cNvSpPr/>
            <p:nvPr/>
          </p:nvSpPr>
          <p:spPr>
            <a:xfrm>
              <a:off x="7060992" y="2377397"/>
              <a:ext cx="26886" cy="19204"/>
            </a:xfrm>
            <a:custGeom>
              <a:avLst/>
              <a:gdLst/>
              <a:ahLst/>
              <a:cxnLst/>
              <a:rect l="l" t="t" r="r" b="b"/>
              <a:pathLst>
                <a:path w="427" h="305" extrusionOk="0">
                  <a:moveTo>
                    <a:pt x="244" y="1"/>
                  </a:moveTo>
                  <a:cubicBezTo>
                    <a:pt x="0" y="1"/>
                    <a:pt x="0" y="305"/>
                    <a:pt x="244" y="305"/>
                  </a:cubicBezTo>
                  <a:cubicBezTo>
                    <a:pt x="426" y="305"/>
                    <a:pt x="426"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2"/>
            <p:cNvSpPr/>
            <p:nvPr/>
          </p:nvSpPr>
          <p:spPr>
            <a:xfrm>
              <a:off x="7053310" y="2358256"/>
              <a:ext cx="44076" cy="32616"/>
            </a:xfrm>
            <a:custGeom>
              <a:avLst/>
              <a:gdLst/>
              <a:ahLst/>
              <a:cxnLst/>
              <a:rect l="l" t="t" r="r" b="b"/>
              <a:pathLst>
                <a:path w="700" h="518" extrusionOk="0">
                  <a:moveTo>
                    <a:pt x="366" y="1"/>
                  </a:moveTo>
                  <a:cubicBezTo>
                    <a:pt x="1" y="1"/>
                    <a:pt x="1" y="517"/>
                    <a:pt x="366" y="517"/>
                  </a:cubicBezTo>
                  <a:cubicBezTo>
                    <a:pt x="700" y="517"/>
                    <a:pt x="700" y="1"/>
                    <a:pt x="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2"/>
            <p:cNvSpPr/>
            <p:nvPr/>
          </p:nvSpPr>
          <p:spPr>
            <a:xfrm>
              <a:off x="6917432" y="2565473"/>
              <a:ext cx="57487" cy="69891"/>
            </a:xfrm>
            <a:custGeom>
              <a:avLst/>
              <a:gdLst/>
              <a:ahLst/>
              <a:cxnLst/>
              <a:rect l="l" t="t" r="r" b="b"/>
              <a:pathLst>
                <a:path w="913" h="1110" extrusionOk="0">
                  <a:moveTo>
                    <a:pt x="636" y="0"/>
                  </a:moveTo>
                  <a:cubicBezTo>
                    <a:pt x="567" y="0"/>
                    <a:pt x="512" y="40"/>
                    <a:pt x="457" y="114"/>
                  </a:cubicBezTo>
                  <a:cubicBezTo>
                    <a:pt x="305" y="296"/>
                    <a:pt x="183" y="540"/>
                    <a:pt x="31" y="722"/>
                  </a:cubicBezTo>
                  <a:cubicBezTo>
                    <a:pt x="1" y="752"/>
                    <a:pt x="1" y="843"/>
                    <a:pt x="1" y="904"/>
                  </a:cubicBezTo>
                  <a:cubicBezTo>
                    <a:pt x="1" y="935"/>
                    <a:pt x="92" y="1026"/>
                    <a:pt x="122" y="1056"/>
                  </a:cubicBezTo>
                  <a:cubicBezTo>
                    <a:pt x="158" y="1092"/>
                    <a:pt x="209" y="1109"/>
                    <a:pt x="260" y="1109"/>
                  </a:cubicBezTo>
                  <a:cubicBezTo>
                    <a:pt x="339" y="1109"/>
                    <a:pt x="420" y="1069"/>
                    <a:pt x="457" y="995"/>
                  </a:cubicBezTo>
                  <a:cubicBezTo>
                    <a:pt x="609" y="813"/>
                    <a:pt x="730" y="570"/>
                    <a:pt x="882" y="388"/>
                  </a:cubicBezTo>
                  <a:cubicBezTo>
                    <a:pt x="913" y="357"/>
                    <a:pt x="913" y="266"/>
                    <a:pt x="913" y="205"/>
                  </a:cubicBezTo>
                  <a:cubicBezTo>
                    <a:pt x="913" y="144"/>
                    <a:pt x="821" y="84"/>
                    <a:pt x="791" y="53"/>
                  </a:cubicBezTo>
                  <a:cubicBezTo>
                    <a:pt x="731" y="17"/>
                    <a:pt x="681" y="0"/>
                    <a:pt x="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2"/>
            <p:cNvSpPr/>
            <p:nvPr/>
          </p:nvSpPr>
          <p:spPr>
            <a:xfrm>
              <a:off x="6976808" y="2591730"/>
              <a:ext cx="42124" cy="30727"/>
            </a:xfrm>
            <a:custGeom>
              <a:avLst/>
              <a:gdLst/>
              <a:ahLst/>
              <a:cxnLst/>
              <a:rect l="l" t="t" r="r" b="b"/>
              <a:pathLst>
                <a:path w="669" h="488" extrusionOk="0">
                  <a:moveTo>
                    <a:pt x="304" y="1"/>
                  </a:moveTo>
                  <a:cubicBezTo>
                    <a:pt x="0" y="1"/>
                    <a:pt x="0" y="487"/>
                    <a:pt x="304" y="487"/>
                  </a:cubicBezTo>
                  <a:cubicBezTo>
                    <a:pt x="608" y="487"/>
                    <a:pt x="669" y="1"/>
                    <a:pt x="3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2"/>
            <p:cNvSpPr/>
            <p:nvPr/>
          </p:nvSpPr>
          <p:spPr>
            <a:xfrm>
              <a:off x="7101164" y="2244541"/>
              <a:ext cx="65169" cy="128008"/>
            </a:xfrm>
            <a:custGeom>
              <a:avLst/>
              <a:gdLst/>
              <a:ahLst/>
              <a:cxnLst/>
              <a:rect l="l" t="t" r="r" b="b"/>
              <a:pathLst>
                <a:path w="1035" h="2033" extrusionOk="0">
                  <a:moveTo>
                    <a:pt x="397" y="1"/>
                  </a:moveTo>
                  <a:cubicBezTo>
                    <a:pt x="363" y="1"/>
                    <a:pt x="331" y="4"/>
                    <a:pt x="305" y="13"/>
                  </a:cubicBezTo>
                  <a:cubicBezTo>
                    <a:pt x="214" y="44"/>
                    <a:pt x="122" y="74"/>
                    <a:pt x="92" y="196"/>
                  </a:cubicBezTo>
                  <a:cubicBezTo>
                    <a:pt x="62" y="317"/>
                    <a:pt x="1" y="378"/>
                    <a:pt x="62" y="500"/>
                  </a:cubicBezTo>
                  <a:cubicBezTo>
                    <a:pt x="122" y="925"/>
                    <a:pt x="214" y="1351"/>
                    <a:pt x="244" y="1746"/>
                  </a:cubicBezTo>
                  <a:cubicBezTo>
                    <a:pt x="244" y="1867"/>
                    <a:pt x="366" y="1959"/>
                    <a:pt x="426" y="1989"/>
                  </a:cubicBezTo>
                  <a:cubicBezTo>
                    <a:pt x="491" y="2011"/>
                    <a:pt x="586" y="2032"/>
                    <a:pt x="657" y="2032"/>
                  </a:cubicBezTo>
                  <a:cubicBezTo>
                    <a:pt x="687" y="2032"/>
                    <a:pt x="712" y="2028"/>
                    <a:pt x="730" y="2019"/>
                  </a:cubicBezTo>
                  <a:cubicBezTo>
                    <a:pt x="852" y="1989"/>
                    <a:pt x="913" y="1959"/>
                    <a:pt x="973" y="1837"/>
                  </a:cubicBezTo>
                  <a:cubicBezTo>
                    <a:pt x="1034" y="1746"/>
                    <a:pt x="1034" y="1655"/>
                    <a:pt x="1004" y="1533"/>
                  </a:cubicBezTo>
                  <a:cubicBezTo>
                    <a:pt x="913" y="1108"/>
                    <a:pt x="852" y="682"/>
                    <a:pt x="821" y="287"/>
                  </a:cubicBezTo>
                  <a:cubicBezTo>
                    <a:pt x="821" y="165"/>
                    <a:pt x="700" y="74"/>
                    <a:pt x="609" y="44"/>
                  </a:cubicBezTo>
                  <a:cubicBezTo>
                    <a:pt x="566" y="22"/>
                    <a:pt x="477" y="1"/>
                    <a:pt x="3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2"/>
            <p:cNvSpPr/>
            <p:nvPr/>
          </p:nvSpPr>
          <p:spPr>
            <a:xfrm>
              <a:off x="7085863" y="2103751"/>
              <a:ext cx="59376" cy="45964"/>
            </a:xfrm>
            <a:custGeom>
              <a:avLst/>
              <a:gdLst/>
              <a:ahLst/>
              <a:cxnLst/>
              <a:rect l="l" t="t" r="r" b="b"/>
              <a:pathLst>
                <a:path w="943" h="730" extrusionOk="0">
                  <a:moveTo>
                    <a:pt x="457" y="0"/>
                  </a:moveTo>
                  <a:cubicBezTo>
                    <a:pt x="1" y="0"/>
                    <a:pt x="1" y="730"/>
                    <a:pt x="457" y="730"/>
                  </a:cubicBezTo>
                  <a:cubicBezTo>
                    <a:pt x="943" y="730"/>
                    <a:pt x="943" y="0"/>
                    <a:pt x="4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2"/>
            <p:cNvSpPr/>
            <p:nvPr/>
          </p:nvSpPr>
          <p:spPr>
            <a:xfrm>
              <a:off x="7168158" y="1941050"/>
              <a:ext cx="46027" cy="32616"/>
            </a:xfrm>
            <a:custGeom>
              <a:avLst/>
              <a:gdLst/>
              <a:ahLst/>
              <a:cxnLst/>
              <a:rect l="l" t="t" r="r" b="b"/>
              <a:pathLst>
                <a:path w="731" h="518" extrusionOk="0">
                  <a:moveTo>
                    <a:pt x="396" y="0"/>
                  </a:moveTo>
                  <a:cubicBezTo>
                    <a:pt x="1" y="0"/>
                    <a:pt x="1" y="517"/>
                    <a:pt x="396" y="517"/>
                  </a:cubicBezTo>
                  <a:cubicBezTo>
                    <a:pt x="730" y="517"/>
                    <a:pt x="730"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674"/>
        <p:cNvGrpSpPr/>
        <p:nvPr/>
      </p:nvGrpSpPr>
      <p:grpSpPr>
        <a:xfrm>
          <a:off x="0" y="0"/>
          <a:ext cx="0" cy="0"/>
          <a:chOff x="0" y="0"/>
          <a:chExt cx="0" cy="0"/>
        </a:xfrm>
      </p:grpSpPr>
      <p:sp>
        <p:nvSpPr>
          <p:cNvPr id="675" name="Google Shape;675;p25"/>
          <p:cNvSpPr txBox="1">
            <a:spLocks noGrp="1"/>
          </p:cNvSpPr>
          <p:nvPr>
            <p:ph type="ctrTitle"/>
          </p:nvPr>
        </p:nvSpPr>
        <p:spPr>
          <a:xfrm>
            <a:off x="2429950" y="669825"/>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76" name="Google Shape;676;p25"/>
          <p:cNvSpPr txBox="1">
            <a:spLocks noGrp="1"/>
          </p:cNvSpPr>
          <p:nvPr>
            <p:ph type="subTitle" idx="1"/>
          </p:nvPr>
        </p:nvSpPr>
        <p:spPr>
          <a:xfrm>
            <a:off x="2425075" y="1801225"/>
            <a:ext cx="4293900" cy="1209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677" name="Google Shape;677;p25"/>
          <p:cNvSpPr txBox="1"/>
          <p:nvPr/>
        </p:nvSpPr>
        <p:spPr>
          <a:xfrm>
            <a:off x="2375750" y="3633475"/>
            <a:ext cx="4392600" cy="4695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300"/>
              </a:spcBef>
              <a:spcAft>
                <a:spcPts val="0"/>
              </a:spcAft>
              <a:buNone/>
            </a:pPr>
            <a:r>
              <a:rPr lang="en" sz="1200">
                <a:solidFill>
                  <a:schemeClr val="dk2"/>
                </a:solidFill>
                <a:latin typeface="Belleza"/>
                <a:ea typeface="Belleza"/>
                <a:cs typeface="Belleza"/>
                <a:sym typeface="Belleza"/>
              </a:rPr>
              <a:t>CREDITS: This presentation template was created by </a:t>
            </a:r>
            <a:r>
              <a:rPr lang="en" sz="1200">
                <a:solidFill>
                  <a:schemeClr val="dk2"/>
                </a:solidFill>
                <a:uFill>
                  <a:noFill/>
                </a:uFill>
                <a:latin typeface="Belleza"/>
                <a:ea typeface="Belleza"/>
                <a:cs typeface="Belleza"/>
                <a:sym typeface="Belleza"/>
                <a:hlinkClick r:id="rId2">
                  <a:extLst>
                    <a:ext uri="{A12FA001-AC4F-418D-AE19-62706E023703}">
                      <ahyp:hlinkClr xmlns:ahyp="http://schemas.microsoft.com/office/drawing/2018/hyperlinkcolor" val="tx"/>
                    </a:ext>
                  </a:extLst>
                </a:hlinkClick>
              </a:rPr>
              <a:t>Slidesgo</a:t>
            </a:r>
            <a:r>
              <a:rPr lang="en" sz="1200">
                <a:solidFill>
                  <a:schemeClr val="dk2"/>
                </a:solidFill>
                <a:latin typeface="Belleza"/>
                <a:ea typeface="Belleza"/>
                <a:cs typeface="Belleza"/>
                <a:sym typeface="Belleza"/>
              </a:rPr>
              <a:t>,</a:t>
            </a:r>
            <a:endParaRPr sz="1200">
              <a:solidFill>
                <a:schemeClr val="dk2"/>
              </a:solidFill>
              <a:latin typeface="Belleza"/>
              <a:ea typeface="Belleza"/>
              <a:cs typeface="Belleza"/>
              <a:sym typeface="Belleza"/>
            </a:endParaRPr>
          </a:p>
          <a:p>
            <a:pPr marL="0" lvl="0" indent="0" algn="ctr" rtl="0">
              <a:lnSpc>
                <a:spcPct val="100000"/>
              </a:lnSpc>
              <a:spcBef>
                <a:spcPts val="300"/>
              </a:spcBef>
              <a:spcAft>
                <a:spcPts val="0"/>
              </a:spcAft>
              <a:buNone/>
            </a:pPr>
            <a:r>
              <a:rPr lang="en" sz="1200">
                <a:solidFill>
                  <a:schemeClr val="dk2"/>
                </a:solidFill>
                <a:latin typeface="Belleza"/>
                <a:ea typeface="Belleza"/>
                <a:cs typeface="Belleza"/>
                <a:sym typeface="Belleza"/>
              </a:rPr>
              <a:t>and includes icons by </a:t>
            </a:r>
            <a:r>
              <a:rPr lang="en" sz="1200">
                <a:solidFill>
                  <a:schemeClr val="dk2"/>
                </a:solidFill>
                <a:uFill>
                  <a:noFill/>
                </a:uFill>
                <a:latin typeface="Belleza"/>
                <a:ea typeface="Belleza"/>
                <a:cs typeface="Belleza"/>
                <a:sym typeface="Belleza"/>
                <a:hlinkClick r:id="rId3">
                  <a:extLst>
                    <a:ext uri="{A12FA001-AC4F-418D-AE19-62706E023703}">
                      <ahyp:hlinkClr xmlns:ahyp="http://schemas.microsoft.com/office/drawing/2018/hyperlinkcolor" val="tx"/>
                    </a:ext>
                  </a:extLst>
                </a:hlinkClick>
              </a:rPr>
              <a:t>Flaticon</a:t>
            </a:r>
            <a:r>
              <a:rPr lang="en" sz="1200">
                <a:solidFill>
                  <a:schemeClr val="dk2"/>
                </a:solidFill>
                <a:latin typeface="Belleza"/>
                <a:ea typeface="Belleza"/>
                <a:cs typeface="Belleza"/>
                <a:sym typeface="Belleza"/>
              </a:rPr>
              <a:t>, and infographics &amp; images by </a:t>
            </a:r>
            <a:r>
              <a:rPr lang="en" sz="1200">
                <a:solidFill>
                  <a:schemeClr val="dk2"/>
                </a:solidFill>
                <a:uFill>
                  <a:noFill/>
                </a:uFill>
                <a:latin typeface="Belleza"/>
                <a:ea typeface="Belleza"/>
                <a:cs typeface="Belleza"/>
                <a:sym typeface="Belleza"/>
                <a:hlinkClick r:id="rId4">
                  <a:extLst>
                    <a:ext uri="{A12FA001-AC4F-418D-AE19-62706E023703}">
                      <ahyp:hlinkClr xmlns:ahyp="http://schemas.microsoft.com/office/drawing/2018/hyperlinkcolor" val="tx"/>
                    </a:ext>
                  </a:extLst>
                </a:hlinkClick>
              </a:rPr>
              <a:t>Freepik</a:t>
            </a:r>
            <a:endParaRPr sz="1200">
              <a:solidFill>
                <a:schemeClr val="dk2"/>
              </a:solidFill>
              <a:latin typeface="Belleza"/>
              <a:ea typeface="Belleza"/>
              <a:cs typeface="Belleza"/>
              <a:sym typeface="Belleza"/>
            </a:endParaRPr>
          </a:p>
        </p:txBody>
      </p:sp>
      <p:sp>
        <p:nvSpPr>
          <p:cNvPr id="678" name="Google Shape;678;p25"/>
          <p:cNvSpPr/>
          <p:nvPr/>
        </p:nvSpPr>
        <p:spPr>
          <a:xfrm>
            <a:off x="6611650" y="-49187"/>
            <a:ext cx="2582150" cy="1168375"/>
          </a:xfrm>
          <a:custGeom>
            <a:avLst/>
            <a:gdLst/>
            <a:ahLst/>
            <a:cxnLst/>
            <a:rect l="l" t="t" r="r" b="b"/>
            <a:pathLst>
              <a:path w="103286" h="46735" extrusionOk="0">
                <a:moveTo>
                  <a:pt x="1" y="0"/>
                </a:moveTo>
                <a:cubicBezTo>
                  <a:pt x="6485" y="15982"/>
                  <a:pt x="18553" y="18294"/>
                  <a:pt x="28531" y="18294"/>
                </a:cubicBezTo>
                <a:cubicBezTo>
                  <a:pt x="32593" y="18294"/>
                  <a:pt x="36310" y="17910"/>
                  <a:pt x="39161" y="17910"/>
                </a:cubicBezTo>
                <a:cubicBezTo>
                  <a:pt x="39549" y="17910"/>
                  <a:pt x="39921" y="17918"/>
                  <a:pt x="40275" y="17934"/>
                </a:cubicBezTo>
                <a:cubicBezTo>
                  <a:pt x="52160" y="18511"/>
                  <a:pt x="56780" y="20487"/>
                  <a:pt x="61856" y="22979"/>
                </a:cubicBezTo>
                <a:cubicBezTo>
                  <a:pt x="71036" y="27630"/>
                  <a:pt x="75717" y="41156"/>
                  <a:pt x="80580" y="44347"/>
                </a:cubicBezTo>
                <a:cubicBezTo>
                  <a:pt x="83218" y="46061"/>
                  <a:pt x="86788" y="46734"/>
                  <a:pt x="90488" y="46734"/>
                </a:cubicBezTo>
                <a:cubicBezTo>
                  <a:pt x="95057" y="46734"/>
                  <a:pt x="99826" y="45708"/>
                  <a:pt x="103286" y="44347"/>
                </a:cubicBezTo>
                <a:lnTo>
                  <a:pt x="103286" y="31"/>
                </a:lnTo>
                <a:lnTo>
                  <a:pt x="10328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5"/>
          <p:cNvSpPr/>
          <p:nvPr/>
        </p:nvSpPr>
        <p:spPr>
          <a:xfrm rot="10800000">
            <a:off x="-58976" y="3343037"/>
            <a:ext cx="2524551" cy="1865638"/>
          </a:xfrm>
          <a:custGeom>
            <a:avLst/>
            <a:gdLst/>
            <a:ahLst/>
            <a:cxnLst/>
            <a:rect l="l" t="t" r="r" b="b"/>
            <a:pathLst>
              <a:path w="72555" h="53618" extrusionOk="0">
                <a:moveTo>
                  <a:pt x="0" y="0"/>
                </a:moveTo>
                <a:cubicBezTo>
                  <a:pt x="0" y="0"/>
                  <a:pt x="1155" y="16566"/>
                  <a:pt x="11277" y="19088"/>
                </a:cubicBezTo>
                <a:cubicBezTo>
                  <a:pt x="13672" y="19684"/>
                  <a:pt x="15717" y="19846"/>
                  <a:pt x="17508" y="19846"/>
                </a:cubicBezTo>
                <a:cubicBezTo>
                  <a:pt x="19649" y="19846"/>
                  <a:pt x="21427" y="19614"/>
                  <a:pt x="23005" y="19614"/>
                </a:cubicBezTo>
                <a:cubicBezTo>
                  <a:pt x="25699" y="19614"/>
                  <a:pt x="27809" y="20290"/>
                  <a:pt x="30153" y="23952"/>
                </a:cubicBezTo>
                <a:cubicBezTo>
                  <a:pt x="35016" y="31551"/>
                  <a:pt x="36201" y="38542"/>
                  <a:pt x="49636" y="39909"/>
                </a:cubicBezTo>
                <a:cubicBezTo>
                  <a:pt x="63102" y="41277"/>
                  <a:pt x="65047" y="41642"/>
                  <a:pt x="66202" y="47691"/>
                </a:cubicBezTo>
                <a:cubicBezTo>
                  <a:pt x="67342" y="53506"/>
                  <a:pt x="72161" y="53618"/>
                  <a:pt x="72532" y="53618"/>
                </a:cubicBezTo>
                <a:cubicBezTo>
                  <a:pt x="72547" y="53618"/>
                  <a:pt x="72555" y="53618"/>
                  <a:pt x="72555" y="53618"/>
                </a:cubicBezTo>
                <a:lnTo>
                  <a:pt x="725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5"/>
          <p:cNvSpPr/>
          <p:nvPr/>
        </p:nvSpPr>
        <p:spPr>
          <a:xfrm rot="3413597">
            <a:off x="-154477" y="-1044180"/>
            <a:ext cx="1526808" cy="2780828"/>
          </a:xfrm>
          <a:custGeom>
            <a:avLst/>
            <a:gdLst/>
            <a:ahLst/>
            <a:cxnLst/>
            <a:rect l="l" t="t" r="r" b="b"/>
            <a:pathLst>
              <a:path w="32211" h="58667" extrusionOk="0">
                <a:moveTo>
                  <a:pt x="15214" y="0"/>
                </a:moveTo>
                <a:cubicBezTo>
                  <a:pt x="11792" y="0"/>
                  <a:pt x="8381" y="1388"/>
                  <a:pt x="5396" y="3073"/>
                </a:cubicBezTo>
                <a:cubicBezTo>
                  <a:pt x="3761" y="3999"/>
                  <a:pt x="2126" y="5089"/>
                  <a:pt x="1145" y="6724"/>
                </a:cubicBezTo>
                <a:cubicBezTo>
                  <a:pt x="1" y="8850"/>
                  <a:pt x="219" y="11411"/>
                  <a:pt x="437" y="13864"/>
                </a:cubicBezTo>
                <a:cubicBezTo>
                  <a:pt x="1145" y="21985"/>
                  <a:pt x="1363" y="30160"/>
                  <a:pt x="2399" y="38280"/>
                </a:cubicBezTo>
                <a:cubicBezTo>
                  <a:pt x="2889" y="42095"/>
                  <a:pt x="3434" y="46129"/>
                  <a:pt x="4633" y="49726"/>
                </a:cubicBezTo>
                <a:cubicBezTo>
                  <a:pt x="5451" y="52233"/>
                  <a:pt x="7086" y="53377"/>
                  <a:pt x="9048" y="55012"/>
                </a:cubicBezTo>
                <a:cubicBezTo>
                  <a:pt x="11379" y="57004"/>
                  <a:pt x="14204" y="58667"/>
                  <a:pt x="17191" y="58667"/>
                </a:cubicBezTo>
                <a:cubicBezTo>
                  <a:pt x="18045" y="58667"/>
                  <a:pt x="18912" y="58531"/>
                  <a:pt x="19785" y="58228"/>
                </a:cubicBezTo>
                <a:cubicBezTo>
                  <a:pt x="20984" y="57846"/>
                  <a:pt x="22074" y="57083"/>
                  <a:pt x="22946" y="56211"/>
                </a:cubicBezTo>
                <a:cubicBezTo>
                  <a:pt x="24417" y="54903"/>
                  <a:pt x="25507" y="53214"/>
                  <a:pt x="25834" y="51306"/>
                </a:cubicBezTo>
                <a:cubicBezTo>
                  <a:pt x="26434" y="48145"/>
                  <a:pt x="25071" y="44984"/>
                  <a:pt x="23981" y="41932"/>
                </a:cubicBezTo>
                <a:cubicBezTo>
                  <a:pt x="22292" y="37463"/>
                  <a:pt x="21202" y="32067"/>
                  <a:pt x="23763" y="27980"/>
                </a:cubicBezTo>
                <a:cubicBezTo>
                  <a:pt x="25017" y="26072"/>
                  <a:pt x="26870" y="24710"/>
                  <a:pt x="28341" y="23075"/>
                </a:cubicBezTo>
                <a:cubicBezTo>
                  <a:pt x="29595" y="21712"/>
                  <a:pt x="30576" y="20077"/>
                  <a:pt x="31339" y="18388"/>
                </a:cubicBezTo>
                <a:cubicBezTo>
                  <a:pt x="31829" y="17297"/>
                  <a:pt x="32156" y="16153"/>
                  <a:pt x="32156" y="14899"/>
                </a:cubicBezTo>
                <a:cubicBezTo>
                  <a:pt x="32211" y="12174"/>
                  <a:pt x="30576" y="9776"/>
                  <a:pt x="28832" y="7705"/>
                </a:cubicBezTo>
                <a:cubicBezTo>
                  <a:pt x="25616" y="3945"/>
                  <a:pt x="21474" y="511"/>
                  <a:pt x="16569" y="75"/>
                </a:cubicBezTo>
                <a:cubicBezTo>
                  <a:pt x="16118" y="24"/>
                  <a:pt x="15666" y="0"/>
                  <a:pt x="15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5"/>
          <p:cNvSpPr/>
          <p:nvPr/>
        </p:nvSpPr>
        <p:spPr>
          <a:xfrm>
            <a:off x="364513" y="-1128925"/>
            <a:ext cx="1677576" cy="1865681"/>
          </a:xfrm>
          <a:custGeom>
            <a:avLst/>
            <a:gdLst/>
            <a:ahLst/>
            <a:cxnLst/>
            <a:rect l="l" t="t" r="r" b="b"/>
            <a:pathLst>
              <a:path w="47965" h="55108" extrusionOk="0">
                <a:moveTo>
                  <a:pt x="17812" y="55108"/>
                </a:moveTo>
                <a:cubicBezTo>
                  <a:pt x="16840" y="55108"/>
                  <a:pt x="15867" y="54895"/>
                  <a:pt x="14925" y="54622"/>
                </a:cubicBezTo>
                <a:cubicBezTo>
                  <a:pt x="13648" y="54287"/>
                  <a:pt x="12463" y="53679"/>
                  <a:pt x="11368" y="52950"/>
                </a:cubicBezTo>
                <a:cubicBezTo>
                  <a:pt x="10244" y="52281"/>
                  <a:pt x="9271" y="51521"/>
                  <a:pt x="8420" y="50518"/>
                </a:cubicBezTo>
                <a:cubicBezTo>
                  <a:pt x="7508" y="49485"/>
                  <a:pt x="6657" y="48421"/>
                  <a:pt x="5806" y="47327"/>
                </a:cubicBezTo>
                <a:cubicBezTo>
                  <a:pt x="5137" y="46384"/>
                  <a:pt x="4377" y="45473"/>
                  <a:pt x="3830" y="44439"/>
                </a:cubicBezTo>
                <a:cubicBezTo>
                  <a:pt x="3010" y="42707"/>
                  <a:pt x="2280" y="40913"/>
                  <a:pt x="2037" y="38968"/>
                </a:cubicBezTo>
                <a:cubicBezTo>
                  <a:pt x="1794" y="37023"/>
                  <a:pt x="2007" y="35108"/>
                  <a:pt x="1733" y="33162"/>
                </a:cubicBezTo>
                <a:cubicBezTo>
                  <a:pt x="1490" y="31673"/>
                  <a:pt x="791" y="30305"/>
                  <a:pt x="456" y="28816"/>
                </a:cubicBezTo>
                <a:cubicBezTo>
                  <a:pt x="183" y="27570"/>
                  <a:pt x="0" y="26293"/>
                  <a:pt x="122" y="25016"/>
                </a:cubicBezTo>
                <a:cubicBezTo>
                  <a:pt x="304" y="23466"/>
                  <a:pt x="882" y="21946"/>
                  <a:pt x="1733" y="20670"/>
                </a:cubicBezTo>
                <a:cubicBezTo>
                  <a:pt x="2554" y="19484"/>
                  <a:pt x="3466" y="18390"/>
                  <a:pt x="4408" y="17326"/>
                </a:cubicBezTo>
                <a:cubicBezTo>
                  <a:pt x="5380" y="16262"/>
                  <a:pt x="6414" y="15229"/>
                  <a:pt x="7630" y="14378"/>
                </a:cubicBezTo>
                <a:cubicBezTo>
                  <a:pt x="9454" y="12980"/>
                  <a:pt x="11612" y="12037"/>
                  <a:pt x="13405" y="10548"/>
                </a:cubicBezTo>
                <a:cubicBezTo>
                  <a:pt x="14955" y="9211"/>
                  <a:pt x="16171" y="7630"/>
                  <a:pt x="17539" y="6141"/>
                </a:cubicBezTo>
                <a:cubicBezTo>
                  <a:pt x="18299" y="5320"/>
                  <a:pt x="19119" y="4469"/>
                  <a:pt x="19910" y="3679"/>
                </a:cubicBezTo>
                <a:cubicBezTo>
                  <a:pt x="21399" y="2159"/>
                  <a:pt x="23132" y="700"/>
                  <a:pt x="25259" y="335"/>
                </a:cubicBezTo>
                <a:cubicBezTo>
                  <a:pt x="26657" y="31"/>
                  <a:pt x="28147" y="1"/>
                  <a:pt x="29606" y="153"/>
                </a:cubicBezTo>
                <a:cubicBezTo>
                  <a:pt x="29940" y="183"/>
                  <a:pt x="30275" y="244"/>
                  <a:pt x="30609" y="335"/>
                </a:cubicBezTo>
                <a:cubicBezTo>
                  <a:pt x="30700" y="366"/>
                  <a:pt x="30761" y="457"/>
                  <a:pt x="30731" y="548"/>
                </a:cubicBezTo>
                <a:cubicBezTo>
                  <a:pt x="30700" y="669"/>
                  <a:pt x="30579" y="700"/>
                  <a:pt x="30457" y="669"/>
                </a:cubicBezTo>
                <a:cubicBezTo>
                  <a:pt x="29484" y="457"/>
                  <a:pt x="28481" y="396"/>
                  <a:pt x="27509" y="457"/>
                </a:cubicBezTo>
                <a:cubicBezTo>
                  <a:pt x="25837" y="487"/>
                  <a:pt x="24165" y="852"/>
                  <a:pt x="22767" y="1764"/>
                </a:cubicBezTo>
                <a:cubicBezTo>
                  <a:pt x="21612" y="2493"/>
                  <a:pt x="20700" y="3435"/>
                  <a:pt x="19788" y="4347"/>
                </a:cubicBezTo>
                <a:cubicBezTo>
                  <a:pt x="18359" y="5776"/>
                  <a:pt x="17052" y="7326"/>
                  <a:pt x="15715" y="8846"/>
                </a:cubicBezTo>
                <a:cubicBezTo>
                  <a:pt x="14742" y="9940"/>
                  <a:pt x="13648" y="11004"/>
                  <a:pt x="12372" y="11855"/>
                </a:cubicBezTo>
                <a:cubicBezTo>
                  <a:pt x="10943" y="12828"/>
                  <a:pt x="9423" y="13618"/>
                  <a:pt x="8025" y="14651"/>
                </a:cubicBezTo>
                <a:cubicBezTo>
                  <a:pt x="6232" y="15898"/>
                  <a:pt x="4712" y="17539"/>
                  <a:pt x="3344" y="19211"/>
                </a:cubicBezTo>
                <a:cubicBezTo>
                  <a:pt x="1976" y="20852"/>
                  <a:pt x="1034" y="22402"/>
                  <a:pt x="608" y="24530"/>
                </a:cubicBezTo>
                <a:cubicBezTo>
                  <a:pt x="426" y="25411"/>
                  <a:pt x="487" y="26323"/>
                  <a:pt x="578" y="27235"/>
                </a:cubicBezTo>
                <a:cubicBezTo>
                  <a:pt x="730" y="28755"/>
                  <a:pt x="1216" y="30244"/>
                  <a:pt x="1703" y="31673"/>
                </a:cubicBezTo>
                <a:cubicBezTo>
                  <a:pt x="2189" y="33010"/>
                  <a:pt x="2280" y="34439"/>
                  <a:pt x="2280" y="35898"/>
                </a:cubicBezTo>
                <a:cubicBezTo>
                  <a:pt x="2280" y="39272"/>
                  <a:pt x="2736" y="41521"/>
                  <a:pt x="4286" y="44561"/>
                </a:cubicBezTo>
                <a:cubicBezTo>
                  <a:pt x="4773" y="45533"/>
                  <a:pt x="5502" y="46384"/>
                  <a:pt x="6140" y="47296"/>
                </a:cubicBezTo>
                <a:cubicBezTo>
                  <a:pt x="6991" y="48391"/>
                  <a:pt x="7903" y="49485"/>
                  <a:pt x="8846" y="50549"/>
                </a:cubicBezTo>
                <a:cubicBezTo>
                  <a:pt x="9697" y="51521"/>
                  <a:pt x="10700" y="52281"/>
                  <a:pt x="11824" y="52950"/>
                </a:cubicBezTo>
                <a:cubicBezTo>
                  <a:pt x="13283" y="53953"/>
                  <a:pt x="15016" y="54561"/>
                  <a:pt x="16718" y="54865"/>
                </a:cubicBezTo>
                <a:cubicBezTo>
                  <a:pt x="18207" y="55078"/>
                  <a:pt x="19666" y="54926"/>
                  <a:pt x="21156" y="54652"/>
                </a:cubicBezTo>
                <a:cubicBezTo>
                  <a:pt x="23466" y="54105"/>
                  <a:pt x="25685" y="53102"/>
                  <a:pt x="27813" y="52068"/>
                </a:cubicBezTo>
                <a:cubicBezTo>
                  <a:pt x="32250" y="49941"/>
                  <a:pt x="34074" y="47570"/>
                  <a:pt x="36810" y="43649"/>
                </a:cubicBezTo>
                <a:cubicBezTo>
                  <a:pt x="38512" y="41248"/>
                  <a:pt x="40700" y="39241"/>
                  <a:pt x="42463" y="36931"/>
                </a:cubicBezTo>
                <a:cubicBezTo>
                  <a:pt x="43770" y="35260"/>
                  <a:pt x="45108" y="33588"/>
                  <a:pt x="46050" y="31673"/>
                </a:cubicBezTo>
                <a:cubicBezTo>
                  <a:pt x="47631" y="28269"/>
                  <a:pt x="47479" y="24317"/>
                  <a:pt x="46567" y="20731"/>
                </a:cubicBezTo>
                <a:cubicBezTo>
                  <a:pt x="46202" y="18998"/>
                  <a:pt x="45716" y="17265"/>
                  <a:pt x="45381" y="15533"/>
                </a:cubicBezTo>
                <a:cubicBezTo>
                  <a:pt x="45260" y="14682"/>
                  <a:pt x="45138" y="13861"/>
                  <a:pt x="44895" y="13071"/>
                </a:cubicBezTo>
                <a:cubicBezTo>
                  <a:pt x="44196" y="10487"/>
                  <a:pt x="42068" y="9180"/>
                  <a:pt x="40001" y="7752"/>
                </a:cubicBezTo>
                <a:cubicBezTo>
                  <a:pt x="38056" y="6414"/>
                  <a:pt x="36293" y="4864"/>
                  <a:pt x="34469" y="3405"/>
                </a:cubicBezTo>
                <a:cubicBezTo>
                  <a:pt x="33345" y="2524"/>
                  <a:pt x="32190" y="1764"/>
                  <a:pt x="30913" y="1156"/>
                </a:cubicBezTo>
                <a:cubicBezTo>
                  <a:pt x="30852" y="1125"/>
                  <a:pt x="30761" y="1065"/>
                  <a:pt x="30822" y="973"/>
                </a:cubicBezTo>
                <a:cubicBezTo>
                  <a:pt x="30822" y="913"/>
                  <a:pt x="30913" y="821"/>
                  <a:pt x="31004" y="821"/>
                </a:cubicBezTo>
                <a:cubicBezTo>
                  <a:pt x="31703" y="1125"/>
                  <a:pt x="32372" y="1551"/>
                  <a:pt x="33041" y="1976"/>
                </a:cubicBezTo>
                <a:cubicBezTo>
                  <a:pt x="34743" y="3071"/>
                  <a:pt x="36232" y="4439"/>
                  <a:pt x="37843" y="5685"/>
                </a:cubicBezTo>
                <a:cubicBezTo>
                  <a:pt x="39211" y="6779"/>
                  <a:pt x="40700" y="7752"/>
                  <a:pt x="42129" y="8815"/>
                </a:cubicBezTo>
                <a:cubicBezTo>
                  <a:pt x="45594" y="11278"/>
                  <a:pt x="45320" y="13405"/>
                  <a:pt x="46111" y="17113"/>
                </a:cubicBezTo>
                <a:cubicBezTo>
                  <a:pt x="46901" y="20548"/>
                  <a:pt x="47965" y="24044"/>
                  <a:pt x="47539" y="27570"/>
                </a:cubicBezTo>
                <a:cubicBezTo>
                  <a:pt x="47296" y="29849"/>
                  <a:pt x="46475" y="32098"/>
                  <a:pt x="45108" y="33953"/>
                </a:cubicBezTo>
                <a:cubicBezTo>
                  <a:pt x="43770" y="35868"/>
                  <a:pt x="42342" y="37722"/>
                  <a:pt x="40822" y="39424"/>
                </a:cubicBezTo>
                <a:cubicBezTo>
                  <a:pt x="39697" y="40761"/>
                  <a:pt x="38481" y="42038"/>
                  <a:pt x="37418" y="43466"/>
                </a:cubicBezTo>
                <a:cubicBezTo>
                  <a:pt x="36019" y="45321"/>
                  <a:pt x="34804" y="47296"/>
                  <a:pt x="33101" y="48938"/>
                </a:cubicBezTo>
                <a:cubicBezTo>
                  <a:pt x="31034" y="50974"/>
                  <a:pt x="28420" y="52281"/>
                  <a:pt x="25806" y="53436"/>
                </a:cubicBezTo>
                <a:cubicBezTo>
                  <a:pt x="24347" y="54044"/>
                  <a:pt x="22919" y="54622"/>
                  <a:pt x="21399" y="55017"/>
                </a:cubicBezTo>
                <a:cubicBezTo>
                  <a:pt x="20183" y="55047"/>
                  <a:pt x="18998" y="55108"/>
                  <a:pt x="17812" y="55108"/>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5"/>
          <p:cNvSpPr/>
          <p:nvPr/>
        </p:nvSpPr>
        <p:spPr>
          <a:xfrm>
            <a:off x="435288" y="-1435650"/>
            <a:ext cx="1677576" cy="1865681"/>
          </a:xfrm>
          <a:custGeom>
            <a:avLst/>
            <a:gdLst/>
            <a:ahLst/>
            <a:cxnLst/>
            <a:rect l="l" t="t" r="r" b="b"/>
            <a:pathLst>
              <a:path w="47965" h="55108" extrusionOk="0">
                <a:moveTo>
                  <a:pt x="17812" y="55108"/>
                </a:moveTo>
                <a:cubicBezTo>
                  <a:pt x="16840" y="55108"/>
                  <a:pt x="15867" y="54895"/>
                  <a:pt x="14925" y="54622"/>
                </a:cubicBezTo>
                <a:cubicBezTo>
                  <a:pt x="13648" y="54287"/>
                  <a:pt x="12463" y="53679"/>
                  <a:pt x="11368" y="52950"/>
                </a:cubicBezTo>
                <a:cubicBezTo>
                  <a:pt x="10244" y="52281"/>
                  <a:pt x="9271" y="51521"/>
                  <a:pt x="8420" y="50518"/>
                </a:cubicBezTo>
                <a:cubicBezTo>
                  <a:pt x="7508" y="49485"/>
                  <a:pt x="6657" y="48421"/>
                  <a:pt x="5806" y="47327"/>
                </a:cubicBezTo>
                <a:cubicBezTo>
                  <a:pt x="5137" y="46384"/>
                  <a:pt x="4377" y="45473"/>
                  <a:pt x="3830" y="44439"/>
                </a:cubicBezTo>
                <a:cubicBezTo>
                  <a:pt x="3010" y="42707"/>
                  <a:pt x="2280" y="40913"/>
                  <a:pt x="2037" y="38968"/>
                </a:cubicBezTo>
                <a:cubicBezTo>
                  <a:pt x="1794" y="37023"/>
                  <a:pt x="2007" y="35108"/>
                  <a:pt x="1733" y="33162"/>
                </a:cubicBezTo>
                <a:cubicBezTo>
                  <a:pt x="1490" y="31673"/>
                  <a:pt x="791" y="30305"/>
                  <a:pt x="456" y="28816"/>
                </a:cubicBezTo>
                <a:cubicBezTo>
                  <a:pt x="183" y="27570"/>
                  <a:pt x="0" y="26293"/>
                  <a:pt x="122" y="25016"/>
                </a:cubicBezTo>
                <a:cubicBezTo>
                  <a:pt x="304" y="23466"/>
                  <a:pt x="882" y="21946"/>
                  <a:pt x="1733" y="20670"/>
                </a:cubicBezTo>
                <a:cubicBezTo>
                  <a:pt x="2554" y="19484"/>
                  <a:pt x="3466" y="18390"/>
                  <a:pt x="4408" y="17326"/>
                </a:cubicBezTo>
                <a:cubicBezTo>
                  <a:pt x="5380" y="16262"/>
                  <a:pt x="6414" y="15229"/>
                  <a:pt x="7630" y="14378"/>
                </a:cubicBezTo>
                <a:cubicBezTo>
                  <a:pt x="9454" y="12980"/>
                  <a:pt x="11612" y="12037"/>
                  <a:pt x="13405" y="10548"/>
                </a:cubicBezTo>
                <a:cubicBezTo>
                  <a:pt x="14955" y="9211"/>
                  <a:pt x="16171" y="7630"/>
                  <a:pt x="17539" y="6141"/>
                </a:cubicBezTo>
                <a:cubicBezTo>
                  <a:pt x="18299" y="5320"/>
                  <a:pt x="19119" y="4469"/>
                  <a:pt x="19910" y="3679"/>
                </a:cubicBezTo>
                <a:cubicBezTo>
                  <a:pt x="21399" y="2159"/>
                  <a:pt x="23132" y="700"/>
                  <a:pt x="25259" y="335"/>
                </a:cubicBezTo>
                <a:cubicBezTo>
                  <a:pt x="26657" y="31"/>
                  <a:pt x="28147" y="1"/>
                  <a:pt x="29606" y="153"/>
                </a:cubicBezTo>
                <a:cubicBezTo>
                  <a:pt x="29940" y="183"/>
                  <a:pt x="30275" y="244"/>
                  <a:pt x="30609" y="335"/>
                </a:cubicBezTo>
                <a:cubicBezTo>
                  <a:pt x="30700" y="366"/>
                  <a:pt x="30761" y="457"/>
                  <a:pt x="30731" y="548"/>
                </a:cubicBezTo>
                <a:cubicBezTo>
                  <a:pt x="30700" y="669"/>
                  <a:pt x="30579" y="700"/>
                  <a:pt x="30457" y="669"/>
                </a:cubicBezTo>
                <a:cubicBezTo>
                  <a:pt x="29484" y="457"/>
                  <a:pt x="28481" y="396"/>
                  <a:pt x="27509" y="457"/>
                </a:cubicBezTo>
                <a:cubicBezTo>
                  <a:pt x="25837" y="487"/>
                  <a:pt x="24165" y="852"/>
                  <a:pt x="22767" y="1764"/>
                </a:cubicBezTo>
                <a:cubicBezTo>
                  <a:pt x="21612" y="2493"/>
                  <a:pt x="20700" y="3435"/>
                  <a:pt x="19788" y="4347"/>
                </a:cubicBezTo>
                <a:cubicBezTo>
                  <a:pt x="18359" y="5776"/>
                  <a:pt x="17052" y="7326"/>
                  <a:pt x="15715" y="8846"/>
                </a:cubicBezTo>
                <a:cubicBezTo>
                  <a:pt x="14742" y="9940"/>
                  <a:pt x="13648" y="11004"/>
                  <a:pt x="12372" y="11855"/>
                </a:cubicBezTo>
                <a:cubicBezTo>
                  <a:pt x="10943" y="12828"/>
                  <a:pt x="9423" y="13618"/>
                  <a:pt x="8025" y="14651"/>
                </a:cubicBezTo>
                <a:cubicBezTo>
                  <a:pt x="6232" y="15898"/>
                  <a:pt x="4712" y="17539"/>
                  <a:pt x="3344" y="19211"/>
                </a:cubicBezTo>
                <a:cubicBezTo>
                  <a:pt x="1976" y="20852"/>
                  <a:pt x="1034" y="22402"/>
                  <a:pt x="608" y="24530"/>
                </a:cubicBezTo>
                <a:cubicBezTo>
                  <a:pt x="426" y="25411"/>
                  <a:pt x="487" y="26323"/>
                  <a:pt x="578" y="27235"/>
                </a:cubicBezTo>
                <a:cubicBezTo>
                  <a:pt x="730" y="28755"/>
                  <a:pt x="1216" y="30244"/>
                  <a:pt x="1703" y="31673"/>
                </a:cubicBezTo>
                <a:cubicBezTo>
                  <a:pt x="2189" y="33010"/>
                  <a:pt x="2280" y="34439"/>
                  <a:pt x="2280" y="35898"/>
                </a:cubicBezTo>
                <a:cubicBezTo>
                  <a:pt x="2280" y="39272"/>
                  <a:pt x="2736" y="41521"/>
                  <a:pt x="4286" y="44561"/>
                </a:cubicBezTo>
                <a:cubicBezTo>
                  <a:pt x="4773" y="45533"/>
                  <a:pt x="5502" y="46384"/>
                  <a:pt x="6140" y="47296"/>
                </a:cubicBezTo>
                <a:cubicBezTo>
                  <a:pt x="6991" y="48391"/>
                  <a:pt x="7903" y="49485"/>
                  <a:pt x="8846" y="50549"/>
                </a:cubicBezTo>
                <a:cubicBezTo>
                  <a:pt x="9697" y="51521"/>
                  <a:pt x="10700" y="52281"/>
                  <a:pt x="11824" y="52950"/>
                </a:cubicBezTo>
                <a:cubicBezTo>
                  <a:pt x="13283" y="53953"/>
                  <a:pt x="15016" y="54561"/>
                  <a:pt x="16718" y="54865"/>
                </a:cubicBezTo>
                <a:cubicBezTo>
                  <a:pt x="18207" y="55078"/>
                  <a:pt x="19666" y="54926"/>
                  <a:pt x="21156" y="54652"/>
                </a:cubicBezTo>
                <a:cubicBezTo>
                  <a:pt x="23466" y="54105"/>
                  <a:pt x="25685" y="53102"/>
                  <a:pt x="27813" y="52068"/>
                </a:cubicBezTo>
                <a:cubicBezTo>
                  <a:pt x="32250" y="49941"/>
                  <a:pt x="34074" y="47570"/>
                  <a:pt x="36810" y="43649"/>
                </a:cubicBezTo>
                <a:cubicBezTo>
                  <a:pt x="38512" y="41248"/>
                  <a:pt x="40700" y="39241"/>
                  <a:pt x="42463" y="36931"/>
                </a:cubicBezTo>
                <a:cubicBezTo>
                  <a:pt x="43770" y="35260"/>
                  <a:pt x="45108" y="33588"/>
                  <a:pt x="46050" y="31673"/>
                </a:cubicBezTo>
                <a:cubicBezTo>
                  <a:pt x="47631" y="28269"/>
                  <a:pt x="47479" y="24317"/>
                  <a:pt x="46567" y="20731"/>
                </a:cubicBezTo>
                <a:cubicBezTo>
                  <a:pt x="46202" y="18998"/>
                  <a:pt x="45716" y="17265"/>
                  <a:pt x="45381" y="15533"/>
                </a:cubicBezTo>
                <a:cubicBezTo>
                  <a:pt x="45260" y="14682"/>
                  <a:pt x="45138" y="13861"/>
                  <a:pt x="44895" y="13071"/>
                </a:cubicBezTo>
                <a:cubicBezTo>
                  <a:pt x="44196" y="10487"/>
                  <a:pt x="42068" y="9180"/>
                  <a:pt x="40001" y="7752"/>
                </a:cubicBezTo>
                <a:cubicBezTo>
                  <a:pt x="38056" y="6414"/>
                  <a:pt x="36293" y="4864"/>
                  <a:pt x="34469" y="3405"/>
                </a:cubicBezTo>
                <a:cubicBezTo>
                  <a:pt x="33345" y="2524"/>
                  <a:pt x="32190" y="1764"/>
                  <a:pt x="30913" y="1156"/>
                </a:cubicBezTo>
                <a:cubicBezTo>
                  <a:pt x="30852" y="1125"/>
                  <a:pt x="30761" y="1065"/>
                  <a:pt x="30822" y="973"/>
                </a:cubicBezTo>
                <a:cubicBezTo>
                  <a:pt x="30822" y="913"/>
                  <a:pt x="30913" y="821"/>
                  <a:pt x="31004" y="821"/>
                </a:cubicBezTo>
                <a:cubicBezTo>
                  <a:pt x="31703" y="1125"/>
                  <a:pt x="32372" y="1551"/>
                  <a:pt x="33041" y="1976"/>
                </a:cubicBezTo>
                <a:cubicBezTo>
                  <a:pt x="34743" y="3071"/>
                  <a:pt x="36232" y="4439"/>
                  <a:pt x="37843" y="5685"/>
                </a:cubicBezTo>
                <a:cubicBezTo>
                  <a:pt x="39211" y="6779"/>
                  <a:pt x="40700" y="7752"/>
                  <a:pt x="42129" y="8815"/>
                </a:cubicBezTo>
                <a:cubicBezTo>
                  <a:pt x="45594" y="11278"/>
                  <a:pt x="45320" y="13405"/>
                  <a:pt x="46111" y="17113"/>
                </a:cubicBezTo>
                <a:cubicBezTo>
                  <a:pt x="46901" y="20548"/>
                  <a:pt x="47965" y="24044"/>
                  <a:pt x="47539" y="27570"/>
                </a:cubicBezTo>
                <a:cubicBezTo>
                  <a:pt x="47296" y="29849"/>
                  <a:pt x="46475" y="32098"/>
                  <a:pt x="45108" y="33953"/>
                </a:cubicBezTo>
                <a:cubicBezTo>
                  <a:pt x="43770" y="35868"/>
                  <a:pt x="42342" y="37722"/>
                  <a:pt x="40822" y="39424"/>
                </a:cubicBezTo>
                <a:cubicBezTo>
                  <a:pt x="39697" y="40761"/>
                  <a:pt x="38481" y="42038"/>
                  <a:pt x="37418" y="43466"/>
                </a:cubicBezTo>
                <a:cubicBezTo>
                  <a:pt x="36019" y="45321"/>
                  <a:pt x="34804" y="47296"/>
                  <a:pt x="33101" y="48938"/>
                </a:cubicBezTo>
                <a:cubicBezTo>
                  <a:pt x="31034" y="50974"/>
                  <a:pt x="28420" y="52281"/>
                  <a:pt x="25806" y="53436"/>
                </a:cubicBezTo>
                <a:cubicBezTo>
                  <a:pt x="24347" y="54044"/>
                  <a:pt x="22919" y="54622"/>
                  <a:pt x="21399" y="55017"/>
                </a:cubicBezTo>
                <a:cubicBezTo>
                  <a:pt x="20183" y="55047"/>
                  <a:pt x="18998" y="55108"/>
                  <a:pt x="17812" y="55108"/>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3" name="Google Shape;683;p25"/>
          <p:cNvGrpSpPr/>
          <p:nvPr/>
        </p:nvGrpSpPr>
        <p:grpSpPr>
          <a:xfrm>
            <a:off x="364521" y="4490537"/>
            <a:ext cx="1909727" cy="997766"/>
            <a:chOff x="2844625" y="4267650"/>
            <a:chExt cx="1305350" cy="682000"/>
          </a:xfrm>
        </p:grpSpPr>
        <p:sp>
          <p:nvSpPr>
            <p:cNvPr id="684" name="Google Shape;684;p25"/>
            <p:cNvSpPr/>
            <p:nvPr/>
          </p:nvSpPr>
          <p:spPr>
            <a:xfrm>
              <a:off x="2844625" y="4267650"/>
              <a:ext cx="1305350" cy="624775"/>
            </a:xfrm>
            <a:custGeom>
              <a:avLst/>
              <a:gdLst/>
              <a:ahLst/>
              <a:cxnLst/>
              <a:rect l="l" t="t" r="r" b="b"/>
              <a:pathLst>
                <a:path w="52214" h="24991" extrusionOk="0">
                  <a:moveTo>
                    <a:pt x="25184" y="0"/>
                  </a:moveTo>
                  <a:cubicBezTo>
                    <a:pt x="22880" y="0"/>
                    <a:pt x="20587" y="257"/>
                    <a:pt x="18422" y="792"/>
                  </a:cubicBezTo>
                  <a:cubicBezTo>
                    <a:pt x="15534" y="1555"/>
                    <a:pt x="12863" y="3081"/>
                    <a:pt x="10247" y="4553"/>
                  </a:cubicBezTo>
                  <a:cubicBezTo>
                    <a:pt x="7904" y="5970"/>
                    <a:pt x="6323" y="7768"/>
                    <a:pt x="4742" y="10003"/>
                  </a:cubicBezTo>
                  <a:cubicBezTo>
                    <a:pt x="3053" y="12456"/>
                    <a:pt x="2290" y="15453"/>
                    <a:pt x="1091" y="18124"/>
                  </a:cubicBezTo>
                  <a:cubicBezTo>
                    <a:pt x="600" y="19159"/>
                    <a:pt x="273" y="20249"/>
                    <a:pt x="1" y="21339"/>
                  </a:cubicBezTo>
                  <a:cubicBezTo>
                    <a:pt x="873" y="21666"/>
                    <a:pt x="1799" y="22048"/>
                    <a:pt x="2726" y="22429"/>
                  </a:cubicBezTo>
                  <a:cubicBezTo>
                    <a:pt x="2998" y="21721"/>
                    <a:pt x="3271" y="21012"/>
                    <a:pt x="3598" y="20249"/>
                  </a:cubicBezTo>
                  <a:cubicBezTo>
                    <a:pt x="4524" y="18069"/>
                    <a:pt x="5724" y="15998"/>
                    <a:pt x="6596" y="13818"/>
                  </a:cubicBezTo>
                  <a:cubicBezTo>
                    <a:pt x="8449" y="9294"/>
                    <a:pt x="13190" y="6406"/>
                    <a:pt x="17605" y="4771"/>
                  </a:cubicBezTo>
                  <a:cubicBezTo>
                    <a:pt x="20590" y="3705"/>
                    <a:pt x="23669" y="3171"/>
                    <a:pt x="26765" y="3171"/>
                  </a:cubicBezTo>
                  <a:cubicBezTo>
                    <a:pt x="28415" y="3171"/>
                    <a:pt x="30071" y="3323"/>
                    <a:pt x="31721" y="3626"/>
                  </a:cubicBezTo>
                  <a:cubicBezTo>
                    <a:pt x="32811" y="3844"/>
                    <a:pt x="33955" y="4171"/>
                    <a:pt x="34991" y="4662"/>
                  </a:cubicBezTo>
                  <a:cubicBezTo>
                    <a:pt x="36026" y="5098"/>
                    <a:pt x="37062" y="5534"/>
                    <a:pt x="37988" y="6024"/>
                  </a:cubicBezTo>
                  <a:cubicBezTo>
                    <a:pt x="38969" y="6460"/>
                    <a:pt x="39787" y="7223"/>
                    <a:pt x="40713" y="7714"/>
                  </a:cubicBezTo>
                  <a:cubicBezTo>
                    <a:pt x="41858" y="8313"/>
                    <a:pt x="42839" y="9131"/>
                    <a:pt x="43493" y="10221"/>
                  </a:cubicBezTo>
                  <a:cubicBezTo>
                    <a:pt x="44964" y="12401"/>
                    <a:pt x="46981" y="14363"/>
                    <a:pt x="47580" y="17034"/>
                  </a:cubicBezTo>
                  <a:cubicBezTo>
                    <a:pt x="47962" y="18396"/>
                    <a:pt x="48507" y="19813"/>
                    <a:pt x="48670" y="21285"/>
                  </a:cubicBezTo>
                  <a:cubicBezTo>
                    <a:pt x="48888" y="22484"/>
                    <a:pt x="49161" y="23792"/>
                    <a:pt x="49325" y="24991"/>
                  </a:cubicBezTo>
                  <a:cubicBezTo>
                    <a:pt x="50306" y="24718"/>
                    <a:pt x="51287" y="24446"/>
                    <a:pt x="52213" y="24173"/>
                  </a:cubicBezTo>
                  <a:cubicBezTo>
                    <a:pt x="51941" y="23247"/>
                    <a:pt x="51559" y="22266"/>
                    <a:pt x="51341" y="21230"/>
                  </a:cubicBezTo>
                  <a:cubicBezTo>
                    <a:pt x="51069" y="19759"/>
                    <a:pt x="50415" y="18396"/>
                    <a:pt x="50142" y="16870"/>
                  </a:cubicBezTo>
                  <a:cubicBezTo>
                    <a:pt x="49597" y="14254"/>
                    <a:pt x="48016" y="11911"/>
                    <a:pt x="46436" y="9785"/>
                  </a:cubicBezTo>
                  <a:cubicBezTo>
                    <a:pt x="46054" y="9240"/>
                    <a:pt x="45836" y="8640"/>
                    <a:pt x="45400" y="8095"/>
                  </a:cubicBezTo>
                  <a:cubicBezTo>
                    <a:pt x="45073" y="7714"/>
                    <a:pt x="44692" y="7278"/>
                    <a:pt x="44310" y="6896"/>
                  </a:cubicBezTo>
                  <a:cubicBezTo>
                    <a:pt x="43384" y="5861"/>
                    <a:pt x="42130" y="5370"/>
                    <a:pt x="40986" y="4716"/>
                  </a:cubicBezTo>
                  <a:cubicBezTo>
                    <a:pt x="38860" y="3408"/>
                    <a:pt x="36626" y="2100"/>
                    <a:pt x="34228" y="1337"/>
                  </a:cubicBezTo>
                  <a:cubicBezTo>
                    <a:pt x="31386" y="463"/>
                    <a:pt x="28275" y="0"/>
                    <a:pt x="25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5"/>
            <p:cNvSpPr/>
            <p:nvPr/>
          </p:nvSpPr>
          <p:spPr>
            <a:xfrm>
              <a:off x="2964525" y="4405975"/>
              <a:ext cx="1072350" cy="506900"/>
            </a:xfrm>
            <a:custGeom>
              <a:avLst/>
              <a:gdLst/>
              <a:ahLst/>
              <a:cxnLst/>
              <a:rect l="l" t="t" r="r" b="b"/>
              <a:pathLst>
                <a:path w="42894" h="20276" extrusionOk="0">
                  <a:moveTo>
                    <a:pt x="23709" y="1"/>
                  </a:moveTo>
                  <a:cubicBezTo>
                    <a:pt x="22510" y="1"/>
                    <a:pt x="21256" y="219"/>
                    <a:pt x="20112" y="382"/>
                  </a:cubicBezTo>
                  <a:cubicBezTo>
                    <a:pt x="18913" y="655"/>
                    <a:pt x="17659" y="1091"/>
                    <a:pt x="16460" y="1472"/>
                  </a:cubicBezTo>
                  <a:cubicBezTo>
                    <a:pt x="15152" y="1908"/>
                    <a:pt x="13735" y="2181"/>
                    <a:pt x="12427" y="2671"/>
                  </a:cubicBezTo>
                  <a:cubicBezTo>
                    <a:pt x="10138" y="3489"/>
                    <a:pt x="8176" y="4960"/>
                    <a:pt x="6650" y="6759"/>
                  </a:cubicBezTo>
                  <a:cubicBezTo>
                    <a:pt x="4852" y="8721"/>
                    <a:pt x="3435" y="10956"/>
                    <a:pt x="2127" y="13190"/>
                  </a:cubicBezTo>
                  <a:cubicBezTo>
                    <a:pt x="1418" y="14389"/>
                    <a:pt x="819" y="15588"/>
                    <a:pt x="382" y="16842"/>
                  </a:cubicBezTo>
                  <a:cubicBezTo>
                    <a:pt x="219" y="17114"/>
                    <a:pt x="164" y="17387"/>
                    <a:pt x="1" y="17659"/>
                  </a:cubicBezTo>
                  <a:cubicBezTo>
                    <a:pt x="764" y="17932"/>
                    <a:pt x="1418" y="18095"/>
                    <a:pt x="2181" y="18313"/>
                  </a:cubicBezTo>
                  <a:cubicBezTo>
                    <a:pt x="3489" y="16024"/>
                    <a:pt x="4688" y="13572"/>
                    <a:pt x="6323" y="11446"/>
                  </a:cubicBezTo>
                  <a:cubicBezTo>
                    <a:pt x="7631" y="9757"/>
                    <a:pt x="8503" y="7740"/>
                    <a:pt x="10247" y="6323"/>
                  </a:cubicBezTo>
                  <a:cubicBezTo>
                    <a:pt x="11991" y="4906"/>
                    <a:pt x="14171" y="4415"/>
                    <a:pt x="16297" y="3816"/>
                  </a:cubicBezTo>
                  <a:cubicBezTo>
                    <a:pt x="18422" y="3216"/>
                    <a:pt x="20439" y="2562"/>
                    <a:pt x="22619" y="2399"/>
                  </a:cubicBezTo>
                  <a:cubicBezTo>
                    <a:pt x="22957" y="2370"/>
                    <a:pt x="23290" y="2356"/>
                    <a:pt x="23618" y="2356"/>
                  </a:cubicBezTo>
                  <a:cubicBezTo>
                    <a:pt x="25146" y="2356"/>
                    <a:pt x="26589" y="2649"/>
                    <a:pt x="28069" y="3053"/>
                  </a:cubicBezTo>
                  <a:cubicBezTo>
                    <a:pt x="29105" y="3325"/>
                    <a:pt x="30140" y="3271"/>
                    <a:pt x="31067" y="3761"/>
                  </a:cubicBezTo>
                  <a:cubicBezTo>
                    <a:pt x="31884" y="4143"/>
                    <a:pt x="32811" y="4361"/>
                    <a:pt x="33410" y="4960"/>
                  </a:cubicBezTo>
                  <a:cubicBezTo>
                    <a:pt x="35154" y="6541"/>
                    <a:pt x="36626" y="8449"/>
                    <a:pt x="37770" y="10465"/>
                  </a:cubicBezTo>
                  <a:cubicBezTo>
                    <a:pt x="38969" y="12754"/>
                    <a:pt x="39514" y="14934"/>
                    <a:pt x="40005" y="17387"/>
                  </a:cubicBezTo>
                  <a:cubicBezTo>
                    <a:pt x="40223" y="18313"/>
                    <a:pt x="40277" y="19294"/>
                    <a:pt x="40332" y="20275"/>
                  </a:cubicBezTo>
                  <a:cubicBezTo>
                    <a:pt x="41258" y="20166"/>
                    <a:pt x="42076" y="19948"/>
                    <a:pt x="42893" y="19730"/>
                  </a:cubicBezTo>
                  <a:cubicBezTo>
                    <a:pt x="42621" y="17714"/>
                    <a:pt x="42348" y="15643"/>
                    <a:pt x="41803" y="13572"/>
                  </a:cubicBezTo>
                  <a:cubicBezTo>
                    <a:pt x="41149" y="11228"/>
                    <a:pt x="39787" y="8830"/>
                    <a:pt x="38315" y="6868"/>
                  </a:cubicBezTo>
                  <a:cubicBezTo>
                    <a:pt x="36953" y="5124"/>
                    <a:pt x="35318" y="2998"/>
                    <a:pt x="33138" y="2235"/>
                  </a:cubicBezTo>
                  <a:cubicBezTo>
                    <a:pt x="32102" y="1854"/>
                    <a:pt x="31230" y="1363"/>
                    <a:pt x="30140" y="1200"/>
                  </a:cubicBezTo>
                  <a:cubicBezTo>
                    <a:pt x="29541" y="1145"/>
                    <a:pt x="28887" y="1091"/>
                    <a:pt x="28287" y="818"/>
                  </a:cubicBezTo>
                  <a:cubicBezTo>
                    <a:pt x="27742" y="600"/>
                    <a:pt x="27252" y="382"/>
                    <a:pt x="26652" y="328"/>
                  </a:cubicBezTo>
                  <a:cubicBezTo>
                    <a:pt x="25726" y="273"/>
                    <a:pt x="24745" y="1"/>
                    <a:pt x="2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5"/>
            <p:cNvSpPr/>
            <p:nvPr/>
          </p:nvSpPr>
          <p:spPr>
            <a:xfrm>
              <a:off x="3072175" y="4541325"/>
              <a:ext cx="848875" cy="394700"/>
            </a:xfrm>
            <a:custGeom>
              <a:avLst/>
              <a:gdLst/>
              <a:ahLst/>
              <a:cxnLst/>
              <a:rect l="l" t="t" r="r" b="b"/>
              <a:pathLst>
                <a:path w="33955" h="15788" extrusionOk="0">
                  <a:moveTo>
                    <a:pt x="19740" y="1"/>
                  </a:moveTo>
                  <a:cubicBezTo>
                    <a:pt x="19431" y="1"/>
                    <a:pt x="19119" y="13"/>
                    <a:pt x="18804" y="37"/>
                  </a:cubicBezTo>
                  <a:cubicBezTo>
                    <a:pt x="14498" y="364"/>
                    <a:pt x="10519" y="2163"/>
                    <a:pt x="7140" y="4779"/>
                  </a:cubicBezTo>
                  <a:cubicBezTo>
                    <a:pt x="5233" y="6305"/>
                    <a:pt x="3707" y="8267"/>
                    <a:pt x="2181" y="10174"/>
                  </a:cubicBezTo>
                  <a:cubicBezTo>
                    <a:pt x="1309" y="11264"/>
                    <a:pt x="600" y="12409"/>
                    <a:pt x="1" y="13608"/>
                  </a:cubicBezTo>
                  <a:cubicBezTo>
                    <a:pt x="437" y="13717"/>
                    <a:pt x="818" y="13771"/>
                    <a:pt x="1254" y="13935"/>
                  </a:cubicBezTo>
                  <a:cubicBezTo>
                    <a:pt x="3162" y="11428"/>
                    <a:pt x="5233" y="9030"/>
                    <a:pt x="7631" y="6904"/>
                  </a:cubicBezTo>
                  <a:cubicBezTo>
                    <a:pt x="9157" y="5596"/>
                    <a:pt x="10955" y="4615"/>
                    <a:pt x="12699" y="3634"/>
                  </a:cubicBezTo>
                  <a:cubicBezTo>
                    <a:pt x="14225" y="2817"/>
                    <a:pt x="16569" y="2490"/>
                    <a:pt x="18313" y="2217"/>
                  </a:cubicBezTo>
                  <a:cubicBezTo>
                    <a:pt x="18745" y="2163"/>
                    <a:pt x="19169" y="2137"/>
                    <a:pt x="19586" y="2137"/>
                  </a:cubicBezTo>
                  <a:cubicBezTo>
                    <a:pt x="22956" y="2137"/>
                    <a:pt x="25814" y="3855"/>
                    <a:pt x="27851" y="6523"/>
                  </a:cubicBezTo>
                  <a:cubicBezTo>
                    <a:pt x="29159" y="8212"/>
                    <a:pt x="30140" y="10174"/>
                    <a:pt x="30685" y="12300"/>
                  </a:cubicBezTo>
                  <a:cubicBezTo>
                    <a:pt x="31012" y="13444"/>
                    <a:pt x="31121" y="14589"/>
                    <a:pt x="31339" y="15788"/>
                  </a:cubicBezTo>
                  <a:cubicBezTo>
                    <a:pt x="32211" y="15624"/>
                    <a:pt x="33028" y="15570"/>
                    <a:pt x="33955" y="15352"/>
                  </a:cubicBezTo>
                  <a:cubicBezTo>
                    <a:pt x="33573" y="13771"/>
                    <a:pt x="33301" y="12136"/>
                    <a:pt x="32701" y="10610"/>
                  </a:cubicBezTo>
                  <a:cubicBezTo>
                    <a:pt x="31829" y="8485"/>
                    <a:pt x="30739" y="6632"/>
                    <a:pt x="29322" y="4888"/>
                  </a:cubicBezTo>
                  <a:cubicBezTo>
                    <a:pt x="26900" y="1860"/>
                    <a:pt x="23591" y="1"/>
                    <a:pt x="197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5"/>
            <p:cNvSpPr/>
            <p:nvPr/>
          </p:nvSpPr>
          <p:spPr>
            <a:xfrm>
              <a:off x="3173000" y="4672150"/>
              <a:ext cx="647225" cy="273425"/>
            </a:xfrm>
            <a:custGeom>
              <a:avLst/>
              <a:gdLst/>
              <a:ahLst/>
              <a:cxnLst/>
              <a:rect l="l" t="t" r="r" b="b"/>
              <a:pathLst>
                <a:path w="25889" h="10937" extrusionOk="0">
                  <a:moveTo>
                    <a:pt x="13455" y="0"/>
                  </a:moveTo>
                  <a:cubicBezTo>
                    <a:pt x="12321" y="0"/>
                    <a:pt x="11148" y="324"/>
                    <a:pt x="10138" y="745"/>
                  </a:cubicBezTo>
                  <a:cubicBezTo>
                    <a:pt x="8557" y="1344"/>
                    <a:pt x="7522" y="2380"/>
                    <a:pt x="6105" y="3197"/>
                  </a:cubicBezTo>
                  <a:cubicBezTo>
                    <a:pt x="3543" y="4669"/>
                    <a:pt x="1418" y="6794"/>
                    <a:pt x="1" y="9356"/>
                  </a:cubicBezTo>
                  <a:cubicBezTo>
                    <a:pt x="437" y="9465"/>
                    <a:pt x="873" y="9574"/>
                    <a:pt x="1363" y="9628"/>
                  </a:cubicBezTo>
                  <a:cubicBezTo>
                    <a:pt x="2072" y="8756"/>
                    <a:pt x="2835" y="7939"/>
                    <a:pt x="3761" y="7176"/>
                  </a:cubicBezTo>
                  <a:cubicBezTo>
                    <a:pt x="4633" y="6358"/>
                    <a:pt x="5778" y="5432"/>
                    <a:pt x="6813" y="4887"/>
                  </a:cubicBezTo>
                  <a:cubicBezTo>
                    <a:pt x="7958" y="4233"/>
                    <a:pt x="8884" y="3252"/>
                    <a:pt x="10138" y="2707"/>
                  </a:cubicBezTo>
                  <a:cubicBezTo>
                    <a:pt x="11098" y="2244"/>
                    <a:pt x="12105" y="1967"/>
                    <a:pt x="13144" y="1967"/>
                  </a:cubicBezTo>
                  <a:cubicBezTo>
                    <a:pt x="13696" y="1967"/>
                    <a:pt x="14257" y="2046"/>
                    <a:pt x="14825" y="2216"/>
                  </a:cubicBezTo>
                  <a:cubicBezTo>
                    <a:pt x="16133" y="2543"/>
                    <a:pt x="17496" y="2925"/>
                    <a:pt x="18586" y="3633"/>
                  </a:cubicBezTo>
                  <a:cubicBezTo>
                    <a:pt x="19894" y="4451"/>
                    <a:pt x="20493" y="5486"/>
                    <a:pt x="21256" y="6794"/>
                  </a:cubicBezTo>
                  <a:cubicBezTo>
                    <a:pt x="22019" y="8157"/>
                    <a:pt x="22891" y="9465"/>
                    <a:pt x="23382" y="10936"/>
                  </a:cubicBezTo>
                  <a:cubicBezTo>
                    <a:pt x="24254" y="10882"/>
                    <a:pt x="25071" y="10827"/>
                    <a:pt x="25889" y="10664"/>
                  </a:cubicBezTo>
                  <a:cubicBezTo>
                    <a:pt x="25671" y="10119"/>
                    <a:pt x="25453" y="9519"/>
                    <a:pt x="25180" y="8974"/>
                  </a:cubicBezTo>
                  <a:cubicBezTo>
                    <a:pt x="24472" y="7339"/>
                    <a:pt x="23436" y="5704"/>
                    <a:pt x="22346" y="4178"/>
                  </a:cubicBezTo>
                  <a:cubicBezTo>
                    <a:pt x="20657" y="1726"/>
                    <a:pt x="17223" y="581"/>
                    <a:pt x="14444" y="91"/>
                  </a:cubicBezTo>
                  <a:cubicBezTo>
                    <a:pt x="14121" y="29"/>
                    <a:pt x="13789" y="0"/>
                    <a:pt x="134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5"/>
            <p:cNvSpPr/>
            <p:nvPr/>
          </p:nvSpPr>
          <p:spPr>
            <a:xfrm>
              <a:off x="3303800" y="4814450"/>
              <a:ext cx="399250" cy="135200"/>
            </a:xfrm>
            <a:custGeom>
              <a:avLst/>
              <a:gdLst/>
              <a:ahLst/>
              <a:cxnLst/>
              <a:rect l="l" t="t" r="r" b="b"/>
              <a:pathLst>
                <a:path w="15970" h="5408" extrusionOk="0">
                  <a:moveTo>
                    <a:pt x="6886" y="0"/>
                  </a:moveTo>
                  <a:cubicBezTo>
                    <a:pt x="5846" y="0"/>
                    <a:pt x="4822" y="245"/>
                    <a:pt x="3761" y="775"/>
                  </a:cubicBezTo>
                  <a:cubicBezTo>
                    <a:pt x="2726" y="1320"/>
                    <a:pt x="1854" y="1974"/>
                    <a:pt x="1091" y="2846"/>
                  </a:cubicBezTo>
                  <a:cubicBezTo>
                    <a:pt x="709" y="3391"/>
                    <a:pt x="328" y="3936"/>
                    <a:pt x="1" y="4590"/>
                  </a:cubicBezTo>
                  <a:cubicBezTo>
                    <a:pt x="328" y="4645"/>
                    <a:pt x="709" y="4645"/>
                    <a:pt x="1036" y="4699"/>
                  </a:cubicBezTo>
                  <a:cubicBezTo>
                    <a:pt x="1636" y="3936"/>
                    <a:pt x="2399" y="3391"/>
                    <a:pt x="3216" y="2846"/>
                  </a:cubicBezTo>
                  <a:cubicBezTo>
                    <a:pt x="4306" y="2120"/>
                    <a:pt x="5445" y="1684"/>
                    <a:pt x="6648" y="1684"/>
                  </a:cubicBezTo>
                  <a:cubicBezTo>
                    <a:pt x="7249" y="1684"/>
                    <a:pt x="7867" y="1793"/>
                    <a:pt x="8503" y="2029"/>
                  </a:cubicBezTo>
                  <a:cubicBezTo>
                    <a:pt x="10084" y="2683"/>
                    <a:pt x="11119" y="3119"/>
                    <a:pt x="12209" y="4481"/>
                  </a:cubicBezTo>
                  <a:cubicBezTo>
                    <a:pt x="12482" y="4754"/>
                    <a:pt x="12700" y="5135"/>
                    <a:pt x="12863" y="5408"/>
                  </a:cubicBezTo>
                  <a:cubicBezTo>
                    <a:pt x="13899" y="5408"/>
                    <a:pt x="14934" y="5299"/>
                    <a:pt x="15970" y="5244"/>
                  </a:cubicBezTo>
                  <a:cubicBezTo>
                    <a:pt x="15425" y="4427"/>
                    <a:pt x="14716" y="3664"/>
                    <a:pt x="14062" y="3010"/>
                  </a:cubicBezTo>
                  <a:cubicBezTo>
                    <a:pt x="12591" y="1593"/>
                    <a:pt x="11228" y="1102"/>
                    <a:pt x="9266" y="394"/>
                  </a:cubicBezTo>
                  <a:cubicBezTo>
                    <a:pt x="8450" y="137"/>
                    <a:pt x="7664" y="0"/>
                    <a:pt x="68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9" name="Google Shape;689;p25"/>
          <p:cNvSpPr/>
          <p:nvPr/>
        </p:nvSpPr>
        <p:spPr>
          <a:xfrm>
            <a:off x="7137300" y="2800392"/>
            <a:ext cx="2897364" cy="3616213"/>
          </a:xfrm>
          <a:custGeom>
            <a:avLst/>
            <a:gdLst/>
            <a:ahLst/>
            <a:cxnLst/>
            <a:rect l="l" t="t" r="r" b="b"/>
            <a:pathLst>
              <a:path w="71615" h="89383" extrusionOk="0">
                <a:moveTo>
                  <a:pt x="52267" y="1"/>
                </a:moveTo>
                <a:cubicBezTo>
                  <a:pt x="50741" y="709"/>
                  <a:pt x="49106" y="1145"/>
                  <a:pt x="47689" y="2126"/>
                </a:cubicBezTo>
                <a:cubicBezTo>
                  <a:pt x="40168" y="7249"/>
                  <a:pt x="39514" y="16896"/>
                  <a:pt x="39786" y="25235"/>
                </a:cubicBezTo>
                <a:cubicBezTo>
                  <a:pt x="40059" y="33192"/>
                  <a:pt x="39514" y="39895"/>
                  <a:pt x="30794" y="42402"/>
                </a:cubicBezTo>
                <a:cubicBezTo>
                  <a:pt x="23272" y="44528"/>
                  <a:pt x="14879" y="45618"/>
                  <a:pt x="8285" y="50087"/>
                </a:cubicBezTo>
                <a:cubicBezTo>
                  <a:pt x="5178" y="52213"/>
                  <a:pt x="2834" y="54992"/>
                  <a:pt x="1581" y="58535"/>
                </a:cubicBezTo>
                <a:cubicBezTo>
                  <a:pt x="0" y="62895"/>
                  <a:pt x="55" y="67146"/>
                  <a:pt x="1308" y="71070"/>
                </a:cubicBezTo>
                <a:cubicBezTo>
                  <a:pt x="3434" y="78100"/>
                  <a:pt x="9157" y="84150"/>
                  <a:pt x="15043" y="88074"/>
                </a:cubicBezTo>
                <a:cubicBezTo>
                  <a:pt x="15697" y="88510"/>
                  <a:pt x="16351" y="89001"/>
                  <a:pt x="16950" y="89382"/>
                </a:cubicBezTo>
                <a:cubicBezTo>
                  <a:pt x="28341" y="87148"/>
                  <a:pt x="39786" y="84968"/>
                  <a:pt x="51177" y="82733"/>
                </a:cubicBezTo>
                <a:cubicBezTo>
                  <a:pt x="51068" y="82025"/>
                  <a:pt x="51068" y="81371"/>
                  <a:pt x="51068" y="80662"/>
                </a:cubicBezTo>
                <a:cubicBezTo>
                  <a:pt x="51068" y="80063"/>
                  <a:pt x="51068" y="79518"/>
                  <a:pt x="51177" y="78918"/>
                </a:cubicBezTo>
                <a:cubicBezTo>
                  <a:pt x="51286" y="77283"/>
                  <a:pt x="51831" y="75811"/>
                  <a:pt x="52867" y="74558"/>
                </a:cubicBezTo>
                <a:cubicBezTo>
                  <a:pt x="53957" y="73086"/>
                  <a:pt x="55319" y="71996"/>
                  <a:pt x="56845" y="71070"/>
                </a:cubicBezTo>
                <a:cubicBezTo>
                  <a:pt x="57881" y="70307"/>
                  <a:pt x="59189" y="70034"/>
                  <a:pt x="60497" y="69816"/>
                </a:cubicBezTo>
                <a:cubicBezTo>
                  <a:pt x="61633" y="69659"/>
                  <a:pt x="62788" y="69537"/>
                  <a:pt x="63939" y="69537"/>
                </a:cubicBezTo>
                <a:cubicBezTo>
                  <a:pt x="64776" y="69537"/>
                  <a:pt x="65612" y="69601"/>
                  <a:pt x="66437" y="69762"/>
                </a:cubicBezTo>
                <a:lnTo>
                  <a:pt x="66764" y="69762"/>
                </a:lnTo>
                <a:cubicBezTo>
                  <a:pt x="66764" y="68454"/>
                  <a:pt x="66710" y="67091"/>
                  <a:pt x="66710" y="65838"/>
                </a:cubicBezTo>
                <a:cubicBezTo>
                  <a:pt x="66492" y="65674"/>
                  <a:pt x="66219" y="65565"/>
                  <a:pt x="66001" y="65347"/>
                </a:cubicBezTo>
                <a:cubicBezTo>
                  <a:pt x="65129" y="64639"/>
                  <a:pt x="65238" y="63821"/>
                  <a:pt x="65620" y="62949"/>
                </a:cubicBezTo>
                <a:cubicBezTo>
                  <a:pt x="65674" y="62786"/>
                  <a:pt x="65947" y="62622"/>
                  <a:pt x="66165" y="62568"/>
                </a:cubicBezTo>
                <a:cubicBezTo>
                  <a:pt x="66710" y="62404"/>
                  <a:pt x="67146" y="62350"/>
                  <a:pt x="67691" y="62295"/>
                </a:cubicBezTo>
                <a:cubicBezTo>
                  <a:pt x="67691" y="62077"/>
                  <a:pt x="67800" y="61805"/>
                  <a:pt x="67854" y="61532"/>
                </a:cubicBezTo>
                <a:cubicBezTo>
                  <a:pt x="68508" y="59843"/>
                  <a:pt x="69326" y="58262"/>
                  <a:pt x="70361" y="56736"/>
                </a:cubicBezTo>
                <a:cubicBezTo>
                  <a:pt x="70688" y="56300"/>
                  <a:pt x="70961" y="55755"/>
                  <a:pt x="71615" y="55537"/>
                </a:cubicBezTo>
                <a:cubicBezTo>
                  <a:pt x="71451" y="55265"/>
                  <a:pt x="71342" y="54992"/>
                  <a:pt x="71124" y="54774"/>
                </a:cubicBezTo>
                <a:cubicBezTo>
                  <a:pt x="70143" y="53630"/>
                  <a:pt x="69435" y="52322"/>
                  <a:pt x="68726" y="51013"/>
                </a:cubicBezTo>
                <a:cubicBezTo>
                  <a:pt x="68127" y="50032"/>
                  <a:pt x="67909" y="48833"/>
                  <a:pt x="67854" y="47689"/>
                </a:cubicBezTo>
                <a:cubicBezTo>
                  <a:pt x="67037" y="46817"/>
                  <a:pt x="66492" y="45781"/>
                  <a:pt x="66001" y="44637"/>
                </a:cubicBezTo>
                <a:cubicBezTo>
                  <a:pt x="65347" y="43111"/>
                  <a:pt x="64966" y="41585"/>
                  <a:pt x="64802" y="39950"/>
                </a:cubicBezTo>
                <a:cubicBezTo>
                  <a:pt x="64584" y="38424"/>
                  <a:pt x="64802" y="36952"/>
                  <a:pt x="64584" y="35426"/>
                </a:cubicBezTo>
                <a:cubicBezTo>
                  <a:pt x="64148" y="35317"/>
                  <a:pt x="63821" y="35099"/>
                  <a:pt x="63603" y="34663"/>
                </a:cubicBezTo>
                <a:cubicBezTo>
                  <a:pt x="63440" y="34336"/>
                  <a:pt x="63494" y="34009"/>
                  <a:pt x="63712" y="33682"/>
                </a:cubicBezTo>
                <a:cubicBezTo>
                  <a:pt x="63854" y="33434"/>
                  <a:pt x="64043" y="33347"/>
                  <a:pt x="64247" y="33347"/>
                </a:cubicBezTo>
                <a:cubicBezTo>
                  <a:pt x="64356" y="33347"/>
                  <a:pt x="64470" y="33372"/>
                  <a:pt x="64584" y="33410"/>
                </a:cubicBezTo>
                <a:cubicBezTo>
                  <a:pt x="64693" y="33410"/>
                  <a:pt x="64911" y="33464"/>
                  <a:pt x="65129" y="33519"/>
                </a:cubicBezTo>
                <a:cubicBezTo>
                  <a:pt x="65293" y="32756"/>
                  <a:pt x="65456" y="32102"/>
                  <a:pt x="65620" y="31339"/>
                </a:cubicBezTo>
                <a:cubicBezTo>
                  <a:pt x="65674" y="31066"/>
                  <a:pt x="65620" y="30794"/>
                  <a:pt x="65456" y="30521"/>
                </a:cubicBezTo>
                <a:cubicBezTo>
                  <a:pt x="65129" y="30467"/>
                  <a:pt x="64693" y="30467"/>
                  <a:pt x="64366" y="30303"/>
                </a:cubicBezTo>
                <a:cubicBezTo>
                  <a:pt x="64039" y="30194"/>
                  <a:pt x="63821" y="29922"/>
                  <a:pt x="63821" y="29595"/>
                </a:cubicBezTo>
                <a:cubicBezTo>
                  <a:pt x="63821" y="29159"/>
                  <a:pt x="64312" y="28668"/>
                  <a:pt x="64693" y="28668"/>
                </a:cubicBezTo>
                <a:cubicBezTo>
                  <a:pt x="64747" y="28660"/>
                  <a:pt x="64798" y="28657"/>
                  <a:pt x="64847" y="28657"/>
                </a:cubicBezTo>
                <a:cubicBezTo>
                  <a:pt x="65151" y="28657"/>
                  <a:pt x="65385" y="28785"/>
                  <a:pt x="65620" y="28832"/>
                </a:cubicBezTo>
                <a:cubicBezTo>
                  <a:pt x="65456" y="28123"/>
                  <a:pt x="65293" y="27524"/>
                  <a:pt x="65129" y="26870"/>
                </a:cubicBezTo>
                <a:cubicBezTo>
                  <a:pt x="65048" y="26837"/>
                  <a:pt x="64963" y="26829"/>
                  <a:pt x="64875" y="26829"/>
                </a:cubicBezTo>
                <a:cubicBezTo>
                  <a:pt x="64782" y="26829"/>
                  <a:pt x="64687" y="26838"/>
                  <a:pt x="64593" y="26838"/>
                </a:cubicBezTo>
                <a:cubicBezTo>
                  <a:pt x="64477" y="26838"/>
                  <a:pt x="64363" y="26824"/>
                  <a:pt x="64257" y="26761"/>
                </a:cubicBezTo>
                <a:cubicBezTo>
                  <a:pt x="63821" y="26652"/>
                  <a:pt x="63549" y="26325"/>
                  <a:pt x="63549" y="25834"/>
                </a:cubicBezTo>
                <a:cubicBezTo>
                  <a:pt x="63549" y="25344"/>
                  <a:pt x="63930" y="25126"/>
                  <a:pt x="64312" y="25017"/>
                </a:cubicBezTo>
                <a:cubicBezTo>
                  <a:pt x="64203" y="24744"/>
                  <a:pt x="64094" y="24472"/>
                  <a:pt x="63985" y="24199"/>
                </a:cubicBezTo>
                <a:cubicBezTo>
                  <a:pt x="63494" y="23327"/>
                  <a:pt x="63004" y="22346"/>
                  <a:pt x="62568" y="21419"/>
                </a:cubicBezTo>
                <a:cubicBezTo>
                  <a:pt x="62420" y="21449"/>
                  <a:pt x="62280" y="21467"/>
                  <a:pt x="62148" y="21467"/>
                </a:cubicBezTo>
                <a:cubicBezTo>
                  <a:pt x="61794" y="21467"/>
                  <a:pt x="61498" y="21341"/>
                  <a:pt x="61260" y="20983"/>
                </a:cubicBezTo>
                <a:cubicBezTo>
                  <a:pt x="60987" y="20602"/>
                  <a:pt x="60987" y="20220"/>
                  <a:pt x="61314" y="19675"/>
                </a:cubicBezTo>
                <a:cubicBezTo>
                  <a:pt x="60987" y="19130"/>
                  <a:pt x="60551" y="18694"/>
                  <a:pt x="60224" y="18204"/>
                </a:cubicBezTo>
                <a:cubicBezTo>
                  <a:pt x="59625" y="17332"/>
                  <a:pt x="58916" y="16514"/>
                  <a:pt x="58317" y="15588"/>
                </a:cubicBezTo>
                <a:cubicBezTo>
                  <a:pt x="57445" y="14389"/>
                  <a:pt x="56518" y="13081"/>
                  <a:pt x="55755" y="11773"/>
                </a:cubicBezTo>
                <a:cubicBezTo>
                  <a:pt x="54992" y="10519"/>
                  <a:pt x="54120" y="9211"/>
                  <a:pt x="53739" y="7631"/>
                </a:cubicBezTo>
                <a:cubicBezTo>
                  <a:pt x="53412" y="6214"/>
                  <a:pt x="52867" y="4906"/>
                  <a:pt x="52540" y="3489"/>
                </a:cubicBezTo>
                <a:cubicBezTo>
                  <a:pt x="52322" y="2671"/>
                  <a:pt x="52376" y="1799"/>
                  <a:pt x="52322" y="873"/>
                </a:cubicBezTo>
                <a:cubicBezTo>
                  <a:pt x="52322" y="655"/>
                  <a:pt x="52267" y="273"/>
                  <a:pt x="522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78"/>
        <p:cNvGrpSpPr/>
        <p:nvPr/>
      </p:nvGrpSpPr>
      <p:grpSpPr>
        <a:xfrm>
          <a:off x="0" y="0"/>
          <a:ext cx="0" cy="0"/>
          <a:chOff x="0" y="0"/>
          <a:chExt cx="0" cy="0"/>
        </a:xfrm>
      </p:grpSpPr>
      <p:sp>
        <p:nvSpPr>
          <p:cNvPr id="79" name="Google Shape;79;p3"/>
          <p:cNvSpPr txBox="1">
            <a:spLocks noGrp="1"/>
          </p:cNvSpPr>
          <p:nvPr>
            <p:ph type="title"/>
          </p:nvPr>
        </p:nvSpPr>
        <p:spPr>
          <a:xfrm>
            <a:off x="720000" y="2491150"/>
            <a:ext cx="77040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800">
                <a:solidFill>
                  <a:schemeClr val="dk1"/>
                </a:solidFill>
                <a:latin typeface="Sawarabi Mincho"/>
                <a:ea typeface="Sawarabi Mincho"/>
                <a:cs typeface="Sawarabi Mincho"/>
                <a:sym typeface="Sawarabi Mincho"/>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80" name="Google Shape;80;p3"/>
          <p:cNvSpPr txBox="1">
            <a:spLocks noGrp="1"/>
          </p:cNvSpPr>
          <p:nvPr>
            <p:ph type="title" idx="2" hasCustomPrompt="1"/>
          </p:nvPr>
        </p:nvSpPr>
        <p:spPr>
          <a:xfrm>
            <a:off x="3767200" y="1160100"/>
            <a:ext cx="1609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000">
                <a:latin typeface="Sawarabi Mincho"/>
                <a:ea typeface="Sawarabi Mincho"/>
                <a:cs typeface="Sawarabi Mincho"/>
                <a:sym typeface="Sawarabi Mincho"/>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1" name="Google Shape;81;p3"/>
          <p:cNvSpPr txBox="1">
            <a:spLocks noGrp="1"/>
          </p:cNvSpPr>
          <p:nvPr>
            <p:ph type="subTitle" idx="1"/>
          </p:nvPr>
        </p:nvSpPr>
        <p:spPr>
          <a:xfrm>
            <a:off x="1753325" y="3386900"/>
            <a:ext cx="56373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200">
                <a:solidFill>
                  <a:schemeClr val="dk1"/>
                </a:solidFill>
                <a:latin typeface="Belleza"/>
                <a:ea typeface="Belleza"/>
                <a:cs typeface="Belleza"/>
                <a:sym typeface="Belleza"/>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 name="Google Shape;82;p3"/>
          <p:cNvSpPr/>
          <p:nvPr/>
        </p:nvSpPr>
        <p:spPr>
          <a:xfrm flipH="1">
            <a:off x="-82659" y="3882574"/>
            <a:ext cx="4790659" cy="1343284"/>
          </a:xfrm>
          <a:custGeom>
            <a:avLst/>
            <a:gdLst/>
            <a:ahLst/>
            <a:cxnLst/>
            <a:rect l="l" t="t" r="r" b="b"/>
            <a:pathLst>
              <a:path w="151280" h="56607" extrusionOk="0">
                <a:moveTo>
                  <a:pt x="127271" y="1"/>
                </a:moveTo>
                <a:cubicBezTo>
                  <a:pt x="125127" y="1"/>
                  <a:pt x="122955" y="198"/>
                  <a:pt x="120762" y="618"/>
                </a:cubicBezTo>
                <a:cubicBezTo>
                  <a:pt x="104136" y="3840"/>
                  <a:pt x="93528" y="18825"/>
                  <a:pt x="79424" y="26788"/>
                </a:cubicBezTo>
                <a:cubicBezTo>
                  <a:pt x="76161" y="28632"/>
                  <a:pt x="71835" y="29257"/>
                  <a:pt x="67398" y="29257"/>
                </a:cubicBezTo>
                <a:cubicBezTo>
                  <a:pt x="62617" y="29257"/>
                  <a:pt x="57708" y="28531"/>
                  <a:pt x="53861" y="27822"/>
                </a:cubicBezTo>
                <a:cubicBezTo>
                  <a:pt x="48212" y="26760"/>
                  <a:pt x="42866" y="25261"/>
                  <a:pt x="37285" y="25261"/>
                </a:cubicBezTo>
                <a:cubicBezTo>
                  <a:pt x="35358" y="25261"/>
                  <a:pt x="33403" y="25440"/>
                  <a:pt x="31399" y="25877"/>
                </a:cubicBezTo>
                <a:cubicBezTo>
                  <a:pt x="20912" y="28187"/>
                  <a:pt x="12797" y="35117"/>
                  <a:pt x="6900" y="43658"/>
                </a:cubicBezTo>
                <a:cubicBezTo>
                  <a:pt x="4134" y="47731"/>
                  <a:pt x="1824" y="52138"/>
                  <a:pt x="0" y="56606"/>
                </a:cubicBezTo>
                <a:lnTo>
                  <a:pt x="151279" y="56606"/>
                </a:lnTo>
                <a:lnTo>
                  <a:pt x="151279" y="7730"/>
                </a:lnTo>
                <a:cubicBezTo>
                  <a:pt x="143964" y="3137"/>
                  <a:pt x="135831" y="1"/>
                  <a:pt x="1272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7539200" y="2787650"/>
            <a:ext cx="2356193" cy="2584171"/>
          </a:xfrm>
          <a:custGeom>
            <a:avLst/>
            <a:gdLst/>
            <a:ahLst/>
            <a:cxnLst/>
            <a:rect l="l" t="t" r="r" b="b"/>
            <a:pathLst>
              <a:path w="61887" h="67875" extrusionOk="0">
                <a:moveTo>
                  <a:pt x="61431" y="1"/>
                </a:moveTo>
                <a:cubicBezTo>
                  <a:pt x="58330" y="122"/>
                  <a:pt x="55291" y="1247"/>
                  <a:pt x="52190" y="2159"/>
                </a:cubicBezTo>
                <a:cubicBezTo>
                  <a:pt x="48452" y="3314"/>
                  <a:pt x="44652" y="4499"/>
                  <a:pt x="40883" y="5715"/>
                </a:cubicBezTo>
                <a:cubicBezTo>
                  <a:pt x="33315" y="8177"/>
                  <a:pt x="25746" y="10791"/>
                  <a:pt x="18208" y="13649"/>
                </a:cubicBezTo>
                <a:cubicBezTo>
                  <a:pt x="17326" y="13983"/>
                  <a:pt x="16445" y="14287"/>
                  <a:pt x="15533" y="14621"/>
                </a:cubicBezTo>
                <a:cubicBezTo>
                  <a:pt x="11399" y="16232"/>
                  <a:pt x="6688" y="18633"/>
                  <a:pt x="4864" y="25685"/>
                </a:cubicBezTo>
                <a:cubicBezTo>
                  <a:pt x="3496" y="30974"/>
                  <a:pt x="4226" y="37235"/>
                  <a:pt x="4074" y="43102"/>
                </a:cubicBezTo>
                <a:cubicBezTo>
                  <a:pt x="3952" y="51704"/>
                  <a:pt x="1977" y="59850"/>
                  <a:pt x="1" y="67874"/>
                </a:cubicBezTo>
                <a:lnTo>
                  <a:pt x="61887" y="67874"/>
                </a:lnTo>
                <a:lnTo>
                  <a:pt x="618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84;p3"/>
          <p:cNvGrpSpPr/>
          <p:nvPr/>
        </p:nvGrpSpPr>
        <p:grpSpPr>
          <a:xfrm>
            <a:off x="-90" y="4340785"/>
            <a:ext cx="2961309" cy="878731"/>
            <a:chOff x="3229050" y="3536825"/>
            <a:chExt cx="1467375" cy="435425"/>
          </a:xfrm>
        </p:grpSpPr>
        <p:sp>
          <p:nvSpPr>
            <p:cNvPr id="85" name="Google Shape;85;p3"/>
            <p:cNvSpPr/>
            <p:nvPr/>
          </p:nvSpPr>
          <p:spPr>
            <a:xfrm>
              <a:off x="4121175" y="3608250"/>
              <a:ext cx="575250" cy="362500"/>
            </a:xfrm>
            <a:custGeom>
              <a:avLst/>
              <a:gdLst/>
              <a:ahLst/>
              <a:cxnLst/>
              <a:rect l="l" t="t" r="r" b="b"/>
              <a:pathLst>
                <a:path w="23010" h="14500" extrusionOk="0">
                  <a:moveTo>
                    <a:pt x="23010" y="0"/>
                  </a:moveTo>
                  <a:cubicBezTo>
                    <a:pt x="21885" y="487"/>
                    <a:pt x="20791" y="1064"/>
                    <a:pt x="19818" y="1854"/>
                  </a:cubicBezTo>
                  <a:cubicBezTo>
                    <a:pt x="18967" y="2614"/>
                    <a:pt x="18268" y="3465"/>
                    <a:pt x="17873" y="4438"/>
                  </a:cubicBezTo>
                  <a:cubicBezTo>
                    <a:pt x="17356" y="5593"/>
                    <a:pt x="17174" y="6839"/>
                    <a:pt x="16444" y="7873"/>
                  </a:cubicBezTo>
                  <a:cubicBezTo>
                    <a:pt x="15198" y="9636"/>
                    <a:pt x="12918" y="10365"/>
                    <a:pt x="10882" y="10669"/>
                  </a:cubicBezTo>
                  <a:cubicBezTo>
                    <a:pt x="8541" y="11064"/>
                    <a:pt x="6170" y="10973"/>
                    <a:pt x="3921" y="11733"/>
                  </a:cubicBezTo>
                  <a:cubicBezTo>
                    <a:pt x="2827" y="12128"/>
                    <a:pt x="1824" y="12736"/>
                    <a:pt x="1003" y="13526"/>
                  </a:cubicBezTo>
                  <a:lnTo>
                    <a:pt x="0" y="14499"/>
                  </a:lnTo>
                  <a:lnTo>
                    <a:pt x="699" y="14499"/>
                  </a:lnTo>
                  <a:cubicBezTo>
                    <a:pt x="1185" y="14013"/>
                    <a:pt x="1641" y="13557"/>
                    <a:pt x="2158" y="13131"/>
                  </a:cubicBezTo>
                  <a:cubicBezTo>
                    <a:pt x="4195" y="11703"/>
                    <a:pt x="6778" y="11551"/>
                    <a:pt x="9149" y="11307"/>
                  </a:cubicBezTo>
                  <a:cubicBezTo>
                    <a:pt x="11277" y="11125"/>
                    <a:pt x="13496" y="10791"/>
                    <a:pt x="15319" y="9575"/>
                  </a:cubicBezTo>
                  <a:cubicBezTo>
                    <a:pt x="16201" y="8967"/>
                    <a:pt x="16900" y="8146"/>
                    <a:pt x="17356" y="7174"/>
                  </a:cubicBezTo>
                  <a:cubicBezTo>
                    <a:pt x="17842" y="6019"/>
                    <a:pt x="18085" y="4772"/>
                    <a:pt x="18754" y="3709"/>
                  </a:cubicBezTo>
                  <a:cubicBezTo>
                    <a:pt x="19757" y="2189"/>
                    <a:pt x="21338" y="1216"/>
                    <a:pt x="23010" y="487"/>
                  </a:cubicBezTo>
                  <a:lnTo>
                    <a:pt x="230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4285300" y="3700950"/>
              <a:ext cx="410375" cy="271300"/>
            </a:xfrm>
            <a:custGeom>
              <a:avLst/>
              <a:gdLst/>
              <a:ahLst/>
              <a:cxnLst/>
              <a:rect l="l" t="t" r="r" b="b"/>
              <a:pathLst>
                <a:path w="16415" h="10852" extrusionOk="0">
                  <a:moveTo>
                    <a:pt x="16414" y="1"/>
                  </a:moveTo>
                  <a:cubicBezTo>
                    <a:pt x="15958" y="274"/>
                    <a:pt x="15563" y="578"/>
                    <a:pt x="15168" y="912"/>
                  </a:cubicBezTo>
                  <a:cubicBezTo>
                    <a:pt x="14256" y="1733"/>
                    <a:pt x="13831" y="2706"/>
                    <a:pt x="13527" y="3861"/>
                  </a:cubicBezTo>
                  <a:cubicBezTo>
                    <a:pt x="13223" y="4955"/>
                    <a:pt x="13010" y="6171"/>
                    <a:pt x="12128" y="6961"/>
                  </a:cubicBezTo>
                  <a:cubicBezTo>
                    <a:pt x="10639" y="8359"/>
                    <a:pt x="8268" y="8147"/>
                    <a:pt x="6353" y="8238"/>
                  </a:cubicBezTo>
                  <a:cubicBezTo>
                    <a:pt x="5320" y="8299"/>
                    <a:pt x="4256" y="8390"/>
                    <a:pt x="3283" y="8755"/>
                  </a:cubicBezTo>
                  <a:cubicBezTo>
                    <a:pt x="2280" y="9089"/>
                    <a:pt x="1368" y="9697"/>
                    <a:pt x="578" y="10335"/>
                  </a:cubicBezTo>
                  <a:cubicBezTo>
                    <a:pt x="396" y="10487"/>
                    <a:pt x="213" y="10639"/>
                    <a:pt x="1" y="10852"/>
                  </a:cubicBezTo>
                  <a:lnTo>
                    <a:pt x="760" y="10852"/>
                  </a:lnTo>
                  <a:cubicBezTo>
                    <a:pt x="1368" y="10335"/>
                    <a:pt x="1976" y="9879"/>
                    <a:pt x="2675" y="9545"/>
                  </a:cubicBezTo>
                  <a:cubicBezTo>
                    <a:pt x="3648" y="9058"/>
                    <a:pt x="4712" y="8876"/>
                    <a:pt x="5836" y="8785"/>
                  </a:cubicBezTo>
                  <a:cubicBezTo>
                    <a:pt x="7751" y="8633"/>
                    <a:pt x="10031" y="8906"/>
                    <a:pt x="11794" y="7812"/>
                  </a:cubicBezTo>
                  <a:cubicBezTo>
                    <a:pt x="12706" y="7235"/>
                    <a:pt x="13253" y="6323"/>
                    <a:pt x="13557" y="5289"/>
                  </a:cubicBezTo>
                  <a:cubicBezTo>
                    <a:pt x="13952" y="4104"/>
                    <a:pt x="14074" y="2827"/>
                    <a:pt x="14864" y="1824"/>
                  </a:cubicBezTo>
                  <a:cubicBezTo>
                    <a:pt x="15290" y="1308"/>
                    <a:pt x="15837" y="882"/>
                    <a:pt x="16414" y="487"/>
                  </a:cubicBezTo>
                  <a:lnTo>
                    <a:pt x="164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3230575" y="3868125"/>
              <a:ext cx="435450" cy="102625"/>
            </a:xfrm>
            <a:custGeom>
              <a:avLst/>
              <a:gdLst/>
              <a:ahLst/>
              <a:cxnLst/>
              <a:rect l="l" t="t" r="r" b="b"/>
              <a:pathLst>
                <a:path w="17418" h="4105" extrusionOk="0">
                  <a:moveTo>
                    <a:pt x="0" y="1"/>
                  </a:moveTo>
                  <a:lnTo>
                    <a:pt x="0" y="517"/>
                  </a:lnTo>
                  <a:cubicBezTo>
                    <a:pt x="1611" y="700"/>
                    <a:pt x="3253" y="912"/>
                    <a:pt x="4894" y="1125"/>
                  </a:cubicBezTo>
                  <a:cubicBezTo>
                    <a:pt x="6414" y="1308"/>
                    <a:pt x="7964" y="1490"/>
                    <a:pt x="9484" y="1672"/>
                  </a:cubicBezTo>
                  <a:cubicBezTo>
                    <a:pt x="10882" y="1885"/>
                    <a:pt x="12341" y="2068"/>
                    <a:pt x="13678" y="2554"/>
                  </a:cubicBezTo>
                  <a:cubicBezTo>
                    <a:pt x="14742" y="2949"/>
                    <a:pt x="15654" y="3496"/>
                    <a:pt x="16596" y="4104"/>
                  </a:cubicBezTo>
                  <a:lnTo>
                    <a:pt x="17417" y="4104"/>
                  </a:lnTo>
                  <a:cubicBezTo>
                    <a:pt x="16596" y="3587"/>
                    <a:pt x="15806" y="3040"/>
                    <a:pt x="14955" y="2584"/>
                  </a:cubicBezTo>
                  <a:cubicBezTo>
                    <a:pt x="12493" y="1338"/>
                    <a:pt x="9605" y="1216"/>
                    <a:pt x="6900" y="882"/>
                  </a:cubicBezTo>
                  <a:cubicBezTo>
                    <a:pt x="4590" y="578"/>
                    <a:pt x="2280" y="305"/>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3229050" y="3798975"/>
              <a:ext cx="602625" cy="172525"/>
            </a:xfrm>
            <a:custGeom>
              <a:avLst/>
              <a:gdLst/>
              <a:ahLst/>
              <a:cxnLst/>
              <a:rect l="l" t="t" r="r" b="b"/>
              <a:pathLst>
                <a:path w="24105" h="6901" extrusionOk="0">
                  <a:moveTo>
                    <a:pt x="0" y="1"/>
                  </a:moveTo>
                  <a:lnTo>
                    <a:pt x="0" y="487"/>
                  </a:lnTo>
                  <a:cubicBezTo>
                    <a:pt x="122" y="548"/>
                    <a:pt x="274" y="609"/>
                    <a:pt x="396" y="639"/>
                  </a:cubicBezTo>
                  <a:cubicBezTo>
                    <a:pt x="3010" y="1642"/>
                    <a:pt x="5654" y="2250"/>
                    <a:pt x="8481" y="2250"/>
                  </a:cubicBezTo>
                  <a:cubicBezTo>
                    <a:pt x="9244" y="2250"/>
                    <a:pt x="10024" y="2223"/>
                    <a:pt x="10808" y="2223"/>
                  </a:cubicBezTo>
                  <a:cubicBezTo>
                    <a:pt x="11462" y="2223"/>
                    <a:pt x="12117" y="2242"/>
                    <a:pt x="12767" y="2311"/>
                  </a:cubicBezTo>
                  <a:cubicBezTo>
                    <a:pt x="14226" y="2463"/>
                    <a:pt x="15533" y="2949"/>
                    <a:pt x="16809" y="3648"/>
                  </a:cubicBezTo>
                  <a:cubicBezTo>
                    <a:pt x="17995" y="4286"/>
                    <a:pt x="19089" y="5046"/>
                    <a:pt x="20305" y="5685"/>
                  </a:cubicBezTo>
                  <a:cubicBezTo>
                    <a:pt x="21126" y="6141"/>
                    <a:pt x="22007" y="6536"/>
                    <a:pt x="22828" y="6900"/>
                  </a:cubicBezTo>
                  <a:lnTo>
                    <a:pt x="24104" y="6900"/>
                  </a:lnTo>
                  <a:cubicBezTo>
                    <a:pt x="22189" y="6201"/>
                    <a:pt x="20366" y="5289"/>
                    <a:pt x="18633" y="4256"/>
                  </a:cubicBezTo>
                  <a:cubicBezTo>
                    <a:pt x="17539" y="3587"/>
                    <a:pt x="16414" y="2888"/>
                    <a:pt x="15168" y="2432"/>
                  </a:cubicBezTo>
                  <a:cubicBezTo>
                    <a:pt x="13891" y="1946"/>
                    <a:pt x="12493" y="1824"/>
                    <a:pt x="11125" y="1794"/>
                  </a:cubicBezTo>
                  <a:cubicBezTo>
                    <a:pt x="10909" y="1789"/>
                    <a:pt x="10692" y="1787"/>
                    <a:pt x="10475" y="1787"/>
                  </a:cubicBezTo>
                  <a:cubicBezTo>
                    <a:pt x="9790" y="1787"/>
                    <a:pt x="9105" y="1805"/>
                    <a:pt x="8420" y="1805"/>
                  </a:cubicBezTo>
                  <a:cubicBezTo>
                    <a:pt x="7924" y="1805"/>
                    <a:pt x="7427" y="1796"/>
                    <a:pt x="6931" y="1764"/>
                  </a:cubicBezTo>
                  <a:cubicBezTo>
                    <a:pt x="5502" y="1642"/>
                    <a:pt x="4104" y="1368"/>
                    <a:pt x="2767" y="943"/>
                  </a:cubicBezTo>
                  <a:cubicBezTo>
                    <a:pt x="1824" y="700"/>
                    <a:pt x="912" y="335"/>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3230575" y="3536825"/>
              <a:ext cx="1465100" cy="372675"/>
            </a:xfrm>
            <a:custGeom>
              <a:avLst/>
              <a:gdLst/>
              <a:ahLst/>
              <a:cxnLst/>
              <a:rect l="l" t="t" r="r" b="b"/>
              <a:pathLst>
                <a:path w="58604" h="14907" extrusionOk="0">
                  <a:moveTo>
                    <a:pt x="58603" y="0"/>
                  </a:moveTo>
                  <a:cubicBezTo>
                    <a:pt x="55716" y="882"/>
                    <a:pt x="52889" y="2310"/>
                    <a:pt x="51673" y="5137"/>
                  </a:cubicBezTo>
                  <a:cubicBezTo>
                    <a:pt x="51156" y="6231"/>
                    <a:pt x="51095" y="7569"/>
                    <a:pt x="50336" y="8541"/>
                  </a:cubicBezTo>
                  <a:cubicBezTo>
                    <a:pt x="49697" y="9392"/>
                    <a:pt x="48694" y="9879"/>
                    <a:pt x="47661" y="10122"/>
                  </a:cubicBezTo>
                  <a:cubicBezTo>
                    <a:pt x="46946" y="10287"/>
                    <a:pt x="46220" y="10339"/>
                    <a:pt x="45487" y="10339"/>
                  </a:cubicBezTo>
                  <a:cubicBezTo>
                    <a:pt x="44262" y="10339"/>
                    <a:pt x="43019" y="10194"/>
                    <a:pt x="41783" y="10194"/>
                  </a:cubicBezTo>
                  <a:cubicBezTo>
                    <a:pt x="41309" y="10194"/>
                    <a:pt x="40836" y="10215"/>
                    <a:pt x="40366" y="10274"/>
                  </a:cubicBezTo>
                  <a:cubicBezTo>
                    <a:pt x="39120" y="10426"/>
                    <a:pt x="38025" y="10943"/>
                    <a:pt x="36992" y="11702"/>
                  </a:cubicBezTo>
                  <a:cubicBezTo>
                    <a:pt x="36019" y="12432"/>
                    <a:pt x="35107" y="13222"/>
                    <a:pt x="34043" y="13709"/>
                  </a:cubicBezTo>
                  <a:cubicBezTo>
                    <a:pt x="32984" y="14211"/>
                    <a:pt x="31840" y="14416"/>
                    <a:pt x="30684" y="14416"/>
                  </a:cubicBezTo>
                  <a:cubicBezTo>
                    <a:pt x="29253" y="14416"/>
                    <a:pt x="27803" y="14102"/>
                    <a:pt x="26475" y="13648"/>
                  </a:cubicBezTo>
                  <a:cubicBezTo>
                    <a:pt x="23891" y="12736"/>
                    <a:pt x="21520" y="11277"/>
                    <a:pt x="19028" y="10213"/>
                  </a:cubicBezTo>
                  <a:cubicBezTo>
                    <a:pt x="16596" y="9210"/>
                    <a:pt x="14013" y="8481"/>
                    <a:pt x="11429" y="8025"/>
                  </a:cubicBezTo>
                  <a:cubicBezTo>
                    <a:pt x="7660" y="7325"/>
                    <a:pt x="3830" y="7143"/>
                    <a:pt x="0" y="7143"/>
                  </a:cubicBezTo>
                  <a:lnTo>
                    <a:pt x="0" y="7690"/>
                  </a:lnTo>
                  <a:cubicBezTo>
                    <a:pt x="3222" y="7690"/>
                    <a:pt x="6444" y="7842"/>
                    <a:pt x="9636" y="8298"/>
                  </a:cubicBezTo>
                  <a:cubicBezTo>
                    <a:pt x="12250" y="8663"/>
                    <a:pt x="14894" y="9240"/>
                    <a:pt x="17356" y="10152"/>
                  </a:cubicBezTo>
                  <a:cubicBezTo>
                    <a:pt x="19940" y="11095"/>
                    <a:pt x="22341" y="12493"/>
                    <a:pt x="24864" y="13557"/>
                  </a:cubicBezTo>
                  <a:cubicBezTo>
                    <a:pt x="26701" y="14344"/>
                    <a:pt x="28650" y="14906"/>
                    <a:pt x="30623" y="14906"/>
                  </a:cubicBezTo>
                  <a:cubicBezTo>
                    <a:pt x="31164" y="14906"/>
                    <a:pt x="31707" y="14864"/>
                    <a:pt x="32250" y="14772"/>
                  </a:cubicBezTo>
                  <a:cubicBezTo>
                    <a:pt x="33466" y="14590"/>
                    <a:pt x="34560" y="14104"/>
                    <a:pt x="35563" y="13374"/>
                  </a:cubicBezTo>
                  <a:cubicBezTo>
                    <a:pt x="36536" y="12706"/>
                    <a:pt x="37448" y="11854"/>
                    <a:pt x="38542" y="11277"/>
                  </a:cubicBezTo>
                  <a:cubicBezTo>
                    <a:pt x="39576" y="10779"/>
                    <a:pt x="40673" y="10648"/>
                    <a:pt x="41790" y="10648"/>
                  </a:cubicBezTo>
                  <a:cubicBezTo>
                    <a:pt x="43031" y="10648"/>
                    <a:pt x="44298" y="10810"/>
                    <a:pt x="45534" y="10810"/>
                  </a:cubicBezTo>
                  <a:cubicBezTo>
                    <a:pt x="45768" y="10810"/>
                    <a:pt x="46001" y="10804"/>
                    <a:pt x="46232" y="10791"/>
                  </a:cubicBezTo>
                  <a:cubicBezTo>
                    <a:pt x="48299" y="10639"/>
                    <a:pt x="50396" y="9879"/>
                    <a:pt x="51247" y="7842"/>
                  </a:cubicBezTo>
                  <a:cubicBezTo>
                    <a:pt x="51703" y="6718"/>
                    <a:pt x="51855" y="5593"/>
                    <a:pt x="52463" y="4559"/>
                  </a:cubicBezTo>
                  <a:cubicBezTo>
                    <a:pt x="52980" y="3678"/>
                    <a:pt x="53709" y="2918"/>
                    <a:pt x="54500" y="2341"/>
                  </a:cubicBezTo>
                  <a:cubicBezTo>
                    <a:pt x="55716" y="1429"/>
                    <a:pt x="57175" y="821"/>
                    <a:pt x="58603" y="335"/>
                  </a:cubicBezTo>
                  <a:lnTo>
                    <a:pt x="586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3"/>
          <p:cNvGrpSpPr/>
          <p:nvPr/>
        </p:nvGrpSpPr>
        <p:grpSpPr>
          <a:xfrm>
            <a:off x="6230929" y="11"/>
            <a:ext cx="2961347" cy="1409649"/>
            <a:chOff x="5212375" y="1484350"/>
            <a:chExt cx="2153550" cy="1025125"/>
          </a:xfrm>
        </p:grpSpPr>
        <p:sp>
          <p:nvSpPr>
            <p:cNvPr id="91" name="Google Shape;91;p3"/>
            <p:cNvSpPr/>
            <p:nvPr/>
          </p:nvSpPr>
          <p:spPr>
            <a:xfrm>
              <a:off x="5212375" y="1484350"/>
              <a:ext cx="2153550" cy="1025125"/>
            </a:xfrm>
            <a:custGeom>
              <a:avLst/>
              <a:gdLst/>
              <a:ahLst/>
              <a:cxnLst/>
              <a:rect l="l" t="t" r="r" b="b"/>
              <a:pathLst>
                <a:path w="86142" h="41005" extrusionOk="0">
                  <a:moveTo>
                    <a:pt x="47722" y="40488"/>
                  </a:moveTo>
                  <a:cubicBezTo>
                    <a:pt x="45776" y="40427"/>
                    <a:pt x="43892" y="39789"/>
                    <a:pt x="42372" y="38603"/>
                  </a:cubicBezTo>
                  <a:cubicBezTo>
                    <a:pt x="41338" y="37813"/>
                    <a:pt x="40427" y="36810"/>
                    <a:pt x="39454" y="35989"/>
                  </a:cubicBezTo>
                  <a:cubicBezTo>
                    <a:pt x="38238" y="34956"/>
                    <a:pt x="36779" y="34165"/>
                    <a:pt x="35290" y="33588"/>
                  </a:cubicBezTo>
                  <a:cubicBezTo>
                    <a:pt x="34013" y="33132"/>
                    <a:pt x="32645" y="32950"/>
                    <a:pt x="31277" y="32980"/>
                  </a:cubicBezTo>
                  <a:cubicBezTo>
                    <a:pt x="30244" y="33010"/>
                    <a:pt x="29180" y="33132"/>
                    <a:pt x="28147" y="33132"/>
                  </a:cubicBezTo>
                  <a:cubicBezTo>
                    <a:pt x="25928" y="33193"/>
                    <a:pt x="23648" y="32554"/>
                    <a:pt x="21855" y="31156"/>
                  </a:cubicBezTo>
                  <a:cubicBezTo>
                    <a:pt x="21064" y="30518"/>
                    <a:pt x="20244" y="29758"/>
                    <a:pt x="19727" y="28846"/>
                  </a:cubicBezTo>
                  <a:cubicBezTo>
                    <a:pt x="18967" y="27418"/>
                    <a:pt x="18633" y="25837"/>
                    <a:pt x="18086" y="24378"/>
                  </a:cubicBezTo>
                  <a:cubicBezTo>
                    <a:pt x="17569" y="22828"/>
                    <a:pt x="16688" y="21338"/>
                    <a:pt x="15684" y="20062"/>
                  </a:cubicBezTo>
                  <a:cubicBezTo>
                    <a:pt x="14742" y="18846"/>
                    <a:pt x="13770" y="17661"/>
                    <a:pt x="12614" y="16597"/>
                  </a:cubicBezTo>
                  <a:cubicBezTo>
                    <a:pt x="10882" y="14955"/>
                    <a:pt x="9058" y="13375"/>
                    <a:pt x="7326" y="11703"/>
                  </a:cubicBezTo>
                  <a:cubicBezTo>
                    <a:pt x="5806" y="10244"/>
                    <a:pt x="4195" y="8876"/>
                    <a:pt x="2918" y="7174"/>
                  </a:cubicBezTo>
                  <a:cubicBezTo>
                    <a:pt x="1794" y="5533"/>
                    <a:pt x="1398" y="3557"/>
                    <a:pt x="699" y="1733"/>
                  </a:cubicBezTo>
                  <a:cubicBezTo>
                    <a:pt x="456" y="1186"/>
                    <a:pt x="243" y="578"/>
                    <a:pt x="0" y="1"/>
                  </a:cubicBezTo>
                  <a:lnTo>
                    <a:pt x="395" y="1"/>
                  </a:lnTo>
                  <a:cubicBezTo>
                    <a:pt x="882" y="1125"/>
                    <a:pt x="1307" y="2311"/>
                    <a:pt x="1672" y="3496"/>
                  </a:cubicBezTo>
                  <a:cubicBezTo>
                    <a:pt x="2006" y="4469"/>
                    <a:pt x="2310" y="5472"/>
                    <a:pt x="2827" y="6384"/>
                  </a:cubicBezTo>
                  <a:cubicBezTo>
                    <a:pt x="3739" y="7934"/>
                    <a:pt x="5137" y="9119"/>
                    <a:pt x="6414" y="10366"/>
                  </a:cubicBezTo>
                  <a:cubicBezTo>
                    <a:pt x="7782" y="11673"/>
                    <a:pt x="9149" y="12949"/>
                    <a:pt x="10578" y="14256"/>
                  </a:cubicBezTo>
                  <a:cubicBezTo>
                    <a:pt x="12007" y="15533"/>
                    <a:pt x="13466" y="16779"/>
                    <a:pt x="14712" y="18268"/>
                  </a:cubicBezTo>
                  <a:cubicBezTo>
                    <a:pt x="15836" y="19636"/>
                    <a:pt x="16991" y="21034"/>
                    <a:pt x="17782" y="22676"/>
                  </a:cubicBezTo>
                  <a:cubicBezTo>
                    <a:pt x="18511" y="24165"/>
                    <a:pt x="18937" y="25837"/>
                    <a:pt x="19484" y="27387"/>
                  </a:cubicBezTo>
                  <a:cubicBezTo>
                    <a:pt x="19697" y="27843"/>
                    <a:pt x="19849" y="28329"/>
                    <a:pt x="20092" y="28755"/>
                  </a:cubicBezTo>
                  <a:cubicBezTo>
                    <a:pt x="20396" y="29211"/>
                    <a:pt x="20791" y="29636"/>
                    <a:pt x="21156" y="30001"/>
                  </a:cubicBezTo>
                  <a:cubicBezTo>
                    <a:pt x="22797" y="31673"/>
                    <a:pt x="25077" y="32676"/>
                    <a:pt x="27448" y="32737"/>
                  </a:cubicBezTo>
                  <a:cubicBezTo>
                    <a:pt x="28815" y="32828"/>
                    <a:pt x="30214" y="32585"/>
                    <a:pt x="31581" y="32585"/>
                  </a:cubicBezTo>
                  <a:cubicBezTo>
                    <a:pt x="32797" y="32585"/>
                    <a:pt x="34013" y="32737"/>
                    <a:pt x="35199" y="33132"/>
                  </a:cubicBezTo>
                  <a:cubicBezTo>
                    <a:pt x="36657" y="33618"/>
                    <a:pt x="38025" y="34378"/>
                    <a:pt x="39302" y="35290"/>
                  </a:cubicBezTo>
                  <a:cubicBezTo>
                    <a:pt x="40396" y="36141"/>
                    <a:pt x="41338" y="37205"/>
                    <a:pt x="42402" y="38056"/>
                  </a:cubicBezTo>
                  <a:cubicBezTo>
                    <a:pt x="45928" y="41004"/>
                    <a:pt x="50913" y="40640"/>
                    <a:pt x="54378" y="37752"/>
                  </a:cubicBezTo>
                  <a:cubicBezTo>
                    <a:pt x="55351" y="36901"/>
                    <a:pt x="56020" y="35716"/>
                    <a:pt x="56810" y="34682"/>
                  </a:cubicBezTo>
                  <a:cubicBezTo>
                    <a:pt x="58238" y="32858"/>
                    <a:pt x="59910" y="31217"/>
                    <a:pt x="61825" y="29940"/>
                  </a:cubicBezTo>
                  <a:cubicBezTo>
                    <a:pt x="62463" y="29545"/>
                    <a:pt x="63193" y="29241"/>
                    <a:pt x="63983" y="29211"/>
                  </a:cubicBezTo>
                  <a:cubicBezTo>
                    <a:pt x="65412" y="29150"/>
                    <a:pt x="66810" y="29393"/>
                    <a:pt x="68208" y="29545"/>
                  </a:cubicBezTo>
                  <a:cubicBezTo>
                    <a:pt x="69910" y="29758"/>
                    <a:pt x="71673" y="29788"/>
                    <a:pt x="73376" y="29515"/>
                  </a:cubicBezTo>
                  <a:cubicBezTo>
                    <a:pt x="74622" y="29332"/>
                    <a:pt x="75898" y="29059"/>
                    <a:pt x="76993" y="28481"/>
                  </a:cubicBezTo>
                  <a:cubicBezTo>
                    <a:pt x="78056" y="27965"/>
                    <a:pt x="79090" y="27266"/>
                    <a:pt x="80063" y="26597"/>
                  </a:cubicBezTo>
                  <a:cubicBezTo>
                    <a:pt x="81582" y="25503"/>
                    <a:pt x="83072" y="24348"/>
                    <a:pt x="84409" y="23010"/>
                  </a:cubicBezTo>
                  <a:cubicBezTo>
                    <a:pt x="85078" y="22341"/>
                    <a:pt x="85655" y="21612"/>
                    <a:pt x="86142" y="20822"/>
                  </a:cubicBezTo>
                  <a:lnTo>
                    <a:pt x="86142" y="21430"/>
                  </a:lnTo>
                  <a:cubicBezTo>
                    <a:pt x="85564" y="22220"/>
                    <a:pt x="84926" y="22980"/>
                    <a:pt x="84196" y="23679"/>
                  </a:cubicBezTo>
                  <a:cubicBezTo>
                    <a:pt x="82889" y="24925"/>
                    <a:pt x="81430" y="26019"/>
                    <a:pt x="79941" y="27083"/>
                  </a:cubicBezTo>
                  <a:cubicBezTo>
                    <a:pt x="78816" y="27843"/>
                    <a:pt x="77631" y="28633"/>
                    <a:pt x="76324" y="29180"/>
                  </a:cubicBezTo>
                  <a:cubicBezTo>
                    <a:pt x="73831" y="30062"/>
                    <a:pt x="71126" y="30244"/>
                    <a:pt x="68512" y="29971"/>
                  </a:cubicBezTo>
                  <a:cubicBezTo>
                    <a:pt x="67327" y="29849"/>
                    <a:pt x="66202" y="29667"/>
                    <a:pt x="65017" y="29606"/>
                  </a:cubicBezTo>
                  <a:cubicBezTo>
                    <a:pt x="64074" y="29515"/>
                    <a:pt x="63102" y="29636"/>
                    <a:pt x="62311" y="30123"/>
                  </a:cubicBezTo>
                  <a:cubicBezTo>
                    <a:pt x="61096" y="30822"/>
                    <a:pt x="60062" y="31764"/>
                    <a:pt x="59090" y="32706"/>
                  </a:cubicBezTo>
                  <a:cubicBezTo>
                    <a:pt x="57843" y="33892"/>
                    <a:pt x="56810" y="35290"/>
                    <a:pt x="55807" y="36688"/>
                  </a:cubicBezTo>
                  <a:cubicBezTo>
                    <a:pt x="54013" y="39181"/>
                    <a:pt x="50670" y="40579"/>
                    <a:pt x="47722" y="4048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6085475" y="1484350"/>
              <a:ext cx="1273625" cy="927850"/>
            </a:xfrm>
            <a:custGeom>
              <a:avLst/>
              <a:gdLst/>
              <a:ahLst/>
              <a:cxnLst/>
              <a:rect l="l" t="t" r="r" b="b"/>
              <a:pathLst>
                <a:path w="50945" h="37114" extrusionOk="0">
                  <a:moveTo>
                    <a:pt x="12615" y="37114"/>
                  </a:moveTo>
                  <a:cubicBezTo>
                    <a:pt x="10670" y="37053"/>
                    <a:pt x="8725" y="36293"/>
                    <a:pt x="7417" y="34804"/>
                  </a:cubicBezTo>
                  <a:cubicBezTo>
                    <a:pt x="6658" y="34013"/>
                    <a:pt x="6110" y="32980"/>
                    <a:pt x="5624" y="31977"/>
                  </a:cubicBezTo>
                  <a:cubicBezTo>
                    <a:pt x="4712" y="30244"/>
                    <a:pt x="4378" y="28299"/>
                    <a:pt x="4287" y="26354"/>
                  </a:cubicBezTo>
                  <a:cubicBezTo>
                    <a:pt x="4135" y="23101"/>
                    <a:pt x="5898" y="20153"/>
                    <a:pt x="6050" y="16931"/>
                  </a:cubicBezTo>
                  <a:cubicBezTo>
                    <a:pt x="6202" y="13253"/>
                    <a:pt x="3831" y="10122"/>
                    <a:pt x="1977" y="7083"/>
                  </a:cubicBezTo>
                  <a:cubicBezTo>
                    <a:pt x="1095" y="5685"/>
                    <a:pt x="305" y="4195"/>
                    <a:pt x="123" y="2584"/>
                  </a:cubicBezTo>
                  <a:cubicBezTo>
                    <a:pt x="1" y="1703"/>
                    <a:pt x="1" y="852"/>
                    <a:pt x="123" y="1"/>
                  </a:cubicBezTo>
                  <a:lnTo>
                    <a:pt x="457" y="1"/>
                  </a:lnTo>
                  <a:cubicBezTo>
                    <a:pt x="426" y="305"/>
                    <a:pt x="366" y="609"/>
                    <a:pt x="366" y="852"/>
                  </a:cubicBezTo>
                  <a:cubicBezTo>
                    <a:pt x="62" y="4803"/>
                    <a:pt x="3101" y="7812"/>
                    <a:pt x="4834" y="11095"/>
                  </a:cubicBezTo>
                  <a:cubicBezTo>
                    <a:pt x="5837" y="13010"/>
                    <a:pt x="6597" y="15229"/>
                    <a:pt x="6354" y="17478"/>
                  </a:cubicBezTo>
                  <a:cubicBezTo>
                    <a:pt x="6080" y="20214"/>
                    <a:pt x="4773" y="22706"/>
                    <a:pt x="4621" y="25442"/>
                  </a:cubicBezTo>
                  <a:cubicBezTo>
                    <a:pt x="4530" y="27843"/>
                    <a:pt x="5016" y="30244"/>
                    <a:pt x="6141" y="32342"/>
                  </a:cubicBezTo>
                  <a:cubicBezTo>
                    <a:pt x="6992" y="34013"/>
                    <a:pt x="8238" y="35533"/>
                    <a:pt x="10032" y="36202"/>
                  </a:cubicBezTo>
                  <a:cubicBezTo>
                    <a:pt x="11065" y="36536"/>
                    <a:pt x="12129" y="36779"/>
                    <a:pt x="13193" y="36688"/>
                  </a:cubicBezTo>
                  <a:cubicBezTo>
                    <a:pt x="15016" y="36506"/>
                    <a:pt x="16719" y="35624"/>
                    <a:pt x="18117" y="34500"/>
                  </a:cubicBezTo>
                  <a:cubicBezTo>
                    <a:pt x="20640" y="32402"/>
                    <a:pt x="21795" y="29880"/>
                    <a:pt x="25047" y="28603"/>
                  </a:cubicBezTo>
                  <a:cubicBezTo>
                    <a:pt x="26780" y="27813"/>
                    <a:pt x="28694" y="27509"/>
                    <a:pt x="30518" y="27114"/>
                  </a:cubicBezTo>
                  <a:cubicBezTo>
                    <a:pt x="31582" y="26901"/>
                    <a:pt x="32585" y="26597"/>
                    <a:pt x="33649" y="26293"/>
                  </a:cubicBezTo>
                  <a:cubicBezTo>
                    <a:pt x="36780" y="25503"/>
                    <a:pt x="40032" y="25290"/>
                    <a:pt x="43011" y="24044"/>
                  </a:cubicBezTo>
                  <a:cubicBezTo>
                    <a:pt x="45139" y="23101"/>
                    <a:pt x="46993" y="21642"/>
                    <a:pt x="48391" y="19788"/>
                  </a:cubicBezTo>
                  <a:cubicBezTo>
                    <a:pt x="49394" y="18481"/>
                    <a:pt x="50215" y="17113"/>
                    <a:pt x="50944" y="15685"/>
                  </a:cubicBezTo>
                  <a:lnTo>
                    <a:pt x="50944" y="16445"/>
                  </a:lnTo>
                  <a:cubicBezTo>
                    <a:pt x="49971" y="18390"/>
                    <a:pt x="48725" y="20214"/>
                    <a:pt x="47145" y="21734"/>
                  </a:cubicBezTo>
                  <a:cubicBezTo>
                    <a:pt x="45929" y="22858"/>
                    <a:pt x="44531" y="23770"/>
                    <a:pt x="43011" y="24408"/>
                  </a:cubicBezTo>
                  <a:cubicBezTo>
                    <a:pt x="40974" y="25290"/>
                    <a:pt x="38725" y="25594"/>
                    <a:pt x="36567" y="26050"/>
                  </a:cubicBezTo>
                  <a:cubicBezTo>
                    <a:pt x="34895" y="26323"/>
                    <a:pt x="33254" y="26779"/>
                    <a:pt x="31612" y="27235"/>
                  </a:cubicBezTo>
                  <a:cubicBezTo>
                    <a:pt x="30579" y="27509"/>
                    <a:pt x="29515" y="27691"/>
                    <a:pt x="28451" y="27873"/>
                  </a:cubicBezTo>
                  <a:cubicBezTo>
                    <a:pt x="26263" y="28360"/>
                    <a:pt x="23983" y="29180"/>
                    <a:pt x="22281" y="30731"/>
                  </a:cubicBezTo>
                  <a:cubicBezTo>
                    <a:pt x="21065" y="31855"/>
                    <a:pt x="20062" y="33193"/>
                    <a:pt x="18816" y="34287"/>
                  </a:cubicBezTo>
                  <a:cubicBezTo>
                    <a:pt x="17266" y="35898"/>
                    <a:pt x="15016" y="37114"/>
                    <a:pt x="12615" y="371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93;p3"/>
          <p:cNvGrpSpPr/>
          <p:nvPr/>
        </p:nvGrpSpPr>
        <p:grpSpPr>
          <a:xfrm>
            <a:off x="7707383" y="3191399"/>
            <a:ext cx="1279688" cy="1951943"/>
            <a:chOff x="5268600" y="1434950"/>
            <a:chExt cx="433925" cy="661900"/>
          </a:xfrm>
        </p:grpSpPr>
        <p:sp>
          <p:nvSpPr>
            <p:cNvPr id="94" name="Google Shape;94;p3"/>
            <p:cNvSpPr/>
            <p:nvPr/>
          </p:nvSpPr>
          <p:spPr>
            <a:xfrm>
              <a:off x="5617400" y="1434950"/>
              <a:ext cx="17500" cy="14475"/>
            </a:xfrm>
            <a:custGeom>
              <a:avLst/>
              <a:gdLst/>
              <a:ahLst/>
              <a:cxnLst/>
              <a:rect l="l" t="t" r="r" b="b"/>
              <a:pathLst>
                <a:path w="700" h="579" extrusionOk="0">
                  <a:moveTo>
                    <a:pt x="365" y="1"/>
                  </a:moveTo>
                  <a:cubicBezTo>
                    <a:pt x="0" y="1"/>
                    <a:pt x="0" y="579"/>
                    <a:pt x="365" y="579"/>
                  </a:cubicBezTo>
                  <a:cubicBezTo>
                    <a:pt x="699" y="579"/>
                    <a:pt x="699" y="1"/>
                    <a:pt x="3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5639425" y="1523875"/>
              <a:ext cx="19025" cy="15225"/>
            </a:xfrm>
            <a:custGeom>
              <a:avLst/>
              <a:gdLst/>
              <a:ahLst/>
              <a:cxnLst/>
              <a:rect l="l" t="t" r="r" b="b"/>
              <a:pathLst>
                <a:path w="761" h="609" extrusionOk="0">
                  <a:moveTo>
                    <a:pt x="365" y="0"/>
                  </a:moveTo>
                  <a:cubicBezTo>
                    <a:pt x="1" y="61"/>
                    <a:pt x="1" y="608"/>
                    <a:pt x="365" y="608"/>
                  </a:cubicBezTo>
                  <a:cubicBezTo>
                    <a:pt x="761" y="608"/>
                    <a:pt x="761"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5685025" y="1518525"/>
              <a:ext cx="17500" cy="12975"/>
            </a:xfrm>
            <a:custGeom>
              <a:avLst/>
              <a:gdLst/>
              <a:ahLst/>
              <a:cxnLst/>
              <a:rect l="l" t="t" r="r" b="b"/>
              <a:pathLst>
                <a:path w="700" h="519" extrusionOk="0">
                  <a:moveTo>
                    <a:pt x="336" y="0"/>
                  </a:moveTo>
                  <a:cubicBezTo>
                    <a:pt x="1" y="0"/>
                    <a:pt x="10" y="518"/>
                    <a:pt x="365" y="518"/>
                  </a:cubicBezTo>
                  <a:cubicBezTo>
                    <a:pt x="700" y="518"/>
                    <a:pt x="700" y="1"/>
                    <a:pt x="365" y="1"/>
                  </a:cubicBezTo>
                  <a:cubicBezTo>
                    <a:pt x="355" y="1"/>
                    <a:pt x="346" y="0"/>
                    <a:pt x="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5583200" y="1564900"/>
              <a:ext cx="11425" cy="8375"/>
            </a:xfrm>
            <a:custGeom>
              <a:avLst/>
              <a:gdLst/>
              <a:ahLst/>
              <a:cxnLst/>
              <a:rect l="l" t="t" r="r" b="b"/>
              <a:pathLst>
                <a:path w="457" h="335" extrusionOk="0">
                  <a:moveTo>
                    <a:pt x="213" y="1"/>
                  </a:moveTo>
                  <a:cubicBezTo>
                    <a:pt x="0" y="1"/>
                    <a:pt x="0" y="335"/>
                    <a:pt x="213" y="335"/>
                  </a:cubicBezTo>
                  <a:cubicBezTo>
                    <a:pt x="456" y="335"/>
                    <a:pt x="456" y="1"/>
                    <a:pt x="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5640200" y="1570975"/>
              <a:ext cx="16725" cy="12950"/>
            </a:xfrm>
            <a:custGeom>
              <a:avLst/>
              <a:gdLst/>
              <a:ahLst/>
              <a:cxnLst/>
              <a:rect l="l" t="t" r="r" b="b"/>
              <a:pathLst>
                <a:path w="669" h="518" extrusionOk="0">
                  <a:moveTo>
                    <a:pt x="334" y="1"/>
                  </a:moveTo>
                  <a:cubicBezTo>
                    <a:pt x="0" y="1"/>
                    <a:pt x="0" y="518"/>
                    <a:pt x="334" y="518"/>
                  </a:cubicBezTo>
                  <a:cubicBezTo>
                    <a:pt x="669" y="518"/>
                    <a:pt x="669"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5617400" y="1615050"/>
              <a:ext cx="19025" cy="14475"/>
            </a:xfrm>
            <a:custGeom>
              <a:avLst/>
              <a:gdLst/>
              <a:ahLst/>
              <a:cxnLst/>
              <a:rect l="l" t="t" r="r" b="b"/>
              <a:pathLst>
                <a:path w="761" h="579" extrusionOk="0">
                  <a:moveTo>
                    <a:pt x="365" y="1"/>
                  </a:moveTo>
                  <a:cubicBezTo>
                    <a:pt x="0" y="1"/>
                    <a:pt x="0" y="578"/>
                    <a:pt x="365" y="578"/>
                  </a:cubicBezTo>
                  <a:cubicBezTo>
                    <a:pt x="760" y="578"/>
                    <a:pt x="760" y="1"/>
                    <a:pt x="3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5568000" y="1611250"/>
              <a:ext cx="26625" cy="21300"/>
            </a:xfrm>
            <a:custGeom>
              <a:avLst/>
              <a:gdLst/>
              <a:ahLst/>
              <a:cxnLst/>
              <a:rect l="l" t="t" r="r" b="b"/>
              <a:pathLst>
                <a:path w="1065" h="852" extrusionOk="0">
                  <a:moveTo>
                    <a:pt x="517" y="1"/>
                  </a:moveTo>
                  <a:cubicBezTo>
                    <a:pt x="0" y="1"/>
                    <a:pt x="0" y="852"/>
                    <a:pt x="517" y="852"/>
                  </a:cubicBezTo>
                  <a:cubicBezTo>
                    <a:pt x="1064" y="852"/>
                    <a:pt x="1064" y="1"/>
                    <a:pt x="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5545200" y="1706250"/>
              <a:ext cx="12950" cy="10650"/>
            </a:xfrm>
            <a:custGeom>
              <a:avLst/>
              <a:gdLst/>
              <a:ahLst/>
              <a:cxnLst/>
              <a:rect l="l" t="t" r="r" b="b"/>
              <a:pathLst>
                <a:path w="518" h="426" extrusionOk="0">
                  <a:moveTo>
                    <a:pt x="274" y="0"/>
                  </a:moveTo>
                  <a:cubicBezTo>
                    <a:pt x="1" y="31"/>
                    <a:pt x="1" y="426"/>
                    <a:pt x="274" y="426"/>
                  </a:cubicBezTo>
                  <a:cubicBezTo>
                    <a:pt x="517" y="426"/>
                    <a:pt x="517"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5449450" y="1656850"/>
              <a:ext cx="24350" cy="20550"/>
            </a:xfrm>
            <a:custGeom>
              <a:avLst/>
              <a:gdLst/>
              <a:ahLst/>
              <a:cxnLst/>
              <a:rect l="l" t="t" r="r" b="b"/>
              <a:pathLst>
                <a:path w="974" h="822" extrusionOk="0">
                  <a:moveTo>
                    <a:pt x="487" y="0"/>
                  </a:moveTo>
                  <a:cubicBezTo>
                    <a:pt x="1" y="0"/>
                    <a:pt x="1" y="821"/>
                    <a:pt x="487" y="821"/>
                  </a:cubicBezTo>
                  <a:cubicBezTo>
                    <a:pt x="973" y="821"/>
                    <a:pt x="973" y="0"/>
                    <a:pt x="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5474525" y="1749550"/>
              <a:ext cx="25100" cy="16750"/>
            </a:xfrm>
            <a:custGeom>
              <a:avLst/>
              <a:gdLst/>
              <a:ahLst/>
              <a:cxnLst/>
              <a:rect l="l" t="t" r="r" b="b"/>
              <a:pathLst>
                <a:path w="1004" h="670" extrusionOk="0">
                  <a:moveTo>
                    <a:pt x="366" y="1"/>
                  </a:moveTo>
                  <a:cubicBezTo>
                    <a:pt x="153" y="1"/>
                    <a:pt x="1" y="153"/>
                    <a:pt x="1" y="335"/>
                  </a:cubicBezTo>
                  <a:cubicBezTo>
                    <a:pt x="1" y="517"/>
                    <a:pt x="153" y="669"/>
                    <a:pt x="366" y="669"/>
                  </a:cubicBezTo>
                  <a:lnTo>
                    <a:pt x="669" y="669"/>
                  </a:lnTo>
                  <a:cubicBezTo>
                    <a:pt x="852" y="669"/>
                    <a:pt x="1004" y="517"/>
                    <a:pt x="1004" y="335"/>
                  </a:cubicBezTo>
                  <a:cubicBezTo>
                    <a:pt x="1004" y="153"/>
                    <a:pt x="852" y="1"/>
                    <a:pt x="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5388675" y="1784500"/>
              <a:ext cx="26600" cy="20550"/>
            </a:xfrm>
            <a:custGeom>
              <a:avLst/>
              <a:gdLst/>
              <a:ahLst/>
              <a:cxnLst/>
              <a:rect l="l" t="t" r="r" b="b"/>
              <a:pathLst>
                <a:path w="1064" h="822" extrusionOk="0">
                  <a:moveTo>
                    <a:pt x="517" y="1"/>
                  </a:moveTo>
                  <a:cubicBezTo>
                    <a:pt x="0" y="1"/>
                    <a:pt x="0" y="822"/>
                    <a:pt x="517" y="822"/>
                  </a:cubicBezTo>
                  <a:cubicBezTo>
                    <a:pt x="1064" y="822"/>
                    <a:pt x="1064" y="1"/>
                    <a:pt x="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5502650" y="1812625"/>
              <a:ext cx="22825" cy="30425"/>
            </a:xfrm>
            <a:custGeom>
              <a:avLst/>
              <a:gdLst/>
              <a:ahLst/>
              <a:cxnLst/>
              <a:rect l="l" t="t" r="r" b="b"/>
              <a:pathLst>
                <a:path w="913" h="1217" extrusionOk="0">
                  <a:moveTo>
                    <a:pt x="456" y="1"/>
                  </a:moveTo>
                  <a:cubicBezTo>
                    <a:pt x="213" y="61"/>
                    <a:pt x="0" y="244"/>
                    <a:pt x="0" y="457"/>
                  </a:cubicBezTo>
                  <a:lnTo>
                    <a:pt x="0" y="760"/>
                  </a:lnTo>
                  <a:cubicBezTo>
                    <a:pt x="0" y="1004"/>
                    <a:pt x="183" y="1216"/>
                    <a:pt x="456" y="1216"/>
                  </a:cubicBezTo>
                  <a:cubicBezTo>
                    <a:pt x="669" y="1216"/>
                    <a:pt x="912" y="1034"/>
                    <a:pt x="912" y="760"/>
                  </a:cubicBezTo>
                  <a:lnTo>
                    <a:pt x="912" y="457"/>
                  </a:lnTo>
                  <a:cubicBezTo>
                    <a:pt x="912" y="244"/>
                    <a:pt x="669" y="1"/>
                    <a:pt x="4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5417550" y="1842650"/>
              <a:ext cx="34200" cy="32325"/>
            </a:xfrm>
            <a:custGeom>
              <a:avLst/>
              <a:gdLst/>
              <a:ahLst/>
              <a:cxnLst/>
              <a:rect l="l" t="t" r="r" b="b"/>
              <a:pathLst>
                <a:path w="1368" h="1293" extrusionOk="0">
                  <a:moveTo>
                    <a:pt x="536" y="0"/>
                  </a:moveTo>
                  <a:cubicBezTo>
                    <a:pt x="410" y="0"/>
                    <a:pt x="289" y="46"/>
                    <a:pt x="213" y="137"/>
                  </a:cubicBezTo>
                  <a:cubicBezTo>
                    <a:pt x="0" y="319"/>
                    <a:pt x="0" y="623"/>
                    <a:pt x="213" y="836"/>
                  </a:cubicBezTo>
                  <a:lnTo>
                    <a:pt x="517" y="1140"/>
                  </a:lnTo>
                  <a:cubicBezTo>
                    <a:pt x="578" y="1201"/>
                    <a:pt x="730" y="1292"/>
                    <a:pt x="851" y="1292"/>
                  </a:cubicBezTo>
                  <a:cubicBezTo>
                    <a:pt x="942" y="1292"/>
                    <a:pt x="1125" y="1231"/>
                    <a:pt x="1186" y="1140"/>
                  </a:cubicBezTo>
                  <a:cubicBezTo>
                    <a:pt x="1368" y="927"/>
                    <a:pt x="1368" y="623"/>
                    <a:pt x="1186" y="441"/>
                  </a:cubicBezTo>
                  <a:lnTo>
                    <a:pt x="882" y="137"/>
                  </a:lnTo>
                  <a:cubicBezTo>
                    <a:pt x="790" y="46"/>
                    <a:pt x="661" y="0"/>
                    <a:pt x="5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5379550" y="1896025"/>
              <a:ext cx="31925" cy="30600"/>
            </a:xfrm>
            <a:custGeom>
              <a:avLst/>
              <a:gdLst/>
              <a:ahLst/>
              <a:cxnLst/>
              <a:rect l="l" t="t" r="r" b="b"/>
              <a:pathLst>
                <a:path w="1277" h="1224" extrusionOk="0">
                  <a:moveTo>
                    <a:pt x="913" y="0"/>
                  </a:moveTo>
                  <a:cubicBezTo>
                    <a:pt x="894" y="0"/>
                    <a:pt x="873" y="3"/>
                    <a:pt x="851" y="8"/>
                  </a:cubicBezTo>
                  <a:lnTo>
                    <a:pt x="730" y="8"/>
                  </a:lnTo>
                  <a:cubicBezTo>
                    <a:pt x="699" y="38"/>
                    <a:pt x="608" y="99"/>
                    <a:pt x="547" y="130"/>
                  </a:cubicBezTo>
                  <a:cubicBezTo>
                    <a:pt x="426" y="221"/>
                    <a:pt x="304" y="312"/>
                    <a:pt x="213" y="403"/>
                  </a:cubicBezTo>
                  <a:cubicBezTo>
                    <a:pt x="0" y="555"/>
                    <a:pt x="0" y="890"/>
                    <a:pt x="213" y="1072"/>
                  </a:cubicBezTo>
                  <a:cubicBezTo>
                    <a:pt x="274" y="1163"/>
                    <a:pt x="426" y="1224"/>
                    <a:pt x="547" y="1224"/>
                  </a:cubicBezTo>
                  <a:cubicBezTo>
                    <a:pt x="669" y="1224"/>
                    <a:pt x="821" y="1194"/>
                    <a:pt x="882" y="1072"/>
                  </a:cubicBezTo>
                  <a:cubicBezTo>
                    <a:pt x="1003" y="981"/>
                    <a:pt x="1064" y="859"/>
                    <a:pt x="1155" y="738"/>
                  </a:cubicBezTo>
                  <a:cubicBezTo>
                    <a:pt x="1216" y="616"/>
                    <a:pt x="1277" y="555"/>
                    <a:pt x="1277" y="434"/>
                  </a:cubicBezTo>
                  <a:cubicBezTo>
                    <a:pt x="1277" y="312"/>
                    <a:pt x="1216" y="221"/>
                    <a:pt x="1155" y="130"/>
                  </a:cubicBezTo>
                  <a:cubicBezTo>
                    <a:pt x="1080" y="55"/>
                    <a:pt x="1005" y="0"/>
                    <a:pt x="9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5358275" y="1979050"/>
              <a:ext cx="25850" cy="21300"/>
            </a:xfrm>
            <a:custGeom>
              <a:avLst/>
              <a:gdLst/>
              <a:ahLst/>
              <a:cxnLst/>
              <a:rect l="l" t="t" r="r" b="b"/>
              <a:pathLst>
                <a:path w="1034" h="852" extrusionOk="0">
                  <a:moveTo>
                    <a:pt x="517" y="0"/>
                  </a:moveTo>
                  <a:cubicBezTo>
                    <a:pt x="0" y="0"/>
                    <a:pt x="0" y="851"/>
                    <a:pt x="517" y="851"/>
                  </a:cubicBezTo>
                  <a:cubicBezTo>
                    <a:pt x="1034" y="851"/>
                    <a:pt x="1034" y="0"/>
                    <a:pt x="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5268600" y="2077075"/>
              <a:ext cx="24350" cy="19775"/>
            </a:xfrm>
            <a:custGeom>
              <a:avLst/>
              <a:gdLst/>
              <a:ahLst/>
              <a:cxnLst/>
              <a:rect l="l" t="t" r="r" b="b"/>
              <a:pathLst>
                <a:path w="974" h="791" extrusionOk="0">
                  <a:moveTo>
                    <a:pt x="487" y="0"/>
                  </a:moveTo>
                  <a:cubicBezTo>
                    <a:pt x="1" y="0"/>
                    <a:pt x="1" y="791"/>
                    <a:pt x="487" y="791"/>
                  </a:cubicBezTo>
                  <a:cubicBezTo>
                    <a:pt x="973" y="791"/>
                    <a:pt x="973" y="0"/>
                    <a:pt x="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3"/>
          <p:cNvSpPr/>
          <p:nvPr/>
        </p:nvSpPr>
        <p:spPr>
          <a:xfrm rot="-1135568">
            <a:off x="-449936" y="-987336"/>
            <a:ext cx="3672078" cy="2057154"/>
          </a:xfrm>
          <a:custGeom>
            <a:avLst/>
            <a:gdLst/>
            <a:ahLst/>
            <a:cxnLst/>
            <a:rect l="l" t="t" r="r" b="b"/>
            <a:pathLst>
              <a:path w="52050" h="27500" extrusionOk="0">
                <a:moveTo>
                  <a:pt x="42150" y="1"/>
                </a:moveTo>
                <a:cubicBezTo>
                  <a:pt x="41440" y="1"/>
                  <a:pt x="40731" y="43"/>
                  <a:pt x="40059" y="79"/>
                </a:cubicBezTo>
                <a:cubicBezTo>
                  <a:pt x="32974" y="515"/>
                  <a:pt x="25888" y="461"/>
                  <a:pt x="18858" y="1060"/>
                </a:cubicBezTo>
                <a:cubicBezTo>
                  <a:pt x="15533" y="1333"/>
                  <a:pt x="12045" y="1660"/>
                  <a:pt x="8830" y="2641"/>
                </a:cubicBezTo>
                <a:cubicBezTo>
                  <a:pt x="6650" y="3295"/>
                  <a:pt x="5560" y="4603"/>
                  <a:pt x="4088" y="6292"/>
                </a:cubicBezTo>
                <a:cubicBezTo>
                  <a:pt x="1853" y="8745"/>
                  <a:pt x="0" y="12015"/>
                  <a:pt x="1036" y="15449"/>
                </a:cubicBezTo>
                <a:cubicBezTo>
                  <a:pt x="1363" y="16539"/>
                  <a:pt x="1962" y="17465"/>
                  <a:pt x="2671" y="18283"/>
                </a:cubicBezTo>
                <a:cubicBezTo>
                  <a:pt x="3761" y="19591"/>
                  <a:pt x="5178" y="20517"/>
                  <a:pt x="6813" y="20953"/>
                </a:cubicBezTo>
                <a:cubicBezTo>
                  <a:pt x="7358" y="21073"/>
                  <a:pt x="7905" y="21125"/>
                  <a:pt x="8453" y="21125"/>
                </a:cubicBezTo>
                <a:cubicBezTo>
                  <a:pt x="10646" y="21125"/>
                  <a:pt x="12852" y="20288"/>
                  <a:pt x="14988" y="19591"/>
                </a:cubicBezTo>
                <a:cubicBezTo>
                  <a:pt x="17091" y="18890"/>
                  <a:pt x="19428" y="18330"/>
                  <a:pt x="21673" y="18330"/>
                </a:cubicBezTo>
                <a:cubicBezTo>
                  <a:pt x="23618" y="18330"/>
                  <a:pt x="25494" y="18750"/>
                  <a:pt x="27088" y="19863"/>
                </a:cubicBezTo>
                <a:cubicBezTo>
                  <a:pt x="28723" y="20953"/>
                  <a:pt x="29813" y="22588"/>
                  <a:pt x="31284" y="23951"/>
                </a:cubicBezTo>
                <a:cubicBezTo>
                  <a:pt x="32429" y="25095"/>
                  <a:pt x="33791" y="25967"/>
                  <a:pt x="35208" y="26676"/>
                </a:cubicBezTo>
                <a:cubicBezTo>
                  <a:pt x="36189" y="27057"/>
                  <a:pt x="37170" y="27439"/>
                  <a:pt x="38206" y="27493"/>
                </a:cubicBezTo>
                <a:cubicBezTo>
                  <a:pt x="38294" y="27497"/>
                  <a:pt x="38382" y="27499"/>
                  <a:pt x="38470" y="27499"/>
                </a:cubicBezTo>
                <a:cubicBezTo>
                  <a:pt x="40713" y="27499"/>
                  <a:pt x="42797" y="26186"/>
                  <a:pt x="44528" y="24823"/>
                </a:cubicBezTo>
                <a:cubicBezTo>
                  <a:pt x="47907" y="22152"/>
                  <a:pt x="50959" y="18719"/>
                  <a:pt x="51559" y="14413"/>
                </a:cubicBezTo>
                <a:cubicBezTo>
                  <a:pt x="52049" y="11088"/>
                  <a:pt x="50905" y="7655"/>
                  <a:pt x="49270" y="4657"/>
                </a:cubicBezTo>
                <a:cubicBezTo>
                  <a:pt x="48506" y="3240"/>
                  <a:pt x="47634" y="1714"/>
                  <a:pt x="46163" y="897"/>
                </a:cubicBezTo>
                <a:cubicBezTo>
                  <a:pt x="45000" y="170"/>
                  <a:pt x="43571" y="1"/>
                  <a:pt x="42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690"/>
        <p:cNvGrpSpPr/>
        <p:nvPr/>
      </p:nvGrpSpPr>
      <p:grpSpPr>
        <a:xfrm>
          <a:off x="0" y="0"/>
          <a:ext cx="0" cy="0"/>
          <a:chOff x="0" y="0"/>
          <a:chExt cx="0" cy="0"/>
        </a:xfrm>
      </p:grpSpPr>
      <p:sp>
        <p:nvSpPr>
          <p:cNvPr id="691" name="Google Shape;691;p26"/>
          <p:cNvSpPr/>
          <p:nvPr/>
        </p:nvSpPr>
        <p:spPr>
          <a:xfrm>
            <a:off x="6561850" y="-49187"/>
            <a:ext cx="2582150" cy="1168375"/>
          </a:xfrm>
          <a:custGeom>
            <a:avLst/>
            <a:gdLst/>
            <a:ahLst/>
            <a:cxnLst/>
            <a:rect l="l" t="t" r="r" b="b"/>
            <a:pathLst>
              <a:path w="103286" h="46735" extrusionOk="0">
                <a:moveTo>
                  <a:pt x="1" y="0"/>
                </a:moveTo>
                <a:cubicBezTo>
                  <a:pt x="6485" y="15982"/>
                  <a:pt x="18553" y="18294"/>
                  <a:pt x="28531" y="18294"/>
                </a:cubicBezTo>
                <a:cubicBezTo>
                  <a:pt x="32593" y="18294"/>
                  <a:pt x="36310" y="17910"/>
                  <a:pt x="39161" y="17910"/>
                </a:cubicBezTo>
                <a:cubicBezTo>
                  <a:pt x="39549" y="17910"/>
                  <a:pt x="39921" y="17918"/>
                  <a:pt x="40275" y="17934"/>
                </a:cubicBezTo>
                <a:cubicBezTo>
                  <a:pt x="52160" y="18511"/>
                  <a:pt x="56780" y="20487"/>
                  <a:pt x="61856" y="22979"/>
                </a:cubicBezTo>
                <a:cubicBezTo>
                  <a:pt x="71036" y="27630"/>
                  <a:pt x="75717" y="41156"/>
                  <a:pt x="80580" y="44347"/>
                </a:cubicBezTo>
                <a:cubicBezTo>
                  <a:pt x="83218" y="46061"/>
                  <a:pt x="86788" y="46734"/>
                  <a:pt x="90488" y="46734"/>
                </a:cubicBezTo>
                <a:cubicBezTo>
                  <a:pt x="95057" y="46734"/>
                  <a:pt x="99826" y="45708"/>
                  <a:pt x="103286" y="44347"/>
                </a:cubicBezTo>
                <a:lnTo>
                  <a:pt x="103286" y="31"/>
                </a:lnTo>
                <a:lnTo>
                  <a:pt x="10328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6"/>
          <p:cNvSpPr/>
          <p:nvPr/>
        </p:nvSpPr>
        <p:spPr>
          <a:xfrm>
            <a:off x="-73425" y="4236925"/>
            <a:ext cx="4923179" cy="994488"/>
          </a:xfrm>
          <a:custGeom>
            <a:avLst/>
            <a:gdLst/>
            <a:ahLst/>
            <a:cxnLst/>
            <a:rect l="l" t="t" r="r" b="b"/>
            <a:pathLst>
              <a:path w="289216" h="58422" extrusionOk="0">
                <a:moveTo>
                  <a:pt x="56388" y="1"/>
                </a:moveTo>
                <a:cubicBezTo>
                  <a:pt x="47185" y="1"/>
                  <a:pt x="37885" y="1280"/>
                  <a:pt x="28876" y="3223"/>
                </a:cubicBezTo>
                <a:cubicBezTo>
                  <a:pt x="17295" y="5746"/>
                  <a:pt x="7143" y="11582"/>
                  <a:pt x="0" y="17479"/>
                </a:cubicBezTo>
                <a:lnTo>
                  <a:pt x="0" y="58422"/>
                </a:lnTo>
                <a:lnTo>
                  <a:pt x="289215" y="58422"/>
                </a:lnTo>
                <a:lnTo>
                  <a:pt x="289215" y="45503"/>
                </a:lnTo>
                <a:cubicBezTo>
                  <a:pt x="266836" y="35074"/>
                  <a:pt x="242148" y="29634"/>
                  <a:pt x="217463" y="29634"/>
                </a:cubicBezTo>
                <a:cubicBezTo>
                  <a:pt x="206106" y="29634"/>
                  <a:pt x="194750" y="30786"/>
                  <a:pt x="183621" y="33132"/>
                </a:cubicBezTo>
                <a:cubicBezTo>
                  <a:pt x="173852" y="35195"/>
                  <a:pt x="164058" y="38129"/>
                  <a:pt x="154133" y="38129"/>
                </a:cubicBezTo>
                <a:cubicBezTo>
                  <a:pt x="152940" y="38129"/>
                  <a:pt x="151746" y="38087"/>
                  <a:pt x="150550" y="37996"/>
                </a:cubicBezTo>
                <a:cubicBezTo>
                  <a:pt x="148575" y="37844"/>
                  <a:pt x="146660" y="37540"/>
                  <a:pt x="144805" y="37145"/>
                </a:cubicBezTo>
                <a:cubicBezTo>
                  <a:pt x="122617" y="32555"/>
                  <a:pt x="105443" y="12767"/>
                  <a:pt x="83771" y="4621"/>
                </a:cubicBezTo>
                <a:cubicBezTo>
                  <a:pt x="75017" y="1325"/>
                  <a:pt x="65753" y="1"/>
                  <a:pt x="563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6"/>
          <p:cNvSpPr/>
          <p:nvPr/>
        </p:nvSpPr>
        <p:spPr>
          <a:xfrm>
            <a:off x="3905825" y="4608500"/>
            <a:ext cx="2036951" cy="1365752"/>
          </a:xfrm>
          <a:custGeom>
            <a:avLst/>
            <a:gdLst/>
            <a:ahLst/>
            <a:cxnLst/>
            <a:rect l="l" t="t" r="r" b="b"/>
            <a:pathLst>
              <a:path w="38812" h="26023" extrusionOk="0">
                <a:moveTo>
                  <a:pt x="25648" y="1"/>
                </a:moveTo>
                <a:cubicBezTo>
                  <a:pt x="23416" y="1"/>
                  <a:pt x="20560" y="438"/>
                  <a:pt x="16836" y="1278"/>
                </a:cubicBezTo>
                <a:cubicBezTo>
                  <a:pt x="4464" y="4074"/>
                  <a:pt x="1546" y="12737"/>
                  <a:pt x="1546" y="12737"/>
                </a:cubicBezTo>
                <a:cubicBezTo>
                  <a:pt x="1" y="15502"/>
                  <a:pt x="269" y="25741"/>
                  <a:pt x="6149" y="25741"/>
                </a:cubicBezTo>
                <a:cubicBezTo>
                  <a:pt x="6861" y="25741"/>
                  <a:pt x="7655" y="25591"/>
                  <a:pt x="8537" y="25260"/>
                </a:cubicBezTo>
                <a:cubicBezTo>
                  <a:pt x="10520" y="24517"/>
                  <a:pt x="12418" y="24250"/>
                  <a:pt x="14268" y="24250"/>
                </a:cubicBezTo>
                <a:cubicBezTo>
                  <a:pt x="19032" y="24250"/>
                  <a:pt x="23475" y="26022"/>
                  <a:pt x="28194" y="26022"/>
                </a:cubicBezTo>
                <a:cubicBezTo>
                  <a:pt x="29147" y="26022"/>
                  <a:pt x="30111" y="25950"/>
                  <a:pt x="31091" y="25777"/>
                </a:cubicBezTo>
                <a:cubicBezTo>
                  <a:pt x="38812" y="24378"/>
                  <a:pt x="36410" y="14956"/>
                  <a:pt x="34222" y="7539"/>
                </a:cubicBezTo>
                <a:cubicBezTo>
                  <a:pt x="32669" y="2371"/>
                  <a:pt x="30849" y="1"/>
                  <a:pt x="256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4" name="Google Shape;694;p26"/>
          <p:cNvGrpSpPr/>
          <p:nvPr/>
        </p:nvGrpSpPr>
        <p:grpSpPr>
          <a:xfrm>
            <a:off x="108471" y="4608504"/>
            <a:ext cx="1758698" cy="918859"/>
            <a:chOff x="2844625" y="4267650"/>
            <a:chExt cx="1305350" cy="682000"/>
          </a:xfrm>
        </p:grpSpPr>
        <p:sp>
          <p:nvSpPr>
            <p:cNvPr id="695" name="Google Shape;695;p26"/>
            <p:cNvSpPr/>
            <p:nvPr/>
          </p:nvSpPr>
          <p:spPr>
            <a:xfrm>
              <a:off x="2844625" y="4267650"/>
              <a:ext cx="1305350" cy="624775"/>
            </a:xfrm>
            <a:custGeom>
              <a:avLst/>
              <a:gdLst/>
              <a:ahLst/>
              <a:cxnLst/>
              <a:rect l="l" t="t" r="r" b="b"/>
              <a:pathLst>
                <a:path w="52214" h="24991" extrusionOk="0">
                  <a:moveTo>
                    <a:pt x="25184" y="0"/>
                  </a:moveTo>
                  <a:cubicBezTo>
                    <a:pt x="22880" y="0"/>
                    <a:pt x="20587" y="257"/>
                    <a:pt x="18422" y="792"/>
                  </a:cubicBezTo>
                  <a:cubicBezTo>
                    <a:pt x="15534" y="1555"/>
                    <a:pt x="12863" y="3081"/>
                    <a:pt x="10247" y="4553"/>
                  </a:cubicBezTo>
                  <a:cubicBezTo>
                    <a:pt x="7904" y="5970"/>
                    <a:pt x="6323" y="7768"/>
                    <a:pt x="4742" y="10003"/>
                  </a:cubicBezTo>
                  <a:cubicBezTo>
                    <a:pt x="3053" y="12456"/>
                    <a:pt x="2290" y="15453"/>
                    <a:pt x="1091" y="18124"/>
                  </a:cubicBezTo>
                  <a:cubicBezTo>
                    <a:pt x="600" y="19159"/>
                    <a:pt x="273" y="20249"/>
                    <a:pt x="1" y="21339"/>
                  </a:cubicBezTo>
                  <a:cubicBezTo>
                    <a:pt x="873" y="21666"/>
                    <a:pt x="1799" y="22048"/>
                    <a:pt x="2726" y="22429"/>
                  </a:cubicBezTo>
                  <a:cubicBezTo>
                    <a:pt x="2998" y="21721"/>
                    <a:pt x="3271" y="21012"/>
                    <a:pt x="3598" y="20249"/>
                  </a:cubicBezTo>
                  <a:cubicBezTo>
                    <a:pt x="4524" y="18069"/>
                    <a:pt x="5724" y="15998"/>
                    <a:pt x="6596" y="13818"/>
                  </a:cubicBezTo>
                  <a:cubicBezTo>
                    <a:pt x="8449" y="9294"/>
                    <a:pt x="13190" y="6406"/>
                    <a:pt x="17605" y="4771"/>
                  </a:cubicBezTo>
                  <a:cubicBezTo>
                    <a:pt x="20590" y="3705"/>
                    <a:pt x="23669" y="3171"/>
                    <a:pt x="26765" y="3171"/>
                  </a:cubicBezTo>
                  <a:cubicBezTo>
                    <a:pt x="28415" y="3171"/>
                    <a:pt x="30071" y="3323"/>
                    <a:pt x="31721" y="3626"/>
                  </a:cubicBezTo>
                  <a:cubicBezTo>
                    <a:pt x="32811" y="3844"/>
                    <a:pt x="33955" y="4171"/>
                    <a:pt x="34991" y="4662"/>
                  </a:cubicBezTo>
                  <a:cubicBezTo>
                    <a:pt x="36026" y="5098"/>
                    <a:pt x="37062" y="5534"/>
                    <a:pt x="37988" y="6024"/>
                  </a:cubicBezTo>
                  <a:cubicBezTo>
                    <a:pt x="38969" y="6460"/>
                    <a:pt x="39787" y="7223"/>
                    <a:pt x="40713" y="7714"/>
                  </a:cubicBezTo>
                  <a:cubicBezTo>
                    <a:pt x="41858" y="8313"/>
                    <a:pt x="42839" y="9131"/>
                    <a:pt x="43493" y="10221"/>
                  </a:cubicBezTo>
                  <a:cubicBezTo>
                    <a:pt x="44964" y="12401"/>
                    <a:pt x="46981" y="14363"/>
                    <a:pt x="47580" y="17034"/>
                  </a:cubicBezTo>
                  <a:cubicBezTo>
                    <a:pt x="47962" y="18396"/>
                    <a:pt x="48507" y="19813"/>
                    <a:pt x="48670" y="21285"/>
                  </a:cubicBezTo>
                  <a:cubicBezTo>
                    <a:pt x="48888" y="22484"/>
                    <a:pt x="49161" y="23792"/>
                    <a:pt x="49325" y="24991"/>
                  </a:cubicBezTo>
                  <a:cubicBezTo>
                    <a:pt x="50306" y="24718"/>
                    <a:pt x="51287" y="24446"/>
                    <a:pt x="52213" y="24173"/>
                  </a:cubicBezTo>
                  <a:cubicBezTo>
                    <a:pt x="51941" y="23247"/>
                    <a:pt x="51559" y="22266"/>
                    <a:pt x="51341" y="21230"/>
                  </a:cubicBezTo>
                  <a:cubicBezTo>
                    <a:pt x="51069" y="19759"/>
                    <a:pt x="50415" y="18396"/>
                    <a:pt x="50142" y="16870"/>
                  </a:cubicBezTo>
                  <a:cubicBezTo>
                    <a:pt x="49597" y="14254"/>
                    <a:pt x="48016" y="11911"/>
                    <a:pt x="46436" y="9785"/>
                  </a:cubicBezTo>
                  <a:cubicBezTo>
                    <a:pt x="46054" y="9240"/>
                    <a:pt x="45836" y="8640"/>
                    <a:pt x="45400" y="8095"/>
                  </a:cubicBezTo>
                  <a:cubicBezTo>
                    <a:pt x="45073" y="7714"/>
                    <a:pt x="44692" y="7278"/>
                    <a:pt x="44310" y="6896"/>
                  </a:cubicBezTo>
                  <a:cubicBezTo>
                    <a:pt x="43384" y="5861"/>
                    <a:pt x="42130" y="5370"/>
                    <a:pt x="40986" y="4716"/>
                  </a:cubicBezTo>
                  <a:cubicBezTo>
                    <a:pt x="38860" y="3408"/>
                    <a:pt x="36626" y="2100"/>
                    <a:pt x="34228" y="1337"/>
                  </a:cubicBezTo>
                  <a:cubicBezTo>
                    <a:pt x="31386" y="463"/>
                    <a:pt x="28275" y="0"/>
                    <a:pt x="251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6"/>
            <p:cNvSpPr/>
            <p:nvPr/>
          </p:nvSpPr>
          <p:spPr>
            <a:xfrm>
              <a:off x="2964525" y="4405975"/>
              <a:ext cx="1072350" cy="506900"/>
            </a:xfrm>
            <a:custGeom>
              <a:avLst/>
              <a:gdLst/>
              <a:ahLst/>
              <a:cxnLst/>
              <a:rect l="l" t="t" r="r" b="b"/>
              <a:pathLst>
                <a:path w="42894" h="20276" extrusionOk="0">
                  <a:moveTo>
                    <a:pt x="23709" y="1"/>
                  </a:moveTo>
                  <a:cubicBezTo>
                    <a:pt x="22510" y="1"/>
                    <a:pt x="21256" y="219"/>
                    <a:pt x="20112" y="382"/>
                  </a:cubicBezTo>
                  <a:cubicBezTo>
                    <a:pt x="18913" y="655"/>
                    <a:pt x="17659" y="1091"/>
                    <a:pt x="16460" y="1472"/>
                  </a:cubicBezTo>
                  <a:cubicBezTo>
                    <a:pt x="15152" y="1908"/>
                    <a:pt x="13735" y="2181"/>
                    <a:pt x="12427" y="2671"/>
                  </a:cubicBezTo>
                  <a:cubicBezTo>
                    <a:pt x="10138" y="3489"/>
                    <a:pt x="8176" y="4960"/>
                    <a:pt x="6650" y="6759"/>
                  </a:cubicBezTo>
                  <a:cubicBezTo>
                    <a:pt x="4852" y="8721"/>
                    <a:pt x="3435" y="10956"/>
                    <a:pt x="2127" y="13190"/>
                  </a:cubicBezTo>
                  <a:cubicBezTo>
                    <a:pt x="1418" y="14389"/>
                    <a:pt x="819" y="15588"/>
                    <a:pt x="382" y="16842"/>
                  </a:cubicBezTo>
                  <a:cubicBezTo>
                    <a:pt x="219" y="17114"/>
                    <a:pt x="164" y="17387"/>
                    <a:pt x="1" y="17659"/>
                  </a:cubicBezTo>
                  <a:cubicBezTo>
                    <a:pt x="764" y="17932"/>
                    <a:pt x="1418" y="18095"/>
                    <a:pt x="2181" y="18313"/>
                  </a:cubicBezTo>
                  <a:cubicBezTo>
                    <a:pt x="3489" y="16024"/>
                    <a:pt x="4688" y="13572"/>
                    <a:pt x="6323" y="11446"/>
                  </a:cubicBezTo>
                  <a:cubicBezTo>
                    <a:pt x="7631" y="9757"/>
                    <a:pt x="8503" y="7740"/>
                    <a:pt x="10247" y="6323"/>
                  </a:cubicBezTo>
                  <a:cubicBezTo>
                    <a:pt x="11991" y="4906"/>
                    <a:pt x="14171" y="4415"/>
                    <a:pt x="16297" y="3816"/>
                  </a:cubicBezTo>
                  <a:cubicBezTo>
                    <a:pt x="18422" y="3216"/>
                    <a:pt x="20439" y="2562"/>
                    <a:pt x="22619" y="2399"/>
                  </a:cubicBezTo>
                  <a:cubicBezTo>
                    <a:pt x="22957" y="2370"/>
                    <a:pt x="23290" y="2356"/>
                    <a:pt x="23618" y="2356"/>
                  </a:cubicBezTo>
                  <a:cubicBezTo>
                    <a:pt x="25146" y="2356"/>
                    <a:pt x="26589" y="2649"/>
                    <a:pt x="28069" y="3053"/>
                  </a:cubicBezTo>
                  <a:cubicBezTo>
                    <a:pt x="29105" y="3325"/>
                    <a:pt x="30140" y="3271"/>
                    <a:pt x="31067" y="3761"/>
                  </a:cubicBezTo>
                  <a:cubicBezTo>
                    <a:pt x="31884" y="4143"/>
                    <a:pt x="32811" y="4361"/>
                    <a:pt x="33410" y="4960"/>
                  </a:cubicBezTo>
                  <a:cubicBezTo>
                    <a:pt x="35154" y="6541"/>
                    <a:pt x="36626" y="8449"/>
                    <a:pt x="37770" y="10465"/>
                  </a:cubicBezTo>
                  <a:cubicBezTo>
                    <a:pt x="38969" y="12754"/>
                    <a:pt x="39514" y="14934"/>
                    <a:pt x="40005" y="17387"/>
                  </a:cubicBezTo>
                  <a:cubicBezTo>
                    <a:pt x="40223" y="18313"/>
                    <a:pt x="40277" y="19294"/>
                    <a:pt x="40332" y="20275"/>
                  </a:cubicBezTo>
                  <a:cubicBezTo>
                    <a:pt x="41258" y="20166"/>
                    <a:pt x="42076" y="19948"/>
                    <a:pt x="42893" y="19730"/>
                  </a:cubicBezTo>
                  <a:cubicBezTo>
                    <a:pt x="42621" y="17714"/>
                    <a:pt x="42348" y="15643"/>
                    <a:pt x="41803" y="13572"/>
                  </a:cubicBezTo>
                  <a:cubicBezTo>
                    <a:pt x="41149" y="11228"/>
                    <a:pt x="39787" y="8830"/>
                    <a:pt x="38315" y="6868"/>
                  </a:cubicBezTo>
                  <a:cubicBezTo>
                    <a:pt x="36953" y="5124"/>
                    <a:pt x="35318" y="2998"/>
                    <a:pt x="33138" y="2235"/>
                  </a:cubicBezTo>
                  <a:cubicBezTo>
                    <a:pt x="32102" y="1854"/>
                    <a:pt x="31230" y="1363"/>
                    <a:pt x="30140" y="1200"/>
                  </a:cubicBezTo>
                  <a:cubicBezTo>
                    <a:pt x="29541" y="1145"/>
                    <a:pt x="28887" y="1091"/>
                    <a:pt x="28287" y="818"/>
                  </a:cubicBezTo>
                  <a:cubicBezTo>
                    <a:pt x="27742" y="600"/>
                    <a:pt x="27252" y="382"/>
                    <a:pt x="26652" y="328"/>
                  </a:cubicBezTo>
                  <a:cubicBezTo>
                    <a:pt x="25726" y="273"/>
                    <a:pt x="24745" y="1"/>
                    <a:pt x="23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6"/>
            <p:cNvSpPr/>
            <p:nvPr/>
          </p:nvSpPr>
          <p:spPr>
            <a:xfrm>
              <a:off x="3072175" y="4541325"/>
              <a:ext cx="848875" cy="394700"/>
            </a:xfrm>
            <a:custGeom>
              <a:avLst/>
              <a:gdLst/>
              <a:ahLst/>
              <a:cxnLst/>
              <a:rect l="l" t="t" r="r" b="b"/>
              <a:pathLst>
                <a:path w="33955" h="15788" extrusionOk="0">
                  <a:moveTo>
                    <a:pt x="19740" y="1"/>
                  </a:moveTo>
                  <a:cubicBezTo>
                    <a:pt x="19431" y="1"/>
                    <a:pt x="19119" y="13"/>
                    <a:pt x="18804" y="37"/>
                  </a:cubicBezTo>
                  <a:cubicBezTo>
                    <a:pt x="14498" y="364"/>
                    <a:pt x="10519" y="2163"/>
                    <a:pt x="7140" y="4779"/>
                  </a:cubicBezTo>
                  <a:cubicBezTo>
                    <a:pt x="5233" y="6305"/>
                    <a:pt x="3707" y="8267"/>
                    <a:pt x="2181" y="10174"/>
                  </a:cubicBezTo>
                  <a:cubicBezTo>
                    <a:pt x="1309" y="11264"/>
                    <a:pt x="600" y="12409"/>
                    <a:pt x="1" y="13608"/>
                  </a:cubicBezTo>
                  <a:cubicBezTo>
                    <a:pt x="437" y="13717"/>
                    <a:pt x="818" y="13771"/>
                    <a:pt x="1254" y="13935"/>
                  </a:cubicBezTo>
                  <a:cubicBezTo>
                    <a:pt x="3162" y="11428"/>
                    <a:pt x="5233" y="9030"/>
                    <a:pt x="7631" y="6904"/>
                  </a:cubicBezTo>
                  <a:cubicBezTo>
                    <a:pt x="9157" y="5596"/>
                    <a:pt x="10955" y="4615"/>
                    <a:pt x="12699" y="3634"/>
                  </a:cubicBezTo>
                  <a:cubicBezTo>
                    <a:pt x="14225" y="2817"/>
                    <a:pt x="16569" y="2490"/>
                    <a:pt x="18313" y="2217"/>
                  </a:cubicBezTo>
                  <a:cubicBezTo>
                    <a:pt x="18745" y="2163"/>
                    <a:pt x="19169" y="2137"/>
                    <a:pt x="19586" y="2137"/>
                  </a:cubicBezTo>
                  <a:cubicBezTo>
                    <a:pt x="22956" y="2137"/>
                    <a:pt x="25814" y="3855"/>
                    <a:pt x="27851" y="6523"/>
                  </a:cubicBezTo>
                  <a:cubicBezTo>
                    <a:pt x="29159" y="8212"/>
                    <a:pt x="30140" y="10174"/>
                    <a:pt x="30685" y="12300"/>
                  </a:cubicBezTo>
                  <a:cubicBezTo>
                    <a:pt x="31012" y="13444"/>
                    <a:pt x="31121" y="14589"/>
                    <a:pt x="31339" y="15788"/>
                  </a:cubicBezTo>
                  <a:cubicBezTo>
                    <a:pt x="32211" y="15624"/>
                    <a:pt x="33028" y="15570"/>
                    <a:pt x="33955" y="15352"/>
                  </a:cubicBezTo>
                  <a:cubicBezTo>
                    <a:pt x="33573" y="13771"/>
                    <a:pt x="33301" y="12136"/>
                    <a:pt x="32701" y="10610"/>
                  </a:cubicBezTo>
                  <a:cubicBezTo>
                    <a:pt x="31829" y="8485"/>
                    <a:pt x="30739" y="6632"/>
                    <a:pt x="29322" y="4888"/>
                  </a:cubicBezTo>
                  <a:cubicBezTo>
                    <a:pt x="26900" y="1860"/>
                    <a:pt x="23591" y="1"/>
                    <a:pt x="19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6"/>
            <p:cNvSpPr/>
            <p:nvPr/>
          </p:nvSpPr>
          <p:spPr>
            <a:xfrm>
              <a:off x="3173000" y="4672150"/>
              <a:ext cx="647225" cy="273425"/>
            </a:xfrm>
            <a:custGeom>
              <a:avLst/>
              <a:gdLst/>
              <a:ahLst/>
              <a:cxnLst/>
              <a:rect l="l" t="t" r="r" b="b"/>
              <a:pathLst>
                <a:path w="25889" h="10937" extrusionOk="0">
                  <a:moveTo>
                    <a:pt x="13455" y="0"/>
                  </a:moveTo>
                  <a:cubicBezTo>
                    <a:pt x="12321" y="0"/>
                    <a:pt x="11148" y="324"/>
                    <a:pt x="10138" y="745"/>
                  </a:cubicBezTo>
                  <a:cubicBezTo>
                    <a:pt x="8557" y="1344"/>
                    <a:pt x="7522" y="2380"/>
                    <a:pt x="6105" y="3197"/>
                  </a:cubicBezTo>
                  <a:cubicBezTo>
                    <a:pt x="3543" y="4669"/>
                    <a:pt x="1418" y="6794"/>
                    <a:pt x="1" y="9356"/>
                  </a:cubicBezTo>
                  <a:cubicBezTo>
                    <a:pt x="437" y="9465"/>
                    <a:pt x="873" y="9574"/>
                    <a:pt x="1363" y="9628"/>
                  </a:cubicBezTo>
                  <a:cubicBezTo>
                    <a:pt x="2072" y="8756"/>
                    <a:pt x="2835" y="7939"/>
                    <a:pt x="3761" y="7176"/>
                  </a:cubicBezTo>
                  <a:cubicBezTo>
                    <a:pt x="4633" y="6358"/>
                    <a:pt x="5778" y="5432"/>
                    <a:pt x="6813" y="4887"/>
                  </a:cubicBezTo>
                  <a:cubicBezTo>
                    <a:pt x="7958" y="4233"/>
                    <a:pt x="8884" y="3252"/>
                    <a:pt x="10138" y="2707"/>
                  </a:cubicBezTo>
                  <a:cubicBezTo>
                    <a:pt x="11098" y="2244"/>
                    <a:pt x="12105" y="1967"/>
                    <a:pt x="13144" y="1967"/>
                  </a:cubicBezTo>
                  <a:cubicBezTo>
                    <a:pt x="13696" y="1967"/>
                    <a:pt x="14257" y="2046"/>
                    <a:pt x="14825" y="2216"/>
                  </a:cubicBezTo>
                  <a:cubicBezTo>
                    <a:pt x="16133" y="2543"/>
                    <a:pt x="17496" y="2925"/>
                    <a:pt x="18586" y="3633"/>
                  </a:cubicBezTo>
                  <a:cubicBezTo>
                    <a:pt x="19894" y="4451"/>
                    <a:pt x="20493" y="5486"/>
                    <a:pt x="21256" y="6794"/>
                  </a:cubicBezTo>
                  <a:cubicBezTo>
                    <a:pt x="22019" y="8157"/>
                    <a:pt x="22891" y="9465"/>
                    <a:pt x="23382" y="10936"/>
                  </a:cubicBezTo>
                  <a:cubicBezTo>
                    <a:pt x="24254" y="10882"/>
                    <a:pt x="25071" y="10827"/>
                    <a:pt x="25889" y="10664"/>
                  </a:cubicBezTo>
                  <a:cubicBezTo>
                    <a:pt x="25671" y="10119"/>
                    <a:pt x="25453" y="9519"/>
                    <a:pt x="25180" y="8974"/>
                  </a:cubicBezTo>
                  <a:cubicBezTo>
                    <a:pt x="24472" y="7339"/>
                    <a:pt x="23436" y="5704"/>
                    <a:pt x="22346" y="4178"/>
                  </a:cubicBezTo>
                  <a:cubicBezTo>
                    <a:pt x="20657" y="1726"/>
                    <a:pt x="17223" y="581"/>
                    <a:pt x="14444" y="91"/>
                  </a:cubicBezTo>
                  <a:cubicBezTo>
                    <a:pt x="14121" y="29"/>
                    <a:pt x="13789" y="0"/>
                    <a:pt x="134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6"/>
            <p:cNvSpPr/>
            <p:nvPr/>
          </p:nvSpPr>
          <p:spPr>
            <a:xfrm>
              <a:off x="3303800" y="4814450"/>
              <a:ext cx="399250" cy="135200"/>
            </a:xfrm>
            <a:custGeom>
              <a:avLst/>
              <a:gdLst/>
              <a:ahLst/>
              <a:cxnLst/>
              <a:rect l="l" t="t" r="r" b="b"/>
              <a:pathLst>
                <a:path w="15970" h="5408" extrusionOk="0">
                  <a:moveTo>
                    <a:pt x="6886" y="0"/>
                  </a:moveTo>
                  <a:cubicBezTo>
                    <a:pt x="5846" y="0"/>
                    <a:pt x="4822" y="245"/>
                    <a:pt x="3761" y="775"/>
                  </a:cubicBezTo>
                  <a:cubicBezTo>
                    <a:pt x="2726" y="1320"/>
                    <a:pt x="1854" y="1974"/>
                    <a:pt x="1091" y="2846"/>
                  </a:cubicBezTo>
                  <a:cubicBezTo>
                    <a:pt x="709" y="3391"/>
                    <a:pt x="328" y="3936"/>
                    <a:pt x="1" y="4590"/>
                  </a:cubicBezTo>
                  <a:cubicBezTo>
                    <a:pt x="328" y="4645"/>
                    <a:pt x="709" y="4645"/>
                    <a:pt x="1036" y="4699"/>
                  </a:cubicBezTo>
                  <a:cubicBezTo>
                    <a:pt x="1636" y="3936"/>
                    <a:pt x="2399" y="3391"/>
                    <a:pt x="3216" y="2846"/>
                  </a:cubicBezTo>
                  <a:cubicBezTo>
                    <a:pt x="4306" y="2120"/>
                    <a:pt x="5445" y="1684"/>
                    <a:pt x="6648" y="1684"/>
                  </a:cubicBezTo>
                  <a:cubicBezTo>
                    <a:pt x="7249" y="1684"/>
                    <a:pt x="7867" y="1793"/>
                    <a:pt x="8503" y="2029"/>
                  </a:cubicBezTo>
                  <a:cubicBezTo>
                    <a:pt x="10084" y="2683"/>
                    <a:pt x="11119" y="3119"/>
                    <a:pt x="12209" y="4481"/>
                  </a:cubicBezTo>
                  <a:cubicBezTo>
                    <a:pt x="12482" y="4754"/>
                    <a:pt x="12700" y="5135"/>
                    <a:pt x="12863" y="5408"/>
                  </a:cubicBezTo>
                  <a:cubicBezTo>
                    <a:pt x="13899" y="5408"/>
                    <a:pt x="14934" y="5299"/>
                    <a:pt x="15970" y="5244"/>
                  </a:cubicBezTo>
                  <a:cubicBezTo>
                    <a:pt x="15425" y="4427"/>
                    <a:pt x="14716" y="3664"/>
                    <a:pt x="14062" y="3010"/>
                  </a:cubicBezTo>
                  <a:cubicBezTo>
                    <a:pt x="12591" y="1593"/>
                    <a:pt x="11228" y="1102"/>
                    <a:pt x="9266" y="394"/>
                  </a:cubicBezTo>
                  <a:cubicBezTo>
                    <a:pt x="8450" y="137"/>
                    <a:pt x="7664" y="0"/>
                    <a:pt x="68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 name="Google Shape;700;p26"/>
          <p:cNvGrpSpPr/>
          <p:nvPr/>
        </p:nvGrpSpPr>
        <p:grpSpPr>
          <a:xfrm>
            <a:off x="4466015" y="4745598"/>
            <a:ext cx="1041399" cy="644662"/>
            <a:chOff x="4313450" y="4574950"/>
            <a:chExt cx="829800" cy="513675"/>
          </a:xfrm>
        </p:grpSpPr>
        <p:sp>
          <p:nvSpPr>
            <p:cNvPr id="701" name="Google Shape;701;p26"/>
            <p:cNvSpPr/>
            <p:nvPr/>
          </p:nvSpPr>
          <p:spPr>
            <a:xfrm>
              <a:off x="4421075" y="4584475"/>
              <a:ext cx="136275" cy="104950"/>
            </a:xfrm>
            <a:custGeom>
              <a:avLst/>
              <a:gdLst/>
              <a:ahLst/>
              <a:cxnLst/>
              <a:rect l="l" t="t" r="r" b="b"/>
              <a:pathLst>
                <a:path w="5451" h="4198" extrusionOk="0">
                  <a:moveTo>
                    <a:pt x="2726" y="1"/>
                  </a:moveTo>
                  <a:cubicBezTo>
                    <a:pt x="1" y="1"/>
                    <a:pt x="1" y="4197"/>
                    <a:pt x="2726" y="4197"/>
                  </a:cubicBezTo>
                  <a:cubicBezTo>
                    <a:pt x="2743" y="4197"/>
                    <a:pt x="2760" y="4198"/>
                    <a:pt x="2778" y="4198"/>
                  </a:cubicBezTo>
                  <a:cubicBezTo>
                    <a:pt x="5451" y="4198"/>
                    <a:pt x="5434" y="1"/>
                    <a:pt x="27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6"/>
            <p:cNvSpPr/>
            <p:nvPr/>
          </p:nvSpPr>
          <p:spPr>
            <a:xfrm>
              <a:off x="4460600" y="4693475"/>
              <a:ext cx="152625" cy="119925"/>
            </a:xfrm>
            <a:custGeom>
              <a:avLst/>
              <a:gdLst/>
              <a:ahLst/>
              <a:cxnLst/>
              <a:rect l="l" t="t" r="r" b="b"/>
              <a:pathLst>
                <a:path w="6105" h="4797" extrusionOk="0">
                  <a:moveTo>
                    <a:pt x="3052" y="1"/>
                  </a:moveTo>
                  <a:cubicBezTo>
                    <a:pt x="0" y="1"/>
                    <a:pt x="0" y="4797"/>
                    <a:pt x="3052" y="4797"/>
                  </a:cubicBezTo>
                  <a:cubicBezTo>
                    <a:pt x="6104" y="4797"/>
                    <a:pt x="6104" y="1"/>
                    <a:pt x="30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6"/>
            <p:cNvSpPr/>
            <p:nvPr/>
          </p:nvSpPr>
          <p:spPr>
            <a:xfrm>
              <a:off x="4607750" y="4792950"/>
              <a:ext cx="126750" cy="125375"/>
            </a:xfrm>
            <a:custGeom>
              <a:avLst/>
              <a:gdLst/>
              <a:ahLst/>
              <a:cxnLst/>
              <a:rect l="l" t="t" r="r" b="b"/>
              <a:pathLst>
                <a:path w="5070" h="5015" extrusionOk="0">
                  <a:moveTo>
                    <a:pt x="2562" y="0"/>
                  </a:moveTo>
                  <a:cubicBezTo>
                    <a:pt x="1908" y="0"/>
                    <a:pt x="1254" y="273"/>
                    <a:pt x="764" y="709"/>
                  </a:cubicBezTo>
                  <a:cubicBezTo>
                    <a:pt x="382" y="1145"/>
                    <a:pt x="0" y="1908"/>
                    <a:pt x="0" y="2507"/>
                  </a:cubicBezTo>
                  <a:cubicBezTo>
                    <a:pt x="0" y="3107"/>
                    <a:pt x="218" y="3815"/>
                    <a:pt x="764" y="4251"/>
                  </a:cubicBezTo>
                  <a:cubicBezTo>
                    <a:pt x="1254" y="4742"/>
                    <a:pt x="1854" y="5014"/>
                    <a:pt x="2562" y="5014"/>
                  </a:cubicBezTo>
                  <a:cubicBezTo>
                    <a:pt x="3162" y="5014"/>
                    <a:pt x="3816" y="4742"/>
                    <a:pt x="4306" y="4251"/>
                  </a:cubicBezTo>
                  <a:cubicBezTo>
                    <a:pt x="4742" y="3870"/>
                    <a:pt x="5069" y="3107"/>
                    <a:pt x="5069" y="2507"/>
                  </a:cubicBezTo>
                  <a:cubicBezTo>
                    <a:pt x="5069" y="1799"/>
                    <a:pt x="4851" y="1199"/>
                    <a:pt x="4306" y="709"/>
                  </a:cubicBezTo>
                  <a:cubicBezTo>
                    <a:pt x="3870" y="273"/>
                    <a:pt x="3216" y="0"/>
                    <a:pt x="25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6"/>
            <p:cNvSpPr/>
            <p:nvPr/>
          </p:nvSpPr>
          <p:spPr>
            <a:xfrm>
              <a:off x="4694950" y="4629450"/>
              <a:ext cx="129475" cy="105275"/>
            </a:xfrm>
            <a:custGeom>
              <a:avLst/>
              <a:gdLst/>
              <a:ahLst/>
              <a:cxnLst/>
              <a:rect l="l" t="t" r="r" b="b"/>
              <a:pathLst>
                <a:path w="5179" h="4211" extrusionOk="0">
                  <a:moveTo>
                    <a:pt x="2617" y="0"/>
                  </a:moveTo>
                  <a:cubicBezTo>
                    <a:pt x="1091" y="0"/>
                    <a:pt x="1" y="1744"/>
                    <a:pt x="818" y="3107"/>
                  </a:cubicBezTo>
                  <a:cubicBezTo>
                    <a:pt x="818" y="3161"/>
                    <a:pt x="927" y="3161"/>
                    <a:pt x="927" y="3270"/>
                  </a:cubicBezTo>
                  <a:cubicBezTo>
                    <a:pt x="1281" y="3897"/>
                    <a:pt x="1935" y="4210"/>
                    <a:pt x="2596" y="4210"/>
                  </a:cubicBezTo>
                  <a:cubicBezTo>
                    <a:pt x="3257" y="4210"/>
                    <a:pt x="3925" y="3897"/>
                    <a:pt x="4306" y="3270"/>
                  </a:cubicBezTo>
                  <a:cubicBezTo>
                    <a:pt x="4306" y="3161"/>
                    <a:pt x="4361" y="3161"/>
                    <a:pt x="4361" y="3107"/>
                  </a:cubicBezTo>
                  <a:cubicBezTo>
                    <a:pt x="5178" y="1744"/>
                    <a:pt x="4197" y="0"/>
                    <a:pt x="26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6"/>
            <p:cNvSpPr/>
            <p:nvPr/>
          </p:nvSpPr>
          <p:spPr>
            <a:xfrm>
              <a:off x="4953825" y="4574950"/>
              <a:ext cx="143100" cy="111750"/>
            </a:xfrm>
            <a:custGeom>
              <a:avLst/>
              <a:gdLst/>
              <a:ahLst/>
              <a:cxnLst/>
              <a:rect l="l" t="t" r="r" b="b"/>
              <a:pathLst>
                <a:path w="5724" h="4470" extrusionOk="0">
                  <a:moveTo>
                    <a:pt x="2889" y="0"/>
                  </a:moveTo>
                  <a:cubicBezTo>
                    <a:pt x="1" y="0"/>
                    <a:pt x="1" y="4469"/>
                    <a:pt x="2889" y="4469"/>
                  </a:cubicBezTo>
                  <a:cubicBezTo>
                    <a:pt x="5723" y="4469"/>
                    <a:pt x="5723" y="0"/>
                    <a:pt x="2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6"/>
            <p:cNvSpPr/>
            <p:nvPr/>
          </p:nvSpPr>
          <p:spPr>
            <a:xfrm>
              <a:off x="4874800" y="4679850"/>
              <a:ext cx="98125" cy="76400"/>
            </a:xfrm>
            <a:custGeom>
              <a:avLst/>
              <a:gdLst/>
              <a:ahLst/>
              <a:cxnLst/>
              <a:rect l="l" t="t" r="r" b="b"/>
              <a:pathLst>
                <a:path w="3925" h="3056" extrusionOk="0">
                  <a:moveTo>
                    <a:pt x="1963" y="1"/>
                  </a:moveTo>
                  <a:cubicBezTo>
                    <a:pt x="1" y="1"/>
                    <a:pt x="1" y="3053"/>
                    <a:pt x="1963" y="3053"/>
                  </a:cubicBezTo>
                  <a:cubicBezTo>
                    <a:pt x="1996" y="3055"/>
                    <a:pt x="2029" y="3055"/>
                    <a:pt x="2061" y="3055"/>
                  </a:cubicBezTo>
                  <a:cubicBezTo>
                    <a:pt x="3924" y="3055"/>
                    <a:pt x="3892" y="1"/>
                    <a:pt x="19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6"/>
            <p:cNvSpPr/>
            <p:nvPr/>
          </p:nvSpPr>
          <p:spPr>
            <a:xfrm>
              <a:off x="4842100" y="4835175"/>
              <a:ext cx="69525" cy="54525"/>
            </a:xfrm>
            <a:custGeom>
              <a:avLst/>
              <a:gdLst/>
              <a:ahLst/>
              <a:cxnLst/>
              <a:rect l="l" t="t" r="r" b="b"/>
              <a:pathLst>
                <a:path w="2781" h="2181" extrusionOk="0">
                  <a:moveTo>
                    <a:pt x="1363" y="1"/>
                  </a:moveTo>
                  <a:cubicBezTo>
                    <a:pt x="1" y="1"/>
                    <a:pt x="1" y="2181"/>
                    <a:pt x="1363" y="2181"/>
                  </a:cubicBezTo>
                  <a:cubicBezTo>
                    <a:pt x="2780" y="2181"/>
                    <a:pt x="2780" y="1"/>
                    <a:pt x="1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6"/>
            <p:cNvSpPr/>
            <p:nvPr/>
          </p:nvSpPr>
          <p:spPr>
            <a:xfrm>
              <a:off x="4748100" y="4897850"/>
              <a:ext cx="80400" cy="62700"/>
            </a:xfrm>
            <a:custGeom>
              <a:avLst/>
              <a:gdLst/>
              <a:ahLst/>
              <a:cxnLst/>
              <a:rect l="l" t="t" r="r" b="b"/>
              <a:pathLst>
                <a:path w="3216" h="2508" extrusionOk="0">
                  <a:moveTo>
                    <a:pt x="1635" y="1"/>
                  </a:moveTo>
                  <a:cubicBezTo>
                    <a:pt x="0" y="1"/>
                    <a:pt x="0" y="2508"/>
                    <a:pt x="1635" y="2508"/>
                  </a:cubicBezTo>
                  <a:cubicBezTo>
                    <a:pt x="3216" y="2508"/>
                    <a:pt x="3216" y="1"/>
                    <a:pt x="16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6"/>
            <p:cNvSpPr/>
            <p:nvPr/>
          </p:nvSpPr>
          <p:spPr>
            <a:xfrm>
              <a:off x="4618650" y="4987775"/>
              <a:ext cx="95400" cy="74975"/>
            </a:xfrm>
            <a:custGeom>
              <a:avLst/>
              <a:gdLst/>
              <a:ahLst/>
              <a:cxnLst/>
              <a:rect l="l" t="t" r="r" b="b"/>
              <a:pathLst>
                <a:path w="3816" h="2999" extrusionOk="0">
                  <a:moveTo>
                    <a:pt x="1908" y="1"/>
                  </a:moveTo>
                  <a:cubicBezTo>
                    <a:pt x="0" y="1"/>
                    <a:pt x="0" y="2998"/>
                    <a:pt x="1908" y="2998"/>
                  </a:cubicBezTo>
                  <a:cubicBezTo>
                    <a:pt x="3816" y="2944"/>
                    <a:pt x="3816" y="1"/>
                    <a:pt x="19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6"/>
            <p:cNvSpPr/>
            <p:nvPr/>
          </p:nvSpPr>
          <p:spPr>
            <a:xfrm>
              <a:off x="4460600" y="4884225"/>
              <a:ext cx="98125" cy="75000"/>
            </a:xfrm>
            <a:custGeom>
              <a:avLst/>
              <a:gdLst/>
              <a:ahLst/>
              <a:cxnLst/>
              <a:rect l="l" t="t" r="r" b="b"/>
              <a:pathLst>
                <a:path w="3925" h="3000" extrusionOk="0">
                  <a:moveTo>
                    <a:pt x="1962" y="1"/>
                  </a:moveTo>
                  <a:cubicBezTo>
                    <a:pt x="0" y="1"/>
                    <a:pt x="0" y="2998"/>
                    <a:pt x="1962" y="2998"/>
                  </a:cubicBezTo>
                  <a:cubicBezTo>
                    <a:pt x="1980" y="2999"/>
                    <a:pt x="1997" y="2999"/>
                    <a:pt x="2014" y="2999"/>
                  </a:cubicBezTo>
                  <a:cubicBezTo>
                    <a:pt x="3924" y="2999"/>
                    <a:pt x="3907" y="1"/>
                    <a:pt x="19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6"/>
            <p:cNvSpPr/>
            <p:nvPr/>
          </p:nvSpPr>
          <p:spPr>
            <a:xfrm>
              <a:off x="4357050" y="4799750"/>
              <a:ext cx="74950" cy="57250"/>
            </a:xfrm>
            <a:custGeom>
              <a:avLst/>
              <a:gdLst/>
              <a:ahLst/>
              <a:cxnLst/>
              <a:rect l="l" t="t" r="r" b="b"/>
              <a:pathLst>
                <a:path w="2998" h="2290" extrusionOk="0">
                  <a:moveTo>
                    <a:pt x="1472" y="1"/>
                  </a:moveTo>
                  <a:cubicBezTo>
                    <a:pt x="0" y="1"/>
                    <a:pt x="0" y="2290"/>
                    <a:pt x="1472" y="2290"/>
                  </a:cubicBezTo>
                  <a:cubicBezTo>
                    <a:pt x="2998" y="2290"/>
                    <a:pt x="2998" y="1"/>
                    <a:pt x="14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6"/>
            <p:cNvSpPr/>
            <p:nvPr/>
          </p:nvSpPr>
          <p:spPr>
            <a:xfrm>
              <a:off x="4313450" y="4613100"/>
              <a:ext cx="80400" cy="64050"/>
            </a:xfrm>
            <a:custGeom>
              <a:avLst/>
              <a:gdLst/>
              <a:ahLst/>
              <a:cxnLst/>
              <a:rect l="l" t="t" r="r" b="b"/>
              <a:pathLst>
                <a:path w="3216" h="2562" extrusionOk="0">
                  <a:moveTo>
                    <a:pt x="1635" y="0"/>
                  </a:moveTo>
                  <a:cubicBezTo>
                    <a:pt x="0" y="0"/>
                    <a:pt x="0" y="2562"/>
                    <a:pt x="1635" y="2562"/>
                  </a:cubicBezTo>
                  <a:cubicBezTo>
                    <a:pt x="3216" y="2562"/>
                    <a:pt x="3216" y="0"/>
                    <a:pt x="16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6"/>
            <p:cNvSpPr/>
            <p:nvPr/>
          </p:nvSpPr>
          <p:spPr>
            <a:xfrm>
              <a:off x="5071000" y="4792950"/>
              <a:ext cx="72250" cy="55875"/>
            </a:xfrm>
            <a:custGeom>
              <a:avLst/>
              <a:gdLst/>
              <a:ahLst/>
              <a:cxnLst/>
              <a:rect l="l" t="t" r="r" b="b"/>
              <a:pathLst>
                <a:path w="2890" h="2235" extrusionOk="0">
                  <a:moveTo>
                    <a:pt x="1472" y="0"/>
                  </a:moveTo>
                  <a:cubicBezTo>
                    <a:pt x="1" y="0"/>
                    <a:pt x="1" y="2235"/>
                    <a:pt x="1472" y="2235"/>
                  </a:cubicBezTo>
                  <a:cubicBezTo>
                    <a:pt x="2889" y="2235"/>
                    <a:pt x="2889" y="0"/>
                    <a:pt x="14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6"/>
            <p:cNvSpPr/>
            <p:nvPr/>
          </p:nvSpPr>
          <p:spPr>
            <a:xfrm>
              <a:off x="4959275" y="4753650"/>
              <a:ext cx="95400" cy="94475"/>
            </a:xfrm>
            <a:custGeom>
              <a:avLst/>
              <a:gdLst/>
              <a:ahLst/>
              <a:cxnLst/>
              <a:rect l="l" t="t" r="r" b="b"/>
              <a:pathLst>
                <a:path w="3816" h="3779" extrusionOk="0">
                  <a:moveTo>
                    <a:pt x="1852" y="0"/>
                  </a:moveTo>
                  <a:cubicBezTo>
                    <a:pt x="1357" y="0"/>
                    <a:pt x="907" y="135"/>
                    <a:pt x="546" y="537"/>
                  </a:cubicBezTo>
                  <a:cubicBezTo>
                    <a:pt x="219" y="864"/>
                    <a:pt x="1" y="1354"/>
                    <a:pt x="1" y="1899"/>
                  </a:cubicBezTo>
                  <a:cubicBezTo>
                    <a:pt x="1" y="2335"/>
                    <a:pt x="219" y="2880"/>
                    <a:pt x="546" y="3262"/>
                  </a:cubicBezTo>
                  <a:cubicBezTo>
                    <a:pt x="920" y="3636"/>
                    <a:pt x="1320" y="3779"/>
                    <a:pt x="1763" y="3779"/>
                  </a:cubicBezTo>
                  <a:cubicBezTo>
                    <a:pt x="1965" y="3779"/>
                    <a:pt x="2177" y="3749"/>
                    <a:pt x="2399" y="3698"/>
                  </a:cubicBezTo>
                  <a:lnTo>
                    <a:pt x="2453" y="3698"/>
                  </a:lnTo>
                  <a:cubicBezTo>
                    <a:pt x="2889" y="3643"/>
                    <a:pt x="3216" y="3316"/>
                    <a:pt x="3434" y="3044"/>
                  </a:cubicBezTo>
                  <a:cubicBezTo>
                    <a:pt x="3652" y="2717"/>
                    <a:pt x="3816" y="2281"/>
                    <a:pt x="3816" y="1899"/>
                  </a:cubicBezTo>
                  <a:cubicBezTo>
                    <a:pt x="3816" y="1518"/>
                    <a:pt x="3761" y="1191"/>
                    <a:pt x="3543" y="918"/>
                  </a:cubicBezTo>
                  <a:cubicBezTo>
                    <a:pt x="3434" y="537"/>
                    <a:pt x="2835" y="101"/>
                    <a:pt x="2453" y="46"/>
                  </a:cubicBezTo>
                  <a:lnTo>
                    <a:pt x="2399" y="46"/>
                  </a:lnTo>
                  <a:cubicBezTo>
                    <a:pt x="2212" y="17"/>
                    <a:pt x="2029" y="0"/>
                    <a:pt x="18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6"/>
            <p:cNvSpPr/>
            <p:nvPr/>
          </p:nvSpPr>
          <p:spPr>
            <a:xfrm>
              <a:off x="4917050" y="4910125"/>
              <a:ext cx="68150" cy="68150"/>
            </a:xfrm>
            <a:custGeom>
              <a:avLst/>
              <a:gdLst/>
              <a:ahLst/>
              <a:cxnLst/>
              <a:rect l="l" t="t" r="r" b="b"/>
              <a:pathLst>
                <a:path w="2726" h="2726" extrusionOk="0">
                  <a:moveTo>
                    <a:pt x="1363" y="0"/>
                  </a:moveTo>
                  <a:cubicBezTo>
                    <a:pt x="654" y="0"/>
                    <a:pt x="0" y="600"/>
                    <a:pt x="0" y="1363"/>
                  </a:cubicBezTo>
                  <a:cubicBezTo>
                    <a:pt x="0" y="2126"/>
                    <a:pt x="600" y="2725"/>
                    <a:pt x="1363" y="2725"/>
                  </a:cubicBezTo>
                  <a:cubicBezTo>
                    <a:pt x="2017" y="2725"/>
                    <a:pt x="2725" y="2126"/>
                    <a:pt x="2725" y="1363"/>
                  </a:cubicBezTo>
                  <a:cubicBezTo>
                    <a:pt x="2725" y="600"/>
                    <a:pt x="2126" y="0"/>
                    <a:pt x="13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6"/>
            <p:cNvSpPr/>
            <p:nvPr/>
          </p:nvSpPr>
          <p:spPr>
            <a:xfrm>
              <a:off x="4806675" y="5010950"/>
              <a:ext cx="70875" cy="55875"/>
            </a:xfrm>
            <a:custGeom>
              <a:avLst/>
              <a:gdLst/>
              <a:ahLst/>
              <a:cxnLst/>
              <a:rect l="l" t="t" r="r" b="b"/>
              <a:pathLst>
                <a:path w="2835" h="2235" extrusionOk="0">
                  <a:moveTo>
                    <a:pt x="1418" y="0"/>
                  </a:moveTo>
                  <a:cubicBezTo>
                    <a:pt x="1" y="0"/>
                    <a:pt x="1" y="2235"/>
                    <a:pt x="1418" y="2235"/>
                  </a:cubicBezTo>
                  <a:cubicBezTo>
                    <a:pt x="2835" y="2235"/>
                    <a:pt x="2835" y="0"/>
                    <a:pt x="14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6"/>
            <p:cNvSpPr/>
            <p:nvPr/>
          </p:nvSpPr>
          <p:spPr>
            <a:xfrm>
              <a:off x="4707225" y="5015025"/>
              <a:ext cx="94025" cy="73600"/>
            </a:xfrm>
            <a:custGeom>
              <a:avLst/>
              <a:gdLst/>
              <a:ahLst/>
              <a:cxnLst/>
              <a:rect l="l" t="t" r="r" b="b"/>
              <a:pathLst>
                <a:path w="3761" h="2944" extrusionOk="0">
                  <a:moveTo>
                    <a:pt x="1908" y="1"/>
                  </a:moveTo>
                  <a:cubicBezTo>
                    <a:pt x="0" y="1"/>
                    <a:pt x="0" y="2944"/>
                    <a:pt x="1908" y="2944"/>
                  </a:cubicBezTo>
                  <a:cubicBezTo>
                    <a:pt x="3761" y="2944"/>
                    <a:pt x="3761" y="1"/>
                    <a:pt x="19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 name="Google Shape;718;p26"/>
          <p:cNvGrpSpPr/>
          <p:nvPr/>
        </p:nvGrpSpPr>
        <p:grpSpPr>
          <a:xfrm rot="10800000">
            <a:off x="7725475" y="-162625"/>
            <a:ext cx="1418525" cy="697625"/>
            <a:chOff x="1507900" y="767750"/>
            <a:chExt cx="1418525" cy="697625"/>
          </a:xfrm>
        </p:grpSpPr>
        <p:sp>
          <p:nvSpPr>
            <p:cNvPr id="719" name="Google Shape;719;p26"/>
            <p:cNvSpPr/>
            <p:nvPr/>
          </p:nvSpPr>
          <p:spPr>
            <a:xfrm>
              <a:off x="1509425" y="1070925"/>
              <a:ext cx="1132750" cy="279725"/>
            </a:xfrm>
            <a:custGeom>
              <a:avLst/>
              <a:gdLst/>
              <a:ahLst/>
              <a:cxnLst/>
              <a:rect l="l" t="t" r="r" b="b"/>
              <a:pathLst>
                <a:path w="45310" h="11189" extrusionOk="0">
                  <a:moveTo>
                    <a:pt x="45016" y="1"/>
                  </a:moveTo>
                  <a:cubicBezTo>
                    <a:pt x="45006" y="1"/>
                    <a:pt x="44996" y="1"/>
                    <a:pt x="44986" y="3"/>
                  </a:cubicBezTo>
                  <a:cubicBezTo>
                    <a:pt x="37873" y="1218"/>
                    <a:pt x="30791" y="2404"/>
                    <a:pt x="23709" y="3620"/>
                  </a:cubicBezTo>
                  <a:cubicBezTo>
                    <a:pt x="16626" y="4775"/>
                    <a:pt x="9514" y="6051"/>
                    <a:pt x="2462" y="7176"/>
                  </a:cubicBezTo>
                  <a:cubicBezTo>
                    <a:pt x="1641" y="7297"/>
                    <a:pt x="821" y="7449"/>
                    <a:pt x="30" y="7571"/>
                  </a:cubicBezTo>
                  <a:lnTo>
                    <a:pt x="30" y="7936"/>
                  </a:lnTo>
                  <a:cubicBezTo>
                    <a:pt x="365" y="7905"/>
                    <a:pt x="699" y="7845"/>
                    <a:pt x="1033" y="7784"/>
                  </a:cubicBezTo>
                  <a:cubicBezTo>
                    <a:pt x="4620" y="7267"/>
                    <a:pt x="8146" y="6598"/>
                    <a:pt x="11733" y="5990"/>
                  </a:cubicBezTo>
                  <a:cubicBezTo>
                    <a:pt x="18815" y="4775"/>
                    <a:pt x="25958" y="3620"/>
                    <a:pt x="33071" y="2404"/>
                  </a:cubicBezTo>
                  <a:cubicBezTo>
                    <a:pt x="35289" y="2009"/>
                    <a:pt x="37478" y="1644"/>
                    <a:pt x="39727" y="1279"/>
                  </a:cubicBezTo>
                  <a:lnTo>
                    <a:pt x="39727" y="1279"/>
                  </a:lnTo>
                  <a:cubicBezTo>
                    <a:pt x="33770" y="2738"/>
                    <a:pt x="27842" y="4136"/>
                    <a:pt x="21855" y="5595"/>
                  </a:cubicBezTo>
                  <a:cubicBezTo>
                    <a:pt x="14529" y="7267"/>
                    <a:pt x="7234" y="9000"/>
                    <a:pt x="0" y="10763"/>
                  </a:cubicBezTo>
                  <a:lnTo>
                    <a:pt x="0" y="11188"/>
                  </a:lnTo>
                  <a:cubicBezTo>
                    <a:pt x="2979" y="10459"/>
                    <a:pt x="6018" y="9729"/>
                    <a:pt x="9028" y="9000"/>
                  </a:cubicBezTo>
                  <a:cubicBezTo>
                    <a:pt x="16718" y="7176"/>
                    <a:pt x="24377" y="5322"/>
                    <a:pt x="32067" y="3498"/>
                  </a:cubicBezTo>
                  <a:cubicBezTo>
                    <a:pt x="36384" y="2465"/>
                    <a:pt x="40730" y="1401"/>
                    <a:pt x="45077" y="367"/>
                  </a:cubicBezTo>
                  <a:cubicBezTo>
                    <a:pt x="45309" y="309"/>
                    <a:pt x="45236" y="1"/>
                    <a:pt x="4501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6"/>
            <p:cNvSpPr/>
            <p:nvPr/>
          </p:nvSpPr>
          <p:spPr>
            <a:xfrm>
              <a:off x="1509425" y="922750"/>
              <a:ext cx="1238375" cy="316175"/>
            </a:xfrm>
            <a:custGeom>
              <a:avLst/>
              <a:gdLst/>
              <a:ahLst/>
              <a:cxnLst/>
              <a:rect l="l" t="t" r="r" b="b"/>
              <a:pathLst>
                <a:path w="49535" h="12647" extrusionOk="0">
                  <a:moveTo>
                    <a:pt x="49215" y="0"/>
                  </a:moveTo>
                  <a:cubicBezTo>
                    <a:pt x="49204" y="0"/>
                    <a:pt x="49192" y="1"/>
                    <a:pt x="49180" y="2"/>
                  </a:cubicBezTo>
                  <a:cubicBezTo>
                    <a:pt x="41733" y="1249"/>
                    <a:pt x="34286" y="2556"/>
                    <a:pt x="26839" y="3802"/>
                  </a:cubicBezTo>
                  <a:cubicBezTo>
                    <a:pt x="23101" y="4440"/>
                    <a:pt x="19362" y="5048"/>
                    <a:pt x="15593" y="5686"/>
                  </a:cubicBezTo>
                  <a:cubicBezTo>
                    <a:pt x="11915" y="6294"/>
                    <a:pt x="8237" y="6993"/>
                    <a:pt x="4559" y="7571"/>
                  </a:cubicBezTo>
                  <a:cubicBezTo>
                    <a:pt x="3040" y="7784"/>
                    <a:pt x="1520" y="7966"/>
                    <a:pt x="30" y="8118"/>
                  </a:cubicBezTo>
                  <a:lnTo>
                    <a:pt x="30" y="8483"/>
                  </a:lnTo>
                  <a:cubicBezTo>
                    <a:pt x="1003" y="8392"/>
                    <a:pt x="2006" y="8240"/>
                    <a:pt x="3040" y="8118"/>
                  </a:cubicBezTo>
                  <a:cubicBezTo>
                    <a:pt x="6748" y="7632"/>
                    <a:pt x="10487" y="6902"/>
                    <a:pt x="14195" y="6294"/>
                  </a:cubicBezTo>
                  <a:cubicBezTo>
                    <a:pt x="21672" y="5048"/>
                    <a:pt x="29210" y="3771"/>
                    <a:pt x="36688" y="2495"/>
                  </a:cubicBezTo>
                  <a:cubicBezTo>
                    <a:pt x="39910" y="1978"/>
                    <a:pt x="43101" y="1401"/>
                    <a:pt x="46353" y="884"/>
                  </a:cubicBezTo>
                  <a:lnTo>
                    <a:pt x="46353" y="884"/>
                  </a:lnTo>
                  <a:cubicBezTo>
                    <a:pt x="39758" y="2860"/>
                    <a:pt x="33131" y="4714"/>
                    <a:pt x="26475" y="6385"/>
                  </a:cubicBezTo>
                  <a:cubicBezTo>
                    <a:pt x="18785" y="8331"/>
                    <a:pt x="11125" y="10033"/>
                    <a:pt x="3435" y="11553"/>
                  </a:cubicBezTo>
                  <a:cubicBezTo>
                    <a:pt x="2310" y="11765"/>
                    <a:pt x="1125" y="12009"/>
                    <a:pt x="0" y="12252"/>
                  </a:cubicBezTo>
                  <a:lnTo>
                    <a:pt x="0" y="12647"/>
                  </a:lnTo>
                  <a:cubicBezTo>
                    <a:pt x="4590" y="11765"/>
                    <a:pt x="9149" y="10823"/>
                    <a:pt x="13739" y="9851"/>
                  </a:cubicBezTo>
                  <a:cubicBezTo>
                    <a:pt x="21429" y="8118"/>
                    <a:pt x="29028" y="6233"/>
                    <a:pt x="36566" y="4136"/>
                  </a:cubicBezTo>
                  <a:cubicBezTo>
                    <a:pt x="40821" y="2951"/>
                    <a:pt x="45077" y="1705"/>
                    <a:pt x="49302" y="367"/>
                  </a:cubicBezTo>
                  <a:cubicBezTo>
                    <a:pt x="49534" y="309"/>
                    <a:pt x="49461" y="0"/>
                    <a:pt x="4921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6"/>
            <p:cNvSpPr/>
            <p:nvPr/>
          </p:nvSpPr>
          <p:spPr>
            <a:xfrm>
              <a:off x="1507900" y="1219875"/>
              <a:ext cx="845525" cy="245500"/>
            </a:xfrm>
            <a:custGeom>
              <a:avLst/>
              <a:gdLst/>
              <a:ahLst/>
              <a:cxnLst/>
              <a:rect l="l" t="t" r="r" b="b"/>
              <a:pathLst>
                <a:path w="33821" h="9820" extrusionOk="0">
                  <a:moveTo>
                    <a:pt x="33527" y="0"/>
                  </a:moveTo>
                  <a:cubicBezTo>
                    <a:pt x="33517" y="0"/>
                    <a:pt x="33507" y="1"/>
                    <a:pt x="33496" y="2"/>
                  </a:cubicBezTo>
                  <a:cubicBezTo>
                    <a:pt x="27296" y="1066"/>
                    <a:pt x="21064" y="2130"/>
                    <a:pt x="14864" y="3194"/>
                  </a:cubicBezTo>
                  <a:cubicBezTo>
                    <a:pt x="9909" y="4045"/>
                    <a:pt x="4985" y="4926"/>
                    <a:pt x="31" y="5747"/>
                  </a:cubicBezTo>
                  <a:lnTo>
                    <a:pt x="31" y="6142"/>
                  </a:lnTo>
                  <a:cubicBezTo>
                    <a:pt x="1520" y="5868"/>
                    <a:pt x="3040" y="5595"/>
                    <a:pt x="4529" y="5382"/>
                  </a:cubicBezTo>
                  <a:lnTo>
                    <a:pt x="23101" y="2191"/>
                  </a:lnTo>
                  <a:cubicBezTo>
                    <a:pt x="25137" y="1826"/>
                    <a:pt x="27144" y="1491"/>
                    <a:pt x="29119" y="1157"/>
                  </a:cubicBezTo>
                  <a:lnTo>
                    <a:pt x="29119" y="1157"/>
                  </a:lnTo>
                  <a:cubicBezTo>
                    <a:pt x="24438" y="2373"/>
                    <a:pt x="19818" y="3619"/>
                    <a:pt x="15168" y="4957"/>
                  </a:cubicBezTo>
                  <a:cubicBezTo>
                    <a:pt x="10122" y="6385"/>
                    <a:pt x="5076" y="7874"/>
                    <a:pt x="0" y="9394"/>
                  </a:cubicBezTo>
                  <a:lnTo>
                    <a:pt x="0" y="9820"/>
                  </a:lnTo>
                  <a:cubicBezTo>
                    <a:pt x="1672" y="9333"/>
                    <a:pt x="3344" y="8786"/>
                    <a:pt x="5016" y="8300"/>
                  </a:cubicBezTo>
                  <a:cubicBezTo>
                    <a:pt x="11095" y="6476"/>
                    <a:pt x="17174" y="4774"/>
                    <a:pt x="23314" y="3102"/>
                  </a:cubicBezTo>
                  <a:cubicBezTo>
                    <a:pt x="26718" y="2191"/>
                    <a:pt x="30183" y="1279"/>
                    <a:pt x="33587" y="397"/>
                  </a:cubicBezTo>
                  <a:cubicBezTo>
                    <a:pt x="33820" y="310"/>
                    <a:pt x="33747" y="0"/>
                    <a:pt x="3352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6"/>
            <p:cNvSpPr/>
            <p:nvPr/>
          </p:nvSpPr>
          <p:spPr>
            <a:xfrm>
              <a:off x="1509425" y="767750"/>
              <a:ext cx="1417000" cy="328325"/>
            </a:xfrm>
            <a:custGeom>
              <a:avLst/>
              <a:gdLst/>
              <a:ahLst/>
              <a:cxnLst/>
              <a:rect l="l" t="t" r="r" b="b"/>
              <a:pathLst>
                <a:path w="56680" h="13133" extrusionOk="0">
                  <a:moveTo>
                    <a:pt x="56350" y="0"/>
                  </a:moveTo>
                  <a:cubicBezTo>
                    <a:pt x="56341" y="0"/>
                    <a:pt x="56332" y="1"/>
                    <a:pt x="56323" y="2"/>
                  </a:cubicBezTo>
                  <a:cubicBezTo>
                    <a:pt x="48056" y="1430"/>
                    <a:pt x="39758" y="2737"/>
                    <a:pt x="31490" y="3953"/>
                  </a:cubicBezTo>
                  <a:cubicBezTo>
                    <a:pt x="23192" y="5169"/>
                    <a:pt x="14924" y="6324"/>
                    <a:pt x="6596" y="7357"/>
                  </a:cubicBezTo>
                  <a:lnTo>
                    <a:pt x="0" y="8148"/>
                  </a:lnTo>
                  <a:lnTo>
                    <a:pt x="0" y="8452"/>
                  </a:lnTo>
                  <a:cubicBezTo>
                    <a:pt x="5866" y="7753"/>
                    <a:pt x="11763" y="7084"/>
                    <a:pt x="17630" y="6294"/>
                  </a:cubicBezTo>
                  <a:cubicBezTo>
                    <a:pt x="25928" y="5169"/>
                    <a:pt x="34226" y="4014"/>
                    <a:pt x="42493" y="2707"/>
                  </a:cubicBezTo>
                  <a:cubicBezTo>
                    <a:pt x="45229" y="2281"/>
                    <a:pt x="48025" y="1825"/>
                    <a:pt x="50761" y="1369"/>
                  </a:cubicBezTo>
                  <a:lnTo>
                    <a:pt x="50761" y="1369"/>
                  </a:lnTo>
                  <a:cubicBezTo>
                    <a:pt x="44256" y="2950"/>
                    <a:pt x="37721" y="4500"/>
                    <a:pt x="31186" y="5990"/>
                  </a:cubicBezTo>
                  <a:cubicBezTo>
                    <a:pt x="22827" y="7874"/>
                    <a:pt x="14468" y="9698"/>
                    <a:pt x="6079" y="11461"/>
                  </a:cubicBezTo>
                  <a:cubicBezTo>
                    <a:pt x="4043" y="11856"/>
                    <a:pt x="2006" y="12281"/>
                    <a:pt x="0" y="12707"/>
                  </a:cubicBezTo>
                  <a:lnTo>
                    <a:pt x="0" y="13133"/>
                  </a:lnTo>
                  <a:cubicBezTo>
                    <a:pt x="5775" y="11947"/>
                    <a:pt x="11490" y="10731"/>
                    <a:pt x="17234" y="9485"/>
                  </a:cubicBezTo>
                  <a:cubicBezTo>
                    <a:pt x="25593" y="7661"/>
                    <a:pt x="33952" y="5746"/>
                    <a:pt x="42311" y="3801"/>
                  </a:cubicBezTo>
                  <a:cubicBezTo>
                    <a:pt x="47022" y="2707"/>
                    <a:pt x="51734" y="1613"/>
                    <a:pt x="56445" y="458"/>
                  </a:cubicBezTo>
                  <a:cubicBezTo>
                    <a:pt x="56679" y="370"/>
                    <a:pt x="56575" y="0"/>
                    <a:pt x="5635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lt1"/>
        </a:solidFill>
        <a:effectLst/>
      </p:bgPr>
    </p:bg>
    <p:spTree>
      <p:nvGrpSpPr>
        <p:cNvPr id="1" name="Shape 723"/>
        <p:cNvGrpSpPr/>
        <p:nvPr/>
      </p:nvGrpSpPr>
      <p:grpSpPr>
        <a:xfrm>
          <a:off x="0" y="0"/>
          <a:ext cx="0" cy="0"/>
          <a:chOff x="0" y="0"/>
          <a:chExt cx="0" cy="0"/>
        </a:xfrm>
      </p:grpSpPr>
      <p:sp>
        <p:nvSpPr>
          <p:cNvPr id="724" name="Google Shape;724;p27"/>
          <p:cNvSpPr/>
          <p:nvPr/>
        </p:nvSpPr>
        <p:spPr>
          <a:xfrm>
            <a:off x="6306075" y="4427175"/>
            <a:ext cx="2896466" cy="788198"/>
          </a:xfrm>
          <a:custGeom>
            <a:avLst/>
            <a:gdLst/>
            <a:ahLst/>
            <a:cxnLst/>
            <a:rect l="l" t="t" r="r" b="b"/>
            <a:pathLst>
              <a:path w="61887" h="67875" extrusionOk="0">
                <a:moveTo>
                  <a:pt x="61431" y="1"/>
                </a:moveTo>
                <a:cubicBezTo>
                  <a:pt x="58330" y="122"/>
                  <a:pt x="55291" y="1247"/>
                  <a:pt x="52190" y="2159"/>
                </a:cubicBezTo>
                <a:cubicBezTo>
                  <a:pt x="48452" y="3314"/>
                  <a:pt x="44652" y="4499"/>
                  <a:pt x="40883" y="5715"/>
                </a:cubicBezTo>
                <a:cubicBezTo>
                  <a:pt x="33315" y="8177"/>
                  <a:pt x="25746" y="10791"/>
                  <a:pt x="18208" y="13649"/>
                </a:cubicBezTo>
                <a:cubicBezTo>
                  <a:pt x="17326" y="13983"/>
                  <a:pt x="16445" y="14287"/>
                  <a:pt x="15533" y="14621"/>
                </a:cubicBezTo>
                <a:cubicBezTo>
                  <a:pt x="11399" y="16232"/>
                  <a:pt x="6688" y="18633"/>
                  <a:pt x="4864" y="25685"/>
                </a:cubicBezTo>
                <a:cubicBezTo>
                  <a:pt x="3496" y="30974"/>
                  <a:pt x="4226" y="37235"/>
                  <a:pt x="4074" y="43102"/>
                </a:cubicBezTo>
                <a:cubicBezTo>
                  <a:pt x="3952" y="51704"/>
                  <a:pt x="1977" y="59850"/>
                  <a:pt x="1" y="67874"/>
                </a:cubicBezTo>
                <a:lnTo>
                  <a:pt x="61887" y="67874"/>
                </a:lnTo>
                <a:lnTo>
                  <a:pt x="618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7"/>
          <p:cNvSpPr/>
          <p:nvPr/>
        </p:nvSpPr>
        <p:spPr>
          <a:xfrm flipH="1">
            <a:off x="-59018" y="-69950"/>
            <a:ext cx="1656097" cy="788204"/>
          </a:xfrm>
          <a:custGeom>
            <a:avLst/>
            <a:gdLst/>
            <a:ahLst/>
            <a:cxnLst/>
            <a:rect l="l" t="t" r="r" b="b"/>
            <a:pathLst>
              <a:path w="26202" h="13557" extrusionOk="0">
                <a:moveTo>
                  <a:pt x="1" y="0"/>
                </a:moveTo>
                <a:cubicBezTo>
                  <a:pt x="2797" y="4803"/>
                  <a:pt x="7478" y="8420"/>
                  <a:pt x="12615" y="10578"/>
                </a:cubicBezTo>
                <a:cubicBezTo>
                  <a:pt x="16901" y="12371"/>
                  <a:pt x="21521" y="13253"/>
                  <a:pt x="26202" y="13557"/>
                </a:cubicBezTo>
                <a:lnTo>
                  <a:pt x="26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7"/>
          <p:cNvSpPr/>
          <p:nvPr/>
        </p:nvSpPr>
        <p:spPr>
          <a:xfrm>
            <a:off x="6306072" y="-253200"/>
            <a:ext cx="3041478" cy="788190"/>
          </a:xfrm>
          <a:custGeom>
            <a:avLst/>
            <a:gdLst/>
            <a:ahLst/>
            <a:cxnLst/>
            <a:rect l="l" t="t" r="r" b="b"/>
            <a:pathLst>
              <a:path w="69911" h="41992" extrusionOk="0">
                <a:moveTo>
                  <a:pt x="18020" y="1"/>
                </a:moveTo>
                <a:cubicBezTo>
                  <a:pt x="15306" y="1"/>
                  <a:pt x="12593" y="22"/>
                  <a:pt x="9879" y="74"/>
                </a:cubicBezTo>
                <a:lnTo>
                  <a:pt x="0" y="74"/>
                </a:lnTo>
                <a:cubicBezTo>
                  <a:pt x="5410" y="15607"/>
                  <a:pt x="15715" y="26306"/>
                  <a:pt x="28116" y="36184"/>
                </a:cubicBezTo>
                <a:cubicBezTo>
                  <a:pt x="32944" y="39993"/>
                  <a:pt x="38960" y="41992"/>
                  <a:pt x="45010" y="41992"/>
                </a:cubicBezTo>
                <a:cubicBezTo>
                  <a:pt x="50691" y="41992"/>
                  <a:pt x="56402" y="40229"/>
                  <a:pt x="61187" y="36549"/>
                </a:cubicBezTo>
                <a:cubicBezTo>
                  <a:pt x="65746" y="32750"/>
                  <a:pt x="67630" y="27431"/>
                  <a:pt x="68786" y="21747"/>
                </a:cubicBezTo>
                <a:cubicBezTo>
                  <a:pt x="69910" y="14512"/>
                  <a:pt x="69545" y="7309"/>
                  <a:pt x="66871" y="470"/>
                </a:cubicBezTo>
                <a:cubicBezTo>
                  <a:pt x="64157" y="522"/>
                  <a:pt x="61443" y="543"/>
                  <a:pt x="58729" y="543"/>
                </a:cubicBezTo>
                <a:cubicBezTo>
                  <a:pt x="45159" y="543"/>
                  <a:pt x="31590" y="1"/>
                  <a:pt x="180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7" name="Google Shape;727;p27"/>
          <p:cNvGrpSpPr/>
          <p:nvPr/>
        </p:nvGrpSpPr>
        <p:grpSpPr>
          <a:xfrm rot="5400000">
            <a:off x="7595500" y="-542225"/>
            <a:ext cx="1108700" cy="1045725"/>
            <a:chOff x="5340800" y="1510950"/>
            <a:chExt cx="1108700" cy="1045725"/>
          </a:xfrm>
        </p:grpSpPr>
        <p:sp>
          <p:nvSpPr>
            <p:cNvPr id="728" name="Google Shape;728;p27"/>
            <p:cNvSpPr/>
            <p:nvPr/>
          </p:nvSpPr>
          <p:spPr>
            <a:xfrm>
              <a:off x="5618900" y="1510950"/>
              <a:ext cx="134550" cy="185300"/>
            </a:xfrm>
            <a:custGeom>
              <a:avLst/>
              <a:gdLst/>
              <a:ahLst/>
              <a:cxnLst/>
              <a:rect l="l" t="t" r="r" b="b"/>
              <a:pathLst>
                <a:path w="5382" h="7412" extrusionOk="0">
                  <a:moveTo>
                    <a:pt x="2645" y="1"/>
                  </a:moveTo>
                  <a:cubicBezTo>
                    <a:pt x="1065" y="669"/>
                    <a:pt x="1" y="3162"/>
                    <a:pt x="1338" y="4469"/>
                  </a:cubicBezTo>
                  <a:lnTo>
                    <a:pt x="1521" y="4256"/>
                  </a:lnTo>
                  <a:cubicBezTo>
                    <a:pt x="1977" y="5350"/>
                    <a:pt x="1825" y="6688"/>
                    <a:pt x="2980" y="7356"/>
                  </a:cubicBezTo>
                  <a:cubicBezTo>
                    <a:pt x="3085" y="7395"/>
                    <a:pt x="3194" y="7412"/>
                    <a:pt x="3304" y="7412"/>
                  </a:cubicBezTo>
                  <a:cubicBezTo>
                    <a:pt x="3891" y="7412"/>
                    <a:pt x="4516" y="6924"/>
                    <a:pt x="4925" y="6566"/>
                  </a:cubicBezTo>
                  <a:cubicBezTo>
                    <a:pt x="5381" y="5685"/>
                    <a:pt x="5290" y="4833"/>
                    <a:pt x="5047" y="3922"/>
                  </a:cubicBezTo>
                  <a:cubicBezTo>
                    <a:pt x="4591" y="2341"/>
                    <a:pt x="4408" y="639"/>
                    <a:pt x="26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7"/>
            <p:cNvSpPr/>
            <p:nvPr/>
          </p:nvSpPr>
          <p:spPr>
            <a:xfrm>
              <a:off x="6194900" y="1682550"/>
              <a:ext cx="121625" cy="196075"/>
            </a:xfrm>
            <a:custGeom>
              <a:avLst/>
              <a:gdLst/>
              <a:ahLst/>
              <a:cxnLst/>
              <a:rect l="l" t="t" r="r" b="b"/>
              <a:pathLst>
                <a:path w="4865" h="7843" extrusionOk="0">
                  <a:moveTo>
                    <a:pt x="1750" y="1"/>
                  </a:moveTo>
                  <a:cubicBezTo>
                    <a:pt x="715" y="1"/>
                    <a:pt x="182" y="1585"/>
                    <a:pt x="1" y="2620"/>
                  </a:cubicBezTo>
                  <a:cubicBezTo>
                    <a:pt x="1" y="3349"/>
                    <a:pt x="153" y="3957"/>
                    <a:pt x="609" y="4444"/>
                  </a:cubicBezTo>
                  <a:cubicBezTo>
                    <a:pt x="623" y="4543"/>
                    <a:pt x="498" y="4569"/>
                    <a:pt x="361" y="4569"/>
                  </a:cubicBezTo>
                  <a:cubicBezTo>
                    <a:pt x="204" y="4569"/>
                    <a:pt x="31" y="4535"/>
                    <a:pt x="31" y="4535"/>
                  </a:cubicBezTo>
                  <a:lnTo>
                    <a:pt x="31" y="4535"/>
                  </a:lnTo>
                  <a:cubicBezTo>
                    <a:pt x="31" y="5751"/>
                    <a:pt x="791" y="7301"/>
                    <a:pt x="1794" y="7757"/>
                  </a:cubicBezTo>
                  <a:cubicBezTo>
                    <a:pt x="1943" y="7816"/>
                    <a:pt x="2081" y="7843"/>
                    <a:pt x="2211" y="7843"/>
                  </a:cubicBezTo>
                  <a:cubicBezTo>
                    <a:pt x="3146" y="7843"/>
                    <a:pt x="3646" y="6459"/>
                    <a:pt x="4287" y="5872"/>
                  </a:cubicBezTo>
                  <a:cubicBezTo>
                    <a:pt x="4287" y="5356"/>
                    <a:pt x="4864" y="4991"/>
                    <a:pt x="4864" y="4504"/>
                  </a:cubicBezTo>
                  <a:cubicBezTo>
                    <a:pt x="4378" y="2833"/>
                    <a:pt x="3800" y="887"/>
                    <a:pt x="2341" y="158"/>
                  </a:cubicBezTo>
                  <a:cubicBezTo>
                    <a:pt x="2128" y="49"/>
                    <a:pt x="1932" y="1"/>
                    <a:pt x="1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7"/>
            <p:cNvSpPr/>
            <p:nvPr/>
          </p:nvSpPr>
          <p:spPr>
            <a:xfrm>
              <a:off x="5886400" y="1611125"/>
              <a:ext cx="129200" cy="170425"/>
            </a:xfrm>
            <a:custGeom>
              <a:avLst/>
              <a:gdLst/>
              <a:ahLst/>
              <a:cxnLst/>
              <a:rect l="l" t="t" r="r" b="b"/>
              <a:pathLst>
                <a:path w="5168" h="6817" extrusionOk="0">
                  <a:moveTo>
                    <a:pt x="2372" y="0"/>
                  </a:moveTo>
                  <a:cubicBezTo>
                    <a:pt x="2117" y="0"/>
                    <a:pt x="1856" y="49"/>
                    <a:pt x="1611" y="127"/>
                  </a:cubicBezTo>
                  <a:cubicBezTo>
                    <a:pt x="304" y="766"/>
                    <a:pt x="0" y="2437"/>
                    <a:pt x="395" y="4018"/>
                  </a:cubicBezTo>
                  <a:cubicBezTo>
                    <a:pt x="395" y="4022"/>
                    <a:pt x="397" y="4024"/>
                    <a:pt x="400" y="4024"/>
                  </a:cubicBezTo>
                  <a:cubicBezTo>
                    <a:pt x="420" y="4024"/>
                    <a:pt x="487" y="3957"/>
                    <a:pt x="487" y="3957"/>
                  </a:cubicBezTo>
                  <a:cubicBezTo>
                    <a:pt x="899" y="4976"/>
                    <a:pt x="1213" y="6817"/>
                    <a:pt x="2419" y="6817"/>
                  </a:cubicBezTo>
                  <a:cubicBezTo>
                    <a:pt x="2545" y="6817"/>
                    <a:pt x="2681" y="6797"/>
                    <a:pt x="2827" y="6754"/>
                  </a:cubicBezTo>
                  <a:cubicBezTo>
                    <a:pt x="4590" y="6298"/>
                    <a:pt x="5168" y="3805"/>
                    <a:pt x="4286" y="2285"/>
                  </a:cubicBezTo>
                  <a:cubicBezTo>
                    <a:pt x="4286" y="2073"/>
                    <a:pt x="3800" y="2103"/>
                    <a:pt x="3800" y="1890"/>
                  </a:cubicBezTo>
                  <a:cubicBezTo>
                    <a:pt x="3557" y="1647"/>
                    <a:pt x="3739" y="1009"/>
                    <a:pt x="3526" y="553"/>
                  </a:cubicBezTo>
                  <a:cubicBezTo>
                    <a:pt x="3237" y="148"/>
                    <a:pt x="2814" y="0"/>
                    <a:pt x="23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7"/>
            <p:cNvSpPr/>
            <p:nvPr/>
          </p:nvSpPr>
          <p:spPr>
            <a:xfrm>
              <a:off x="5502075" y="1767175"/>
              <a:ext cx="134350" cy="156350"/>
            </a:xfrm>
            <a:custGeom>
              <a:avLst/>
              <a:gdLst/>
              <a:ahLst/>
              <a:cxnLst/>
              <a:rect l="l" t="t" r="r" b="b"/>
              <a:pathLst>
                <a:path w="5374" h="6254" extrusionOk="0">
                  <a:moveTo>
                    <a:pt x="1626" y="0"/>
                  </a:moveTo>
                  <a:cubicBezTo>
                    <a:pt x="942" y="0"/>
                    <a:pt x="434" y="977"/>
                    <a:pt x="267" y="1575"/>
                  </a:cubicBezTo>
                  <a:cubicBezTo>
                    <a:pt x="267" y="2115"/>
                    <a:pt x="1" y="3067"/>
                    <a:pt x="546" y="3618"/>
                  </a:cubicBezTo>
                  <a:lnTo>
                    <a:pt x="546" y="3618"/>
                  </a:lnTo>
                  <a:cubicBezTo>
                    <a:pt x="543" y="3598"/>
                    <a:pt x="540" y="3582"/>
                    <a:pt x="540" y="3582"/>
                  </a:cubicBezTo>
                  <a:lnTo>
                    <a:pt x="540" y="3582"/>
                  </a:lnTo>
                  <a:cubicBezTo>
                    <a:pt x="542" y="3594"/>
                    <a:pt x="544" y="3606"/>
                    <a:pt x="546" y="3618"/>
                  </a:cubicBezTo>
                  <a:lnTo>
                    <a:pt x="546" y="3618"/>
                  </a:lnTo>
                  <a:cubicBezTo>
                    <a:pt x="546" y="3618"/>
                    <a:pt x="546" y="3618"/>
                    <a:pt x="546" y="3618"/>
                  </a:cubicBezTo>
                  <a:lnTo>
                    <a:pt x="546" y="3618"/>
                  </a:lnTo>
                  <a:cubicBezTo>
                    <a:pt x="547" y="3626"/>
                    <a:pt x="549" y="3634"/>
                    <a:pt x="550" y="3643"/>
                  </a:cubicBezTo>
                  <a:lnTo>
                    <a:pt x="550" y="3643"/>
                  </a:lnTo>
                  <a:cubicBezTo>
                    <a:pt x="549" y="3635"/>
                    <a:pt x="547" y="3626"/>
                    <a:pt x="546" y="3618"/>
                  </a:cubicBezTo>
                  <a:lnTo>
                    <a:pt x="546" y="3618"/>
                  </a:lnTo>
                  <a:cubicBezTo>
                    <a:pt x="554" y="3626"/>
                    <a:pt x="562" y="3634"/>
                    <a:pt x="571" y="3642"/>
                  </a:cubicBezTo>
                  <a:cubicBezTo>
                    <a:pt x="571" y="3682"/>
                    <a:pt x="568" y="3697"/>
                    <a:pt x="565" y="3697"/>
                  </a:cubicBezTo>
                  <a:cubicBezTo>
                    <a:pt x="561" y="3697"/>
                    <a:pt x="555" y="3670"/>
                    <a:pt x="550" y="3643"/>
                  </a:cubicBezTo>
                  <a:lnTo>
                    <a:pt x="550" y="3643"/>
                  </a:lnTo>
                  <a:cubicBezTo>
                    <a:pt x="720" y="4632"/>
                    <a:pt x="1407" y="6253"/>
                    <a:pt x="2498" y="6253"/>
                  </a:cubicBezTo>
                  <a:cubicBezTo>
                    <a:pt x="2729" y="6253"/>
                    <a:pt x="2979" y="6180"/>
                    <a:pt x="3245" y="6013"/>
                  </a:cubicBezTo>
                  <a:cubicBezTo>
                    <a:pt x="5373" y="4463"/>
                    <a:pt x="3762" y="1606"/>
                    <a:pt x="2212" y="238"/>
                  </a:cubicBezTo>
                  <a:cubicBezTo>
                    <a:pt x="2006" y="71"/>
                    <a:pt x="1809" y="0"/>
                    <a:pt x="16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7"/>
            <p:cNvSpPr/>
            <p:nvPr/>
          </p:nvSpPr>
          <p:spPr>
            <a:xfrm>
              <a:off x="6323325" y="1964600"/>
              <a:ext cx="126175" cy="167125"/>
            </a:xfrm>
            <a:custGeom>
              <a:avLst/>
              <a:gdLst/>
              <a:ahLst/>
              <a:cxnLst/>
              <a:rect l="l" t="t" r="r" b="b"/>
              <a:pathLst>
                <a:path w="5047" h="6685" extrusionOk="0">
                  <a:moveTo>
                    <a:pt x="2341" y="1"/>
                  </a:moveTo>
                  <a:cubicBezTo>
                    <a:pt x="1369" y="1"/>
                    <a:pt x="214" y="1156"/>
                    <a:pt x="1" y="2128"/>
                  </a:cubicBezTo>
                  <a:cubicBezTo>
                    <a:pt x="1" y="2736"/>
                    <a:pt x="335" y="3314"/>
                    <a:pt x="700" y="3891"/>
                  </a:cubicBezTo>
                  <a:cubicBezTo>
                    <a:pt x="761" y="4043"/>
                    <a:pt x="396" y="4043"/>
                    <a:pt x="396" y="4043"/>
                  </a:cubicBezTo>
                  <a:cubicBezTo>
                    <a:pt x="791" y="5016"/>
                    <a:pt x="973" y="6019"/>
                    <a:pt x="1977" y="6627"/>
                  </a:cubicBezTo>
                  <a:cubicBezTo>
                    <a:pt x="2056" y="6667"/>
                    <a:pt x="2151" y="6685"/>
                    <a:pt x="2255" y="6685"/>
                  </a:cubicBezTo>
                  <a:cubicBezTo>
                    <a:pt x="2631" y="6685"/>
                    <a:pt x="3126" y="6450"/>
                    <a:pt x="3436" y="6141"/>
                  </a:cubicBezTo>
                  <a:cubicBezTo>
                    <a:pt x="5046" y="4165"/>
                    <a:pt x="3739" y="1612"/>
                    <a:pt x="23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7"/>
            <p:cNvSpPr/>
            <p:nvPr/>
          </p:nvSpPr>
          <p:spPr>
            <a:xfrm>
              <a:off x="6001150" y="1883325"/>
              <a:ext cx="133000" cy="181875"/>
            </a:xfrm>
            <a:custGeom>
              <a:avLst/>
              <a:gdLst/>
              <a:ahLst/>
              <a:cxnLst/>
              <a:rect l="l" t="t" r="r" b="b"/>
              <a:pathLst>
                <a:path w="5320" h="7275" extrusionOk="0">
                  <a:moveTo>
                    <a:pt x="1975" y="1"/>
                  </a:moveTo>
                  <a:cubicBezTo>
                    <a:pt x="1272" y="1"/>
                    <a:pt x="676" y="730"/>
                    <a:pt x="304" y="1276"/>
                  </a:cubicBezTo>
                  <a:cubicBezTo>
                    <a:pt x="61" y="2188"/>
                    <a:pt x="0" y="3616"/>
                    <a:pt x="213" y="4528"/>
                  </a:cubicBezTo>
                  <a:cubicBezTo>
                    <a:pt x="232" y="4557"/>
                    <a:pt x="259" y="4569"/>
                    <a:pt x="290" y="4569"/>
                  </a:cubicBezTo>
                  <a:cubicBezTo>
                    <a:pt x="458" y="4569"/>
                    <a:pt x="760" y="4224"/>
                    <a:pt x="760" y="4224"/>
                  </a:cubicBezTo>
                  <a:cubicBezTo>
                    <a:pt x="1429" y="5136"/>
                    <a:pt x="1337" y="6504"/>
                    <a:pt x="2462" y="7173"/>
                  </a:cubicBezTo>
                  <a:cubicBezTo>
                    <a:pt x="2592" y="7242"/>
                    <a:pt x="2713" y="7274"/>
                    <a:pt x="2829" y="7274"/>
                  </a:cubicBezTo>
                  <a:cubicBezTo>
                    <a:pt x="3119" y="7274"/>
                    <a:pt x="3383" y="7073"/>
                    <a:pt x="3708" y="6747"/>
                  </a:cubicBezTo>
                  <a:cubicBezTo>
                    <a:pt x="5319" y="4437"/>
                    <a:pt x="4559" y="1732"/>
                    <a:pt x="2462" y="121"/>
                  </a:cubicBezTo>
                  <a:cubicBezTo>
                    <a:pt x="2295" y="37"/>
                    <a:pt x="2132" y="1"/>
                    <a:pt x="19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7"/>
            <p:cNvSpPr/>
            <p:nvPr/>
          </p:nvSpPr>
          <p:spPr>
            <a:xfrm>
              <a:off x="5736700" y="1822500"/>
              <a:ext cx="151250" cy="176375"/>
            </a:xfrm>
            <a:custGeom>
              <a:avLst/>
              <a:gdLst/>
              <a:ahLst/>
              <a:cxnLst/>
              <a:rect l="l" t="t" r="r" b="b"/>
              <a:pathLst>
                <a:path w="6050" h="7055" extrusionOk="0">
                  <a:moveTo>
                    <a:pt x="2584" y="1"/>
                  </a:moveTo>
                  <a:cubicBezTo>
                    <a:pt x="1459" y="1"/>
                    <a:pt x="243" y="943"/>
                    <a:pt x="0" y="2098"/>
                  </a:cubicBezTo>
                  <a:cubicBezTo>
                    <a:pt x="0" y="2767"/>
                    <a:pt x="760" y="3344"/>
                    <a:pt x="1216" y="4013"/>
                  </a:cubicBezTo>
                  <a:cubicBezTo>
                    <a:pt x="1277" y="4074"/>
                    <a:pt x="730" y="4165"/>
                    <a:pt x="730" y="4165"/>
                  </a:cubicBezTo>
                  <a:cubicBezTo>
                    <a:pt x="1186" y="5320"/>
                    <a:pt x="1520" y="6080"/>
                    <a:pt x="2614" y="6749"/>
                  </a:cubicBezTo>
                  <a:cubicBezTo>
                    <a:pt x="2910" y="6896"/>
                    <a:pt x="3306" y="7055"/>
                    <a:pt x="3660" y="7055"/>
                  </a:cubicBezTo>
                  <a:cubicBezTo>
                    <a:pt x="3889" y="7055"/>
                    <a:pt x="4100" y="6988"/>
                    <a:pt x="4256" y="6809"/>
                  </a:cubicBezTo>
                  <a:cubicBezTo>
                    <a:pt x="6049" y="4560"/>
                    <a:pt x="4134" y="1794"/>
                    <a:pt x="25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7"/>
            <p:cNvSpPr/>
            <p:nvPr/>
          </p:nvSpPr>
          <p:spPr>
            <a:xfrm>
              <a:off x="5340800" y="1954325"/>
              <a:ext cx="143625" cy="181825"/>
            </a:xfrm>
            <a:custGeom>
              <a:avLst/>
              <a:gdLst/>
              <a:ahLst/>
              <a:cxnLst/>
              <a:rect l="l" t="t" r="r" b="b"/>
              <a:pathLst>
                <a:path w="5745" h="7273" extrusionOk="0">
                  <a:moveTo>
                    <a:pt x="1904" y="1"/>
                  </a:moveTo>
                  <a:cubicBezTo>
                    <a:pt x="1353" y="1"/>
                    <a:pt x="915" y="655"/>
                    <a:pt x="730" y="1263"/>
                  </a:cubicBezTo>
                  <a:cubicBezTo>
                    <a:pt x="486" y="2175"/>
                    <a:pt x="0" y="2995"/>
                    <a:pt x="912" y="4150"/>
                  </a:cubicBezTo>
                  <a:cubicBezTo>
                    <a:pt x="915" y="4154"/>
                    <a:pt x="920" y="4155"/>
                    <a:pt x="925" y="4155"/>
                  </a:cubicBezTo>
                  <a:cubicBezTo>
                    <a:pt x="968" y="4155"/>
                    <a:pt x="1064" y="4059"/>
                    <a:pt x="1064" y="4059"/>
                  </a:cubicBezTo>
                  <a:cubicBezTo>
                    <a:pt x="1520" y="5214"/>
                    <a:pt x="1307" y="6491"/>
                    <a:pt x="2401" y="7190"/>
                  </a:cubicBezTo>
                  <a:cubicBezTo>
                    <a:pt x="2522" y="7246"/>
                    <a:pt x="2669" y="7273"/>
                    <a:pt x="2827" y="7273"/>
                  </a:cubicBezTo>
                  <a:cubicBezTo>
                    <a:pt x="3267" y="7273"/>
                    <a:pt x="3799" y="7069"/>
                    <a:pt x="4134" y="6734"/>
                  </a:cubicBezTo>
                  <a:cubicBezTo>
                    <a:pt x="5745" y="4454"/>
                    <a:pt x="4651" y="1172"/>
                    <a:pt x="2158" y="47"/>
                  </a:cubicBezTo>
                  <a:cubicBezTo>
                    <a:pt x="2071" y="15"/>
                    <a:pt x="1986" y="1"/>
                    <a:pt x="1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7"/>
            <p:cNvSpPr/>
            <p:nvPr/>
          </p:nvSpPr>
          <p:spPr>
            <a:xfrm>
              <a:off x="6136400" y="2134450"/>
              <a:ext cx="129200" cy="184875"/>
            </a:xfrm>
            <a:custGeom>
              <a:avLst/>
              <a:gdLst/>
              <a:ahLst/>
              <a:cxnLst/>
              <a:rect l="l" t="t" r="r" b="b"/>
              <a:pathLst>
                <a:path w="5168" h="7395" extrusionOk="0">
                  <a:moveTo>
                    <a:pt x="2300" y="0"/>
                  </a:moveTo>
                  <a:cubicBezTo>
                    <a:pt x="1341" y="0"/>
                    <a:pt x="402" y="1281"/>
                    <a:pt x="244" y="2325"/>
                  </a:cubicBezTo>
                  <a:cubicBezTo>
                    <a:pt x="0" y="3055"/>
                    <a:pt x="578" y="3876"/>
                    <a:pt x="1034" y="4392"/>
                  </a:cubicBezTo>
                  <a:cubicBezTo>
                    <a:pt x="1064" y="4453"/>
                    <a:pt x="882" y="4544"/>
                    <a:pt x="882" y="4544"/>
                  </a:cubicBezTo>
                  <a:cubicBezTo>
                    <a:pt x="1338" y="5730"/>
                    <a:pt x="1581" y="6581"/>
                    <a:pt x="2736" y="7280"/>
                  </a:cubicBezTo>
                  <a:cubicBezTo>
                    <a:pt x="2906" y="7359"/>
                    <a:pt x="3054" y="7394"/>
                    <a:pt x="3186" y="7394"/>
                  </a:cubicBezTo>
                  <a:cubicBezTo>
                    <a:pt x="3811" y="7394"/>
                    <a:pt x="4067" y="6606"/>
                    <a:pt x="4469" y="6003"/>
                  </a:cubicBezTo>
                  <a:cubicBezTo>
                    <a:pt x="5168" y="3876"/>
                    <a:pt x="4408" y="2173"/>
                    <a:pt x="3253" y="502"/>
                  </a:cubicBezTo>
                  <a:cubicBezTo>
                    <a:pt x="2953" y="147"/>
                    <a:pt x="2625" y="0"/>
                    <a:pt x="2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7"/>
            <p:cNvSpPr/>
            <p:nvPr/>
          </p:nvSpPr>
          <p:spPr>
            <a:xfrm>
              <a:off x="5857525" y="2108875"/>
              <a:ext cx="110200" cy="174550"/>
            </a:xfrm>
            <a:custGeom>
              <a:avLst/>
              <a:gdLst/>
              <a:ahLst/>
              <a:cxnLst/>
              <a:rect l="l" t="t" r="r" b="b"/>
              <a:pathLst>
                <a:path w="4408" h="6982" extrusionOk="0">
                  <a:moveTo>
                    <a:pt x="2168" y="1"/>
                  </a:moveTo>
                  <a:cubicBezTo>
                    <a:pt x="1948" y="1"/>
                    <a:pt x="1711" y="50"/>
                    <a:pt x="1459" y="126"/>
                  </a:cubicBezTo>
                  <a:cubicBezTo>
                    <a:pt x="61" y="826"/>
                    <a:pt x="0" y="2376"/>
                    <a:pt x="456" y="3956"/>
                  </a:cubicBezTo>
                  <a:cubicBezTo>
                    <a:pt x="487" y="4017"/>
                    <a:pt x="122" y="4047"/>
                    <a:pt x="122" y="4047"/>
                  </a:cubicBezTo>
                  <a:cubicBezTo>
                    <a:pt x="516" y="5230"/>
                    <a:pt x="1138" y="6981"/>
                    <a:pt x="2478" y="6981"/>
                  </a:cubicBezTo>
                  <a:cubicBezTo>
                    <a:pt x="2687" y="6981"/>
                    <a:pt x="2915" y="6938"/>
                    <a:pt x="3161" y="6844"/>
                  </a:cubicBezTo>
                  <a:cubicBezTo>
                    <a:pt x="4073" y="6388"/>
                    <a:pt x="4408" y="5385"/>
                    <a:pt x="4408" y="4473"/>
                  </a:cubicBezTo>
                  <a:cubicBezTo>
                    <a:pt x="4408" y="3561"/>
                    <a:pt x="3526" y="2710"/>
                    <a:pt x="3526" y="1798"/>
                  </a:cubicBezTo>
                  <a:cubicBezTo>
                    <a:pt x="3313" y="1585"/>
                    <a:pt x="3435" y="1038"/>
                    <a:pt x="3192" y="582"/>
                  </a:cubicBezTo>
                  <a:cubicBezTo>
                    <a:pt x="2900" y="155"/>
                    <a:pt x="2559" y="1"/>
                    <a:pt x="2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7"/>
            <p:cNvSpPr/>
            <p:nvPr/>
          </p:nvSpPr>
          <p:spPr>
            <a:xfrm>
              <a:off x="5544450" y="2108225"/>
              <a:ext cx="131475" cy="188575"/>
            </a:xfrm>
            <a:custGeom>
              <a:avLst/>
              <a:gdLst/>
              <a:ahLst/>
              <a:cxnLst/>
              <a:rect l="l" t="t" r="r" b="b"/>
              <a:pathLst>
                <a:path w="5259" h="7543" extrusionOk="0">
                  <a:moveTo>
                    <a:pt x="2432" y="0"/>
                  </a:moveTo>
                  <a:cubicBezTo>
                    <a:pt x="851" y="700"/>
                    <a:pt x="0" y="3101"/>
                    <a:pt x="1368" y="4438"/>
                  </a:cubicBezTo>
                  <a:cubicBezTo>
                    <a:pt x="1383" y="4453"/>
                    <a:pt x="1397" y="4459"/>
                    <a:pt x="1408" y="4459"/>
                  </a:cubicBezTo>
                  <a:cubicBezTo>
                    <a:pt x="1442" y="4459"/>
                    <a:pt x="1459" y="4408"/>
                    <a:pt x="1459" y="4408"/>
                  </a:cubicBezTo>
                  <a:cubicBezTo>
                    <a:pt x="1915" y="5502"/>
                    <a:pt x="1733" y="6809"/>
                    <a:pt x="2827" y="7478"/>
                  </a:cubicBezTo>
                  <a:cubicBezTo>
                    <a:pt x="2957" y="7523"/>
                    <a:pt x="3090" y="7543"/>
                    <a:pt x="3225" y="7543"/>
                  </a:cubicBezTo>
                  <a:cubicBezTo>
                    <a:pt x="3818" y="7543"/>
                    <a:pt x="4431" y="7156"/>
                    <a:pt x="4803" y="6809"/>
                  </a:cubicBezTo>
                  <a:cubicBezTo>
                    <a:pt x="5259" y="5928"/>
                    <a:pt x="5107" y="4985"/>
                    <a:pt x="4894" y="4104"/>
                  </a:cubicBezTo>
                  <a:cubicBezTo>
                    <a:pt x="4438" y="2554"/>
                    <a:pt x="4195" y="700"/>
                    <a:pt x="24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7"/>
            <p:cNvSpPr/>
            <p:nvPr/>
          </p:nvSpPr>
          <p:spPr>
            <a:xfrm>
              <a:off x="5977575" y="2375750"/>
              <a:ext cx="134525" cy="175525"/>
            </a:xfrm>
            <a:custGeom>
              <a:avLst/>
              <a:gdLst/>
              <a:ahLst/>
              <a:cxnLst/>
              <a:rect l="l" t="t" r="r" b="b"/>
              <a:pathLst>
                <a:path w="5381" h="7021" extrusionOk="0">
                  <a:moveTo>
                    <a:pt x="1651" y="1"/>
                  </a:moveTo>
                  <a:cubicBezTo>
                    <a:pt x="1538" y="1"/>
                    <a:pt x="1423" y="19"/>
                    <a:pt x="1308" y="60"/>
                  </a:cubicBezTo>
                  <a:cubicBezTo>
                    <a:pt x="1" y="941"/>
                    <a:pt x="92" y="2917"/>
                    <a:pt x="517" y="4224"/>
                  </a:cubicBezTo>
                  <a:cubicBezTo>
                    <a:pt x="529" y="4246"/>
                    <a:pt x="544" y="4255"/>
                    <a:pt x="561" y="4255"/>
                  </a:cubicBezTo>
                  <a:cubicBezTo>
                    <a:pt x="639" y="4255"/>
                    <a:pt x="761" y="4072"/>
                    <a:pt x="761" y="4072"/>
                  </a:cubicBezTo>
                  <a:cubicBezTo>
                    <a:pt x="1429" y="5196"/>
                    <a:pt x="1156" y="6777"/>
                    <a:pt x="2736" y="7020"/>
                  </a:cubicBezTo>
                  <a:cubicBezTo>
                    <a:pt x="5381" y="5895"/>
                    <a:pt x="4256" y="3069"/>
                    <a:pt x="3132" y="1032"/>
                  </a:cubicBezTo>
                  <a:cubicBezTo>
                    <a:pt x="2751" y="474"/>
                    <a:pt x="2222" y="1"/>
                    <a:pt x="16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7"/>
            <p:cNvSpPr/>
            <p:nvPr/>
          </p:nvSpPr>
          <p:spPr>
            <a:xfrm>
              <a:off x="5719975" y="2377025"/>
              <a:ext cx="152775" cy="179650"/>
            </a:xfrm>
            <a:custGeom>
              <a:avLst/>
              <a:gdLst/>
              <a:ahLst/>
              <a:cxnLst/>
              <a:rect l="l" t="t" r="r" b="b"/>
              <a:pathLst>
                <a:path w="6111" h="7186" extrusionOk="0">
                  <a:moveTo>
                    <a:pt x="2061" y="1"/>
                  </a:moveTo>
                  <a:cubicBezTo>
                    <a:pt x="1454" y="1"/>
                    <a:pt x="776" y="323"/>
                    <a:pt x="609" y="1042"/>
                  </a:cubicBezTo>
                  <a:cubicBezTo>
                    <a:pt x="365" y="2167"/>
                    <a:pt x="1" y="3048"/>
                    <a:pt x="912" y="4173"/>
                  </a:cubicBezTo>
                  <a:lnTo>
                    <a:pt x="821" y="4233"/>
                  </a:lnTo>
                  <a:cubicBezTo>
                    <a:pt x="1221" y="5219"/>
                    <a:pt x="1504" y="7186"/>
                    <a:pt x="2652" y="7186"/>
                  </a:cubicBezTo>
                  <a:cubicBezTo>
                    <a:pt x="2814" y="7186"/>
                    <a:pt x="2993" y="7147"/>
                    <a:pt x="3192" y="7060"/>
                  </a:cubicBezTo>
                  <a:cubicBezTo>
                    <a:pt x="6110" y="5692"/>
                    <a:pt x="4590" y="1680"/>
                    <a:pt x="2523" y="69"/>
                  </a:cubicBezTo>
                  <a:cubicBezTo>
                    <a:pt x="2382" y="24"/>
                    <a:pt x="2224" y="1"/>
                    <a:pt x="20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1" name="Google Shape;741;p27"/>
          <p:cNvSpPr/>
          <p:nvPr/>
        </p:nvSpPr>
        <p:spPr>
          <a:xfrm rot="-1518083">
            <a:off x="249145" y="4595969"/>
            <a:ext cx="1985390" cy="1163338"/>
          </a:xfrm>
          <a:custGeom>
            <a:avLst/>
            <a:gdLst/>
            <a:ahLst/>
            <a:cxnLst/>
            <a:rect l="l" t="t" r="r" b="b"/>
            <a:pathLst>
              <a:path w="83680" h="49546" fill="none" extrusionOk="0">
                <a:moveTo>
                  <a:pt x="0" y="6992"/>
                </a:moveTo>
                <a:cubicBezTo>
                  <a:pt x="1672" y="5411"/>
                  <a:pt x="3739" y="4104"/>
                  <a:pt x="5775" y="3071"/>
                </a:cubicBezTo>
                <a:cubicBezTo>
                  <a:pt x="9879" y="1034"/>
                  <a:pt x="14499" y="31"/>
                  <a:pt x="19058" y="1"/>
                </a:cubicBezTo>
                <a:cubicBezTo>
                  <a:pt x="23466" y="1"/>
                  <a:pt x="27903" y="882"/>
                  <a:pt x="31916" y="2706"/>
                </a:cubicBezTo>
                <a:cubicBezTo>
                  <a:pt x="36536" y="4803"/>
                  <a:pt x="39758" y="8329"/>
                  <a:pt x="43648" y="11399"/>
                </a:cubicBezTo>
                <a:cubicBezTo>
                  <a:pt x="47113" y="14135"/>
                  <a:pt x="52159" y="16414"/>
                  <a:pt x="56262" y="13557"/>
                </a:cubicBezTo>
                <a:cubicBezTo>
                  <a:pt x="57752" y="12554"/>
                  <a:pt x="59576" y="10062"/>
                  <a:pt x="58360" y="8208"/>
                </a:cubicBezTo>
                <a:cubicBezTo>
                  <a:pt x="57144" y="6353"/>
                  <a:pt x="54287" y="7144"/>
                  <a:pt x="52889" y="8329"/>
                </a:cubicBezTo>
                <a:cubicBezTo>
                  <a:pt x="49940" y="10761"/>
                  <a:pt x="49727" y="15472"/>
                  <a:pt x="52463" y="18086"/>
                </a:cubicBezTo>
                <a:cubicBezTo>
                  <a:pt x="56141" y="21582"/>
                  <a:pt x="61855" y="20670"/>
                  <a:pt x="66293" y="22190"/>
                </a:cubicBezTo>
                <a:cubicBezTo>
                  <a:pt x="76992" y="25867"/>
                  <a:pt x="82676" y="39181"/>
                  <a:pt x="83679" y="49546"/>
                </a:cubicBezTo>
              </a:path>
            </a:pathLst>
          </a:custGeom>
          <a:noFill/>
          <a:ln w="14450" cap="flat" cmpd="sng">
            <a:solidFill>
              <a:schemeClr val="accent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2" name="Google Shape;742;p27"/>
          <p:cNvGrpSpPr/>
          <p:nvPr/>
        </p:nvGrpSpPr>
        <p:grpSpPr>
          <a:xfrm rot="4333965">
            <a:off x="7049666" y="4018390"/>
            <a:ext cx="1052707" cy="1605777"/>
            <a:chOff x="5268600" y="1434950"/>
            <a:chExt cx="433925" cy="661900"/>
          </a:xfrm>
        </p:grpSpPr>
        <p:sp>
          <p:nvSpPr>
            <p:cNvPr id="743" name="Google Shape;743;p27"/>
            <p:cNvSpPr/>
            <p:nvPr/>
          </p:nvSpPr>
          <p:spPr>
            <a:xfrm>
              <a:off x="5617400" y="1434950"/>
              <a:ext cx="17500" cy="14475"/>
            </a:xfrm>
            <a:custGeom>
              <a:avLst/>
              <a:gdLst/>
              <a:ahLst/>
              <a:cxnLst/>
              <a:rect l="l" t="t" r="r" b="b"/>
              <a:pathLst>
                <a:path w="700" h="579" extrusionOk="0">
                  <a:moveTo>
                    <a:pt x="365" y="1"/>
                  </a:moveTo>
                  <a:cubicBezTo>
                    <a:pt x="0" y="1"/>
                    <a:pt x="0" y="579"/>
                    <a:pt x="365" y="579"/>
                  </a:cubicBezTo>
                  <a:cubicBezTo>
                    <a:pt x="699" y="579"/>
                    <a:pt x="699" y="1"/>
                    <a:pt x="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7"/>
            <p:cNvSpPr/>
            <p:nvPr/>
          </p:nvSpPr>
          <p:spPr>
            <a:xfrm>
              <a:off x="5639425" y="1523875"/>
              <a:ext cx="19025" cy="15225"/>
            </a:xfrm>
            <a:custGeom>
              <a:avLst/>
              <a:gdLst/>
              <a:ahLst/>
              <a:cxnLst/>
              <a:rect l="l" t="t" r="r" b="b"/>
              <a:pathLst>
                <a:path w="761" h="609" extrusionOk="0">
                  <a:moveTo>
                    <a:pt x="365" y="0"/>
                  </a:moveTo>
                  <a:cubicBezTo>
                    <a:pt x="1" y="61"/>
                    <a:pt x="1" y="608"/>
                    <a:pt x="365" y="608"/>
                  </a:cubicBezTo>
                  <a:cubicBezTo>
                    <a:pt x="761" y="608"/>
                    <a:pt x="761" y="0"/>
                    <a:pt x="3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7"/>
            <p:cNvSpPr/>
            <p:nvPr/>
          </p:nvSpPr>
          <p:spPr>
            <a:xfrm>
              <a:off x="5685025" y="1518525"/>
              <a:ext cx="17500" cy="12975"/>
            </a:xfrm>
            <a:custGeom>
              <a:avLst/>
              <a:gdLst/>
              <a:ahLst/>
              <a:cxnLst/>
              <a:rect l="l" t="t" r="r" b="b"/>
              <a:pathLst>
                <a:path w="700" h="519" extrusionOk="0">
                  <a:moveTo>
                    <a:pt x="336" y="0"/>
                  </a:moveTo>
                  <a:cubicBezTo>
                    <a:pt x="1" y="0"/>
                    <a:pt x="10" y="518"/>
                    <a:pt x="365" y="518"/>
                  </a:cubicBezTo>
                  <a:cubicBezTo>
                    <a:pt x="700" y="518"/>
                    <a:pt x="700" y="1"/>
                    <a:pt x="365" y="1"/>
                  </a:cubicBezTo>
                  <a:cubicBezTo>
                    <a:pt x="355" y="1"/>
                    <a:pt x="346" y="0"/>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7"/>
            <p:cNvSpPr/>
            <p:nvPr/>
          </p:nvSpPr>
          <p:spPr>
            <a:xfrm>
              <a:off x="5583200" y="1564900"/>
              <a:ext cx="11425" cy="8375"/>
            </a:xfrm>
            <a:custGeom>
              <a:avLst/>
              <a:gdLst/>
              <a:ahLst/>
              <a:cxnLst/>
              <a:rect l="l" t="t" r="r" b="b"/>
              <a:pathLst>
                <a:path w="457" h="335" extrusionOk="0">
                  <a:moveTo>
                    <a:pt x="213" y="1"/>
                  </a:moveTo>
                  <a:cubicBezTo>
                    <a:pt x="0" y="1"/>
                    <a:pt x="0" y="335"/>
                    <a:pt x="213" y="335"/>
                  </a:cubicBezTo>
                  <a:cubicBezTo>
                    <a:pt x="456" y="335"/>
                    <a:pt x="456" y="1"/>
                    <a:pt x="2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7"/>
            <p:cNvSpPr/>
            <p:nvPr/>
          </p:nvSpPr>
          <p:spPr>
            <a:xfrm>
              <a:off x="5640200" y="1570975"/>
              <a:ext cx="16725" cy="12950"/>
            </a:xfrm>
            <a:custGeom>
              <a:avLst/>
              <a:gdLst/>
              <a:ahLst/>
              <a:cxnLst/>
              <a:rect l="l" t="t" r="r" b="b"/>
              <a:pathLst>
                <a:path w="669" h="518" extrusionOk="0">
                  <a:moveTo>
                    <a:pt x="334" y="1"/>
                  </a:moveTo>
                  <a:cubicBezTo>
                    <a:pt x="0" y="1"/>
                    <a:pt x="0" y="518"/>
                    <a:pt x="334" y="518"/>
                  </a:cubicBezTo>
                  <a:cubicBezTo>
                    <a:pt x="669" y="518"/>
                    <a:pt x="669"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7"/>
            <p:cNvSpPr/>
            <p:nvPr/>
          </p:nvSpPr>
          <p:spPr>
            <a:xfrm>
              <a:off x="5617400" y="1615050"/>
              <a:ext cx="19025" cy="14475"/>
            </a:xfrm>
            <a:custGeom>
              <a:avLst/>
              <a:gdLst/>
              <a:ahLst/>
              <a:cxnLst/>
              <a:rect l="l" t="t" r="r" b="b"/>
              <a:pathLst>
                <a:path w="761" h="579" extrusionOk="0">
                  <a:moveTo>
                    <a:pt x="365" y="1"/>
                  </a:moveTo>
                  <a:cubicBezTo>
                    <a:pt x="0" y="1"/>
                    <a:pt x="0" y="578"/>
                    <a:pt x="365" y="578"/>
                  </a:cubicBezTo>
                  <a:cubicBezTo>
                    <a:pt x="760" y="578"/>
                    <a:pt x="760" y="1"/>
                    <a:pt x="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7"/>
            <p:cNvSpPr/>
            <p:nvPr/>
          </p:nvSpPr>
          <p:spPr>
            <a:xfrm>
              <a:off x="5568000" y="1611250"/>
              <a:ext cx="26625" cy="21300"/>
            </a:xfrm>
            <a:custGeom>
              <a:avLst/>
              <a:gdLst/>
              <a:ahLst/>
              <a:cxnLst/>
              <a:rect l="l" t="t" r="r" b="b"/>
              <a:pathLst>
                <a:path w="1065" h="852" extrusionOk="0">
                  <a:moveTo>
                    <a:pt x="517" y="1"/>
                  </a:moveTo>
                  <a:cubicBezTo>
                    <a:pt x="0" y="1"/>
                    <a:pt x="0" y="852"/>
                    <a:pt x="517" y="852"/>
                  </a:cubicBezTo>
                  <a:cubicBezTo>
                    <a:pt x="1064" y="852"/>
                    <a:pt x="1064" y="1"/>
                    <a:pt x="5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7"/>
            <p:cNvSpPr/>
            <p:nvPr/>
          </p:nvSpPr>
          <p:spPr>
            <a:xfrm>
              <a:off x="5545200" y="1706250"/>
              <a:ext cx="12950" cy="10650"/>
            </a:xfrm>
            <a:custGeom>
              <a:avLst/>
              <a:gdLst/>
              <a:ahLst/>
              <a:cxnLst/>
              <a:rect l="l" t="t" r="r" b="b"/>
              <a:pathLst>
                <a:path w="518" h="426" extrusionOk="0">
                  <a:moveTo>
                    <a:pt x="274" y="0"/>
                  </a:moveTo>
                  <a:cubicBezTo>
                    <a:pt x="1" y="31"/>
                    <a:pt x="1" y="426"/>
                    <a:pt x="274" y="426"/>
                  </a:cubicBezTo>
                  <a:cubicBezTo>
                    <a:pt x="517" y="426"/>
                    <a:pt x="517" y="0"/>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7"/>
            <p:cNvSpPr/>
            <p:nvPr/>
          </p:nvSpPr>
          <p:spPr>
            <a:xfrm>
              <a:off x="5449450" y="1656850"/>
              <a:ext cx="24350" cy="20550"/>
            </a:xfrm>
            <a:custGeom>
              <a:avLst/>
              <a:gdLst/>
              <a:ahLst/>
              <a:cxnLst/>
              <a:rect l="l" t="t" r="r" b="b"/>
              <a:pathLst>
                <a:path w="974" h="822" extrusionOk="0">
                  <a:moveTo>
                    <a:pt x="487" y="0"/>
                  </a:moveTo>
                  <a:cubicBezTo>
                    <a:pt x="1" y="0"/>
                    <a:pt x="1" y="821"/>
                    <a:pt x="487" y="821"/>
                  </a:cubicBezTo>
                  <a:cubicBezTo>
                    <a:pt x="973" y="821"/>
                    <a:pt x="973" y="0"/>
                    <a:pt x="4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7"/>
            <p:cNvSpPr/>
            <p:nvPr/>
          </p:nvSpPr>
          <p:spPr>
            <a:xfrm>
              <a:off x="5474525" y="1749550"/>
              <a:ext cx="25100" cy="16750"/>
            </a:xfrm>
            <a:custGeom>
              <a:avLst/>
              <a:gdLst/>
              <a:ahLst/>
              <a:cxnLst/>
              <a:rect l="l" t="t" r="r" b="b"/>
              <a:pathLst>
                <a:path w="1004" h="670" extrusionOk="0">
                  <a:moveTo>
                    <a:pt x="366" y="1"/>
                  </a:moveTo>
                  <a:cubicBezTo>
                    <a:pt x="153" y="1"/>
                    <a:pt x="1" y="153"/>
                    <a:pt x="1" y="335"/>
                  </a:cubicBezTo>
                  <a:cubicBezTo>
                    <a:pt x="1" y="517"/>
                    <a:pt x="153" y="669"/>
                    <a:pt x="366" y="669"/>
                  </a:cubicBezTo>
                  <a:lnTo>
                    <a:pt x="669" y="669"/>
                  </a:lnTo>
                  <a:cubicBezTo>
                    <a:pt x="852" y="669"/>
                    <a:pt x="1004" y="517"/>
                    <a:pt x="1004" y="335"/>
                  </a:cubicBezTo>
                  <a:cubicBezTo>
                    <a:pt x="1004" y="153"/>
                    <a:pt x="852" y="1"/>
                    <a:pt x="6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7"/>
            <p:cNvSpPr/>
            <p:nvPr/>
          </p:nvSpPr>
          <p:spPr>
            <a:xfrm>
              <a:off x="5388675" y="1784500"/>
              <a:ext cx="26600" cy="20550"/>
            </a:xfrm>
            <a:custGeom>
              <a:avLst/>
              <a:gdLst/>
              <a:ahLst/>
              <a:cxnLst/>
              <a:rect l="l" t="t" r="r" b="b"/>
              <a:pathLst>
                <a:path w="1064" h="822" extrusionOk="0">
                  <a:moveTo>
                    <a:pt x="517" y="1"/>
                  </a:moveTo>
                  <a:cubicBezTo>
                    <a:pt x="0" y="1"/>
                    <a:pt x="0" y="822"/>
                    <a:pt x="517" y="822"/>
                  </a:cubicBezTo>
                  <a:cubicBezTo>
                    <a:pt x="1064" y="822"/>
                    <a:pt x="1064" y="1"/>
                    <a:pt x="5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7"/>
            <p:cNvSpPr/>
            <p:nvPr/>
          </p:nvSpPr>
          <p:spPr>
            <a:xfrm>
              <a:off x="5502650" y="1812625"/>
              <a:ext cx="22825" cy="30425"/>
            </a:xfrm>
            <a:custGeom>
              <a:avLst/>
              <a:gdLst/>
              <a:ahLst/>
              <a:cxnLst/>
              <a:rect l="l" t="t" r="r" b="b"/>
              <a:pathLst>
                <a:path w="913" h="1217" extrusionOk="0">
                  <a:moveTo>
                    <a:pt x="456" y="1"/>
                  </a:moveTo>
                  <a:cubicBezTo>
                    <a:pt x="213" y="61"/>
                    <a:pt x="0" y="244"/>
                    <a:pt x="0" y="457"/>
                  </a:cubicBezTo>
                  <a:lnTo>
                    <a:pt x="0" y="760"/>
                  </a:lnTo>
                  <a:cubicBezTo>
                    <a:pt x="0" y="1004"/>
                    <a:pt x="183" y="1216"/>
                    <a:pt x="456" y="1216"/>
                  </a:cubicBezTo>
                  <a:cubicBezTo>
                    <a:pt x="669" y="1216"/>
                    <a:pt x="912" y="1034"/>
                    <a:pt x="912" y="760"/>
                  </a:cubicBezTo>
                  <a:lnTo>
                    <a:pt x="912" y="457"/>
                  </a:lnTo>
                  <a:cubicBezTo>
                    <a:pt x="912" y="244"/>
                    <a:pt x="669" y="1"/>
                    <a:pt x="4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7"/>
            <p:cNvSpPr/>
            <p:nvPr/>
          </p:nvSpPr>
          <p:spPr>
            <a:xfrm>
              <a:off x="5417550" y="1842650"/>
              <a:ext cx="34200" cy="32325"/>
            </a:xfrm>
            <a:custGeom>
              <a:avLst/>
              <a:gdLst/>
              <a:ahLst/>
              <a:cxnLst/>
              <a:rect l="l" t="t" r="r" b="b"/>
              <a:pathLst>
                <a:path w="1368" h="1293" extrusionOk="0">
                  <a:moveTo>
                    <a:pt x="536" y="0"/>
                  </a:moveTo>
                  <a:cubicBezTo>
                    <a:pt x="410" y="0"/>
                    <a:pt x="289" y="46"/>
                    <a:pt x="213" y="137"/>
                  </a:cubicBezTo>
                  <a:cubicBezTo>
                    <a:pt x="0" y="319"/>
                    <a:pt x="0" y="623"/>
                    <a:pt x="213" y="836"/>
                  </a:cubicBezTo>
                  <a:lnTo>
                    <a:pt x="517" y="1140"/>
                  </a:lnTo>
                  <a:cubicBezTo>
                    <a:pt x="578" y="1201"/>
                    <a:pt x="730" y="1292"/>
                    <a:pt x="851" y="1292"/>
                  </a:cubicBezTo>
                  <a:cubicBezTo>
                    <a:pt x="942" y="1292"/>
                    <a:pt x="1125" y="1231"/>
                    <a:pt x="1186" y="1140"/>
                  </a:cubicBezTo>
                  <a:cubicBezTo>
                    <a:pt x="1368" y="927"/>
                    <a:pt x="1368" y="623"/>
                    <a:pt x="1186" y="441"/>
                  </a:cubicBezTo>
                  <a:lnTo>
                    <a:pt x="882" y="137"/>
                  </a:lnTo>
                  <a:cubicBezTo>
                    <a:pt x="790" y="46"/>
                    <a:pt x="661" y="0"/>
                    <a:pt x="5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7"/>
            <p:cNvSpPr/>
            <p:nvPr/>
          </p:nvSpPr>
          <p:spPr>
            <a:xfrm>
              <a:off x="5379550" y="1896025"/>
              <a:ext cx="31925" cy="30600"/>
            </a:xfrm>
            <a:custGeom>
              <a:avLst/>
              <a:gdLst/>
              <a:ahLst/>
              <a:cxnLst/>
              <a:rect l="l" t="t" r="r" b="b"/>
              <a:pathLst>
                <a:path w="1277" h="1224" extrusionOk="0">
                  <a:moveTo>
                    <a:pt x="913" y="0"/>
                  </a:moveTo>
                  <a:cubicBezTo>
                    <a:pt x="894" y="0"/>
                    <a:pt x="873" y="3"/>
                    <a:pt x="851" y="8"/>
                  </a:cubicBezTo>
                  <a:lnTo>
                    <a:pt x="730" y="8"/>
                  </a:lnTo>
                  <a:cubicBezTo>
                    <a:pt x="699" y="38"/>
                    <a:pt x="608" y="99"/>
                    <a:pt x="547" y="130"/>
                  </a:cubicBezTo>
                  <a:cubicBezTo>
                    <a:pt x="426" y="221"/>
                    <a:pt x="304" y="312"/>
                    <a:pt x="213" y="403"/>
                  </a:cubicBezTo>
                  <a:cubicBezTo>
                    <a:pt x="0" y="555"/>
                    <a:pt x="0" y="890"/>
                    <a:pt x="213" y="1072"/>
                  </a:cubicBezTo>
                  <a:cubicBezTo>
                    <a:pt x="274" y="1163"/>
                    <a:pt x="426" y="1224"/>
                    <a:pt x="547" y="1224"/>
                  </a:cubicBezTo>
                  <a:cubicBezTo>
                    <a:pt x="669" y="1224"/>
                    <a:pt x="821" y="1194"/>
                    <a:pt x="882" y="1072"/>
                  </a:cubicBezTo>
                  <a:cubicBezTo>
                    <a:pt x="1003" y="981"/>
                    <a:pt x="1064" y="859"/>
                    <a:pt x="1155" y="738"/>
                  </a:cubicBezTo>
                  <a:cubicBezTo>
                    <a:pt x="1216" y="616"/>
                    <a:pt x="1277" y="555"/>
                    <a:pt x="1277" y="434"/>
                  </a:cubicBezTo>
                  <a:cubicBezTo>
                    <a:pt x="1277" y="312"/>
                    <a:pt x="1216" y="221"/>
                    <a:pt x="1155" y="130"/>
                  </a:cubicBezTo>
                  <a:cubicBezTo>
                    <a:pt x="1080" y="55"/>
                    <a:pt x="1005" y="0"/>
                    <a:pt x="9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7"/>
            <p:cNvSpPr/>
            <p:nvPr/>
          </p:nvSpPr>
          <p:spPr>
            <a:xfrm>
              <a:off x="5358275" y="1979050"/>
              <a:ext cx="25850" cy="21300"/>
            </a:xfrm>
            <a:custGeom>
              <a:avLst/>
              <a:gdLst/>
              <a:ahLst/>
              <a:cxnLst/>
              <a:rect l="l" t="t" r="r" b="b"/>
              <a:pathLst>
                <a:path w="1034" h="852" extrusionOk="0">
                  <a:moveTo>
                    <a:pt x="517" y="0"/>
                  </a:moveTo>
                  <a:cubicBezTo>
                    <a:pt x="0" y="0"/>
                    <a:pt x="0" y="851"/>
                    <a:pt x="517" y="851"/>
                  </a:cubicBezTo>
                  <a:cubicBezTo>
                    <a:pt x="1034" y="851"/>
                    <a:pt x="1034" y="0"/>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7"/>
            <p:cNvSpPr/>
            <p:nvPr/>
          </p:nvSpPr>
          <p:spPr>
            <a:xfrm>
              <a:off x="5268600" y="2077075"/>
              <a:ext cx="24350" cy="19775"/>
            </a:xfrm>
            <a:custGeom>
              <a:avLst/>
              <a:gdLst/>
              <a:ahLst/>
              <a:cxnLst/>
              <a:rect l="l" t="t" r="r" b="b"/>
              <a:pathLst>
                <a:path w="974" h="791" extrusionOk="0">
                  <a:moveTo>
                    <a:pt x="487" y="0"/>
                  </a:moveTo>
                  <a:cubicBezTo>
                    <a:pt x="1" y="0"/>
                    <a:pt x="1" y="791"/>
                    <a:pt x="487" y="791"/>
                  </a:cubicBezTo>
                  <a:cubicBezTo>
                    <a:pt x="973" y="791"/>
                    <a:pt x="973" y="0"/>
                    <a:pt x="4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 name="Google Shape;759;p27"/>
          <p:cNvGrpSpPr/>
          <p:nvPr/>
        </p:nvGrpSpPr>
        <p:grpSpPr>
          <a:xfrm rot="10340269">
            <a:off x="955111" y="-297767"/>
            <a:ext cx="2192178" cy="877275"/>
            <a:chOff x="618050" y="2914475"/>
            <a:chExt cx="1629250" cy="652000"/>
          </a:xfrm>
        </p:grpSpPr>
        <p:sp>
          <p:nvSpPr>
            <p:cNvPr id="760" name="Google Shape;760;p27"/>
            <p:cNvSpPr/>
            <p:nvPr/>
          </p:nvSpPr>
          <p:spPr>
            <a:xfrm>
              <a:off x="618050" y="3024650"/>
              <a:ext cx="1500825" cy="539550"/>
            </a:xfrm>
            <a:custGeom>
              <a:avLst/>
              <a:gdLst/>
              <a:ahLst/>
              <a:cxnLst/>
              <a:rect l="l" t="t" r="r" b="b"/>
              <a:pathLst>
                <a:path w="60033" h="21582" fill="none" extrusionOk="0">
                  <a:moveTo>
                    <a:pt x="1" y="12463"/>
                  </a:moveTo>
                  <a:cubicBezTo>
                    <a:pt x="2676" y="8754"/>
                    <a:pt x="6688" y="5897"/>
                    <a:pt x="10609" y="3952"/>
                  </a:cubicBezTo>
                  <a:cubicBezTo>
                    <a:pt x="15168" y="1733"/>
                    <a:pt x="20153" y="1"/>
                    <a:pt x="25229" y="92"/>
                  </a:cubicBezTo>
                  <a:cubicBezTo>
                    <a:pt x="27813" y="122"/>
                    <a:pt x="30275" y="274"/>
                    <a:pt x="32798" y="1034"/>
                  </a:cubicBezTo>
                  <a:cubicBezTo>
                    <a:pt x="35047" y="1672"/>
                    <a:pt x="37084" y="2797"/>
                    <a:pt x="39211" y="3739"/>
                  </a:cubicBezTo>
                  <a:cubicBezTo>
                    <a:pt x="43132" y="5563"/>
                    <a:pt x="46354" y="8633"/>
                    <a:pt x="49515" y="11520"/>
                  </a:cubicBezTo>
                  <a:cubicBezTo>
                    <a:pt x="53072" y="14834"/>
                    <a:pt x="56506" y="18299"/>
                    <a:pt x="60032" y="21581"/>
                  </a:cubicBezTo>
                </a:path>
              </a:pathLst>
            </a:custGeom>
            <a:noFill/>
            <a:ln w="174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7"/>
            <p:cNvSpPr/>
            <p:nvPr/>
          </p:nvSpPr>
          <p:spPr>
            <a:xfrm>
              <a:off x="618050" y="2914475"/>
              <a:ext cx="1629250" cy="652000"/>
            </a:xfrm>
            <a:custGeom>
              <a:avLst/>
              <a:gdLst/>
              <a:ahLst/>
              <a:cxnLst/>
              <a:rect l="l" t="t" r="r" b="b"/>
              <a:pathLst>
                <a:path w="65170" h="26080" fill="none" extrusionOk="0">
                  <a:moveTo>
                    <a:pt x="1" y="10243"/>
                  </a:moveTo>
                  <a:cubicBezTo>
                    <a:pt x="2159" y="8298"/>
                    <a:pt x="4499" y="6383"/>
                    <a:pt x="7113" y="5107"/>
                  </a:cubicBezTo>
                  <a:cubicBezTo>
                    <a:pt x="8360" y="4499"/>
                    <a:pt x="9606" y="3830"/>
                    <a:pt x="10913" y="3283"/>
                  </a:cubicBezTo>
                  <a:cubicBezTo>
                    <a:pt x="12281" y="2675"/>
                    <a:pt x="13709" y="2280"/>
                    <a:pt x="15138" y="1794"/>
                  </a:cubicBezTo>
                  <a:cubicBezTo>
                    <a:pt x="17813" y="790"/>
                    <a:pt x="20792" y="456"/>
                    <a:pt x="23618" y="243"/>
                  </a:cubicBezTo>
                  <a:cubicBezTo>
                    <a:pt x="26597" y="0"/>
                    <a:pt x="29454" y="669"/>
                    <a:pt x="32281" y="1307"/>
                  </a:cubicBezTo>
                  <a:cubicBezTo>
                    <a:pt x="32737" y="1429"/>
                    <a:pt x="32980" y="1733"/>
                    <a:pt x="33406" y="1824"/>
                  </a:cubicBezTo>
                  <a:cubicBezTo>
                    <a:pt x="33831" y="1976"/>
                    <a:pt x="34257" y="2067"/>
                    <a:pt x="34682" y="2219"/>
                  </a:cubicBezTo>
                  <a:cubicBezTo>
                    <a:pt x="35473" y="2432"/>
                    <a:pt x="36293" y="2705"/>
                    <a:pt x="37084" y="2979"/>
                  </a:cubicBezTo>
                  <a:cubicBezTo>
                    <a:pt x="38786" y="3587"/>
                    <a:pt x="40427" y="4377"/>
                    <a:pt x="41977" y="5289"/>
                  </a:cubicBezTo>
                  <a:cubicBezTo>
                    <a:pt x="46202" y="7751"/>
                    <a:pt x="50245" y="10912"/>
                    <a:pt x="53497" y="14560"/>
                  </a:cubicBezTo>
                  <a:cubicBezTo>
                    <a:pt x="57175" y="18663"/>
                    <a:pt x="60367" y="23162"/>
                    <a:pt x="65169" y="26080"/>
                  </a:cubicBezTo>
                </a:path>
              </a:pathLst>
            </a:custGeom>
            <a:noFill/>
            <a:ln w="174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7"/>
            <p:cNvSpPr/>
            <p:nvPr/>
          </p:nvSpPr>
          <p:spPr>
            <a:xfrm>
              <a:off x="618050" y="3156875"/>
              <a:ext cx="1246250" cy="408850"/>
            </a:xfrm>
            <a:custGeom>
              <a:avLst/>
              <a:gdLst/>
              <a:ahLst/>
              <a:cxnLst/>
              <a:rect l="l" t="t" r="r" b="b"/>
              <a:pathLst>
                <a:path w="49850" h="16354" fill="none" extrusionOk="0">
                  <a:moveTo>
                    <a:pt x="1" y="12250"/>
                  </a:moveTo>
                  <a:cubicBezTo>
                    <a:pt x="5806" y="7417"/>
                    <a:pt x="12342" y="2827"/>
                    <a:pt x="19849" y="973"/>
                  </a:cubicBezTo>
                  <a:cubicBezTo>
                    <a:pt x="23406" y="122"/>
                    <a:pt x="27175" y="0"/>
                    <a:pt x="30792" y="851"/>
                  </a:cubicBezTo>
                  <a:cubicBezTo>
                    <a:pt x="34622" y="1703"/>
                    <a:pt x="37844" y="4073"/>
                    <a:pt x="40853" y="6535"/>
                  </a:cubicBezTo>
                  <a:cubicBezTo>
                    <a:pt x="42494" y="7873"/>
                    <a:pt x="44135" y="9301"/>
                    <a:pt x="45321" y="11034"/>
                  </a:cubicBezTo>
                  <a:cubicBezTo>
                    <a:pt x="45625" y="11429"/>
                    <a:pt x="46142" y="11824"/>
                    <a:pt x="46476" y="12250"/>
                  </a:cubicBezTo>
                  <a:cubicBezTo>
                    <a:pt x="46841" y="12645"/>
                    <a:pt x="47266" y="13101"/>
                    <a:pt x="47601" y="13526"/>
                  </a:cubicBezTo>
                  <a:cubicBezTo>
                    <a:pt x="48421" y="14438"/>
                    <a:pt x="49120" y="15381"/>
                    <a:pt x="49850" y="16323"/>
                  </a:cubicBezTo>
                  <a:moveTo>
                    <a:pt x="1" y="16080"/>
                  </a:moveTo>
                  <a:cubicBezTo>
                    <a:pt x="5290" y="11885"/>
                    <a:pt x="11186" y="7751"/>
                    <a:pt x="17722" y="5745"/>
                  </a:cubicBezTo>
                  <a:cubicBezTo>
                    <a:pt x="21065" y="4712"/>
                    <a:pt x="24591" y="4286"/>
                    <a:pt x="28086" y="4864"/>
                  </a:cubicBezTo>
                  <a:cubicBezTo>
                    <a:pt x="31217" y="5411"/>
                    <a:pt x="33922" y="6931"/>
                    <a:pt x="36354" y="8937"/>
                  </a:cubicBezTo>
                  <a:cubicBezTo>
                    <a:pt x="37692" y="10031"/>
                    <a:pt x="38907" y="11216"/>
                    <a:pt x="40123" y="12432"/>
                  </a:cubicBezTo>
                  <a:cubicBezTo>
                    <a:pt x="41339" y="13648"/>
                    <a:pt x="42524" y="15077"/>
                    <a:pt x="43588" y="16353"/>
                  </a:cubicBezTo>
                </a:path>
              </a:pathLst>
            </a:custGeom>
            <a:noFill/>
            <a:ln w="174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1"/>
        <p:cNvGrpSpPr/>
        <p:nvPr/>
      </p:nvGrpSpPr>
      <p:grpSpPr>
        <a:xfrm>
          <a:off x="0" y="0"/>
          <a:ext cx="0" cy="0"/>
          <a:chOff x="0" y="0"/>
          <a:chExt cx="0" cy="0"/>
        </a:xfrm>
      </p:grpSpPr>
      <p:sp>
        <p:nvSpPr>
          <p:cNvPr id="112" name="Google Shape;112;p4"/>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3" name="Google Shape;113;p4"/>
          <p:cNvSpPr txBox="1">
            <a:spLocks noGrp="1"/>
          </p:cNvSpPr>
          <p:nvPr>
            <p:ph type="body" idx="1"/>
          </p:nvPr>
        </p:nvSpPr>
        <p:spPr>
          <a:xfrm>
            <a:off x="720000" y="1152475"/>
            <a:ext cx="7704000" cy="192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6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114" name="Google Shape;114;p4"/>
          <p:cNvSpPr/>
          <p:nvPr/>
        </p:nvSpPr>
        <p:spPr>
          <a:xfrm>
            <a:off x="6661700" y="-138675"/>
            <a:ext cx="2582150" cy="1168375"/>
          </a:xfrm>
          <a:custGeom>
            <a:avLst/>
            <a:gdLst/>
            <a:ahLst/>
            <a:cxnLst/>
            <a:rect l="l" t="t" r="r" b="b"/>
            <a:pathLst>
              <a:path w="103286" h="46735" extrusionOk="0">
                <a:moveTo>
                  <a:pt x="1" y="0"/>
                </a:moveTo>
                <a:cubicBezTo>
                  <a:pt x="6485" y="15982"/>
                  <a:pt x="18553" y="18294"/>
                  <a:pt x="28531" y="18294"/>
                </a:cubicBezTo>
                <a:cubicBezTo>
                  <a:pt x="32593" y="18294"/>
                  <a:pt x="36310" y="17910"/>
                  <a:pt x="39161" y="17910"/>
                </a:cubicBezTo>
                <a:cubicBezTo>
                  <a:pt x="39549" y="17910"/>
                  <a:pt x="39921" y="17918"/>
                  <a:pt x="40275" y="17934"/>
                </a:cubicBezTo>
                <a:cubicBezTo>
                  <a:pt x="52160" y="18511"/>
                  <a:pt x="56780" y="20487"/>
                  <a:pt x="61856" y="22979"/>
                </a:cubicBezTo>
                <a:cubicBezTo>
                  <a:pt x="71036" y="27630"/>
                  <a:pt x="75717" y="41156"/>
                  <a:pt x="80580" y="44347"/>
                </a:cubicBezTo>
                <a:cubicBezTo>
                  <a:pt x="83218" y="46061"/>
                  <a:pt x="86788" y="46734"/>
                  <a:pt x="90488" y="46734"/>
                </a:cubicBezTo>
                <a:cubicBezTo>
                  <a:pt x="95057" y="46734"/>
                  <a:pt x="99826" y="45708"/>
                  <a:pt x="103286" y="44347"/>
                </a:cubicBezTo>
                <a:lnTo>
                  <a:pt x="103286" y="31"/>
                </a:lnTo>
                <a:lnTo>
                  <a:pt x="10328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flipH="1">
            <a:off x="-59944" y="3960844"/>
            <a:ext cx="2582146" cy="1271483"/>
          </a:xfrm>
          <a:custGeom>
            <a:avLst/>
            <a:gdLst/>
            <a:ahLst/>
            <a:cxnLst/>
            <a:rect l="l" t="t" r="r" b="b"/>
            <a:pathLst>
              <a:path w="79213" h="42351" extrusionOk="0">
                <a:moveTo>
                  <a:pt x="76190" y="0"/>
                </a:moveTo>
                <a:cubicBezTo>
                  <a:pt x="72446" y="0"/>
                  <a:pt x="66119" y="1724"/>
                  <a:pt x="62494" y="12290"/>
                </a:cubicBezTo>
                <a:cubicBezTo>
                  <a:pt x="58781" y="23054"/>
                  <a:pt x="55512" y="27061"/>
                  <a:pt x="47311" y="27061"/>
                </a:cubicBezTo>
                <a:cubicBezTo>
                  <a:pt x="43563" y="27061"/>
                  <a:pt x="38785" y="26224"/>
                  <a:pt x="32464" y="24813"/>
                </a:cubicBezTo>
                <a:cubicBezTo>
                  <a:pt x="28113" y="23848"/>
                  <a:pt x="24158" y="23367"/>
                  <a:pt x="20623" y="23367"/>
                </a:cubicBezTo>
                <a:cubicBezTo>
                  <a:pt x="7786" y="23367"/>
                  <a:pt x="501" y="29719"/>
                  <a:pt x="1" y="42351"/>
                </a:cubicBezTo>
                <a:lnTo>
                  <a:pt x="79212" y="42351"/>
                </a:lnTo>
                <a:lnTo>
                  <a:pt x="79212" y="405"/>
                </a:lnTo>
                <a:cubicBezTo>
                  <a:pt x="79212" y="405"/>
                  <a:pt x="78004" y="0"/>
                  <a:pt x="76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Google Shape;116;p4"/>
          <p:cNvGrpSpPr/>
          <p:nvPr/>
        </p:nvGrpSpPr>
        <p:grpSpPr>
          <a:xfrm>
            <a:off x="364019" y="4613642"/>
            <a:ext cx="925144" cy="572696"/>
            <a:chOff x="4313450" y="4574950"/>
            <a:chExt cx="829800" cy="513675"/>
          </a:xfrm>
        </p:grpSpPr>
        <p:sp>
          <p:nvSpPr>
            <p:cNvPr id="117" name="Google Shape;117;p4"/>
            <p:cNvSpPr/>
            <p:nvPr/>
          </p:nvSpPr>
          <p:spPr>
            <a:xfrm>
              <a:off x="4421075" y="4584475"/>
              <a:ext cx="136275" cy="104950"/>
            </a:xfrm>
            <a:custGeom>
              <a:avLst/>
              <a:gdLst/>
              <a:ahLst/>
              <a:cxnLst/>
              <a:rect l="l" t="t" r="r" b="b"/>
              <a:pathLst>
                <a:path w="5451" h="4198" extrusionOk="0">
                  <a:moveTo>
                    <a:pt x="2726" y="1"/>
                  </a:moveTo>
                  <a:cubicBezTo>
                    <a:pt x="1" y="1"/>
                    <a:pt x="1" y="4197"/>
                    <a:pt x="2726" y="4197"/>
                  </a:cubicBezTo>
                  <a:cubicBezTo>
                    <a:pt x="2743" y="4197"/>
                    <a:pt x="2760" y="4198"/>
                    <a:pt x="2778" y="4198"/>
                  </a:cubicBezTo>
                  <a:cubicBezTo>
                    <a:pt x="5451" y="4198"/>
                    <a:pt x="543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4460600" y="4693475"/>
              <a:ext cx="152625" cy="119925"/>
            </a:xfrm>
            <a:custGeom>
              <a:avLst/>
              <a:gdLst/>
              <a:ahLst/>
              <a:cxnLst/>
              <a:rect l="l" t="t" r="r" b="b"/>
              <a:pathLst>
                <a:path w="6105" h="4797" extrusionOk="0">
                  <a:moveTo>
                    <a:pt x="3052" y="1"/>
                  </a:moveTo>
                  <a:cubicBezTo>
                    <a:pt x="0" y="1"/>
                    <a:pt x="0" y="4797"/>
                    <a:pt x="3052" y="4797"/>
                  </a:cubicBezTo>
                  <a:cubicBezTo>
                    <a:pt x="6104" y="4797"/>
                    <a:pt x="6104" y="1"/>
                    <a:pt x="30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4607750" y="4792950"/>
              <a:ext cx="126750" cy="125375"/>
            </a:xfrm>
            <a:custGeom>
              <a:avLst/>
              <a:gdLst/>
              <a:ahLst/>
              <a:cxnLst/>
              <a:rect l="l" t="t" r="r" b="b"/>
              <a:pathLst>
                <a:path w="5070" h="5015" extrusionOk="0">
                  <a:moveTo>
                    <a:pt x="2562" y="0"/>
                  </a:moveTo>
                  <a:cubicBezTo>
                    <a:pt x="1908" y="0"/>
                    <a:pt x="1254" y="273"/>
                    <a:pt x="764" y="709"/>
                  </a:cubicBezTo>
                  <a:cubicBezTo>
                    <a:pt x="382" y="1145"/>
                    <a:pt x="0" y="1908"/>
                    <a:pt x="0" y="2507"/>
                  </a:cubicBezTo>
                  <a:cubicBezTo>
                    <a:pt x="0" y="3107"/>
                    <a:pt x="218" y="3815"/>
                    <a:pt x="764" y="4251"/>
                  </a:cubicBezTo>
                  <a:cubicBezTo>
                    <a:pt x="1254" y="4742"/>
                    <a:pt x="1854" y="5014"/>
                    <a:pt x="2562" y="5014"/>
                  </a:cubicBezTo>
                  <a:cubicBezTo>
                    <a:pt x="3162" y="5014"/>
                    <a:pt x="3816" y="4742"/>
                    <a:pt x="4306" y="4251"/>
                  </a:cubicBezTo>
                  <a:cubicBezTo>
                    <a:pt x="4742" y="3870"/>
                    <a:pt x="5069" y="3107"/>
                    <a:pt x="5069" y="2507"/>
                  </a:cubicBezTo>
                  <a:cubicBezTo>
                    <a:pt x="5069" y="1799"/>
                    <a:pt x="4851" y="1199"/>
                    <a:pt x="4306" y="709"/>
                  </a:cubicBezTo>
                  <a:cubicBezTo>
                    <a:pt x="3870" y="273"/>
                    <a:pt x="3216" y="0"/>
                    <a:pt x="25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4694950" y="4629450"/>
              <a:ext cx="129475" cy="105275"/>
            </a:xfrm>
            <a:custGeom>
              <a:avLst/>
              <a:gdLst/>
              <a:ahLst/>
              <a:cxnLst/>
              <a:rect l="l" t="t" r="r" b="b"/>
              <a:pathLst>
                <a:path w="5179" h="4211" extrusionOk="0">
                  <a:moveTo>
                    <a:pt x="2617" y="0"/>
                  </a:moveTo>
                  <a:cubicBezTo>
                    <a:pt x="1091" y="0"/>
                    <a:pt x="1" y="1744"/>
                    <a:pt x="818" y="3107"/>
                  </a:cubicBezTo>
                  <a:cubicBezTo>
                    <a:pt x="818" y="3161"/>
                    <a:pt x="927" y="3161"/>
                    <a:pt x="927" y="3270"/>
                  </a:cubicBezTo>
                  <a:cubicBezTo>
                    <a:pt x="1281" y="3897"/>
                    <a:pt x="1935" y="4210"/>
                    <a:pt x="2596" y="4210"/>
                  </a:cubicBezTo>
                  <a:cubicBezTo>
                    <a:pt x="3257" y="4210"/>
                    <a:pt x="3925" y="3897"/>
                    <a:pt x="4306" y="3270"/>
                  </a:cubicBezTo>
                  <a:cubicBezTo>
                    <a:pt x="4306" y="3161"/>
                    <a:pt x="4361" y="3161"/>
                    <a:pt x="4361" y="3107"/>
                  </a:cubicBezTo>
                  <a:cubicBezTo>
                    <a:pt x="5178" y="1744"/>
                    <a:pt x="4197" y="0"/>
                    <a:pt x="2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4953825" y="4574950"/>
              <a:ext cx="143100" cy="111750"/>
            </a:xfrm>
            <a:custGeom>
              <a:avLst/>
              <a:gdLst/>
              <a:ahLst/>
              <a:cxnLst/>
              <a:rect l="l" t="t" r="r" b="b"/>
              <a:pathLst>
                <a:path w="5724" h="4470" extrusionOk="0">
                  <a:moveTo>
                    <a:pt x="2889" y="0"/>
                  </a:moveTo>
                  <a:cubicBezTo>
                    <a:pt x="1" y="0"/>
                    <a:pt x="1" y="4469"/>
                    <a:pt x="2889" y="4469"/>
                  </a:cubicBezTo>
                  <a:cubicBezTo>
                    <a:pt x="5723" y="4469"/>
                    <a:pt x="5723" y="0"/>
                    <a:pt x="28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4874800" y="4679850"/>
              <a:ext cx="98125" cy="76400"/>
            </a:xfrm>
            <a:custGeom>
              <a:avLst/>
              <a:gdLst/>
              <a:ahLst/>
              <a:cxnLst/>
              <a:rect l="l" t="t" r="r" b="b"/>
              <a:pathLst>
                <a:path w="3925" h="3056" extrusionOk="0">
                  <a:moveTo>
                    <a:pt x="1963" y="1"/>
                  </a:moveTo>
                  <a:cubicBezTo>
                    <a:pt x="1" y="1"/>
                    <a:pt x="1" y="3053"/>
                    <a:pt x="1963" y="3053"/>
                  </a:cubicBezTo>
                  <a:cubicBezTo>
                    <a:pt x="1996" y="3055"/>
                    <a:pt x="2029" y="3055"/>
                    <a:pt x="2061" y="3055"/>
                  </a:cubicBezTo>
                  <a:cubicBezTo>
                    <a:pt x="3924" y="3055"/>
                    <a:pt x="3892" y="1"/>
                    <a:pt x="19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4842100" y="4835175"/>
              <a:ext cx="69525" cy="54525"/>
            </a:xfrm>
            <a:custGeom>
              <a:avLst/>
              <a:gdLst/>
              <a:ahLst/>
              <a:cxnLst/>
              <a:rect l="l" t="t" r="r" b="b"/>
              <a:pathLst>
                <a:path w="2781" h="2181" extrusionOk="0">
                  <a:moveTo>
                    <a:pt x="1363" y="1"/>
                  </a:moveTo>
                  <a:cubicBezTo>
                    <a:pt x="1" y="1"/>
                    <a:pt x="1" y="2181"/>
                    <a:pt x="1363" y="2181"/>
                  </a:cubicBezTo>
                  <a:cubicBezTo>
                    <a:pt x="2780" y="2181"/>
                    <a:pt x="2780"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4748100" y="4897850"/>
              <a:ext cx="80400" cy="62700"/>
            </a:xfrm>
            <a:custGeom>
              <a:avLst/>
              <a:gdLst/>
              <a:ahLst/>
              <a:cxnLst/>
              <a:rect l="l" t="t" r="r" b="b"/>
              <a:pathLst>
                <a:path w="3216" h="2508" extrusionOk="0">
                  <a:moveTo>
                    <a:pt x="1635" y="1"/>
                  </a:moveTo>
                  <a:cubicBezTo>
                    <a:pt x="0" y="1"/>
                    <a:pt x="0" y="2508"/>
                    <a:pt x="1635" y="2508"/>
                  </a:cubicBezTo>
                  <a:cubicBezTo>
                    <a:pt x="3216" y="2508"/>
                    <a:pt x="3216" y="1"/>
                    <a:pt x="16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4618650" y="4987775"/>
              <a:ext cx="95400" cy="74975"/>
            </a:xfrm>
            <a:custGeom>
              <a:avLst/>
              <a:gdLst/>
              <a:ahLst/>
              <a:cxnLst/>
              <a:rect l="l" t="t" r="r" b="b"/>
              <a:pathLst>
                <a:path w="3816" h="2999" extrusionOk="0">
                  <a:moveTo>
                    <a:pt x="1908" y="1"/>
                  </a:moveTo>
                  <a:cubicBezTo>
                    <a:pt x="0" y="1"/>
                    <a:pt x="0" y="2998"/>
                    <a:pt x="1908" y="2998"/>
                  </a:cubicBezTo>
                  <a:cubicBezTo>
                    <a:pt x="3816" y="2944"/>
                    <a:pt x="3816" y="1"/>
                    <a:pt x="19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4460600" y="4884225"/>
              <a:ext cx="98125" cy="75000"/>
            </a:xfrm>
            <a:custGeom>
              <a:avLst/>
              <a:gdLst/>
              <a:ahLst/>
              <a:cxnLst/>
              <a:rect l="l" t="t" r="r" b="b"/>
              <a:pathLst>
                <a:path w="3925" h="3000" extrusionOk="0">
                  <a:moveTo>
                    <a:pt x="1962" y="1"/>
                  </a:moveTo>
                  <a:cubicBezTo>
                    <a:pt x="0" y="1"/>
                    <a:pt x="0" y="2998"/>
                    <a:pt x="1962" y="2998"/>
                  </a:cubicBezTo>
                  <a:cubicBezTo>
                    <a:pt x="1980" y="2999"/>
                    <a:pt x="1997" y="2999"/>
                    <a:pt x="2014" y="2999"/>
                  </a:cubicBezTo>
                  <a:cubicBezTo>
                    <a:pt x="3924" y="2999"/>
                    <a:pt x="3907" y="1"/>
                    <a:pt x="19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4357050" y="4799750"/>
              <a:ext cx="74950" cy="57250"/>
            </a:xfrm>
            <a:custGeom>
              <a:avLst/>
              <a:gdLst/>
              <a:ahLst/>
              <a:cxnLst/>
              <a:rect l="l" t="t" r="r" b="b"/>
              <a:pathLst>
                <a:path w="2998" h="2290" extrusionOk="0">
                  <a:moveTo>
                    <a:pt x="1472" y="1"/>
                  </a:moveTo>
                  <a:cubicBezTo>
                    <a:pt x="0" y="1"/>
                    <a:pt x="0" y="2290"/>
                    <a:pt x="1472" y="2290"/>
                  </a:cubicBezTo>
                  <a:cubicBezTo>
                    <a:pt x="2998" y="2290"/>
                    <a:pt x="2998" y="1"/>
                    <a:pt x="14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4313450" y="4613100"/>
              <a:ext cx="80400" cy="64050"/>
            </a:xfrm>
            <a:custGeom>
              <a:avLst/>
              <a:gdLst/>
              <a:ahLst/>
              <a:cxnLst/>
              <a:rect l="l" t="t" r="r" b="b"/>
              <a:pathLst>
                <a:path w="3216" h="2562" extrusionOk="0">
                  <a:moveTo>
                    <a:pt x="1635" y="0"/>
                  </a:moveTo>
                  <a:cubicBezTo>
                    <a:pt x="0" y="0"/>
                    <a:pt x="0" y="2562"/>
                    <a:pt x="1635" y="2562"/>
                  </a:cubicBezTo>
                  <a:cubicBezTo>
                    <a:pt x="3216" y="2562"/>
                    <a:pt x="3216" y="0"/>
                    <a:pt x="1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5071000" y="4792950"/>
              <a:ext cx="72250" cy="55875"/>
            </a:xfrm>
            <a:custGeom>
              <a:avLst/>
              <a:gdLst/>
              <a:ahLst/>
              <a:cxnLst/>
              <a:rect l="l" t="t" r="r" b="b"/>
              <a:pathLst>
                <a:path w="2890" h="2235" extrusionOk="0">
                  <a:moveTo>
                    <a:pt x="1472" y="0"/>
                  </a:moveTo>
                  <a:cubicBezTo>
                    <a:pt x="1" y="0"/>
                    <a:pt x="1" y="2235"/>
                    <a:pt x="1472" y="2235"/>
                  </a:cubicBezTo>
                  <a:cubicBezTo>
                    <a:pt x="2889" y="2235"/>
                    <a:pt x="2889" y="0"/>
                    <a:pt x="14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4959275" y="4753650"/>
              <a:ext cx="95400" cy="94475"/>
            </a:xfrm>
            <a:custGeom>
              <a:avLst/>
              <a:gdLst/>
              <a:ahLst/>
              <a:cxnLst/>
              <a:rect l="l" t="t" r="r" b="b"/>
              <a:pathLst>
                <a:path w="3816" h="3779" extrusionOk="0">
                  <a:moveTo>
                    <a:pt x="1852" y="0"/>
                  </a:moveTo>
                  <a:cubicBezTo>
                    <a:pt x="1357" y="0"/>
                    <a:pt x="907" y="135"/>
                    <a:pt x="546" y="537"/>
                  </a:cubicBezTo>
                  <a:cubicBezTo>
                    <a:pt x="219" y="864"/>
                    <a:pt x="1" y="1354"/>
                    <a:pt x="1" y="1899"/>
                  </a:cubicBezTo>
                  <a:cubicBezTo>
                    <a:pt x="1" y="2335"/>
                    <a:pt x="219" y="2880"/>
                    <a:pt x="546" y="3262"/>
                  </a:cubicBezTo>
                  <a:cubicBezTo>
                    <a:pt x="920" y="3636"/>
                    <a:pt x="1320" y="3779"/>
                    <a:pt x="1763" y="3779"/>
                  </a:cubicBezTo>
                  <a:cubicBezTo>
                    <a:pt x="1965" y="3779"/>
                    <a:pt x="2177" y="3749"/>
                    <a:pt x="2399" y="3698"/>
                  </a:cubicBezTo>
                  <a:lnTo>
                    <a:pt x="2453" y="3698"/>
                  </a:lnTo>
                  <a:cubicBezTo>
                    <a:pt x="2889" y="3643"/>
                    <a:pt x="3216" y="3316"/>
                    <a:pt x="3434" y="3044"/>
                  </a:cubicBezTo>
                  <a:cubicBezTo>
                    <a:pt x="3652" y="2717"/>
                    <a:pt x="3816" y="2281"/>
                    <a:pt x="3816" y="1899"/>
                  </a:cubicBezTo>
                  <a:cubicBezTo>
                    <a:pt x="3816" y="1518"/>
                    <a:pt x="3761" y="1191"/>
                    <a:pt x="3543" y="918"/>
                  </a:cubicBezTo>
                  <a:cubicBezTo>
                    <a:pt x="3434" y="537"/>
                    <a:pt x="2835" y="101"/>
                    <a:pt x="2453" y="46"/>
                  </a:cubicBezTo>
                  <a:lnTo>
                    <a:pt x="2399" y="46"/>
                  </a:lnTo>
                  <a:cubicBezTo>
                    <a:pt x="2212" y="17"/>
                    <a:pt x="2029" y="0"/>
                    <a:pt x="18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4917050" y="4910125"/>
              <a:ext cx="68150" cy="68150"/>
            </a:xfrm>
            <a:custGeom>
              <a:avLst/>
              <a:gdLst/>
              <a:ahLst/>
              <a:cxnLst/>
              <a:rect l="l" t="t" r="r" b="b"/>
              <a:pathLst>
                <a:path w="2726" h="2726" extrusionOk="0">
                  <a:moveTo>
                    <a:pt x="1363" y="0"/>
                  </a:moveTo>
                  <a:cubicBezTo>
                    <a:pt x="654" y="0"/>
                    <a:pt x="0" y="600"/>
                    <a:pt x="0" y="1363"/>
                  </a:cubicBezTo>
                  <a:cubicBezTo>
                    <a:pt x="0" y="2126"/>
                    <a:pt x="600" y="2725"/>
                    <a:pt x="1363" y="2725"/>
                  </a:cubicBezTo>
                  <a:cubicBezTo>
                    <a:pt x="2017" y="2725"/>
                    <a:pt x="2725" y="2126"/>
                    <a:pt x="2725" y="1363"/>
                  </a:cubicBezTo>
                  <a:cubicBezTo>
                    <a:pt x="2725" y="600"/>
                    <a:pt x="2126" y="0"/>
                    <a:pt x="13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4806675" y="5010950"/>
              <a:ext cx="70875" cy="55875"/>
            </a:xfrm>
            <a:custGeom>
              <a:avLst/>
              <a:gdLst/>
              <a:ahLst/>
              <a:cxnLst/>
              <a:rect l="l" t="t" r="r" b="b"/>
              <a:pathLst>
                <a:path w="2835" h="2235" extrusionOk="0">
                  <a:moveTo>
                    <a:pt x="1418" y="0"/>
                  </a:moveTo>
                  <a:cubicBezTo>
                    <a:pt x="1" y="0"/>
                    <a:pt x="1" y="2235"/>
                    <a:pt x="1418" y="2235"/>
                  </a:cubicBezTo>
                  <a:cubicBezTo>
                    <a:pt x="2835" y="2235"/>
                    <a:pt x="2835" y="0"/>
                    <a:pt x="14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4707225" y="5015025"/>
              <a:ext cx="94025" cy="73600"/>
            </a:xfrm>
            <a:custGeom>
              <a:avLst/>
              <a:gdLst/>
              <a:ahLst/>
              <a:cxnLst/>
              <a:rect l="l" t="t" r="r" b="b"/>
              <a:pathLst>
                <a:path w="3761" h="2944" extrusionOk="0">
                  <a:moveTo>
                    <a:pt x="1908" y="1"/>
                  </a:moveTo>
                  <a:cubicBezTo>
                    <a:pt x="0" y="1"/>
                    <a:pt x="0" y="2944"/>
                    <a:pt x="1908" y="2944"/>
                  </a:cubicBezTo>
                  <a:cubicBezTo>
                    <a:pt x="3761" y="2944"/>
                    <a:pt x="3761" y="1"/>
                    <a:pt x="19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4"/>
          <p:cNvSpPr/>
          <p:nvPr/>
        </p:nvSpPr>
        <p:spPr>
          <a:xfrm rot="588138">
            <a:off x="7915445" y="-39521"/>
            <a:ext cx="1630371" cy="937275"/>
          </a:xfrm>
          <a:custGeom>
            <a:avLst/>
            <a:gdLst/>
            <a:ahLst/>
            <a:cxnLst/>
            <a:rect l="l" t="t" r="r" b="b"/>
            <a:pathLst>
              <a:path w="32829" h="14739" extrusionOk="0">
                <a:moveTo>
                  <a:pt x="18846" y="0"/>
                </a:moveTo>
                <a:cubicBezTo>
                  <a:pt x="16849" y="0"/>
                  <a:pt x="14787" y="236"/>
                  <a:pt x="12888" y="817"/>
                </a:cubicBezTo>
                <a:cubicBezTo>
                  <a:pt x="7721" y="2215"/>
                  <a:pt x="3101" y="5498"/>
                  <a:pt x="1" y="9875"/>
                </a:cubicBezTo>
                <a:cubicBezTo>
                  <a:pt x="1946" y="11486"/>
                  <a:pt x="3861" y="13097"/>
                  <a:pt x="5776" y="14738"/>
                </a:cubicBezTo>
                <a:cubicBezTo>
                  <a:pt x="6840" y="9936"/>
                  <a:pt x="10791" y="5924"/>
                  <a:pt x="15594" y="4799"/>
                </a:cubicBezTo>
                <a:cubicBezTo>
                  <a:pt x="15867" y="4738"/>
                  <a:pt x="16080" y="4708"/>
                  <a:pt x="16354" y="4647"/>
                </a:cubicBezTo>
                <a:cubicBezTo>
                  <a:pt x="17016" y="4540"/>
                  <a:pt x="17686" y="4487"/>
                  <a:pt x="18356" y="4487"/>
                </a:cubicBezTo>
                <a:cubicBezTo>
                  <a:pt x="20917" y="4487"/>
                  <a:pt x="23480" y="5250"/>
                  <a:pt x="25624" y="6623"/>
                </a:cubicBezTo>
                <a:cubicBezTo>
                  <a:pt x="26378" y="7125"/>
                  <a:pt x="27465" y="8449"/>
                  <a:pt x="28486" y="8449"/>
                </a:cubicBezTo>
                <a:cubicBezTo>
                  <a:pt x="28576" y="8449"/>
                  <a:pt x="28666" y="8438"/>
                  <a:pt x="28755" y="8416"/>
                </a:cubicBezTo>
                <a:cubicBezTo>
                  <a:pt x="29287" y="8298"/>
                  <a:pt x="32457" y="5369"/>
                  <a:pt x="32805" y="5369"/>
                </a:cubicBezTo>
                <a:cubicBezTo>
                  <a:pt x="32815" y="5369"/>
                  <a:pt x="32823" y="5371"/>
                  <a:pt x="32828" y="5376"/>
                </a:cubicBezTo>
                <a:cubicBezTo>
                  <a:pt x="29636" y="1911"/>
                  <a:pt x="25533" y="513"/>
                  <a:pt x="20974" y="88"/>
                </a:cubicBezTo>
                <a:cubicBezTo>
                  <a:pt x="20280" y="31"/>
                  <a:pt x="19568" y="0"/>
                  <a:pt x="18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rot="10679119">
            <a:off x="5936569" y="4577707"/>
            <a:ext cx="3654274" cy="1365816"/>
          </a:xfrm>
          <a:custGeom>
            <a:avLst/>
            <a:gdLst/>
            <a:ahLst/>
            <a:cxnLst/>
            <a:rect l="l" t="t" r="r" b="b"/>
            <a:pathLst>
              <a:path w="38812" h="26023" extrusionOk="0">
                <a:moveTo>
                  <a:pt x="25648" y="1"/>
                </a:moveTo>
                <a:cubicBezTo>
                  <a:pt x="23416" y="1"/>
                  <a:pt x="20560" y="438"/>
                  <a:pt x="16836" y="1278"/>
                </a:cubicBezTo>
                <a:cubicBezTo>
                  <a:pt x="4464" y="4074"/>
                  <a:pt x="1546" y="12737"/>
                  <a:pt x="1546" y="12737"/>
                </a:cubicBezTo>
                <a:cubicBezTo>
                  <a:pt x="1" y="15502"/>
                  <a:pt x="269" y="25741"/>
                  <a:pt x="6149" y="25741"/>
                </a:cubicBezTo>
                <a:cubicBezTo>
                  <a:pt x="6861" y="25741"/>
                  <a:pt x="7655" y="25591"/>
                  <a:pt x="8537" y="25260"/>
                </a:cubicBezTo>
                <a:cubicBezTo>
                  <a:pt x="10520" y="24517"/>
                  <a:pt x="12418" y="24250"/>
                  <a:pt x="14268" y="24250"/>
                </a:cubicBezTo>
                <a:cubicBezTo>
                  <a:pt x="19032" y="24250"/>
                  <a:pt x="23475" y="26022"/>
                  <a:pt x="28194" y="26022"/>
                </a:cubicBezTo>
                <a:cubicBezTo>
                  <a:pt x="29147" y="26022"/>
                  <a:pt x="30111" y="25950"/>
                  <a:pt x="31091" y="25777"/>
                </a:cubicBezTo>
                <a:cubicBezTo>
                  <a:pt x="38812" y="24378"/>
                  <a:pt x="36410" y="14956"/>
                  <a:pt x="34222" y="7539"/>
                </a:cubicBezTo>
                <a:cubicBezTo>
                  <a:pt x="32669" y="2371"/>
                  <a:pt x="30849" y="1"/>
                  <a:pt x="256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 name="Google Shape;136;p4"/>
          <p:cNvGrpSpPr/>
          <p:nvPr/>
        </p:nvGrpSpPr>
        <p:grpSpPr>
          <a:xfrm>
            <a:off x="6931383" y="4513899"/>
            <a:ext cx="1892627" cy="988832"/>
            <a:chOff x="2844625" y="4267650"/>
            <a:chExt cx="1305350" cy="682000"/>
          </a:xfrm>
        </p:grpSpPr>
        <p:sp>
          <p:nvSpPr>
            <p:cNvPr id="137" name="Google Shape;137;p4"/>
            <p:cNvSpPr/>
            <p:nvPr/>
          </p:nvSpPr>
          <p:spPr>
            <a:xfrm>
              <a:off x="2844625" y="4267650"/>
              <a:ext cx="1305350" cy="624775"/>
            </a:xfrm>
            <a:custGeom>
              <a:avLst/>
              <a:gdLst/>
              <a:ahLst/>
              <a:cxnLst/>
              <a:rect l="l" t="t" r="r" b="b"/>
              <a:pathLst>
                <a:path w="52214" h="24991" extrusionOk="0">
                  <a:moveTo>
                    <a:pt x="25184" y="0"/>
                  </a:moveTo>
                  <a:cubicBezTo>
                    <a:pt x="22880" y="0"/>
                    <a:pt x="20587" y="257"/>
                    <a:pt x="18422" y="792"/>
                  </a:cubicBezTo>
                  <a:cubicBezTo>
                    <a:pt x="15534" y="1555"/>
                    <a:pt x="12863" y="3081"/>
                    <a:pt x="10247" y="4553"/>
                  </a:cubicBezTo>
                  <a:cubicBezTo>
                    <a:pt x="7904" y="5970"/>
                    <a:pt x="6323" y="7768"/>
                    <a:pt x="4742" y="10003"/>
                  </a:cubicBezTo>
                  <a:cubicBezTo>
                    <a:pt x="3053" y="12456"/>
                    <a:pt x="2290" y="15453"/>
                    <a:pt x="1091" y="18124"/>
                  </a:cubicBezTo>
                  <a:cubicBezTo>
                    <a:pt x="600" y="19159"/>
                    <a:pt x="273" y="20249"/>
                    <a:pt x="1" y="21339"/>
                  </a:cubicBezTo>
                  <a:cubicBezTo>
                    <a:pt x="873" y="21666"/>
                    <a:pt x="1799" y="22048"/>
                    <a:pt x="2726" y="22429"/>
                  </a:cubicBezTo>
                  <a:cubicBezTo>
                    <a:pt x="2998" y="21721"/>
                    <a:pt x="3271" y="21012"/>
                    <a:pt x="3598" y="20249"/>
                  </a:cubicBezTo>
                  <a:cubicBezTo>
                    <a:pt x="4524" y="18069"/>
                    <a:pt x="5724" y="15998"/>
                    <a:pt x="6596" y="13818"/>
                  </a:cubicBezTo>
                  <a:cubicBezTo>
                    <a:pt x="8449" y="9294"/>
                    <a:pt x="13190" y="6406"/>
                    <a:pt x="17605" y="4771"/>
                  </a:cubicBezTo>
                  <a:cubicBezTo>
                    <a:pt x="20590" y="3705"/>
                    <a:pt x="23669" y="3171"/>
                    <a:pt x="26765" y="3171"/>
                  </a:cubicBezTo>
                  <a:cubicBezTo>
                    <a:pt x="28415" y="3171"/>
                    <a:pt x="30071" y="3323"/>
                    <a:pt x="31721" y="3626"/>
                  </a:cubicBezTo>
                  <a:cubicBezTo>
                    <a:pt x="32811" y="3844"/>
                    <a:pt x="33955" y="4171"/>
                    <a:pt x="34991" y="4662"/>
                  </a:cubicBezTo>
                  <a:cubicBezTo>
                    <a:pt x="36026" y="5098"/>
                    <a:pt x="37062" y="5534"/>
                    <a:pt x="37988" y="6024"/>
                  </a:cubicBezTo>
                  <a:cubicBezTo>
                    <a:pt x="38969" y="6460"/>
                    <a:pt x="39787" y="7223"/>
                    <a:pt x="40713" y="7714"/>
                  </a:cubicBezTo>
                  <a:cubicBezTo>
                    <a:pt x="41858" y="8313"/>
                    <a:pt x="42839" y="9131"/>
                    <a:pt x="43493" y="10221"/>
                  </a:cubicBezTo>
                  <a:cubicBezTo>
                    <a:pt x="44964" y="12401"/>
                    <a:pt x="46981" y="14363"/>
                    <a:pt x="47580" y="17034"/>
                  </a:cubicBezTo>
                  <a:cubicBezTo>
                    <a:pt x="47962" y="18396"/>
                    <a:pt x="48507" y="19813"/>
                    <a:pt x="48670" y="21285"/>
                  </a:cubicBezTo>
                  <a:cubicBezTo>
                    <a:pt x="48888" y="22484"/>
                    <a:pt x="49161" y="23792"/>
                    <a:pt x="49325" y="24991"/>
                  </a:cubicBezTo>
                  <a:cubicBezTo>
                    <a:pt x="50306" y="24718"/>
                    <a:pt x="51287" y="24446"/>
                    <a:pt x="52213" y="24173"/>
                  </a:cubicBezTo>
                  <a:cubicBezTo>
                    <a:pt x="51941" y="23247"/>
                    <a:pt x="51559" y="22266"/>
                    <a:pt x="51341" y="21230"/>
                  </a:cubicBezTo>
                  <a:cubicBezTo>
                    <a:pt x="51069" y="19759"/>
                    <a:pt x="50415" y="18396"/>
                    <a:pt x="50142" y="16870"/>
                  </a:cubicBezTo>
                  <a:cubicBezTo>
                    <a:pt x="49597" y="14254"/>
                    <a:pt x="48016" y="11911"/>
                    <a:pt x="46436" y="9785"/>
                  </a:cubicBezTo>
                  <a:cubicBezTo>
                    <a:pt x="46054" y="9240"/>
                    <a:pt x="45836" y="8640"/>
                    <a:pt x="45400" y="8095"/>
                  </a:cubicBezTo>
                  <a:cubicBezTo>
                    <a:pt x="45073" y="7714"/>
                    <a:pt x="44692" y="7278"/>
                    <a:pt x="44310" y="6896"/>
                  </a:cubicBezTo>
                  <a:cubicBezTo>
                    <a:pt x="43384" y="5861"/>
                    <a:pt x="42130" y="5370"/>
                    <a:pt x="40986" y="4716"/>
                  </a:cubicBezTo>
                  <a:cubicBezTo>
                    <a:pt x="38860" y="3408"/>
                    <a:pt x="36626" y="2100"/>
                    <a:pt x="34228" y="1337"/>
                  </a:cubicBezTo>
                  <a:cubicBezTo>
                    <a:pt x="31386" y="463"/>
                    <a:pt x="28275" y="0"/>
                    <a:pt x="251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2964525" y="4405975"/>
              <a:ext cx="1072350" cy="506900"/>
            </a:xfrm>
            <a:custGeom>
              <a:avLst/>
              <a:gdLst/>
              <a:ahLst/>
              <a:cxnLst/>
              <a:rect l="l" t="t" r="r" b="b"/>
              <a:pathLst>
                <a:path w="42894" h="20276" extrusionOk="0">
                  <a:moveTo>
                    <a:pt x="23709" y="1"/>
                  </a:moveTo>
                  <a:cubicBezTo>
                    <a:pt x="22510" y="1"/>
                    <a:pt x="21256" y="219"/>
                    <a:pt x="20112" y="382"/>
                  </a:cubicBezTo>
                  <a:cubicBezTo>
                    <a:pt x="18913" y="655"/>
                    <a:pt x="17659" y="1091"/>
                    <a:pt x="16460" y="1472"/>
                  </a:cubicBezTo>
                  <a:cubicBezTo>
                    <a:pt x="15152" y="1908"/>
                    <a:pt x="13735" y="2181"/>
                    <a:pt x="12427" y="2671"/>
                  </a:cubicBezTo>
                  <a:cubicBezTo>
                    <a:pt x="10138" y="3489"/>
                    <a:pt x="8176" y="4960"/>
                    <a:pt x="6650" y="6759"/>
                  </a:cubicBezTo>
                  <a:cubicBezTo>
                    <a:pt x="4852" y="8721"/>
                    <a:pt x="3435" y="10956"/>
                    <a:pt x="2127" y="13190"/>
                  </a:cubicBezTo>
                  <a:cubicBezTo>
                    <a:pt x="1418" y="14389"/>
                    <a:pt x="819" y="15588"/>
                    <a:pt x="382" y="16842"/>
                  </a:cubicBezTo>
                  <a:cubicBezTo>
                    <a:pt x="219" y="17114"/>
                    <a:pt x="164" y="17387"/>
                    <a:pt x="1" y="17659"/>
                  </a:cubicBezTo>
                  <a:cubicBezTo>
                    <a:pt x="764" y="17932"/>
                    <a:pt x="1418" y="18095"/>
                    <a:pt x="2181" y="18313"/>
                  </a:cubicBezTo>
                  <a:cubicBezTo>
                    <a:pt x="3489" y="16024"/>
                    <a:pt x="4688" y="13572"/>
                    <a:pt x="6323" y="11446"/>
                  </a:cubicBezTo>
                  <a:cubicBezTo>
                    <a:pt x="7631" y="9757"/>
                    <a:pt x="8503" y="7740"/>
                    <a:pt x="10247" y="6323"/>
                  </a:cubicBezTo>
                  <a:cubicBezTo>
                    <a:pt x="11991" y="4906"/>
                    <a:pt x="14171" y="4415"/>
                    <a:pt x="16297" y="3816"/>
                  </a:cubicBezTo>
                  <a:cubicBezTo>
                    <a:pt x="18422" y="3216"/>
                    <a:pt x="20439" y="2562"/>
                    <a:pt x="22619" y="2399"/>
                  </a:cubicBezTo>
                  <a:cubicBezTo>
                    <a:pt x="22957" y="2370"/>
                    <a:pt x="23290" y="2356"/>
                    <a:pt x="23618" y="2356"/>
                  </a:cubicBezTo>
                  <a:cubicBezTo>
                    <a:pt x="25146" y="2356"/>
                    <a:pt x="26589" y="2649"/>
                    <a:pt x="28069" y="3053"/>
                  </a:cubicBezTo>
                  <a:cubicBezTo>
                    <a:pt x="29105" y="3325"/>
                    <a:pt x="30140" y="3271"/>
                    <a:pt x="31067" y="3761"/>
                  </a:cubicBezTo>
                  <a:cubicBezTo>
                    <a:pt x="31884" y="4143"/>
                    <a:pt x="32811" y="4361"/>
                    <a:pt x="33410" y="4960"/>
                  </a:cubicBezTo>
                  <a:cubicBezTo>
                    <a:pt x="35154" y="6541"/>
                    <a:pt x="36626" y="8449"/>
                    <a:pt x="37770" y="10465"/>
                  </a:cubicBezTo>
                  <a:cubicBezTo>
                    <a:pt x="38969" y="12754"/>
                    <a:pt x="39514" y="14934"/>
                    <a:pt x="40005" y="17387"/>
                  </a:cubicBezTo>
                  <a:cubicBezTo>
                    <a:pt x="40223" y="18313"/>
                    <a:pt x="40277" y="19294"/>
                    <a:pt x="40332" y="20275"/>
                  </a:cubicBezTo>
                  <a:cubicBezTo>
                    <a:pt x="41258" y="20166"/>
                    <a:pt x="42076" y="19948"/>
                    <a:pt x="42893" y="19730"/>
                  </a:cubicBezTo>
                  <a:cubicBezTo>
                    <a:pt x="42621" y="17714"/>
                    <a:pt x="42348" y="15643"/>
                    <a:pt x="41803" y="13572"/>
                  </a:cubicBezTo>
                  <a:cubicBezTo>
                    <a:pt x="41149" y="11228"/>
                    <a:pt x="39787" y="8830"/>
                    <a:pt x="38315" y="6868"/>
                  </a:cubicBezTo>
                  <a:cubicBezTo>
                    <a:pt x="36953" y="5124"/>
                    <a:pt x="35318" y="2998"/>
                    <a:pt x="33138" y="2235"/>
                  </a:cubicBezTo>
                  <a:cubicBezTo>
                    <a:pt x="32102" y="1854"/>
                    <a:pt x="31230" y="1363"/>
                    <a:pt x="30140" y="1200"/>
                  </a:cubicBezTo>
                  <a:cubicBezTo>
                    <a:pt x="29541" y="1145"/>
                    <a:pt x="28887" y="1091"/>
                    <a:pt x="28287" y="818"/>
                  </a:cubicBezTo>
                  <a:cubicBezTo>
                    <a:pt x="27742" y="600"/>
                    <a:pt x="27252" y="382"/>
                    <a:pt x="26652" y="328"/>
                  </a:cubicBezTo>
                  <a:cubicBezTo>
                    <a:pt x="25726" y="273"/>
                    <a:pt x="24745" y="1"/>
                    <a:pt x="23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3072175" y="4541325"/>
              <a:ext cx="848875" cy="394700"/>
            </a:xfrm>
            <a:custGeom>
              <a:avLst/>
              <a:gdLst/>
              <a:ahLst/>
              <a:cxnLst/>
              <a:rect l="l" t="t" r="r" b="b"/>
              <a:pathLst>
                <a:path w="33955" h="15788" extrusionOk="0">
                  <a:moveTo>
                    <a:pt x="19740" y="1"/>
                  </a:moveTo>
                  <a:cubicBezTo>
                    <a:pt x="19431" y="1"/>
                    <a:pt x="19119" y="13"/>
                    <a:pt x="18804" y="37"/>
                  </a:cubicBezTo>
                  <a:cubicBezTo>
                    <a:pt x="14498" y="364"/>
                    <a:pt x="10519" y="2163"/>
                    <a:pt x="7140" y="4779"/>
                  </a:cubicBezTo>
                  <a:cubicBezTo>
                    <a:pt x="5233" y="6305"/>
                    <a:pt x="3707" y="8267"/>
                    <a:pt x="2181" y="10174"/>
                  </a:cubicBezTo>
                  <a:cubicBezTo>
                    <a:pt x="1309" y="11264"/>
                    <a:pt x="600" y="12409"/>
                    <a:pt x="1" y="13608"/>
                  </a:cubicBezTo>
                  <a:cubicBezTo>
                    <a:pt x="437" y="13717"/>
                    <a:pt x="818" y="13771"/>
                    <a:pt x="1254" y="13935"/>
                  </a:cubicBezTo>
                  <a:cubicBezTo>
                    <a:pt x="3162" y="11428"/>
                    <a:pt x="5233" y="9030"/>
                    <a:pt x="7631" y="6904"/>
                  </a:cubicBezTo>
                  <a:cubicBezTo>
                    <a:pt x="9157" y="5596"/>
                    <a:pt x="10955" y="4615"/>
                    <a:pt x="12699" y="3634"/>
                  </a:cubicBezTo>
                  <a:cubicBezTo>
                    <a:pt x="14225" y="2817"/>
                    <a:pt x="16569" y="2490"/>
                    <a:pt x="18313" y="2217"/>
                  </a:cubicBezTo>
                  <a:cubicBezTo>
                    <a:pt x="18745" y="2163"/>
                    <a:pt x="19169" y="2137"/>
                    <a:pt x="19586" y="2137"/>
                  </a:cubicBezTo>
                  <a:cubicBezTo>
                    <a:pt x="22956" y="2137"/>
                    <a:pt x="25814" y="3855"/>
                    <a:pt x="27851" y="6523"/>
                  </a:cubicBezTo>
                  <a:cubicBezTo>
                    <a:pt x="29159" y="8212"/>
                    <a:pt x="30140" y="10174"/>
                    <a:pt x="30685" y="12300"/>
                  </a:cubicBezTo>
                  <a:cubicBezTo>
                    <a:pt x="31012" y="13444"/>
                    <a:pt x="31121" y="14589"/>
                    <a:pt x="31339" y="15788"/>
                  </a:cubicBezTo>
                  <a:cubicBezTo>
                    <a:pt x="32211" y="15624"/>
                    <a:pt x="33028" y="15570"/>
                    <a:pt x="33955" y="15352"/>
                  </a:cubicBezTo>
                  <a:cubicBezTo>
                    <a:pt x="33573" y="13771"/>
                    <a:pt x="33301" y="12136"/>
                    <a:pt x="32701" y="10610"/>
                  </a:cubicBezTo>
                  <a:cubicBezTo>
                    <a:pt x="31829" y="8485"/>
                    <a:pt x="30739" y="6632"/>
                    <a:pt x="29322" y="4888"/>
                  </a:cubicBezTo>
                  <a:cubicBezTo>
                    <a:pt x="26900" y="1860"/>
                    <a:pt x="23591" y="1"/>
                    <a:pt x="19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3173000" y="4672150"/>
              <a:ext cx="647225" cy="273425"/>
            </a:xfrm>
            <a:custGeom>
              <a:avLst/>
              <a:gdLst/>
              <a:ahLst/>
              <a:cxnLst/>
              <a:rect l="l" t="t" r="r" b="b"/>
              <a:pathLst>
                <a:path w="25889" h="10937" extrusionOk="0">
                  <a:moveTo>
                    <a:pt x="13455" y="0"/>
                  </a:moveTo>
                  <a:cubicBezTo>
                    <a:pt x="12321" y="0"/>
                    <a:pt x="11148" y="324"/>
                    <a:pt x="10138" y="745"/>
                  </a:cubicBezTo>
                  <a:cubicBezTo>
                    <a:pt x="8557" y="1344"/>
                    <a:pt x="7522" y="2380"/>
                    <a:pt x="6105" y="3197"/>
                  </a:cubicBezTo>
                  <a:cubicBezTo>
                    <a:pt x="3543" y="4669"/>
                    <a:pt x="1418" y="6794"/>
                    <a:pt x="1" y="9356"/>
                  </a:cubicBezTo>
                  <a:cubicBezTo>
                    <a:pt x="437" y="9465"/>
                    <a:pt x="873" y="9574"/>
                    <a:pt x="1363" y="9628"/>
                  </a:cubicBezTo>
                  <a:cubicBezTo>
                    <a:pt x="2072" y="8756"/>
                    <a:pt x="2835" y="7939"/>
                    <a:pt x="3761" y="7176"/>
                  </a:cubicBezTo>
                  <a:cubicBezTo>
                    <a:pt x="4633" y="6358"/>
                    <a:pt x="5778" y="5432"/>
                    <a:pt x="6813" y="4887"/>
                  </a:cubicBezTo>
                  <a:cubicBezTo>
                    <a:pt x="7958" y="4233"/>
                    <a:pt x="8884" y="3252"/>
                    <a:pt x="10138" y="2707"/>
                  </a:cubicBezTo>
                  <a:cubicBezTo>
                    <a:pt x="11098" y="2244"/>
                    <a:pt x="12105" y="1967"/>
                    <a:pt x="13144" y="1967"/>
                  </a:cubicBezTo>
                  <a:cubicBezTo>
                    <a:pt x="13696" y="1967"/>
                    <a:pt x="14257" y="2046"/>
                    <a:pt x="14825" y="2216"/>
                  </a:cubicBezTo>
                  <a:cubicBezTo>
                    <a:pt x="16133" y="2543"/>
                    <a:pt x="17496" y="2925"/>
                    <a:pt x="18586" y="3633"/>
                  </a:cubicBezTo>
                  <a:cubicBezTo>
                    <a:pt x="19894" y="4451"/>
                    <a:pt x="20493" y="5486"/>
                    <a:pt x="21256" y="6794"/>
                  </a:cubicBezTo>
                  <a:cubicBezTo>
                    <a:pt x="22019" y="8157"/>
                    <a:pt x="22891" y="9465"/>
                    <a:pt x="23382" y="10936"/>
                  </a:cubicBezTo>
                  <a:cubicBezTo>
                    <a:pt x="24254" y="10882"/>
                    <a:pt x="25071" y="10827"/>
                    <a:pt x="25889" y="10664"/>
                  </a:cubicBezTo>
                  <a:cubicBezTo>
                    <a:pt x="25671" y="10119"/>
                    <a:pt x="25453" y="9519"/>
                    <a:pt x="25180" y="8974"/>
                  </a:cubicBezTo>
                  <a:cubicBezTo>
                    <a:pt x="24472" y="7339"/>
                    <a:pt x="23436" y="5704"/>
                    <a:pt x="22346" y="4178"/>
                  </a:cubicBezTo>
                  <a:cubicBezTo>
                    <a:pt x="20657" y="1726"/>
                    <a:pt x="17223" y="581"/>
                    <a:pt x="14444" y="91"/>
                  </a:cubicBezTo>
                  <a:cubicBezTo>
                    <a:pt x="14121" y="29"/>
                    <a:pt x="13789" y="0"/>
                    <a:pt x="134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3303800" y="4814450"/>
              <a:ext cx="399250" cy="135200"/>
            </a:xfrm>
            <a:custGeom>
              <a:avLst/>
              <a:gdLst/>
              <a:ahLst/>
              <a:cxnLst/>
              <a:rect l="l" t="t" r="r" b="b"/>
              <a:pathLst>
                <a:path w="15970" h="5408" extrusionOk="0">
                  <a:moveTo>
                    <a:pt x="6886" y="0"/>
                  </a:moveTo>
                  <a:cubicBezTo>
                    <a:pt x="5846" y="0"/>
                    <a:pt x="4822" y="245"/>
                    <a:pt x="3761" y="775"/>
                  </a:cubicBezTo>
                  <a:cubicBezTo>
                    <a:pt x="2726" y="1320"/>
                    <a:pt x="1854" y="1974"/>
                    <a:pt x="1091" y="2846"/>
                  </a:cubicBezTo>
                  <a:cubicBezTo>
                    <a:pt x="709" y="3391"/>
                    <a:pt x="328" y="3936"/>
                    <a:pt x="1" y="4590"/>
                  </a:cubicBezTo>
                  <a:cubicBezTo>
                    <a:pt x="328" y="4645"/>
                    <a:pt x="709" y="4645"/>
                    <a:pt x="1036" y="4699"/>
                  </a:cubicBezTo>
                  <a:cubicBezTo>
                    <a:pt x="1636" y="3936"/>
                    <a:pt x="2399" y="3391"/>
                    <a:pt x="3216" y="2846"/>
                  </a:cubicBezTo>
                  <a:cubicBezTo>
                    <a:pt x="4306" y="2120"/>
                    <a:pt x="5445" y="1684"/>
                    <a:pt x="6648" y="1684"/>
                  </a:cubicBezTo>
                  <a:cubicBezTo>
                    <a:pt x="7249" y="1684"/>
                    <a:pt x="7867" y="1793"/>
                    <a:pt x="8503" y="2029"/>
                  </a:cubicBezTo>
                  <a:cubicBezTo>
                    <a:pt x="10084" y="2683"/>
                    <a:pt x="11119" y="3119"/>
                    <a:pt x="12209" y="4481"/>
                  </a:cubicBezTo>
                  <a:cubicBezTo>
                    <a:pt x="12482" y="4754"/>
                    <a:pt x="12700" y="5135"/>
                    <a:pt x="12863" y="5408"/>
                  </a:cubicBezTo>
                  <a:cubicBezTo>
                    <a:pt x="13899" y="5408"/>
                    <a:pt x="14934" y="5299"/>
                    <a:pt x="15970" y="5244"/>
                  </a:cubicBezTo>
                  <a:cubicBezTo>
                    <a:pt x="15425" y="4427"/>
                    <a:pt x="14716" y="3664"/>
                    <a:pt x="14062" y="3010"/>
                  </a:cubicBezTo>
                  <a:cubicBezTo>
                    <a:pt x="12591" y="1593"/>
                    <a:pt x="11228" y="1102"/>
                    <a:pt x="9266" y="394"/>
                  </a:cubicBezTo>
                  <a:cubicBezTo>
                    <a:pt x="8450" y="137"/>
                    <a:pt x="7664" y="0"/>
                    <a:pt x="68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 name="Google Shape;142;p4"/>
          <p:cNvSpPr/>
          <p:nvPr/>
        </p:nvSpPr>
        <p:spPr>
          <a:xfrm rot="2700000">
            <a:off x="1762635" y="3676784"/>
            <a:ext cx="1991681" cy="2164154"/>
          </a:xfrm>
          <a:custGeom>
            <a:avLst/>
            <a:gdLst/>
            <a:ahLst/>
            <a:cxnLst/>
            <a:rect l="l" t="t" r="r" b="b"/>
            <a:pathLst>
              <a:path w="79668" h="86567" extrusionOk="0">
                <a:moveTo>
                  <a:pt x="92" y="86171"/>
                </a:moveTo>
                <a:cubicBezTo>
                  <a:pt x="1003" y="85928"/>
                  <a:pt x="1915" y="85716"/>
                  <a:pt x="2827" y="85594"/>
                </a:cubicBezTo>
                <a:cubicBezTo>
                  <a:pt x="5107" y="85260"/>
                  <a:pt x="7447" y="85594"/>
                  <a:pt x="9727" y="85472"/>
                </a:cubicBezTo>
                <a:cubicBezTo>
                  <a:pt x="11885" y="85412"/>
                  <a:pt x="14013" y="84773"/>
                  <a:pt x="16019" y="83983"/>
                </a:cubicBezTo>
                <a:cubicBezTo>
                  <a:pt x="17630" y="83345"/>
                  <a:pt x="18907" y="82129"/>
                  <a:pt x="20274" y="81095"/>
                </a:cubicBezTo>
                <a:cubicBezTo>
                  <a:pt x="22524" y="79332"/>
                  <a:pt x="23496" y="77843"/>
                  <a:pt x="23770" y="74956"/>
                </a:cubicBezTo>
                <a:cubicBezTo>
                  <a:pt x="24043" y="72676"/>
                  <a:pt x="24621" y="70427"/>
                  <a:pt x="25320" y="68268"/>
                </a:cubicBezTo>
                <a:cubicBezTo>
                  <a:pt x="25898" y="66475"/>
                  <a:pt x="26688" y="64773"/>
                  <a:pt x="27083" y="62949"/>
                </a:cubicBezTo>
                <a:cubicBezTo>
                  <a:pt x="27417" y="61460"/>
                  <a:pt x="27600" y="59940"/>
                  <a:pt x="28025" y="58451"/>
                </a:cubicBezTo>
                <a:cubicBezTo>
                  <a:pt x="28481" y="56779"/>
                  <a:pt x="29241" y="55229"/>
                  <a:pt x="30031" y="53679"/>
                </a:cubicBezTo>
                <a:cubicBezTo>
                  <a:pt x="30913" y="52037"/>
                  <a:pt x="31825" y="50396"/>
                  <a:pt x="32889" y="48907"/>
                </a:cubicBezTo>
                <a:cubicBezTo>
                  <a:pt x="33436" y="48207"/>
                  <a:pt x="33952" y="47478"/>
                  <a:pt x="34621" y="46900"/>
                </a:cubicBezTo>
                <a:cubicBezTo>
                  <a:pt x="36171" y="45563"/>
                  <a:pt x="38117" y="45016"/>
                  <a:pt x="40062" y="44590"/>
                </a:cubicBezTo>
                <a:cubicBezTo>
                  <a:pt x="41156" y="44317"/>
                  <a:pt x="42311" y="44165"/>
                  <a:pt x="43405" y="43952"/>
                </a:cubicBezTo>
                <a:cubicBezTo>
                  <a:pt x="44804" y="43648"/>
                  <a:pt x="46202" y="43131"/>
                  <a:pt x="47509" y="42584"/>
                </a:cubicBezTo>
                <a:cubicBezTo>
                  <a:pt x="49789" y="41520"/>
                  <a:pt x="52281" y="40001"/>
                  <a:pt x="53041" y="37417"/>
                </a:cubicBezTo>
                <a:cubicBezTo>
                  <a:pt x="53588" y="35654"/>
                  <a:pt x="53710" y="33861"/>
                  <a:pt x="54105" y="32098"/>
                </a:cubicBezTo>
                <a:cubicBezTo>
                  <a:pt x="54287" y="31216"/>
                  <a:pt x="54591" y="30365"/>
                  <a:pt x="54956" y="29545"/>
                </a:cubicBezTo>
                <a:cubicBezTo>
                  <a:pt x="55321" y="28754"/>
                  <a:pt x="55716" y="27964"/>
                  <a:pt x="56263" y="27265"/>
                </a:cubicBezTo>
                <a:cubicBezTo>
                  <a:pt x="57084" y="26171"/>
                  <a:pt x="58147" y="25259"/>
                  <a:pt x="59272" y="24377"/>
                </a:cubicBezTo>
                <a:cubicBezTo>
                  <a:pt x="61248" y="22827"/>
                  <a:pt x="63254" y="21307"/>
                  <a:pt x="65412" y="19970"/>
                </a:cubicBezTo>
                <a:cubicBezTo>
                  <a:pt x="67722" y="18572"/>
                  <a:pt x="70214" y="17326"/>
                  <a:pt x="72433" y="15806"/>
                </a:cubicBezTo>
                <a:cubicBezTo>
                  <a:pt x="73801" y="14894"/>
                  <a:pt x="74713" y="13404"/>
                  <a:pt x="75594" y="12067"/>
                </a:cubicBezTo>
                <a:cubicBezTo>
                  <a:pt x="76810" y="10274"/>
                  <a:pt x="77601" y="8237"/>
                  <a:pt x="78057" y="6140"/>
                </a:cubicBezTo>
                <a:cubicBezTo>
                  <a:pt x="78573" y="4134"/>
                  <a:pt x="78908" y="2037"/>
                  <a:pt x="79333" y="0"/>
                </a:cubicBezTo>
                <a:lnTo>
                  <a:pt x="79668" y="0"/>
                </a:lnTo>
                <a:cubicBezTo>
                  <a:pt x="79181" y="2432"/>
                  <a:pt x="78756" y="4894"/>
                  <a:pt x="78117" y="7325"/>
                </a:cubicBezTo>
                <a:cubicBezTo>
                  <a:pt x="77509" y="9757"/>
                  <a:pt x="76202" y="11945"/>
                  <a:pt x="74683" y="13952"/>
                </a:cubicBezTo>
                <a:cubicBezTo>
                  <a:pt x="74318" y="14468"/>
                  <a:pt x="73923" y="14955"/>
                  <a:pt x="73467" y="15411"/>
                </a:cubicBezTo>
                <a:cubicBezTo>
                  <a:pt x="72980" y="15867"/>
                  <a:pt x="72403" y="16231"/>
                  <a:pt x="71886" y="16596"/>
                </a:cubicBezTo>
                <a:cubicBezTo>
                  <a:pt x="69667" y="17994"/>
                  <a:pt x="67327" y="19210"/>
                  <a:pt x="65108" y="20578"/>
                </a:cubicBezTo>
                <a:cubicBezTo>
                  <a:pt x="63467" y="21642"/>
                  <a:pt x="61947" y="22797"/>
                  <a:pt x="60397" y="23952"/>
                </a:cubicBezTo>
                <a:cubicBezTo>
                  <a:pt x="59302" y="24803"/>
                  <a:pt x="58147" y="25684"/>
                  <a:pt x="57205" y="26687"/>
                </a:cubicBezTo>
                <a:cubicBezTo>
                  <a:pt x="56263" y="27690"/>
                  <a:pt x="55625" y="28906"/>
                  <a:pt x="55077" y="30122"/>
                </a:cubicBezTo>
                <a:cubicBezTo>
                  <a:pt x="54804" y="30700"/>
                  <a:pt x="54621" y="31307"/>
                  <a:pt x="54469" y="31946"/>
                </a:cubicBezTo>
                <a:cubicBezTo>
                  <a:pt x="53801" y="34833"/>
                  <a:pt x="53953" y="38329"/>
                  <a:pt x="51521" y="40457"/>
                </a:cubicBezTo>
                <a:cubicBezTo>
                  <a:pt x="49241" y="42584"/>
                  <a:pt x="45959" y="43800"/>
                  <a:pt x="42950" y="44408"/>
                </a:cubicBezTo>
                <a:cubicBezTo>
                  <a:pt x="40001" y="44985"/>
                  <a:pt x="36718" y="45350"/>
                  <a:pt x="34500" y="47569"/>
                </a:cubicBezTo>
                <a:cubicBezTo>
                  <a:pt x="32706" y="49484"/>
                  <a:pt x="31399" y="51824"/>
                  <a:pt x="30183" y="54135"/>
                </a:cubicBezTo>
                <a:cubicBezTo>
                  <a:pt x="29515" y="55381"/>
                  <a:pt x="28937" y="56718"/>
                  <a:pt x="28481" y="58086"/>
                </a:cubicBezTo>
                <a:cubicBezTo>
                  <a:pt x="28056" y="59423"/>
                  <a:pt x="27873" y="60822"/>
                  <a:pt x="27600" y="62159"/>
                </a:cubicBezTo>
                <a:cubicBezTo>
                  <a:pt x="27357" y="63527"/>
                  <a:pt x="26931" y="64895"/>
                  <a:pt x="26445" y="66171"/>
                </a:cubicBezTo>
                <a:cubicBezTo>
                  <a:pt x="25746" y="68025"/>
                  <a:pt x="25138" y="69910"/>
                  <a:pt x="24651" y="71825"/>
                </a:cubicBezTo>
                <a:cubicBezTo>
                  <a:pt x="24347" y="73041"/>
                  <a:pt x="24195" y="74317"/>
                  <a:pt x="24013" y="75563"/>
                </a:cubicBezTo>
                <a:cubicBezTo>
                  <a:pt x="23861" y="76840"/>
                  <a:pt x="23435" y="78147"/>
                  <a:pt x="22645" y="79211"/>
                </a:cubicBezTo>
                <a:cubicBezTo>
                  <a:pt x="21794" y="80305"/>
                  <a:pt x="20730" y="81156"/>
                  <a:pt x="19666" y="82007"/>
                </a:cubicBezTo>
                <a:cubicBezTo>
                  <a:pt x="18846" y="82676"/>
                  <a:pt x="18025" y="83314"/>
                  <a:pt x="17113" y="83831"/>
                </a:cubicBezTo>
                <a:cubicBezTo>
                  <a:pt x="16049" y="84439"/>
                  <a:pt x="14894" y="84834"/>
                  <a:pt x="13709" y="85168"/>
                </a:cubicBezTo>
                <a:cubicBezTo>
                  <a:pt x="12250" y="85624"/>
                  <a:pt x="10730" y="85868"/>
                  <a:pt x="9210" y="85898"/>
                </a:cubicBezTo>
                <a:cubicBezTo>
                  <a:pt x="7204" y="85928"/>
                  <a:pt x="5198" y="85655"/>
                  <a:pt x="3192" y="85928"/>
                </a:cubicBezTo>
                <a:cubicBezTo>
                  <a:pt x="2128" y="86080"/>
                  <a:pt x="1064" y="86323"/>
                  <a:pt x="0" y="86567"/>
                </a:cubicBezTo>
                <a:lnTo>
                  <a:pt x="0" y="8617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 name="Google Shape;143;p4"/>
          <p:cNvGrpSpPr/>
          <p:nvPr/>
        </p:nvGrpSpPr>
        <p:grpSpPr>
          <a:xfrm rot="10800000">
            <a:off x="265897" y="-199535"/>
            <a:ext cx="1892700" cy="734608"/>
            <a:chOff x="618050" y="2914475"/>
            <a:chExt cx="1629250" cy="652000"/>
          </a:xfrm>
        </p:grpSpPr>
        <p:sp>
          <p:nvSpPr>
            <p:cNvPr id="144" name="Google Shape;144;p4"/>
            <p:cNvSpPr/>
            <p:nvPr/>
          </p:nvSpPr>
          <p:spPr>
            <a:xfrm>
              <a:off x="618050" y="3024650"/>
              <a:ext cx="1500825" cy="539550"/>
            </a:xfrm>
            <a:custGeom>
              <a:avLst/>
              <a:gdLst/>
              <a:ahLst/>
              <a:cxnLst/>
              <a:rect l="l" t="t" r="r" b="b"/>
              <a:pathLst>
                <a:path w="60033" h="21582" fill="none" extrusionOk="0">
                  <a:moveTo>
                    <a:pt x="1" y="12463"/>
                  </a:moveTo>
                  <a:cubicBezTo>
                    <a:pt x="2676" y="8754"/>
                    <a:pt x="6688" y="5897"/>
                    <a:pt x="10609" y="3952"/>
                  </a:cubicBezTo>
                  <a:cubicBezTo>
                    <a:pt x="15168" y="1733"/>
                    <a:pt x="20153" y="1"/>
                    <a:pt x="25229" y="92"/>
                  </a:cubicBezTo>
                  <a:cubicBezTo>
                    <a:pt x="27813" y="122"/>
                    <a:pt x="30275" y="274"/>
                    <a:pt x="32798" y="1034"/>
                  </a:cubicBezTo>
                  <a:cubicBezTo>
                    <a:pt x="35047" y="1672"/>
                    <a:pt x="37084" y="2797"/>
                    <a:pt x="39211" y="3739"/>
                  </a:cubicBezTo>
                  <a:cubicBezTo>
                    <a:pt x="43132" y="5563"/>
                    <a:pt x="46354" y="8633"/>
                    <a:pt x="49515" y="11520"/>
                  </a:cubicBezTo>
                  <a:cubicBezTo>
                    <a:pt x="53072" y="14834"/>
                    <a:pt x="56506" y="18299"/>
                    <a:pt x="60032" y="21581"/>
                  </a:cubicBezTo>
                </a:path>
              </a:pathLst>
            </a:custGeom>
            <a:noFill/>
            <a:ln w="1747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618050" y="2914475"/>
              <a:ext cx="1629250" cy="652000"/>
            </a:xfrm>
            <a:custGeom>
              <a:avLst/>
              <a:gdLst/>
              <a:ahLst/>
              <a:cxnLst/>
              <a:rect l="l" t="t" r="r" b="b"/>
              <a:pathLst>
                <a:path w="65170" h="26080" fill="none" extrusionOk="0">
                  <a:moveTo>
                    <a:pt x="1" y="10243"/>
                  </a:moveTo>
                  <a:cubicBezTo>
                    <a:pt x="2159" y="8298"/>
                    <a:pt x="4499" y="6383"/>
                    <a:pt x="7113" y="5107"/>
                  </a:cubicBezTo>
                  <a:cubicBezTo>
                    <a:pt x="8360" y="4499"/>
                    <a:pt x="9606" y="3830"/>
                    <a:pt x="10913" y="3283"/>
                  </a:cubicBezTo>
                  <a:cubicBezTo>
                    <a:pt x="12281" y="2675"/>
                    <a:pt x="13709" y="2280"/>
                    <a:pt x="15138" y="1794"/>
                  </a:cubicBezTo>
                  <a:cubicBezTo>
                    <a:pt x="17813" y="790"/>
                    <a:pt x="20792" y="456"/>
                    <a:pt x="23618" y="243"/>
                  </a:cubicBezTo>
                  <a:cubicBezTo>
                    <a:pt x="26597" y="0"/>
                    <a:pt x="29454" y="669"/>
                    <a:pt x="32281" y="1307"/>
                  </a:cubicBezTo>
                  <a:cubicBezTo>
                    <a:pt x="32737" y="1429"/>
                    <a:pt x="32980" y="1733"/>
                    <a:pt x="33406" y="1824"/>
                  </a:cubicBezTo>
                  <a:cubicBezTo>
                    <a:pt x="33831" y="1976"/>
                    <a:pt x="34257" y="2067"/>
                    <a:pt x="34682" y="2219"/>
                  </a:cubicBezTo>
                  <a:cubicBezTo>
                    <a:pt x="35473" y="2432"/>
                    <a:pt x="36293" y="2705"/>
                    <a:pt x="37084" y="2979"/>
                  </a:cubicBezTo>
                  <a:cubicBezTo>
                    <a:pt x="38786" y="3587"/>
                    <a:pt x="40427" y="4377"/>
                    <a:pt x="41977" y="5289"/>
                  </a:cubicBezTo>
                  <a:cubicBezTo>
                    <a:pt x="46202" y="7751"/>
                    <a:pt x="50245" y="10912"/>
                    <a:pt x="53497" y="14560"/>
                  </a:cubicBezTo>
                  <a:cubicBezTo>
                    <a:pt x="57175" y="18663"/>
                    <a:pt x="60367" y="23162"/>
                    <a:pt x="65169" y="26080"/>
                  </a:cubicBezTo>
                </a:path>
              </a:pathLst>
            </a:custGeom>
            <a:noFill/>
            <a:ln w="1747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618050" y="3156875"/>
              <a:ext cx="1246250" cy="408850"/>
            </a:xfrm>
            <a:custGeom>
              <a:avLst/>
              <a:gdLst/>
              <a:ahLst/>
              <a:cxnLst/>
              <a:rect l="l" t="t" r="r" b="b"/>
              <a:pathLst>
                <a:path w="49850" h="16354" fill="none" extrusionOk="0">
                  <a:moveTo>
                    <a:pt x="1" y="12250"/>
                  </a:moveTo>
                  <a:cubicBezTo>
                    <a:pt x="5806" y="7417"/>
                    <a:pt x="12342" y="2827"/>
                    <a:pt x="19849" y="973"/>
                  </a:cubicBezTo>
                  <a:cubicBezTo>
                    <a:pt x="23406" y="122"/>
                    <a:pt x="27175" y="0"/>
                    <a:pt x="30792" y="851"/>
                  </a:cubicBezTo>
                  <a:cubicBezTo>
                    <a:pt x="34622" y="1703"/>
                    <a:pt x="37844" y="4073"/>
                    <a:pt x="40853" y="6535"/>
                  </a:cubicBezTo>
                  <a:cubicBezTo>
                    <a:pt x="42494" y="7873"/>
                    <a:pt x="44135" y="9301"/>
                    <a:pt x="45321" y="11034"/>
                  </a:cubicBezTo>
                  <a:cubicBezTo>
                    <a:pt x="45625" y="11429"/>
                    <a:pt x="46142" y="11824"/>
                    <a:pt x="46476" y="12250"/>
                  </a:cubicBezTo>
                  <a:cubicBezTo>
                    <a:pt x="46841" y="12645"/>
                    <a:pt x="47266" y="13101"/>
                    <a:pt x="47601" y="13526"/>
                  </a:cubicBezTo>
                  <a:cubicBezTo>
                    <a:pt x="48421" y="14438"/>
                    <a:pt x="49120" y="15381"/>
                    <a:pt x="49850" y="16323"/>
                  </a:cubicBezTo>
                  <a:moveTo>
                    <a:pt x="1" y="16080"/>
                  </a:moveTo>
                  <a:cubicBezTo>
                    <a:pt x="5290" y="11885"/>
                    <a:pt x="11186" y="7751"/>
                    <a:pt x="17722" y="5745"/>
                  </a:cubicBezTo>
                  <a:cubicBezTo>
                    <a:pt x="21065" y="4712"/>
                    <a:pt x="24591" y="4286"/>
                    <a:pt x="28086" y="4864"/>
                  </a:cubicBezTo>
                  <a:cubicBezTo>
                    <a:pt x="31217" y="5411"/>
                    <a:pt x="33922" y="6931"/>
                    <a:pt x="36354" y="8937"/>
                  </a:cubicBezTo>
                  <a:cubicBezTo>
                    <a:pt x="37692" y="10031"/>
                    <a:pt x="38907" y="11216"/>
                    <a:pt x="40123" y="12432"/>
                  </a:cubicBezTo>
                  <a:cubicBezTo>
                    <a:pt x="41339" y="13648"/>
                    <a:pt x="42524" y="15077"/>
                    <a:pt x="43588" y="16353"/>
                  </a:cubicBezTo>
                </a:path>
              </a:pathLst>
            </a:custGeom>
            <a:noFill/>
            <a:ln w="1747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7"/>
        <p:cNvGrpSpPr/>
        <p:nvPr/>
      </p:nvGrpSpPr>
      <p:grpSpPr>
        <a:xfrm>
          <a:off x="0" y="0"/>
          <a:ext cx="0" cy="0"/>
          <a:chOff x="0" y="0"/>
          <a:chExt cx="0" cy="0"/>
        </a:xfrm>
      </p:grpSpPr>
      <p:sp>
        <p:nvSpPr>
          <p:cNvPr id="148" name="Google Shape;148;p5"/>
          <p:cNvSpPr txBox="1">
            <a:spLocks noGrp="1"/>
          </p:cNvSpPr>
          <p:nvPr>
            <p:ph type="subTitle" idx="1"/>
          </p:nvPr>
        </p:nvSpPr>
        <p:spPr>
          <a:xfrm>
            <a:off x="1181425" y="2303125"/>
            <a:ext cx="2907600" cy="713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49" name="Google Shape;149;p5"/>
          <p:cNvSpPr txBox="1">
            <a:spLocks noGrp="1"/>
          </p:cNvSpPr>
          <p:nvPr>
            <p:ph type="subTitle" idx="2"/>
          </p:nvPr>
        </p:nvSpPr>
        <p:spPr>
          <a:xfrm>
            <a:off x="4836300" y="2303125"/>
            <a:ext cx="2907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50" name="Google Shape;150;p5"/>
          <p:cNvSpPr txBox="1">
            <a:spLocks noGrp="1"/>
          </p:cNvSpPr>
          <p:nvPr>
            <p:ph type="subTitle" idx="3"/>
          </p:nvPr>
        </p:nvSpPr>
        <p:spPr>
          <a:xfrm>
            <a:off x="1181425" y="2917150"/>
            <a:ext cx="2907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1" name="Google Shape;151;p5"/>
          <p:cNvSpPr txBox="1">
            <a:spLocks noGrp="1"/>
          </p:cNvSpPr>
          <p:nvPr>
            <p:ph type="subTitle" idx="4"/>
          </p:nvPr>
        </p:nvSpPr>
        <p:spPr>
          <a:xfrm>
            <a:off x="4836300" y="2917150"/>
            <a:ext cx="2907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 name="Google Shape;152;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1"/>
        </a:solidFill>
        <a:effectLst/>
      </p:bgPr>
    </p:bg>
    <p:spTree>
      <p:nvGrpSpPr>
        <p:cNvPr id="1" name="Shape 153"/>
        <p:cNvGrpSpPr/>
        <p:nvPr/>
      </p:nvGrpSpPr>
      <p:grpSpPr>
        <a:xfrm>
          <a:off x="0" y="0"/>
          <a:ext cx="0" cy="0"/>
          <a:chOff x="0" y="0"/>
          <a:chExt cx="0" cy="0"/>
        </a:xfrm>
      </p:grpSpPr>
      <p:sp>
        <p:nvSpPr>
          <p:cNvPr id="154" name="Google Shape;154;p6"/>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Font typeface="Sawarabi Mincho"/>
              <a:buNone/>
              <a:defRPr sz="3000">
                <a:latin typeface="Sawarabi Mincho"/>
                <a:ea typeface="Sawarabi Mincho"/>
                <a:cs typeface="Sawarabi Mincho"/>
                <a:sym typeface="Sawarabi Mincho"/>
              </a:defRPr>
            </a:lvl2pPr>
            <a:lvl3pPr lvl="2" rtl="0">
              <a:spcBef>
                <a:spcPts val="0"/>
              </a:spcBef>
              <a:spcAft>
                <a:spcPts val="0"/>
              </a:spcAft>
              <a:buSzPts val="3000"/>
              <a:buFont typeface="Sawarabi Mincho"/>
              <a:buNone/>
              <a:defRPr sz="3000">
                <a:latin typeface="Sawarabi Mincho"/>
                <a:ea typeface="Sawarabi Mincho"/>
                <a:cs typeface="Sawarabi Mincho"/>
                <a:sym typeface="Sawarabi Mincho"/>
              </a:defRPr>
            </a:lvl3pPr>
            <a:lvl4pPr lvl="3" rtl="0">
              <a:spcBef>
                <a:spcPts val="0"/>
              </a:spcBef>
              <a:spcAft>
                <a:spcPts val="0"/>
              </a:spcAft>
              <a:buSzPts val="3000"/>
              <a:buFont typeface="Sawarabi Mincho"/>
              <a:buNone/>
              <a:defRPr sz="3000">
                <a:latin typeface="Sawarabi Mincho"/>
                <a:ea typeface="Sawarabi Mincho"/>
                <a:cs typeface="Sawarabi Mincho"/>
                <a:sym typeface="Sawarabi Mincho"/>
              </a:defRPr>
            </a:lvl4pPr>
            <a:lvl5pPr lvl="4" rtl="0">
              <a:spcBef>
                <a:spcPts val="0"/>
              </a:spcBef>
              <a:spcAft>
                <a:spcPts val="0"/>
              </a:spcAft>
              <a:buSzPts val="3000"/>
              <a:buFont typeface="Sawarabi Mincho"/>
              <a:buNone/>
              <a:defRPr sz="3000">
                <a:latin typeface="Sawarabi Mincho"/>
                <a:ea typeface="Sawarabi Mincho"/>
                <a:cs typeface="Sawarabi Mincho"/>
                <a:sym typeface="Sawarabi Mincho"/>
              </a:defRPr>
            </a:lvl5pPr>
            <a:lvl6pPr lvl="5" rtl="0">
              <a:spcBef>
                <a:spcPts val="0"/>
              </a:spcBef>
              <a:spcAft>
                <a:spcPts val="0"/>
              </a:spcAft>
              <a:buSzPts val="3000"/>
              <a:buFont typeface="Sawarabi Mincho"/>
              <a:buNone/>
              <a:defRPr sz="3000">
                <a:latin typeface="Sawarabi Mincho"/>
                <a:ea typeface="Sawarabi Mincho"/>
                <a:cs typeface="Sawarabi Mincho"/>
                <a:sym typeface="Sawarabi Mincho"/>
              </a:defRPr>
            </a:lvl6pPr>
            <a:lvl7pPr lvl="6" rtl="0">
              <a:spcBef>
                <a:spcPts val="0"/>
              </a:spcBef>
              <a:spcAft>
                <a:spcPts val="0"/>
              </a:spcAft>
              <a:buSzPts val="3000"/>
              <a:buFont typeface="Sawarabi Mincho"/>
              <a:buNone/>
              <a:defRPr sz="3000">
                <a:latin typeface="Sawarabi Mincho"/>
                <a:ea typeface="Sawarabi Mincho"/>
                <a:cs typeface="Sawarabi Mincho"/>
                <a:sym typeface="Sawarabi Mincho"/>
              </a:defRPr>
            </a:lvl7pPr>
            <a:lvl8pPr lvl="7" rtl="0">
              <a:spcBef>
                <a:spcPts val="0"/>
              </a:spcBef>
              <a:spcAft>
                <a:spcPts val="0"/>
              </a:spcAft>
              <a:buSzPts val="3000"/>
              <a:buFont typeface="Sawarabi Mincho"/>
              <a:buNone/>
              <a:defRPr sz="3000">
                <a:latin typeface="Sawarabi Mincho"/>
                <a:ea typeface="Sawarabi Mincho"/>
                <a:cs typeface="Sawarabi Mincho"/>
                <a:sym typeface="Sawarabi Mincho"/>
              </a:defRPr>
            </a:lvl8pPr>
            <a:lvl9pPr lvl="8" rtl="0">
              <a:spcBef>
                <a:spcPts val="0"/>
              </a:spcBef>
              <a:spcAft>
                <a:spcPts val="0"/>
              </a:spcAft>
              <a:buSzPts val="3000"/>
              <a:buFont typeface="Sawarabi Mincho"/>
              <a:buNone/>
              <a:defRPr sz="3000">
                <a:latin typeface="Sawarabi Mincho"/>
                <a:ea typeface="Sawarabi Mincho"/>
                <a:cs typeface="Sawarabi Mincho"/>
                <a:sym typeface="Sawarabi Mincho"/>
              </a:defRPr>
            </a:lvl9pPr>
          </a:lstStyle>
          <a:p>
            <a:endParaRPr/>
          </a:p>
        </p:txBody>
      </p:sp>
      <p:sp>
        <p:nvSpPr>
          <p:cNvPr id="155" name="Google Shape;155;p6"/>
          <p:cNvSpPr/>
          <p:nvPr/>
        </p:nvSpPr>
        <p:spPr>
          <a:xfrm rot="10591906">
            <a:off x="-29686" y="-359753"/>
            <a:ext cx="9203079" cy="1314279"/>
          </a:xfrm>
          <a:custGeom>
            <a:avLst/>
            <a:gdLst/>
            <a:ahLst/>
            <a:cxnLst/>
            <a:rect l="l" t="t" r="r" b="b"/>
            <a:pathLst>
              <a:path w="289216" h="58422" extrusionOk="0">
                <a:moveTo>
                  <a:pt x="56388" y="1"/>
                </a:moveTo>
                <a:cubicBezTo>
                  <a:pt x="47185" y="1"/>
                  <a:pt x="37885" y="1280"/>
                  <a:pt x="28876" y="3223"/>
                </a:cubicBezTo>
                <a:cubicBezTo>
                  <a:pt x="17295" y="5746"/>
                  <a:pt x="7143" y="11582"/>
                  <a:pt x="0" y="17479"/>
                </a:cubicBezTo>
                <a:lnTo>
                  <a:pt x="0" y="58422"/>
                </a:lnTo>
                <a:lnTo>
                  <a:pt x="289215" y="58422"/>
                </a:lnTo>
                <a:lnTo>
                  <a:pt x="289215" y="45503"/>
                </a:lnTo>
                <a:cubicBezTo>
                  <a:pt x="266836" y="35074"/>
                  <a:pt x="242148" y="29634"/>
                  <a:pt x="217463" y="29634"/>
                </a:cubicBezTo>
                <a:cubicBezTo>
                  <a:pt x="206106" y="29634"/>
                  <a:pt x="194750" y="30786"/>
                  <a:pt x="183621" y="33132"/>
                </a:cubicBezTo>
                <a:cubicBezTo>
                  <a:pt x="173852" y="35195"/>
                  <a:pt x="164058" y="38129"/>
                  <a:pt x="154133" y="38129"/>
                </a:cubicBezTo>
                <a:cubicBezTo>
                  <a:pt x="152940" y="38129"/>
                  <a:pt x="151746" y="38087"/>
                  <a:pt x="150550" y="37996"/>
                </a:cubicBezTo>
                <a:cubicBezTo>
                  <a:pt x="148575" y="37844"/>
                  <a:pt x="146660" y="37540"/>
                  <a:pt x="144805" y="37145"/>
                </a:cubicBezTo>
                <a:cubicBezTo>
                  <a:pt x="122617" y="32555"/>
                  <a:pt x="105443" y="12767"/>
                  <a:pt x="83771" y="4621"/>
                </a:cubicBezTo>
                <a:cubicBezTo>
                  <a:pt x="75017" y="1325"/>
                  <a:pt x="65753" y="1"/>
                  <a:pt x="563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rot="10800000">
            <a:off x="-29430" y="3841348"/>
            <a:ext cx="2877806" cy="1302154"/>
          </a:xfrm>
          <a:custGeom>
            <a:avLst/>
            <a:gdLst/>
            <a:ahLst/>
            <a:cxnLst/>
            <a:rect l="l" t="t" r="r" b="b"/>
            <a:pathLst>
              <a:path w="103286" h="46735" extrusionOk="0">
                <a:moveTo>
                  <a:pt x="1" y="0"/>
                </a:moveTo>
                <a:cubicBezTo>
                  <a:pt x="6485" y="15982"/>
                  <a:pt x="18553" y="18294"/>
                  <a:pt x="28531" y="18294"/>
                </a:cubicBezTo>
                <a:cubicBezTo>
                  <a:pt x="32593" y="18294"/>
                  <a:pt x="36310" y="17910"/>
                  <a:pt x="39161" y="17910"/>
                </a:cubicBezTo>
                <a:cubicBezTo>
                  <a:pt x="39549" y="17910"/>
                  <a:pt x="39921" y="17918"/>
                  <a:pt x="40275" y="17934"/>
                </a:cubicBezTo>
                <a:cubicBezTo>
                  <a:pt x="52160" y="18511"/>
                  <a:pt x="56780" y="20487"/>
                  <a:pt x="61856" y="22979"/>
                </a:cubicBezTo>
                <a:cubicBezTo>
                  <a:pt x="71036" y="27630"/>
                  <a:pt x="75717" y="41156"/>
                  <a:pt x="80580" y="44347"/>
                </a:cubicBezTo>
                <a:cubicBezTo>
                  <a:pt x="83218" y="46061"/>
                  <a:pt x="86788" y="46734"/>
                  <a:pt x="90488" y="46734"/>
                </a:cubicBezTo>
                <a:cubicBezTo>
                  <a:pt x="95057" y="46734"/>
                  <a:pt x="99826" y="45708"/>
                  <a:pt x="103286" y="44347"/>
                </a:cubicBezTo>
                <a:lnTo>
                  <a:pt x="103286" y="31"/>
                </a:lnTo>
                <a:lnTo>
                  <a:pt x="1032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rot="10800000" flipH="1">
            <a:off x="6524603" y="3841349"/>
            <a:ext cx="2623017" cy="1302150"/>
          </a:xfrm>
          <a:custGeom>
            <a:avLst/>
            <a:gdLst/>
            <a:ahLst/>
            <a:cxnLst/>
            <a:rect l="l" t="t" r="r" b="b"/>
            <a:pathLst>
              <a:path w="26202" h="13557" extrusionOk="0">
                <a:moveTo>
                  <a:pt x="1" y="0"/>
                </a:moveTo>
                <a:cubicBezTo>
                  <a:pt x="2797" y="4803"/>
                  <a:pt x="7478" y="8420"/>
                  <a:pt x="12615" y="10578"/>
                </a:cubicBezTo>
                <a:cubicBezTo>
                  <a:pt x="16901" y="12371"/>
                  <a:pt x="21521" y="13253"/>
                  <a:pt x="26202" y="13557"/>
                </a:cubicBezTo>
                <a:lnTo>
                  <a:pt x="262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158;p6"/>
          <p:cNvGrpSpPr/>
          <p:nvPr/>
        </p:nvGrpSpPr>
        <p:grpSpPr>
          <a:xfrm flipH="1">
            <a:off x="7454257" y="4608508"/>
            <a:ext cx="1512791" cy="640531"/>
            <a:chOff x="-87993" y="156860"/>
            <a:chExt cx="2559715" cy="1024357"/>
          </a:xfrm>
        </p:grpSpPr>
        <p:sp>
          <p:nvSpPr>
            <p:cNvPr id="159" name="Google Shape;159;p6"/>
            <p:cNvSpPr/>
            <p:nvPr/>
          </p:nvSpPr>
          <p:spPr>
            <a:xfrm>
              <a:off x="-87993" y="329956"/>
              <a:ext cx="2357946" cy="847687"/>
            </a:xfrm>
            <a:custGeom>
              <a:avLst/>
              <a:gdLst/>
              <a:ahLst/>
              <a:cxnLst/>
              <a:rect l="l" t="t" r="r" b="b"/>
              <a:pathLst>
                <a:path w="60033" h="21582" fill="none" extrusionOk="0">
                  <a:moveTo>
                    <a:pt x="1" y="12463"/>
                  </a:moveTo>
                  <a:cubicBezTo>
                    <a:pt x="2676" y="8754"/>
                    <a:pt x="6688" y="5897"/>
                    <a:pt x="10609" y="3952"/>
                  </a:cubicBezTo>
                  <a:cubicBezTo>
                    <a:pt x="15168" y="1733"/>
                    <a:pt x="20153" y="1"/>
                    <a:pt x="25229" y="92"/>
                  </a:cubicBezTo>
                  <a:cubicBezTo>
                    <a:pt x="27813" y="122"/>
                    <a:pt x="30275" y="274"/>
                    <a:pt x="32798" y="1034"/>
                  </a:cubicBezTo>
                  <a:cubicBezTo>
                    <a:pt x="35047" y="1672"/>
                    <a:pt x="37084" y="2797"/>
                    <a:pt x="39211" y="3739"/>
                  </a:cubicBezTo>
                  <a:cubicBezTo>
                    <a:pt x="43132" y="5563"/>
                    <a:pt x="46354" y="8633"/>
                    <a:pt x="49515" y="11520"/>
                  </a:cubicBezTo>
                  <a:cubicBezTo>
                    <a:pt x="53072" y="14834"/>
                    <a:pt x="56506" y="18299"/>
                    <a:pt x="60032" y="21581"/>
                  </a:cubicBezTo>
                </a:path>
              </a:pathLst>
            </a:custGeom>
            <a:solidFill>
              <a:schemeClr val="lt1"/>
            </a:solidFill>
            <a:ln w="1747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a:off x="-87993" y="156860"/>
              <a:ext cx="2559715" cy="1024357"/>
            </a:xfrm>
            <a:custGeom>
              <a:avLst/>
              <a:gdLst/>
              <a:ahLst/>
              <a:cxnLst/>
              <a:rect l="l" t="t" r="r" b="b"/>
              <a:pathLst>
                <a:path w="65170" h="26080" fill="none" extrusionOk="0">
                  <a:moveTo>
                    <a:pt x="1" y="10243"/>
                  </a:moveTo>
                  <a:cubicBezTo>
                    <a:pt x="2159" y="8298"/>
                    <a:pt x="4499" y="6383"/>
                    <a:pt x="7113" y="5107"/>
                  </a:cubicBezTo>
                  <a:cubicBezTo>
                    <a:pt x="8360" y="4499"/>
                    <a:pt x="9606" y="3830"/>
                    <a:pt x="10913" y="3283"/>
                  </a:cubicBezTo>
                  <a:cubicBezTo>
                    <a:pt x="12281" y="2675"/>
                    <a:pt x="13709" y="2280"/>
                    <a:pt x="15138" y="1794"/>
                  </a:cubicBezTo>
                  <a:cubicBezTo>
                    <a:pt x="17813" y="790"/>
                    <a:pt x="20792" y="456"/>
                    <a:pt x="23618" y="243"/>
                  </a:cubicBezTo>
                  <a:cubicBezTo>
                    <a:pt x="26597" y="0"/>
                    <a:pt x="29454" y="669"/>
                    <a:pt x="32281" y="1307"/>
                  </a:cubicBezTo>
                  <a:cubicBezTo>
                    <a:pt x="32737" y="1429"/>
                    <a:pt x="32980" y="1733"/>
                    <a:pt x="33406" y="1824"/>
                  </a:cubicBezTo>
                  <a:cubicBezTo>
                    <a:pt x="33831" y="1976"/>
                    <a:pt x="34257" y="2067"/>
                    <a:pt x="34682" y="2219"/>
                  </a:cubicBezTo>
                  <a:cubicBezTo>
                    <a:pt x="35473" y="2432"/>
                    <a:pt x="36293" y="2705"/>
                    <a:pt x="37084" y="2979"/>
                  </a:cubicBezTo>
                  <a:cubicBezTo>
                    <a:pt x="38786" y="3587"/>
                    <a:pt x="40427" y="4377"/>
                    <a:pt x="41977" y="5289"/>
                  </a:cubicBezTo>
                  <a:cubicBezTo>
                    <a:pt x="46202" y="7751"/>
                    <a:pt x="50245" y="10912"/>
                    <a:pt x="53497" y="14560"/>
                  </a:cubicBezTo>
                  <a:cubicBezTo>
                    <a:pt x="57175" y="18663"/>
                    <a:pt x="60367" y="23162"/>
                    <a:pt x="65169" y="26080"/>
                  </a:cubicBezTo>
                </a:path>
              </a:pathLst>
            </a:custGeom>
            <a:solidFill>
              <a:schemeClr val="lt1"/>
            </a:solidFill>
            <a:ln w="1747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a:off x="-87993" y="537695"/>
              <a:ext cx="1957983" cy="642344"/>
            </a:xfrm>
            <a:custGeom>
              <a:avLst/>
              <a:gdLst/>
              <a:ahLst/>
              <a:cxnLst/>
              <a:rect l="l" t="t" r="r" b="b"/>
              <a:pathLst>
                <a:path w="49850" h="16354" fill="none" extrusionOk="0">
                  <a:moveTo>
                    <a:pt x="1" y="12250"/>
                  </a:moveTo>
                  <a:cubicBezTo>
                    <a:pt x="5806" y="7417"/>
                    <a:pt x="12342" y="2827"/>
                    <a:pt x="19849" y="973"/>
                  </a:cubicBezTo>
                  <a:cubicBezTo>
                    <a:pt x="23406" y="122"/>
                    <a:pt x="27175" y="0"/>
                    <a:pt x="30792" y="851"/>
                  </a:cubicBezTo>
                  <a:cubicBezTo>
                    <a:pt x="34622" y="1703"/>
                    <a:pt x="37844" y="4073"/>
                    <a:pt x="40853" y="6535"/>
                  </a:cubicBezTo>
                  <a:cubicBezTo>
                    <a:pt x="42494" y="7873"/>
                    <a:pt x="44135" y="9301"/>
                    <a:pt x="45321" y="11034"/>
                  </a:cubicBezTo>
                  <a:cubicBezTo>
                    <a:pt x="45625" y="11429"/>
                    <a:pt x="46142" y="11824"/>
                    <a:pt x="46476" y="12250"/>
                  </a:cubicBezTo>
                  <a:cubicBezTo>
                    <a:pt x="46841" y="12645"/>
                    <a:pt x="47266" y="13101"/>
                    <a:pt x="47601" y="13526"/>
                  </a:cubicBezTo>
                  <a:cubicBezTo>
                    <a:pt x="48421" y="14438"/>
                    <a:pt x="49120" y="15381"/>
                    <a:pt x="49850" y="16323"/>
                  </a:cubicBezTo>
                  <a:moveTo>
                    <a:pt x="1" y="16080"/>
                  </a:moveTo>
                  <a:cubicBezTo>
                    <a:pt x="5290" y="11885"/>
                    <a:pt x="11186" y="7751"/>
                    <a:pt x="17722" y="5745"/>
                  </a:cubicBezTo>
                  <a:cubicBezTo>
                    <a:pt x="21065" y="4712"/>
                    <a:pt x="24591" y="4286"/>
                    <a:pt x="28086" y="4864"/>
                  </a:cubicBezTo>
                  <a:cubicBezTo>
                    <a:pt x="31217" y="5411"/>
                    <a:pt x="33922" y="6931"/>
                    <a:pt x="36354" y="8937"/>
                  </a:cubicBezTo>
                  <a:cubicBezTo>
                    <a:pt x="37692" y="10031"/>
                    <a:pt x="38907" y="11216"/>
                    <a:pt x="40123" y="12432"/>
                  </a:cubicBezTo>
                  <a:cubicBezTo>
                    <a:pt x="41339" y="13648"/>
                    <a:pt x="42524" y="15077"/>
                    <a:pt x="43588" y="16353"/>
                  </a:cubicBezTo>
                </a:path>
              </a:pathLst>
            </a:custGeom>
            <a:solidFill>
              <a:schemeClr val="lt1"/>
            </a:solidFill>
            <a:ln w="1747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6"/>
          <p:cNvGrpSpPr/>
          <p:nvPr/>
        </p:nvGrpSpPr>
        <p:grpSpPr>
          <a:xfrm rot="-520120" flipH="1">
            <a:off x="6667405" y="-174893"/>
            <a:ext cx="2511965" cy="819508"/>
            <a:chOff x="1507900" y="767750"/>
            <a:chExt cx="1418525" cy="697625"/>
          </a:xfrm>
        </p:grpSpPr>
        <p:sp>
          <p:nvSpPr>
            <p:cNvPr id="163" name="Google Shape;163;p6"/>
            <p:cNvSpPr/>
            <p:nvPr/>
          </p:nvSpPr>
          <p:spPr>
            <a:xfrm>
              <a:off x="1509425" y="1070925"/>
              <a:ext cx="1132750" cy="279725"/>
            </a:xfrm>
            <a:custGeom>
              <a:avLst/>
              <a:gdLst/>
              <a:ahLst/>
              <a:cxnLst/>
              <a:rect l="l" t="t" r="r" b="b"/>
              <a:pathLst>
                <a:path w="45310" h="11189" extrusionOk="0">
                  <a:moveTo>
                    <a:pt x="45016" y="1"/>
                  </a:moveTo>
                  <a:cubicBezTo>
                    <a:pt x="45006" y="1"/>
                    <a:pt x="44996" y="1"/>
                    <a:pt x="44986" y="3"/>
                  </a:cubicBezTo>
                  <a:cubicBezTo>
                    <a:pt x="37873" y="1218"/>
                    <a:pt x="30791" y="2404"/>
                    <a:pt x="23709" y="3620"/>
                  </a:cubicBezTo>
                  <a:cubicBezTo>
                    <a:pt x="16626" y="4775"/>
                    <a:pt x="9514" y="6051"/>
                    <a:pt x="2462" y="7176"/>
                  </a:cubicBezTo>
                  <a:cubicBezTo>
                    <a:pt x="1641" y="7297"/>
                    <a:pt x="821" y="7449"/>
                    <a:pt x="30" y="7571"/>
                  </a:cubicBezTo>
                  <a:lnTo>
                    <a:pt x="30" y="7936"/>
                  </a:lnTo>
                  <a:cubicBezTo>
                    <a:pt x="365" y="7905"/>
                    <a:pt x="699" y="7845"/>
                    <a:pt x="1033" y="7784"/>
                  </a:cubicBezTo>
                  <a:cubicBezTo>
                    <a:pt x="4620" y="7267"/>
                    <a:pt x="8146" y="6598"/>
                    <a:pt x="11733" y="5990"/>
                  </a:cubicBezTo>
                  <a:cubicBezTo>
                    <a:pt x="18815" y="4775"/>
                    <a:pt x="25958" y="3620"/>
                    <a:pt x="33071" y="2404"/>
                  </a:cubicBezTo>
                  <a:cubicBezTo>
                    <a:pt x="35289" y="2009"/>
                    <a:pt x="37478" y="1644"/>
                    <a:pt x="39727" y="1279"/>
                  </a:cubicBezTo>
                  <a:lnTo>
                    <a:pt x="39727" y="1279"/>
                  </a:lnTo>
                  <a:cubicBezTo>
                    <a:pt x="33770" y="2738"/>
                    <a:pt x="27842" y="4136"/>
                    <a:pt x="21855" y="5595"/>
                  </a:cubicBezTo>
                  <a:cubicBezTo>
                    <a:pt x="14529" y="7267"/>
                    <a:pt x="7234" y="9000"/>
                    <a:pt x="0" y="10763"/>
                  </a:cubicBezTo>
                  <a:lnTo>
                    <a:pt x="0" y="11188"/>
                  </a:lnTo>
                  <a:cubicBezTo>
                    <a:pt x="2979" y="10459"/>
                    <a:pt x="6018" y="9729"/>
                    <a:pt x="9028" y="9000"/>
                  </a:cubicBezTo>
                  <a:cubicBezTo>
                    <a:pt x="16718" y="7176"/>
                    <a:pt x="24377" y="5322"/>
                    <a:pt x="32067" y="3498"/>
                  </a:cubicBezTo>
                  <a:cubicBezTo>
                    <a:pt x="36384" y="2465"/>
                    <a:pt x="40730" y="1401"/>
                    <a:pt x="45077" y="367"/>
                  </a:cubicBezTo>
                  <a:cubicBezTo>
                    <a:pt x="45309" y="309"/>
                    <a:pt x="45236" y="1"/>
                    <a:pt x="45016"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a:off x="1509425" y="922750"/>
              <a:ext cx="1238375" cy="316175"/>
            </a:xfrm>
            <a:custGeom>
              <a:avLst/>
              <a:gdLst/>
              <a:ahLst/>
              <a:cxnLst/>
              <a:rect l="l" t="t" r="r" b="b"/>
              <a:pathLst>
                <a:path w="49535" h="12647" extrusionOk="0">
                  <a:moveTo>
                    <a:pt x="49215" y="0"/>
                  </a:moveTo>
                  <a:cubicBezTo>
                    <a:pt x="49204" y="0"/>
                    <a:pt x="49192" y="1"/>
                    <a:pt x="49180" y="2"/>
                  </a:cubicBezTo>
                  <a:cubicBezTo>
                    <a:pt x="41733" y="1249"/>
                    <a:pt x="34286" y="2556"/>
                    <a:pt x="26839" y="3802"/>
                  </a:cubicBezTo>
                  <a:cubicBezTo>
                    <a:pt x="23101" y="4440"/>
                    <a:pt x="19362" y="5048"/>
                    <a:pt x="15593" y="5686"/>
                  </a:cubicBezTo>
                  <a:cubicBezTo>
                    <a:pt x="11915" y="6294"/>
                    <a:pt x="8237" y="6993"/>
                    <a:pt x="4559" y="7571"/>
                  </a:cubicBezTo>
                  <a:cubicBezTo>
                    <a:pt x="3040" y="7784"/>
                    <a:pt x="1520" y="7966"/>
                    <a:pt x="30" y="8118"/>
                  </a:cubicBezTo>
                  <a:lnTo>
                    <a:pt x="30" y="8483"/>
                  </a:lnTo>
                  <a:cubicBezTo>
                    <a:pt x="1003" y="8392"/>
                    <a:pt x="2006" y="8240"/>
                    <a:pt x="3040" y="8118"/>
                  </a:cubicBezTo>
                  <a:cubicBezTo>
                    <a:pt x="6748" y="7632"/>
                    <a:pt x="10487" y="6902"/>
                    <a:pt x="14195" y="6294"/>
                  </a:cubicBezTo>
                  <a:cubicBezTo>
                    <a:pt x="21672" y="5048"/>
                    <a:pt x="29210" y="3771"/>
                    <a:pt x="36688" y="2495"/>
                  </a:cubicBezTo>
                  <a:cubicBezTo>
                    <a:pt x="39910" y="1978"/>
                    <a:pt x="43101" y="1401"/>
                    <a:pt x="46353" y="884"/>
                  </a:cubicBezTo>
                  <a:lnTo>
                    <a:pt x="46353" y="884"/>
                  </a:lnTo>
                  <a:cubicBezTo>
                    <a:pt x="39758" y="2860"/>
                    <a:pt x="33131" y="4714"/>
                    <a:pt x="26475" y="6385"/>
                  </a:cubicBezTo>
                  <a:cubicBezTo>
                    <a:pt x="18785" y="8331"/>
                    <a:pt x="11125" y="10033"/>
                    <a:pt x="3435" y="11553"/>
                  </a:cubicBezTo>
                  <a:cubicBezTo>
                    <a:pt x="2310" y="11765"/>
                    <a:pt x="1125" y="12009"/>
                    <a:pt x="0" y="12252"/>
                  </a:cubicBezTo>
                  <a:lnTo>
                    <a:pt x="0" y="12647"/>
                  </a:lnTo>
                  <a:cubicBezTo>
                    <a:pt x="4590" y="11765"/>
                    <a:pt x="9149" y="10823"/>
                    <a:pt x="13739" y="9851"/>
                  </a:cubicBezTo>
                  <a:cubicBezTo>
                    <a:pt x="21429" y="8118"/>
                    <a:pt x="29028" y="6233"/>
                    <a:pt x="36566" y="4136"/>
                  </a:cubicBezTo>
                  <a:cubicBezTo>
                    <a:pt x="40821" y="2951"/>
                    <a:pt x="45077" y="1705"/>
                    <a:pt x="49302" y="367"/>
                  </a:cubicBezTo>
                  <a:cubicBezTo>
                    <a:pt x="49534" y="309"/>
                    <a:pt x="49461" y="0"/>
                    <a:pt x="4921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a:off x="1507900" y="1219875"/>
              <a:ext cx="845525" cy="245500"/>
            </a:xfrm>
            <a:custGeom>
              <a:avLst/>
              <a:gdLst/>
              <a:ahLst/>
              <a:cxnLst/>
              <a:rect l="l" t="t" r="r" b="b"/>
              <a:pathLst>
                <a:path w="33821" h="9820" extrusionOk="0">
                  <a:moveTo>
                    <a:pt x="33527" y="0"/>
                  </a:moveTo>
                  <a:cubicBezTo>
                    <a:pt x="33517" y="0"/>
                    <a:pt x="33507" y="1"/>
                    <a:pt x="33496" y="2"/>
                  </a:cubicBezTo>
                  <a:cubicBezTo>
                    <a:pt x="27296" y="1066"/>
                    <a:pt x="21064" y="2130"/>
                    <a:pt x="14864" y="3194"/>
                  </a:cubicBezTo>
                  <a:cubicBezTo>
                    <a:pt x="9909" y="4045"/>
                    <a:pt x="4985" y="4926"/>
                    <a:pt x="31" y="5747"/>
                  </a:cubicBezTo>
                  <a:lnTo>
                    <a:pt x="31" y="6142"/>
                  </a:lnTo>
                  <a:cubicBezTo>
                    <a:pt x="1520" y="5868"/>
                    <a:pt x="3040" y="5595"/>
                    <a:pt x="4529" y="5382"/>
                  </a:cubicBezTo>
                  <a:lnTo>
                    <a:pt x="23101" y="2191"/>
                  </a:lnTo>
                  <a:cubicBezTo>
                    <a:pt x="25137" y="1826"/>
                    <a:pt x="27144" y="1491"/>
                    <a:pt x="29119" y="1157"/>
                  </a:cubicBezTo>
                  <a:lnTo>
                    <a:pt x="29119" y="1157"/>
                  </a:lnTo>
                  <a:cubicBezTo>
                    <a:pt x="24438" y="2373"/>
                    <a:pt x="19818" y="3619"/>
                    <a:pt x="15168" y="4957"/>
                  </a:cubicBezTo>
                  <a:cubicBezTo>
                    <a:pt x="10122" y="6385"/>
                    <a:pt x="5076" y="7874"/>
                    <a:pt x="0" y="9394"/>
                  </a:cubicBezTo>
                  <a:lnTo>
                    <a:pt x="0" y="9820"/>
                  </a:lnTo>
                  <a:cubicBezTo>
                    <a:pt x="1672" y="9333"/>
                    <a:pt x="3344" y="8786"/>
                    <a:pt x="5016" y="8300"/>
                  </a:cubicBezTo>
                  <a:cubicBezTo>
                    <a:pt x="11095" y="6476"/>
                    <a:pt x="17174" y="4774"/>
                    <a:pt x="23314" y="3102"/>
                  </a:cubicBezTo>
                  <a:cubicBezTo>
                    <a:pt x="26718" y="2191"/>
                    <a:pt x="30183" y="1279"/>
                    <a:pt x="33587" y="397"/>
                  </a:cubicBezTo>
                  <a:cubicBezTo>
                    <a:pt x="33820" y="310"/>
                    <a:pt x="33747" y="0"/>
                    <a:pt x="33527"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a:off x="1509425" y="767750"/>
              <a:ext cx="1417000" cy="328325"/>
            </a:xfrm>
            <a:custGeom>
              <a:avLst/>
              <a:gdLst/>
              <a:ahLst/>
              <a:cxnLst/>
              <a:rect l="l" t="t" r="r" b="b"/>
              <a:pathLst>
                <a:path w="56680" h="13133" extrusionOk="0">
                  <a:moveTo>
                    <a:pt x="56350" y="0"/>
                  </a:moveTo>
                  <a:cubicBezTo>
                    <a:pt x="56341" y="0"/>
                    <a:pt x="56332" y="1"/>
                    <a:pt x="56323" y="2"/>
                  </a:cubicBezTo>
                  <a:cubicBezTo>
                    <a:pt x="48056" y="1430"/>
                    <a:pt x="39758" y="2737"/>
                    <a:pt x="31490" y="3953"/>
                  </a:cubicBezTo>
                  <a:cubicBezTo>
                    <a:pt x="23192" y="5169"/>
                    <a:pt x="14924" y="6324"/>
                    <a:pt x="6596" y="7357"/>
                  </a:cubicBezTo>
                  <a:lnTo>
                    <a:pt x="0" y="8148"/>
                  </a:lnTo>
                  <a:lnTo>
                    <a:pt x="0" y="8452"/>
                  </a:lnTo>
                  <a:cubicBezTo>
                    <a:pt x="5866" y="7753"/>
                    <a:pt x="11763" y="7084"/>
                    <a:pt x="17630" y="6294"/>
                  </a:cubicBezTo>
                  <a:cubicBezTo>
                    <a:pt x="25928" y="5169"/>
                    <a:pt x="34226" y="4014"/>
                    <a:pt x="42493" y="2707"/>
                  </a:cubicBezTo>
                  <a:cubicBezTo>
                    <a:pt x="45229" y="2281"/>
                    <a:pt x="48025" y="1825"/>
                    <a:pt x="50761" y="1369"/>
                  </a:cubicBezTo>
                  <a:lnTo>
                    <a:pt x="50761" y="1369"/>
                  </a:lnTo>
                  <a:cubicBezTo>
                    <a:pt x="44256" y="2950"/>
                    <a:pt x="37721" y="4500"/>
                    <a:pt x="31186" y="5990"/>
                  </a:cubicBezTo>
                  <a:cubicBezTo>
                    <a:pt x="22827" y="7874"/>
                    <a:pt x="14468" y="9698"/>
                    <a:pt x="6079" y="11461"/>
                  </a:cubicBezTo>
                  <a:cubicBezTo>
                    <a:pt x="4043" y="11856"/>
                    <a:pt x="2006" y="12281"/>
                    <a:pt x="0" y="12707"/>
                  </a:cubicBezTo>
                  <a:lnTo>
                    <a:pt x="0" y="13133"/>
                  </a:lnTo>
                  <a:cubicBezTo>
                    <a:pt x="5775" y="11947"/>
                    <a:pt x="11490" y="10731"/>
                    <a:pt x="17234" y="9485"/>
                  </a:cubicBezTo>
                  <a:cubicBezTo>
                    <a:pt x="25593" y="7661"/>
                    <a:pt x="33952" y="5746"/>
                    <a:pt x="42311" y="3801"/>
                  </a:cubicBezTo>
                  <a:cubicBezTo>
                    <a:pt x="47022" y="2707"/>
                    <a:pt x="51734" y="1613"/>
                    <a:pt x="56445" y="458"/>
                  </a:cubicBezTo>
                  <a:cubicBezTo>
                    <a:pt x="56679" y="370"/>
                    <a:pt x="56575" y="0"/>
                    <a:pt x="56350"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 name="Google Shape;167;p6"/>
          <p:cNvGrpSpPr/>
          <p:nvPr/>
        </p:nvGrpSpPr>
        <p:grpSpPr>
          <a:xfrm rot="-272212" flipH="1">
            <a:off x="59448" y="3713503"/>
            <a:ext cx="1393926" cy="1557833"/>
            <a:chOff x="5268600" y="1434950"/>
            <a:chExt cx="433925" cy="661900"/>
          </a:xfrm>
        </p:grpSpPr>
        <p:sp>
          <p:nvSpPr>
            <p:cNvPr id="168" name="Google Shape;168;p6"/>
            <p:cNvSpPr/>
            <p:nvPr/>
          </p:nvSpPr>
          <p:spPr>
            <a:xfrm>
              <a:off x="5617400" y="1434950"/>
              <a:ext cx="17500" cy="14475"/>
            </a:xfrm>
            <a:custGeom>
              <a:avLst/>
              <a:gdLst/>
              <a:ahLst/>
              <a:cxnLst/>
              <a:rect l="l" t="t" r="r" b="b"/>
              <a:pathLst>
                <a:path w="700" h="579" extrusionOk="0">
                  <a:moveTo>
                    <a:pt x="365" y="1"/>
                  </a:moveTo>
                  <a:cubicBezTo>
                    <a:pt x="0" y="1"/>
                    <a:pt x="0" y="579"/>
                    <a:pt x="365" y="579"/>
                  </a:cubicBezTo>
                  <a:cubicBezTo>
                    <a:pt x="699" y="579"/>
                    <a:pt x="699" y="1"/>
                    <a:pt x="3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a:off x="5639425" y="1523875"/>
              <a:ext cx="19025" cy="15225"/>
            </a:xfrm>
            <a:custGeom>
              <a:avLst/>
              <a:gdLst/>
              <a:ahLst/>
              <a:cxnLst/>
              <a:rect l="l" t="t" r="r" b="b"/>
              <a:pathLst>
                <a:path w="761" h="609" extrusionOk="0">
                  <a:moveTo>
                    <a:pt x="365" y="0"/>
                  </a:moveTo>
                  <a:cubicBezTo>
                    <a:pt x="1" y="61"/>
                    <a:pt x="1" y="608"/>
                    <a:pt x="365" y="608"/>
                  </a:cubicBezTo>
                  <a:cubicBezTo>
                    <a:pt x="761" y="608"/>
                    <a:pt x="761"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a:off x="5685025" y="1518525"/>
              <a:ext cx="17500" cy="12975"/>
            </a:xfrm>
            <a:custGeom>
              <a:avLst/>
              <a:gdLst/>
              <a:ahLst/>
              <a:cxnLst/>
              <a:rect l="l" t="t" r="r" b="b"/>
              <a:pathLst>
                <a:path w="700" h="519" extrusionOk="0">
                  <a:moveTo>
                    <a:pt x="336" y="0"/>
                  </a:moveTo>
                  <a:cubicBezTo>
                    <a:pt x="1" y="0"/>
                    <a:pt x="10" y="518"/>
                    <a:pt x="365" y="518"/>
                  </a:cubicBezTo>
                  <a:cubicBezTo>
                    <a:pt x="700" y="518"/>
                    <a:pt x="700" y="1"/>
                    <a:pt x="365" y="1"/>
                  </a:cubicBezTo>
                  <a:cubicBezTo>
                    <a:pt x="355" y="1"/>
                    <a:pt x="346" y="0"/>
                    <a:pt x="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a:off x="5583200" y="1564900"/>
              <a:ext cx="11425" cy="8375"/>
            </a:xfrm>
            <a:custGeom>
              <a:avLst/>
              <a:gdLst/>
              <a:ahLst/>
              <a:cxnLst/>
              <a:rect l="l" t="t" r="r" b="b"/>
              <a:pathLst>
                <a:path w="457" h="335" extrusionOk="0">
                  <a:moveTo>
                    <a:pt x="213" y="1"/>
                  </a:moveTo>
                  <a:cubicBezTo>
                    <a:pt x="0" y="1"/>
                    <a:pt x="0" y="335"/>
                    <a:pt x="213" y="335"/>
                  </a:cubicBezTo>
                  <a:cubicBezTo>
                    <a:pt x="456" y="335"/>
                    <a:pt x="456" y="1"/>
                    <a:pt x="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a:off x="5640200" y="1570975"/>
              <a:ext cx="16725" cy="12950"/>
            </a:xfrm>
            <a:custGeom>
              <a:avLst/>
              <a:gdLst/>
              <a:ahLst/>
              <a:cxnLst/>
              <a:rect l="l" t="t" r="r" b="b"/>
              <a:pathLst>
                <a:path w="669" h="518" extrusionOk="0">
                  <a:moveTo>
                    <a:pt x="334" y="1"/>
                  </a:moveTo>
                  <a:cubicBezTo>
                    <a:pt x="0" y="1"/>
                    <a:pt x="0" y="518"/>
                    <a:pt x="334" y="518"/>
                  </a:cubicBezTo>
                  <a:cubicBezTo>
                    <a:pt x="669" y="518"/>
                    <a:pt x="669"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5617400" y="1615050"/>
              <a:ext cx="19025" cy="14475"/>
            </a:xfrm>
            <a:custGeom>
              <a:avLst/>
              <a:gdLst/>
              <a:ahLst/>
              <a:cxnLst/>
              <a:rect l="l" t="t" r="r" b="b"/>
              <a:pathLst>
                <a:path w="761" h="579" extrusionOk="0">
                  <a:moveTo>
                    <a:pt x="365" y="1"/>
                  </a:moveTo>
                  <a:cubicBezTo>
                    <a:pt x="0" y="1"/>
                    <a:pt x="0" y="578"/>
                    <a:pt x="365" y="578"/>
                  </a:cubicBezTo>
                  <a:cubicBezTo>
                    <a:pt x="760" y="578"/>
                    <a:pt x="760" y="1"/>
                    <a:pt x="3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a:off x="5568000" y="1611250"/>
              <a:ext cx="26625" cy="21300"/>
            </a:xfrm>
            <a:custGeom>
              <a:avLst/>
              <a:gdLst/>
              <a:ahLst/>
              <a:cxnLst/>
              <a:rect l="l" t="t" r="r" b="b"/>
              <a:pathLst>
                <a:path w="1065" h="852" extrusionOk="0">
                  <a:moveTo>
                    <a:pt x="517" y="1"/>
                  </a:moveTo>
                  <a:cubicBezTo>
                    <a:pt x="0" y="1"/>
                    <a:pt x="0" y="852"/>
                    <a:pt x="517" y="852"/>
                  </a:cubicBezTo>
                  <a:cubicBezTo>
                    <a:pt x="1064" y="852"/>
                    <a:pt x="1064" y="1"/>
                    <a:pt x="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a:off x="5545200" y="1706250"/>
              <a:ext cx="12950" cy="10650"/>
            </a:xfrm>
            <a:custGeom>
              <a:avLst/>
              <a:gdLst/>
              <a:ahLst/>
              <a:cxnLst/>
              <a:rect l="l" t="t" r="r" b="b"/>
              <a:pathLst>
                <a:path w="518" h="426" extrusionOk="0">
                  <a:moveTo>
                    <a:pt x="274" y="0"/>
                  </a:moveTo>
                  <a:cubicBezTo>
                    <a:pt x="1" y="31"/>
                    <a:pt x="1" y="426"/>
                    <a:pt x="274" y="426"/>
                  </a:cubicBezTo>
                  <a:cubicBezTo>
                    <a:pt x="517" y="426"/>
                    <a:pt x="517"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a:off x="5449450" y="1656850"/>
              <a:ext cx="24350" cy="20550"/>
            </a:xfrm>
            <a:custGeom>
              <a:avLst/>
              <a:gdLst/>
              <a:ahLst/>
              <a:cxnLst/>
              <a:rect l="l" t="t" r="r" b="b"/>
              <a:pathLst>
                <a:path w="974" h="822" extrusionOk="0">
                  <a:moveTo>
                    <a:pt x="487" y="0"/>
                  </a:moveTo>
                  <a:cubicBezTo>
                    <a:pt x="1" y="0"/>
                    <a:pt x="1" y="821"/>
                    <a:pt x="487" y="821"/>
                  </a:cubicBezTo>
                  <a:cubicBezTo>
                    <a:pt x="973" y="821"/>
                    <a:pt x="973" y="0"/>
                    <a:pt x="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a:off x="5474525" y="1749550"/>
              <a:ext cx="25100" cy="16750"/>
            </a:xfrm>
            <a:custGeom>
              <a:avLst/>
              <a:gdLst/>
              <a:ahLst/>
              <a:cxnLst/>
              <a:rect l="l" t="t" r="r" b="b"/>
              <a:pathLst>
                <a:path w="1004" h="670" extrusionOk="0">
                  <a:moveTo>
                    <a:pt x="366" y="1"/>
                  </a:moveTo>
                  <a:cubicBezTo>
                    <a:pt x="153" y="1"/>
                    <a:pt x="1" y="153"/>
                    <a:pt x="1" y="335"/>
                  </a:cubicBezTo>
                  <a:cubicBezTo>
                    <a:pt x="1" y="517"/>
                    <a:pt x="153" y="669"/>
                    <a:pt x="366" y="669"/>
                  </a:cubicBezTo>
                  <a:lnTo>
                    <a:pt x="669" y="669"/>
                  </a:lnTo>
                  <a:cubicBezTo>
                    <a:pt x="852" y="669"/>
                    <a:pt x="1004" y="517"/>
                    <a:pt x="1004" y="335"/>
                  </a:cubicBezTo>
                  <a:cubicBezTo>
                    <a:pt x="1004" y="153"/>
                    <a:pt x="852" y="1"/>
                    <a:pt x="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a:off x="5388675" y="1784500"/>
              <a:ext cx="26600" cy="20550"/>
            </a:xfrm>
            <a:custGeom>
              <a:avLst/>
              <a:gdLst/>
              <a:ahLst/>
              <a:cxnLst/>
              <a:rect l="l" t="t" r="r" b="b"/>
              <a:pathLst>
                <a:path w="1064" h="822" extrusionOk="0">
                  <a:moveTo>
                    <a:pt x="517" y="1"/>
                  </a:moveTo>
                  <a:cubicBezTo>
                    <a:pt x="0" y="1"/>
                    <a:pt x="0" y="822"/>
                    <a:pt x="517" y="822"/>
                  </a:cubicBezTo>
                  <a:cubicBezTo>
                    <a:pt x="1064" y="822"/>
                    <a:pt x="1064" y="1"/>
                    <a:pt x="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a:off x="5502650" y="1812625"/>
              <a:ext cx="22825" cy="30425"/>
            </a:xfrm>
            <a:custGeom>
              <a:avLst/>
              <a:gdLst/>
              <a:ahLst/>
              <a:cxnLst/>
              <a:rect l="l" t="t" r="r" b="b"/>
              <a:pathLst>
                <a:path w="913" h="1217" extrusionOk="0">
                  <a:moveTo>
                    <a:pt x="456" y="1"/>
                  </a:moveTo>
                  <a:cubicBezTo>
                    <a:pt x="213" y="61"/>
                    <a:pt x="0" y="244"/>
                    <a:pt x="0" y="457"/>
                  </a:cubicBezTo>
                  <a:lnTo>
                    <a:pt x="0" y="760"/>
                  </a:lnTo>
                  <a:cubicBezTo>
                    <a:pt x="0" y="1004"/>
                    <a:pt x="183" y="1216"/>
                    <a:pt x="456" y="1216"/>
                  </a:cubicBezTo>
                  <a:cubicBezTo>
                    <a:pt x="669" y="1216"/>
                    <a:pt x="912" y="1034"/>
                    <a:pt x="912" y="760"/>
                  </a:cubicBezTo>
                  <a:lnTo>
                    <a:pt x="912" y="457"/>
                  </a:lnTo>
                  <a:cubicBezTo>
                    <a:pt x="912" y="244"/>
                    <a:pt x="669" y="1"/>
                    <a:pt x="4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a:off x="5417550" y="1842650"/>
              <a:ext cx="34200" cy="32325"/>
            </a:xfrm>
            <a:custGeom>
              <a:avLst/>
              <a:gdLst/>
              <a:ahLst/>
              <a:cxnLst/>
              <a:rect l="l" t="t" r="r" b="b"/>
              <a:pathLst>
                <a:path w="1368" h="1293" extrusionOk="0">
                  <a:moveTo>
                    <a:pt x="536" y="0"/>
                  </a:moveTo>
                  <a:cubicBezTo>
                    <a:pt x="410" y="0"/>
                    <a:pt x="289" y="46"/>
                    <a:pt x="213" y="137"/>
                  </a:cubicBezTo>
                  <a:cubicBezTo>
                    <a:pt x="0" y="319"/>
                    <a:pt x="0" y="623"/>
                    <a:pt x="213" y="836"/>
                  </a:cubicBezTo>
                  <a:lnTo>
                    <a:pt x="517" y="1140"/>
                  </a:lnTo>
                  <a:cubicBezTo>
                    <a:pt x="578" y="1201"/>
                    <a:pt x="730" y="1292"/>
                    <a:pt x="851" y="1292"/>
                  </a:cubicBezTo>
                  <a:cubicBezTo>
                    <a:pt x="942" y="1292"/>
                    <a:pt x="1125" y="1231"/>
                    <a:pt x="1186" y="1140"/>
                  </a:cubicBezTo>
                  <a:cubicBezTo>
                    <a:pt x="1368" y="927"/>
                    <a:pt x="1368" y="623"/>
                    <a:pt x="1186" y="441"/>
                  </a:cubicBezTo>
                  <a:lnTo>
                    <a:pt x="882" y="137"/>
                  </a:lnTo>
                  <a:cubicBezTo>
                    <a:pt x="790" y="46"/>
                    <a:pt x="661" y="0"/>
                    <a:pt x="5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a:off x="5379550" y="1896025"/>
              <a:ext cx="31925" cy="30600"/>
            </a:xfrm>
            <a:custGeom>
              <a:avLst/>
              <a:gdLst/>
              <a:ahLst/>
              <a:cxnLst/>
              <a:rect l="l" t="t" r="r" b="b"/>
              <a:pathLst>
                <a:path w="1277" h="1224" extrusionOk="0">
                  <a:moveTo>
                    <a:pt x="913" y="0"/>
                  </a:moveTo>
                  <a:cubicBezTo>
                    <a:pt x="894" y="0"/>
                    <a:pt x="873" y="3"/>
                    <a:pt x="851" y="8"/>
                  </a:cubicBezTo>
                  <a:lnTo>
                    <a:pt x="730" y="8"/>
                  </a:lnTo>
                  <a:cubicBezTo>
                    <a:pt x="699" y="38"/>
                    <a:pt x="608" y="99"/>
                    <a:pt x="547" y="130"/>
                  </a:cubicBezTo>
                  <a:cubicBezTo>
                    <a:pt x="426" y="221"/>
                    <a:pt x="304" y="312"/>
                    <a:pt x="213" y="403"/>
                  </a:cubicBezTo>
                  <a:cubicBezTo>
                    <a:pt x="0" y="555"/>
                    <a:pt x="0" y="890"/>
                    <a:pt x="213" y="1072"/>
                  </a:cubicBezTo>
                  <a:cubicBezTo>
                    <a:pt x="274" y="1163"/>
                    <a:pt x="426" y="1224"/>
                    <a:pt x="547" y="1224"/>
                  </a:cubicBezTo>
                  <a:cubicBezTo>
                    <a:pt x="669" y="1224"/>
                    <a:pt x="821" y="1194"/>
                    <a:pt x="882" y="1072"/>
                  </a:cubicBezTo>
                  <a:cubicBezTo>
                    <a:pt x="1003" y="981"/>
                    <a:pt x="1064" y="859"/>
                    <a:pt x="1155" y="738"/>
                  </a:cubicBezTo>
                  <a:cubicBezTo>
                    <a:pt x="1216" y="616"/>
                    <a:pt x="1277" y="555"/>
                    <a:pt x="1277" y="434"/>
                  </a:cubicBezTo>
                  <a:cubicBezTo>
                    <a:pt x="1277" y="312"/>
                    <a:pt x="1216" y="221"/>
                    <a:pt x="1155" y="130"/>
                  </a:cubicBezTo>
                  <a:cubicBezTo>
                    <a:pt x="1080" y="55"/>
                    <a:pt x="1005" y="0"/>
                    <a:pt x="9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a:off x="5358275" y="1979050"/>
              <a:ext cx="25850" cy="21300"/>
            </a:xfrm>
            <a:custGeom>
              <a:avLst/>
              <a:gdLst/>
              <a:ahLst/>
              <a:cxnLst/>
              <a:rect l="l" t="t" r="r" b="b"/>
              <a:pathLst>
                <a:path w="1034" h="852" extrusionOk="0">
                  <a:moveTo>
                    <a:pt x="517" y="0"/>
                  </a:moveTo>
                  <a:cubicBezTo>
                    <a:pt x="0" y="0"/>
                    <a:pt x="0" y="851"/>
                    <a:pt x="517" y="851"/>
                  </a:cubicBezTo>
                  <a:cubicBezTo>
                    <a:pt x="1034" y="851"/>
                    <a:pt x="1034" y="0"/>
                    <a:pt x="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6"/>
            <p:cNvSpPr/>
            <p:nvPr/>
          </p:nvSpPr>
          <p:spPr>
            <a:xfrm>
              <a:off x="5268600" y="2077075"/>
              <a:ext cx="24350" cy="19775"/>
            </a:xfrm>
            <a:custGeom>
              <a:avLst/>
              <a:gdLst/>
              <a:ahLst/>
              <a:cxnLst/>
              <a:rect l="l" t="t" r="r" b="b"/>
              <a:pathLst>
                <a:path w="974" h="791" extrusionOk="0">
                  <a:moveTo>
                    <a:pt x="487" y="0"/>
                  </a:moveTo>
                  <a:cubicBezTo>
                    <a:pt x="1" y="0"/>
                    <a:pt x="1" y="791"/>
                    <a:pt x="487" y="791"/>
                  </a:cubicBezTo>
                  <a:cubicBezTo>
                    <a:pt x="973" y="791"/>
                    <a:pt x="973" y="0"/>
                    <a:pt x="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15"/>
        <p:cNvGrpSpPr/>
        <p:nvPr/>
      </p:nvGrpSpPr>
      <p:grpSpPr>
        <a:xfrm>
          <a:off x="0" y="0"/>
          <a:ext cx="0" cy="0"/>
          <a:chOff x="0" y="0"/>
          <a:chExt cx="0" cy="0"/>
        </a:xfrm>
      </p:grpSpPr>
      <p:sp>
        <p:nvSpPr>
          <p:cNvPr id="216" name="Google Shape;216;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17"/>
        <p:cNvGrpSpPr/>
        <p:nvPr/>
      </p:nvGrpSpPr>
      <p:grpSpPr>
        <a:xfrm>
          <a:off x="0" y="0"/>
          <a:ext cx="0" cy="0"/>
          <a:chOff x="0" y="0"/>
          <a:chExt cx="0" cy="0"/>
        </a:xfrm>
      </p:grpSpPr>
      <p:sp>
        <p:nvSpPr>
          <p:cNvPr id="218" name="Google Shape;218;p9"/>
          <p:cNvSpPr txBox="1">
            <a:spLocks noGrp="1"/>
          </p:cNvSpPr>
          <p:nvPr>
            <p:ph type="title"/>
          </p:nvPr>
        </p:nvSpPr>
        <p:spPr>
          <a:xfrm>
            <a:off x="720000" y="367423"/>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19" name="Google Shape;219;p9"/>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20"/>
        <p:cNvGrpSpPr/>
        <p:nvPr/>
      </p:nvGrpSpPr>
      <p:grpSpPr>
        <a:xfrm>
          <a:off x="0" y="0"/>
          <a:ext cx="0" cy="0"/>
          <a:chOff x="0" y="0"/>
          <a:chExt cx="0" cy="0"/>
        </a:xfrm>
      </p:grpSpPr>
      <p:sp>
        <p:nvSpPr>
          <p:cNvPr id="221" name="Google Shape;221;p10"/>
          <p:cNvSpPr txBox="1">
            <a:spLocks noGrp="1"/>
          </p:cNvSpPr>
          <p:nvPr>
            <p:ph type="title"/>
          </p:nvPr>
        </p:nvSpPr>
        <p:spPr>
          <a:xfrm>
            <a:off x="720000" y="2285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22"/>
        <p:cNvGrpSpPr/>
        <p:nvPr/>
      </p:nvGrpSpPr>
      <p:grpSpPr>
        <a:xfrm>
          <a:off x="0" y="0"/>
          <a:ext cx="0" cy="0"/>
          <a:chOff x="0" y="0"/>
          <a:chExt cx="0" cy="0"/>
        </a:xfrm>
      </p:grpSpPr>
      <p:sp>
        <p:nvSpPr>
          <p:cNvPr id="223" name="Google Shape;223;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24" name="Google Shape;224;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9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2"/>
              </a:buClr>
              <a:buSzPts val="3000"/>
              <a:buFont typeface="Sawarabi Mincho"/>
              <a:buNone/>
              <a:defRPr sz="3000">
                <a:solidFill>
                  <a:schemeClr val="dk2"/>
                </a:solidFill>
                <a:latin typeface="Sawarabi Mincho"/>
                <a:ea typeface="Sawarabi Mincho"/>
                <a:cs typeface="Sawarabi Mincho"/>
                <a:sym typeface="Sawarabi Mincho"/>
              </a:defRPr>
            </a:lvl1pPr>
            <a:lvl2pPr lvl="1" rtl="0">
              <a:spcBef>
                <a:spcPts val="0"/>
              </a:spcBef>
              <a:spcAft>
                <a:spcPts val="0"/>
              </a:spcAft>
              <a:buClr>
                <a:schemeClr val="dk2"/>
              </a:buClr>
              <a:buSzPts val="3500"/>
              <a:buFont typeface="Orelega One"/>
              <a:buNone/>
              <a:defRPr sz="3500">
                <a:solidFill>
                  <a:schemeClr val="dk2"/>
                </a:solidFill>
                <a:latin typeface="Orelega One"/>
                <a:ea typeface="Orelega One"/>
                <a:cs typeface="Orelega One"/>
                <a:sym typeface="Orelega One"/>
              </a:defRPr>
            </a:lvl2pPr>
            <a:lvl3pPr lvl="2" rtl="0">
              <a:spcBef>
                <a:spcPts val="0"/>
              </a:spcBef>
              <a:spcAft>
                <a:spcPts val="0"/>
              </a:spcAft>
              <a:buClr>
                <a:schemeClr val="dk2"/>
              </a:buClr>
              <a:buSzPts val="3500"/>
              <a:buFont typeface="Orelega One"/>
              <a:buNone/>
              <a:defRPr sz="3500">
                <a:solidFill>
                  <a:schemeClr val="dk2"/>
                </a:solidFill>
                <a:latin typeface="Orelega One"/>
                <a:ea typeface="Orelega One"/>
                <a:cs typeface="Orelega One"/>
                <a:sym typeface="Orelega One"/>
              </a:defRPr>
            </a:lvl3pPr>
            <a:lvl4pPr lvl="3" rtl="0">
              <a:spcBef>
                <a:spcPts val="0"/>
              </a:spcBef>
              <a:spcAft>
                <a:spcPts val="0"/>
              </a:spcAft>
              <a:buClr>
                <a:schemeClr val="dk2"/>
              </a:buClr>
              <a:buSzPts val="3500"/>
              <a:buFont typeface="Orelega One"/>
              <a:buNone/>
              <a:defRPr sz="3500">
                <a:solidFill>
                  <a:schemeClr val="dk2"/>
                </a:solidFill>
                <a:latin typeface="Orelega One"/>
                <a:ea typeface="Orelega One"/>
                <a:cs typeface="Orelega One"/>
                <a:sym typeface="Orelega One"/>
              </a:defRPr>
            </a:lvl4pPr>
            <a:lvl5pPr lvl="4" rtl="0">
              <a:spcBef>
                <a:spcPts val="0"/>
              </a:spcBef>
              <a:spcAft>
                <a:spcPts val="0"/>
              </a:spcAft>
              <a:buClr>
                <a:schemeClr val="dk2"/>
              </a:buClr>
              <a:buSzPts val="3500"/>
              <a:buFont typeface="Orelega One"/>
              <a:buNone/>
              <a:defRPr sz="3500">
                <a:solidFill>
                  <a:schemeClr val="dk2"/>
                </a:solidFill>
                <a:latin typeface="Orelega One"/>
                <a:ea typeface="Orelega One"/>
                <a:cs typeface="Orelega One"/>
                <a:sym typeface="Orelega One"/>
              </a:defRPr>
            </a:lvl5pPr>
            <a:lvl6pPr lvl="5" rtl="0">
              <a:spcBef>
                <a:spcPts val="0"/>
              </a:spcBef>
              <a:spcAft>
                <a:spcPts val="0"/>
              </a:spcAft>
              <a:buClr>
                <a:schemeClr val="dk2"/>
              </a:buClr>
              <a:buSzPts val="3500"/>
              <a:buFont typeface="Orelega One"/>
              <a:buNone/>
              <a:defRPr sz="3500">
                <a:solidFill>
                  <a:schemeClr val="dk2"/>
                </a:solidFill>
                <a:latin typeface="Orelega One"/>
                <a:ea typeface="Orelega One"/>
                <a:cs typeface="Orelega One"/>
                <a:sym typeface="Orelega One"/>
              </a:defRPr>
            </a:lvl6pPr>
            <a:lvl7pPr lvl="6" rtl="0">
              <a:spcBef>
                <a:spcPts val="0"/>
              </a:spcBef>
              <a:spcAft>
                <a:spcPts val="0"/>
              </a:spcAft>
              <a:buClr>
                <a:schemeClr val="dk2"/>
              </a:buClr>
              <a:buSzPts val="3500"/>
              <a:buFont typeface="Orelega One"/>
              <a:buNone/>
              <a:defRPr sz="3500">
                <a:solidFill>
                  <a:schemeClr val="dk2"/>
                </a:solidFill>
                <a:latin typeface="Orelega One"/>
                <a:ea typeface="Orelega One"/>
                <a:cs typeface="Orelega One"/>
                <a:sym typeface="Orelega One"/>
              </a:defRPr>
            </a:lvl7pPr>
            <a:lvl8pPr lvl="7" rtl="0">
              <a:spcBef>
                <a:spcPts val="0"/>
              </a:spcBef>
              <a:spcAft>
                <a:spcPts val="0"/>
              </a:spcAft>
              <a:buClr>
                <a:schemeClr val="dk2"/>
              </a:buClr>
              <a:buSzPts val="3500"/>
              <a:buFont typeface="Orelega One"/>
              <a:buNone/>
              <a:defRPr sz="3500">
                <a:solidFill>
                  <a:schemeClr val="dk2"/>
                </a:solidFill>
                <a:latin typeface="Orelega One"/>
                <a:ea typeface="Orelega One"/>
                <a:cs typeface="Orelega One"/>
                <a:sym typeface="Orelega One"/>
              </a:defRPr>
            </a:lvl8pPr>
            <a:lvl9pPr lvl="8" rtl="0">
              <a:spcBef>
                <a:spcPts val="0"/>
              </a:spcBef>
              <a:spcAft>
                <a:spcPts val="0"/>
              </a:spcAft>
              <a:buClr>
                <a:schemeClr val="dk2"/>
              </a:buClr>
              <a:buSzPts val="3500"/>
              <a:buFont typeface="Orelega One"/>
              <a:buNone/>
              <a:defRPr sz="3500">
                <a:solidFill>
                  <a:schemeClr val="dk2"/>
                </a:solidFill>
                <a:latin typeface="Orelega One"/>
                <a:ea typeface="Orelega One"/>
                <a:cs typeface="Orelega One"/>
                <a:sym typeface="Oreleg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Belleza"/>
              <a:buChar char="●"/>
              <a:defRPr>
                <a:solidFill>
                  <a:schemeClr val="dk2"/>
                </a:solidFill>
                <a:latin typeface="Belleza"/>
                <a:ea typeface="Belleza"/>
                <a:cs typeface="Belleza"/>
                <a:sym typeface="Belleza"/>
              </a:defRPr>
            </a:lvl1pPr>
            <a:lvl2pPr marL="914400" lvl="1" indent="-317500">
              <a:lnSpc>
                <a:spcPct val="100000"/>
              </a:lnSpc>
              <a:spcBef>
                <a:spcPts val="1600"/>
              </a:spcBef>
              <a:spcAft>
                <a:spcPts val="0"/>
              </a:spcAft>
              <a:buClr>
                <a:schemeClr val="dk2"/>
              </a:buClr>
              <a:buSzPts val="1400"/>
              <a:buFont typeface="Belleza"/>
              <a:buChar char="○"/>
              <a:defRPr>
                <a:solidFill>
                  <a:schemeClr val="dk2"/>
                </a:solidFill>
                <a:latin typeface="Belleza"/>
                <a:ea typeface="Belleza"/>
                <a:cs typeface="Belleza"/>
                <a:sym typeface="Belleza"/>
              </a:defRPr>
            </a:lvl2pPr>
            <a:lvl3pPr marL="1371600" lvl="2" indent="-317500">
              <a:lnSpc>
                <a:spcPct val="100000"/>
              </a:lnSpc>
              <a:spcBef>
                <a:spcPts val="1600"/>
              </a:spcBef>
              <a:spcAft>
                <a:spcPts val="0"/>
              </a:spcAft>
              <a:buClr>
                <a:schemeClr val="dk2"/>
              </a:buClr>
              <a:buSzPts val="1400"/>
              <a:buFont typeface="Belleza"/>
              <a:buChar char="■"/>
              <a:defRPr>
                <a:solidFill>
                  <a:schemeClr val="dk2"/>
                </a:solidFill>
                <a:latin typeface="Belleza"/>
                <a:ea typeface="Belleza"/>
                <a:cs typeface="Belleza"/>
                <a:sym typeface="Belleza"/>
              </a:defRPr>
            </a:lvl3pPr>
            <a:lvl4pPr marL="1828800" lvl="3" indent="-317500">
              <a:lnSpc>
                <a:spcPct val="100000"/>
              </a:lnSpc>
              <a:spcBef>
                <a:spcPts val="1600"/>
              </a:spcBef>
              <a:spcAft>
                <a:spcPts val="0"/>
              </a:spcAft>
              <a:buClr>
                <a:schemeClr val="dk2"/>
              </a:buClr>
              <a:buSzPts val="1400"/>
              <a:buFont typeface="Belleza"/>
              <a:buChar char="●"/>
              <a:defRPr>
                <a:solidFill>
                  <a:schemeClr val="dk2"/>
                </a:solidFill>
                <a:latin typeface="Belleza"/>
                <a:ea typeface="Belleza"/>
                <a:cs typeface="Belleza"/>
                <a:sym typeface="Belleza"/>
              </a:defRPr>
            </a:lvl4pPr>
            <a:lvl5pPr marL="2286000" lvl="4" indent="-317500">
              <a:lnSpc>
                <a:spcPct val="100000"/>
              </a:lnSpc>
              <a:spcBef>
                <a:spcPts val="1600"/>
              </a:spcBef>
              <a:spcAft>
                <a:spcPts val="0"/>
              </a:spcAft>
              <a:buClr>
                <a:schemeClr val="dk2"/>
              </a:buClr>
              <a:buSzPts val="1400"/>
              <a:buFont typeface="Belleza"/>
              <a:buChar char="○"/>
              <a:defRPr>
                <a:solidFill>
                  <a:schemeClr val="dk2"/>
                </a:solidFill>
                <a:latin typeface="Belleza"/>
                <a:ea typeface="Belleza"/>
                <a:cs typeface="Belleza"/>
                <a:sym typeface="Belleza"/>
              </a:defRPr>
            </a:lvl5pPr>
            <a:lvl6pPr marL="2743200" lvl="5" indent="-317500">
              <a:lnSpc>
                <a:spcPct val="100000"/>
              </a:lnSpc>
              <a:spcBef>
                <a:spcPts val="1600"/>
              </a:spcBef>
              <a:spcAft>
                <a:spcPts val="0"/>
              </a:spcAft>
              <a:buClr>
                <a:schemeClr val="dk2"/>
              </a:buClr>
              <a:buSzPts val="1400"/>
              <a:buFont typeface="Belleza"/>
              <a:buChar char="■"/>
              <a:defRPr>
                <a:solidFill>
                  <a:schemeClr val="dk2"/>
                </a:solidFill>
                <a:latin typeface="Belleza"/>
                <a:ea typeface="Belleza"/>
                <a:cs typeface="Belleza"/>
                <a:sym typeface="Belleza"/>
              </a:defRPr>
            </a:lvl6pPr>
            <a:lvl7pPr marL="3200400" lvl="6" indent="-317500">
              <a:lnSpc>
                <a:spcPct val="100000"/>
              </a:lnSpc>
              <a:spcBef>
                <a:spcPts val="1600"/>
              </a:spcBef>
              <a:spcAft>
                <a:spcPts val="0"/>
              </a:spcAft>
              <a:buClr>
                <a:schemeClr val="dk2"/>
              </a:buClr>
              <a:buSzPts val="1400"/>
              <a:buFont typeface="Belleza"/>
              <a:buChar char="●"/>
              <a:defRPr>
                <a:solidFill>
                  <a:schemeClr val="dk2"/>
                </a:solidFill>
                <a:latin typeface="Belleza"/>
                <a:ea typeface="Belleza"/>
                <a:cs typeface="Belleza"/>
                <a:sym typeface="Belleza"/>
              </a:defRPr>
            </a:lvl7pPr>
            <a:lvl8pPr marL="3657600" lvl="7" indent="-317500">
              <a:lnSpc>
                <a:spcPct val="100000"/>
              </a:lnSpc>
              <a:spcBef>
                <a:spcPts val="1600"/>
              </a:spcBef>
              <a:spcAft>
                <a:spcPts val="0"/>
              </a:spcAft>
              <a:buClr>
                <a:schemeClr val="dk2"/>
              </a:buClr>
              <a:buSzPts val="1400"/>
              <a:buFont typeface="Belleza"/>
              <a:buChar char="○"/>
              <a:defRPr>
                <a:solidFill>
                  <a:schemeClr val="dk2"/>
                </a:solidFill>
                <a:latin typeface="Belleza"/>
                <a:ea typeface="Belleza"/>
                <a:cs typeface="Belleza"/>
                <a:sym typeface="Belleza"/>
              </a:defRPr>
            </a:lvl8pPr>
            <a:lvl9pPr marL="4114800" lvl="8" indent="-317500">
              <a:lnSpc>
                <a:spcPct val="100000"/>
              </a:lnSpc>
              <a:spcBef>
                <a:spcPts val="1600"/>
              </a:spcBef>
              <a:spcAft>
                <a:spcPts val="1600"/>
              </a:spcAft>
              <a:buClr>
                <a:schemeClr val="dk2"/>
              </a:buClr>
              <a:buSzPts val="1400"/>
              <a:buFont typeface="Belleza"/>
              <a:buChar char="■"/>
              <a:defRPr>
                <a:solidFill>
                  <a:schemeClr val="dk2"/>
                </a:solidFill>
                <a:latin typeface="Belleza"/>
                <a:ea typeface="Belleza"/>
                <a:cs typeface="Belleza"/>
                <a:sym typeface="Bellez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8" r:id="rId18"/>
    <p:sldLayoutId id="2147483671" r:id="rId19"/>
    <p:sldLayoutId id="2147483672" r:id="rId20"/>
    <p:sldLayoutId id="2147483673"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72"/>
        <p:cNvGrpSpPr/>
        <p:nvPr/>
      </p:nvGrpSpPr>
      <p:grpSpPr>
        <a:xfrm>
          <a:off x="0" y="0"/>
          <a:ext cx="0" cy="0"/>
          <a:chOff x="0" y="0"/>
          <a:chExt cx="0" cy="0"/>
        </a:xfrm>
      </p:grpSpPr>
      <p:sp>
        <p:nvSpPr>
          <p:cNvPr id="773" name="Google Shape;773;p31"/>
          <p:cNvSpPr txBox="1">
            <a:spLocks noGrp="1"/>
          </p:cNvSpPr>
          <p:nvPr>
            <p:ph type="ctrTitle"/>
          </p:nvPr>
        </p:nvSpPr>
        <p:spPr>
          <a:xfrm>
            <a:off x="1075050" y="1314675"/>
            <a:ext cx="6993900" cy="180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sz="6200" dirty="0"/>
              <a:t>Les v</a:t>
            </a:r>
            <a:r>
              <a:rPr lang="fr-FR" sz="6200" noProof="0" dirty="0" err="1">
                <a:solidFill>
                  <a:schemeClr val="dk2"/>
                </a:solidFill>
              </a:rPr>
              <a:t>aleurs</a:t>
            </a:r>
            <a:endParaRPr lang="fr-FR" sz="6200" noProof="0" dirty="0">
              <a:solidFill>
                <a:schemeClr val="dk2"/>
              </a:solidFill>
            </a:endParaRPr>
          </a:p>
          <a:p>
            <a:pPr marL="0" lvl="0" indent="0" algn="ctr" rtl="0">
              <a:spcBef>
                <a:spcPts val="0"/>
              </a:spcBef>
              <a:spcAft>
                <a:spcPts val="0"/>
              </a:spcAft>
              <a:buNone/>
            </a:pPr>
            <a:r>
              <a:rPr lang="fr-FR" sz="4400" i="1" dirty="0"/>
              <a:t>dans la culture</a:t>
            </a:r>
            <a:endParaRPr lang="fr-FR" sz="4400" i="1" noProof="0" dirty="0">
              <a:solidFill>
                <a:schemeClr val="dk2"/>
              </a:solidFill>
            </a:endParaRPr>
          </a:p>
        </p:txBody>
      </p:sp>
      <p:sp>
        <p:nvSpPr>
          <p:cNvPr id="774" name="Google Shape;774;p31"/>
          <p:cNvSpPr txBox="1">
            <a:spLocks noGrp="1"/>
          </p:cNvSpPr>
          <p:nvPr>
            <p:ph type="subTitle" idx="1"/>
          </p:nvPr>
        </p:nvSpPr>
        <p:spPr>
          <a:xfrm>
            <a:off x="2392500" y="3235386"/>
            <a:ext cx="4359000" cy="366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noProof="0" dirty="0"/>
              <a:t>Activités de réflexion participative</a:t>
            </a:r>
          </a:p>
        </p:txBody>
      </p:sp>
      <p:grpSp>
        <p:nvGrpSpPr>
          <p:cNvPr id="775" name="Google Shape;775;p31"/>
          <p:cNvGrpSpPr/>
          <p:nvPr/>
        </p:nvGrpSpPr>
        <p:grpSpPr>
          <a:xfrm>
            <a:off x="-420268" y="118385"/>
            <a:ext cx="2559715" cy="1024357"/>
            <a:chOff x="-87993" y="156860"/>
            <a:chExt cx="2559715" cy="1024357"/>
          </a:xfrm>
        </p:grpSpPr>
        <p:sp>
          <p:nvSpPr>
            <p:cNvPr id="776" name="Google Shape;776;p31"/>
            <p:cNvSpPr/>
            <p:nvPr/>
          </p:nvSpPr>
          <p:spPr>
            <a:xfrm>
              <a:off x="-87993" y="329956"/>
              <a:ext cx="2357946" cy="847687"/>
            </a:xfrm>
            <a:custGeom>
              <a:avLst/>
              <a:gdLst/>
              <a:ahLst/>
              <a:cxnLst/>
              <a:rect l="l" t="t" r="r" b="b"/>
              <a:pathLst>
                <a:path w="60033" h="21582" fill="none" extrusionOk="0">
                  <a:moveTo>
                    <a:pt x="1" y="12463"/>
                  </a:moveTo>
                  <a:cubicBezTo>
                    <a:pt x="2676" y="8754"/>
                    <a:pt x="6688" y="5897"/>
                    <a:pt x="10609" y="3952"/>
                  </a:cubicBezTo>
                  <a:cubicBezTo>
                    <a:pt x="15168" y="1733"/>
                    <a:pt x="20153" y="1"/>
                    <a:pt x="25229" y="92"/>
                  </a:cubicBezTo>
                  <a:cubicBezTo>
                    <a:pt x="27813" y="122"/>
                    <a:pt x="30275" y="274"/>
                    <a:pt x="32798" y="1034"/>
                  </a:cubicBezTo>
                  <a:cubicBezTo>
                    <a:pt x="35047" y="1672"/>
                    <a:pt x="37084" y="2797"/>
                    <a:pt x="39211" y="3739"/>
                  </a:cubicBezTo>
                  <a:cubicBezTo>
                    <a:pt x="43132" y="5563"/>
                    <a:pt x="46354" y="8633"/>
                    <a:pt x="49515" y="11520"/>
                  </a:cubicBezTo>
                  <a:cubicBezTo>
                    <a:pt x="53072" y="14834"/>
                    <a:pt x="56506" y="18299"/>
                    <a:pt x="60032" y="21581"/>
                  </a:cubicBezTo>
                </a:path>
              </a:pathLst>
            </a:custGeom>
            <a:solidFill>
              <a:schemeClr val="dk1"/>
            </a:solid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777" name="Google Shape;777;p31"/>
            <p:cNvSpPr/>
            <p:nvPr/>
          </p:nvSpPr>
          <p:spPr>
            <a:xfrm>
              <a:off x="-87993" y="156860"/>
              <a:ext cx="2559715" cy="1024357"/>
            </a:xfrm>
            <a:custGeom>
              <a:avLst/>
              <a:gdLst/>
              <a:ahLst/>
              <a:cxnLst/>
              <a:rect l="l" t="t" r="r" b="b"/>
              <a:pathLst>
                <a:path w="65170" h="26080" fill="none" extrusionOk="0">
                  <a:moveTo>
                    <a:pt x="1" y="10243"/>
                  </a:moveTo>
                  <a:cubicBezTo>
                    <a:pt x="2159" y="8298"/>
                    <a:pt x="4499" y="6383"/>
                    <a:pt x="7113" y="5107"/>
                  </a:cubicBezTo>
                  <a:cubicBezTo>
                    <a:pt x="8360" y="4499"/>
                    <a:pt x="9606" y="3830"/>
                    <a:pt x="10913" y="3283"/>
                  </a:cubicBezTo>
                  <a:cubicBezTo>
                    <a:pt x="12281" y="2675"/>
                    <a:pt x="13709" y="2280"/>
                    <a:pt x="15138" y="1794"/>
                  </a:cubicBezTo>
                  <a:cubicBezTo>
                    <a:pt x="17813" y="790"/>
                    <a:pt x="20792" y="456"/>
                    <a:pt x="23618" y="243"/>
                  </a:cubicBezTo>
                  <a:cubicBezTo>
                    <a:pt x="26597" y="0"/>
                    <a:pt x="29454" y="669"/>
                    <a:pt x="32281" y="1307"/>
                  </a:cubicBezTo>
                  <a:cubicBezTo>
                    <a:pt x="32737" y="1429"/>
                    <a:pt x="32980" y="1733"/>
                    <a:pt x="33406" y="1824"/>
                  </a:cubicBezTo>
                  <a:cubicBezTo>
                    <a:pt x="33831" y="1976"/>
                    <a:pt x="34257" y="2067"/>
                    <a:pt x="34682" y="2219"/>
                  </a:cubicBezTo>
                  <a:cubicBezTo>
                    <a:pt x="35473" y="2432"/>
                    <a:pt x="36293" y="2705"/>
                    <a:pt x="37084" y="2979"/>
                  </a:cubicBezTo>
                  <a:cubicBezTo>
                    <a:pt x="38786" y="3587"/>
                    <a:pt x="40427" y="4377"/>
                    <a:pt x="41977" y="5289"/>
                  </a:cubicBezTo>
                  <a:cubicBezTo>
                    <a:pt x="46202" y="7751"/>
                    <a:pt x="50245" y="10912"/>
                    <a:pt x="53497" y="14560"/>
                  </a:cubicBezTo>
                  <a:cubicBezTo>
                    <a:pt x="57175" y="18663"/>
                    <a:pt x="60367" y="23162"/>
                    <a:pt x="65169" y="26080"/>
                  </a:cubicBezTo>
                </a:path>
              </a:pathLst>
            </a:custGeom>
            <a:solidFill>
              <a:schemeClr val="dk1"/>
            </a:solid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778" name="Google Shape;778;p31"/>
            <p:cNvSpPr/>
            <p:nvPr/>
          </p:nvSpPr>
          <p:spPr>
            <a:xfrm>
              <a:off x="-87993" y="537695"/>
              <a:ext cx="1957983" cy="642344"/>
            </a:xfrm>
            <a:custGeom>
              <a:avLst/>
              <a:gdLst/>
              <a:ahLst/>
              <a:cxnLst/>
              <a:rect l="l" t="t" r="r" b="b"/>
              <a:pathLst>
                <a:path w="49850" h="16354" fill="none" extrusionOk="0">
                  <a:moveTo>
                    <a:pt x="1" y="12250"/>
                  </a:moveTo>
                  <a:cubicBezTo>
                    <a:pt x="5806" y="7417"/>
                    <a:pt x="12342" y="2827"/>
                    <a:pt x="19849" y="973"/>
                  </a:cubicBezTo>
                  <a:cubicBezTo>
                    <a:pt x="23406" y="122"/>
                    <a:pt x="27175" y="0"/>
                    <a:pt x="30792" y="851"/>
                  </a:cubicBezTo>
                  <a:cubicBezTo>
                    <a:pt x="34622" y="1703"/>
                    <a:pt x="37844" y="4073"/>
                    <a:pt x="40853" y="6535"/>
                  </a:cubicBezTo>
                  <a:cubicBezTo>
                    <a:pt x="42494" y="7873"/>
                    <a:pt x="44135" y="9301"/>
                    <a:pt x="45321" y="11034"/>
                  </a:cubicBezTo>
                  <a:cubicBezTo>
                    <a:pt x="45625" y="11429"/>
                    <a:pt x="46142" y="11824"/>
                    <a:pt x="46476" y="12250"/>
                  </a:cubicBezTo>
                  <a:cubicBezTo>
                    <a:pt x="46841" y="12645"/>
                    <a:pt x="47266" y="13101"/>
                    <a:pt x="47601" y="13526"/>
                  </a:cubicBezTo>
                  <a:cubicBezTo>
                    <a:pt x="48421" y="14438"/>
                    <a:pt x="49120" y="15381"/>
                    <a:pt x="49850" y="16323"/>
                  </a:cubicBezTo>
                  <a:moveTo>
                    <a:pt x="1" y="16080"/>
                  </a:moveTo>
                  <a:cubicBezTo>
                    <a:pt x="5290" y="11885"/>
                    <a:pt x="11186" y="7751"/>
                    <a:pt x="17722" y="5745"/>
                  </a:cubicBezTo>
                  <a:cubicBezTo>
                    <a:pt x="21065" y="4712"/>
                    <a:pt x="24591" y="4286"/>
                    <a:pt x="28086" y="4864"/>
                  </a:cubicBezTo>
                  <a:cubicBezTo>
                    <a:pt x="31217" y="5411"/>
                    <a:pt x="33922" y="6931"/>
                    <a:pt x="36354" y="8937"/>
                  </a:cubicBezTo>
                  <a:cubicBezTo>
                    <a:pt x="37692" y="10031"/>
                    <a:pt x="38907" y="11216"/>
                    <a:pt x="40123" y="12432"/>
                  </a:cubicBezTo>
                  <a:cubicBezTo>
                    <a:pt x="41339" y="13648"/>
                    <a:pt x="42524" y="15077"/>
                    <a:pt x="43588" y="16353"/>
                  </a:cubicBezTo>
                </a:path>
              </a:pathLst>
            </a:custGeom>
            <a:solidFill>
              <a:schemeClr val="dk1"/>
            </a:solid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grpSp>
      <p:sp>
        <p:nvSpPr>
          <p:cNvPr id="2" name="Google Shape;1559;p58">
            <a:extLst>
              <a:ext uri="{FF2B5EF4-FFF2-40B4-BE49-F238E27FC236}">
                <a16:creationId xmlns:a16="http://schemas.microsoft.com/office/drawing/2014/main" id="{60ED231D-1B21-E975-7D2F-0E890C7F5642}"/>
              </a:ext>
            </a:extLst>
          </p:cNvPr>
          <p:cNvSpPr txBox="1">
            <a:spLocks/>
          </p:cNvSpPr>
          <p:nvPr/>
        </p:nvSpPr>
        <p:spPr>
          <a:xfrm>
            <a:off x="88287" y="4355812"/>
            <a:ext cx="3846786" cy="431404"/>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Belleza"/>
              <a:buNone/>
              <a:defRPr sz="1800" b="0" i="0" u="none" strike="noStrike" cap="none">
                <a:solidFill>
                  <a:schemeClr val="dk2"/>
                </a:solidFill>
                <a:latin typeface="Belleza"/>
                <a:ea typeface="Belleza"/>
                <a:cs typeface="Belleza"/>
                <a:sym typeface="Belleza"/>
              </a:defRPr>
            </a:lvl1pPr>
            <a:lvl2pPr marL="914400" marR="0" lvl="1"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2pPr>
            <a:lvl3pPr marL="1371600" marR="0" lvl="2"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3pPr>
            <a:lvl4pPr marL="1828800" marR="0" lvl="3"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4pPr>
            <a:lvl5pPr marL="2286000" marR="0" lvl="4"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5pPr>
            <a:lvl6pPr marL="2743200" marR="0" lvl="5"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6pPr>
            <a:lvl7pPr marL="3200400" marR="0" lvl="6"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7pPr>
            <a:lvl8pPr marL="3657600" marR="0" lvl="7"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8pPr>
            <a:lvl9pPr marL="4114800" marR="0" lvl="8"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9pPr>
          </a:lstStyle>
          <a:p>
            <a:pPr marL="0" indent="0"/>
            <a:r>
              <a:rPr lang="fr-FR" dirty="0"/>
              <a:t>María Asunción Pérez de Zafra Arrufat</a:t>
            </a:r>
          </a:p>
        </p:txBody>
      </p:sp>
      <p:pic>
        <p:nvPicPr>
          <p:cNvPr id="1026" name="Picture 2" descr="logo ugr grande - ECALFOR">
            <a:extLst>
              <a:ext uri="{FF2B5EF4-FFF2-40B4-BE49-F238E27FC236}">
                <a16:creationId xmlns:a16="http://schemas.microsoft.com/office/drawing/2014/main" id="{6A610CE8-E03A-2DB5-2244-AD3D2EE88B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300" y="80738"/>
            <a:ext cx="2392500" cy="6658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3">
          <a:extLst>
            <a:ext uri="{FF2B5EF4-FFF2-40B4-BE49-F238E27FC236}">
              <a16:creationId xmlns:a16="http://schemas.microsoft.com/office/drawing/2014/main" id="{0C319D7D-B668-5A81-CCFC-C314167D2CF3}"/>
            </a:ext>
          </a:extLst>
        </p:cNvPr>
        <p:cNvGrpSpPr/>
        <p:nvPr/>
      </p:nvGrpSpPr>
      <p:grpSpPr>
        <a:xfrm>
          <a:off x="0" y="0"/>
          <a:ext cx="0" cy="0"/>
          <a:chOff x="0" y="0"/>
          <a:chExt cx="0" cy="0"/>
        </a:xfrm>
      </p:grpSpPr>
      <p:sp>
        <p:nvSpPr>
          <p:cNvPr id="1474" name="Google Shape;1474;p55">
            <a:extLst>
              <a:ext uri="{FF2B5EF4-FFF2-40B4-BE49-F238E27FC236}">
                <a16:creationId xmlns:a16="http://schemas.microsoft.com/office/drawing/2014/main" id="{7C60EC50-F871-514C-8E77-DE487932A751}"/>
              </a:ext>
            </a:extLst>
          </p:cNvPr>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noProof="0" dirty="0"/>
              <a:t>Que feriez-vous?</a:t>
            </a:r>
            <a:endParaRPr lang="fr-FR" i="1" noProof="0" dirty="0"/>
          </a:p>
        </p:txBody>
      </p:sp>
      <p:grpSp>
        <p:nvGrpSpPr>
          <p:cNvPr id="1475" name="Google Shape;1475;p55">
            <a:extLst>
              <a:ext uri="{FF2B5EF4-FFF2-40B4-BE49-F238E27FC236}">
                <a16:creationId xmlns:a16="http://schemas.microsoft.com/office/drawing/2014/main" id="{473036BE-34F0-FD9C-9647-6A3E2C87A30F}"/>
              </a:ext>
            </a:extLst>
          </p:cNvPr>
          <p:cNvGrpSpPr/>
          <p:nvPr/>
        </p:nvGrpSpPr>
        <p:grpSpPr>
          <a:xfrm>
            <a:off x="806075" y="1712615"/>
            <a:ext cx="3633875" cy="2812676"/>
            <a:chOff x="806075" y="1663600"/>
            <a:chExt cx="3633875" cy="2783725"/>
          </a:xfrm>
        </p:grpSpPr>
        <p:sp>
          <p:nvSpPr>
            <p:cNvPr id="1476" name="Google Shape;1476;p55">
              <a:extLst>
                <a:ext uri="{FF2B5EF4-FFF2-40B4-BE49-F238E27FC236}">
                  <a16:creationId xmlns:a16="http://schemas.microsoft.com/office/drawing/2014/main" id="{B8A2C6CD-FD3C-75C0-1DCE-49A0569018B2}"/>
                </a:ext>
              </a:extLst>
            </p:cNvPr>
            <p:cNvSpPr/>
            <p:nvPr/>
          </p:nvSpPr>
          <p:spPr>
            <a:xfrm>
              <a:off x="806075" y="1663600"/>
              <a:ext cx="3019500" cy="27837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77" name="Google Shape;1477;p55">
              <a:extLst>
                <a:ext uri="{FF2B5EF4-FFF2-40B4-BE49-F238E27FC236}">
                  <a16:creationId xmlns:a16="http://schemas.microsoft.com/office/drawing/2014/main" id="{FC2E9A33-45BF-D218-F19F-416B28F66B4A}"/>
                </a:ext>
              </a:extLst>
            </p:cNvPr>
            <p:cNvSpPr/>
            <p:nvPr/>
          </p:nvSpPr>
          <p:spPr>
            <a:xfrm>
              <a:off x="3984850" y="1663650"/>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78" name="Google Shape;1478;p55">
              <a:extLst>
                <a:ext uri="{FF2B5EF4-FFF2-40B4-BE49-F238E27FC236}">
                  <a16:creationId xmlns:a16="http://schemas.microsoft.com/office/drawing/2014/main" id="{AFB10719-6C0B-1C5B-13E6-632EB1463332}"/>
                </a:ext>
              </a:extLst>
            </p:cNvPr>
            <p:cNvSpPr/>
            <p:nvPr/>
          </p:nvSpPr>
          <p:spPr>
            <a:xfrm>
              <a:off x="3984850" y="2024375"/>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79" name="Google Shape;1479;p55">
              <a:extLst>
                <a:ext uri="{FF2B5EF4-FFF2-40B4-BE49-F238E27FC236}">
                  <a16:creationId xmlns:a16="http://schemas.microsoft.com/office/drawing/2014/main" id="{858C3FB8-6F47-1599-3BF5-9269B9D751B5}"/>
                </a:ext>
              </a:extLst>
            </p:cNvPr>
            <p:cNvSpPr/>
            <p:nvPr/>
          </p:nvSpPr>
          <p:spPr>
            <a:xfrm>
              <a:off x="3984850" y="2385100"/>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80" name="Google Shape;1480;p55">
              <a:extLst>
                <a:ext uri="{FF2B5EF4-FFF2-40B4-BE49-F238E27FC236}">
                  <a16:creationId xmlns:a16="http://schemas.microsoft.com/office/drawing/2014/main" id="{0F41E377-E926-697E-FF4E-EA86F1443EF6}"/>
                </a:ext>
              </a:extLst>
            </p:cNvPr>
            <p:cNvSpPr/>
            <p:nvPr/>
          </p:nvSpPr>
          <p:spPr>
            <a:xfrm>
              <a:off x="3984850" y="2745825"/>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81" name="Google Shape;1481;p55">
              <a:extLst>
                <a:ext uri="{FF2B5EF4-FFF2-40B4-BE49-F238E27FC236}">
                  <a16:creationId xmlns:a16="http://schemas.microsoft.com/office/drawing/2014/main" id="{ACC74E8F-F503-3D7C-7FFA-250C92B5D999}"/>
                </a:ext>
              </a:extLst>
            </p:cNvPr>
            <p:cNvSpPr/>
            <p:nvPr/>
          </p:nvSpPr>
          <p:spPr>
            <a:xfrm>
              <a:off x="3984850" y="3106550"/>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82" name="Google Shape;1482;p55">
              <a:extLst>
                <a:ext uri="{FF2B5EF4-FFF2-40B4-BE49-F238E27FC236}">
                  <a16:creationId xmlns:a16="http://schemas.microsoft.com/office/drawing/2014/main" id="{CF703C00-2794-C54D-E8A2-324C1FF9D879}"/>
                </a:ext>
              </a:extLst>
            </p:cNvPr>
            <p:cNvSpPr/>
            <p:nvPr/>
          </p:nvSpPr>
          <p:spPr>
            <a:xfrm>
              <a:off x="3984850" y="3467275"/>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83" name="Google Shape;1483;p55">
              <a:extLst>
                <a:ext uri="{FF2B5EF4-FFF2-40B4-BE49-F238E27FC236}">
                  <a16:creationId xmlns:a16="http://schemas.microsoft.com/office/drawing/2014/main" id="{67CCA991-CC75-7817-80E6-20F0335F928D}"/>
                </a:ext>
              </a:extLst>
            </p:cNvPr>
            <p:cNvSpPr/>
            <p:nvPr/>
          </p:nvSpPr>
          <p:spPr>
            <a:xfrm>
              <a:off x="3984850" y="3828000"/>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84" name="Google Shape;1484;p55">
              <a:extLst>
                <a:ext uri="{FF2B5EF4-FFF2-40B4-BE49-F238E27FC236}">
                  <a16:creationId xmlns:a16="http://schemas.microsoft.com/office/drawing/2014/main" id="{4D53261D-4F97-A4EC-1DF8-A76022D1819D}"/>
                </a:ext>
              </a:extLst>
            </p:cNvPr>
            <p:cNvSpPr/>
            <p:nvPr/>
          </p:nvSpPr>
          <p:spPr>
            <a:xfrm>
              <a:off x="3984763" y="4188725"/>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grpSp>
      <p:grpSp>
        <p:nvGrpSpPr>
          <p:cNvPr id="1485" name="Google Shape;1485;p55">
            <a:extLst>
              <a:ext uri="{FF2B5EF4-FFF2-40B4-BE49-F238E27FC236}">
                <a16:creationId xmlns:a16="http://schemas.microsoft.com/office/drawing/2014/main" id="{758705AA-8D5F-1F3C-6C60-0D375500EA92}"/>
              </a:ext>
            </a:extLst>
          </p:cNvPr>
          <p:cNvGrpSpPr/>
          <p:nvPr/>
        </p:nvGrpSpPr>
        <p:grpSpPr>
          <a:xfrm>
            <a:off x="4572001" y="1712615"/>
            <a:ext cx="5278294" cy="2812676"/>
            <a:chOff x="806075" y="1663600"/>
            <a:chExt cx="3633875" cy="2783725"/>
          </a:xfrm>
        </p:grpSpPr>
        <p:sp>
          <p:nvSpPr>
            <p:cNvPr id="1486" name="Google Shape;1486;p55">
              <a:extLst>
                <a:ext uri="{FF2B5EF4-FFF2-40B4-BE49-F238E27FC236}">
                  <a16:creationId xmlns:a16="http://schemas.microsoft.com/office/drawing/2014/main" id="{8842B664-E417-A214-5A1C-22FEB8305DAF}"/>
                </a:ext>
              </a:extLst>
            </p:cNvPr>
            <p:cNvSpPr/>
            <p:nvPr/>
          </p:nvSpPr>
          <p:spPr>
            <a:xfrm>
              <a:off x="806075" y="1663600"/>
              <a:ext cx="3019500" cy="27837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87" name="Google Shape;1487;p55">
              <a:extLst>
                <a:ext uri="{FF2B5EF4-FFF2-40B4-BE49-F238E27FC236}">
                  <a16:creationId xmlns:a16="http://schemas.microsoft.com/office/drawing/2014/main" id="{C9B9806A-7DD0-3C22-EE97-44B5C1928FD1}"/>
                </a:ext>
              </a:extLst>
            </p:cNvPr>
            <p:cNvSpPr/>
            <p:nvPr/>
          </p:nvSpPr>
          <p:spPr>
            <a:xfrm>
              <a:off x="3984850" y="1663650"/>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88" name="Google Shape;1488;p55">
              <a:extLst>
                <a:ext uri="{FF2B5EF4-FFF2-40B4-BE49-F238E27FC236}">
                  <a16:creationId xmlns:a16="http://schemas.microsoft.com/office/drawing/2014/main" id="{45DE71D1-B4E7-EFB2-C2D4-5716255B3CB6}"/>
                </a:ext>
              </a:extLst>
            </p:cNvPr>
            <p:cNvSpPr/>
            <p:nvPr/>
          </p:nvSpPr>
          <p:spPr>
            <a:xfrm>
              <a:off x="3984850" y="2024375"/>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89" name="Google Shape;1489;p55">
              <a:extLst>
                <a:ext uri="{FF2B5EF4-FFF2-40B4-BE49-F238E27FC236}">
                  <a16:creationId xmlns:a16="http://schemas.microsoft.com/office/drawing/2014/main" id="{AF8DFBA7-8401-37E4-74CE-EFF11619DA5D}"/>
                </a:ext>
              </a:extLst>
            </p:cNvPr>
            <p:cNvSpPr/>
            <p:nvPr/>
          </p:nvSpPr>
          <p:spPr>
            <a:xfrm>
              <a:off x="3984850" y="2385100"/>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90" name="Google Shape;1490;p55">
              <a:extLst>
                <a:ext uri="{FF2B5EF4-FFF2-40B4-BE49-F238E27FC236}">
                  <a16:creationId xmlns:a16="http://schemas.microsoft.com/office/drawing/2014/main" id="{9A3FA787-D61B-29C5-AA36-9F23D1F73F86}"/>
                </a:ext>
              </a:extLst>
            </p:cNvPr>
            <p:cNvSpPr/>
            <p:nvPr/>
          </p:nvSpPr>
          <p:spPr>
            <a:xfrm>
              <a:off x="3984850" y="2745825"/>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91" name="Google Shape;1491;p55">
              <a:extLst>
                <a:ext uri="{FF2B5EF4-FFF2-40B4-BE49-F238E27FC236}">
                  <a16:creationId xmlns:a16="http://schemas.microsoft.com/office/drawing/2014/main" id="{3E15DC1D-0174-E0EB-8C69-852CE8BA999D}"/>
                </a:ext>
              </a:extLst>
            </p:cNvPr>
            <p:cNvSpPr/>
            <p:nvPr/>
          </p:nvSpPr>
          <p:spPr>
            <a:xfrm>
              <a:off x="3984850" y="3106550"/>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92" name="Google Shape;1492;p55">
              <a:extLst>
                <a:ext uri="{FF2B5EF4-FFF2-40B4-BE49-F238E27FC236}">
                  <a16:creationId xmlns:a16="http://schemas.microsoft.com/office/drawing/2014/main" id="{C028F3C6-4BFA-88B4-F5AD-8AD444514D91}"/>
                </a:ext>
              </a:extLst>
            </p:cNvPr>
            <p:cNvSpPr/>
            <p:nvPr/>
          </p:nvSpPr>
          <p:spPr>
            <a:xfrm>
              <a:off x="3984850" y="3467275"/>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93" name="Google Shape;1493;p55">
              <a:extLst>
                <a:ext uri="{FF2B5EF4-FFF2-40B4-BE49-F238E27FC236}">
                  <a16:creationId xmlns:a16="http://schemas.microsoft.com/office/drawing/2014/main" id="{8940BC91-DB21-5525-ACAE-8995EDF25E67}"/>
                </a:ext>
              </a:extLst>
            </p:cNvPr>
            <p:cNvSpPr/>
            <p:nvPr/>
          </p:nvSpPr>
          <p:spPr>
            <a:xfrm>
              <a:off x="3984850" y="3828000"/>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94" name="Google Shape;1494;p55">
              <a:extLst>
                <a:ext uri="{FF2B5EF4-FFF2-40B4-BE49-F238E27FC236}">
                  <a16:creationId xmlns:a16="http://schemas.microsoft.com/office/drawing/2014/main" id="{8DBCB536-0EC6-FE08-E082-C381A83DD94A}"/>
                </a:ext>
              </a:extLst>
            </p:cNvPr>
            <p:cNvSpPr/>
            <p:nvPr/>
          </p:nvSpPr>
          <p:spPr>
            <a:xfrm>
              <a:off x="3984763" y="4188725"/>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grpSp>
      <p:sp>
        <p:nvSpPr>
          <p:cNvPr id="1495" name="Google Shape;1495;p55">
            <a:extLst>
              <a:ext uri="{FF2B5EF4-FFF2-40B4-BE49-F238E27FC236}">
                <a16:creationId xmlns:a16="http://schemas.microsoft.com/office/drawing/2014/main" id="{F845EC80-F071-622A-D807-C61D6B59BCA9}"/>
              </a:ext>
            </a:extLst>
          </p:cNvPr>
          <p:cNvSpPr txBox="1"/>
          <p:nvPr/>
        </p:nvSpPr>
        <p:spPr>
          <a:xfrm>
            <a:off x="806098" y="1239875"/>
            <a:ext cx="3633900" cy="368400"/>
          </a:xfrm>
          <a:prstGeom prst="rect">
            <a:avLst/>
          </a:prstGeom>
          <a:solidFill>
            <a:schemeClr val="accent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2400" noProof="0" dirty="0">
                <a:solidFill>
                  <a:schemeClr val="dk2"/>
                </a:solidFill>
                <a:latin typeface="Belleza"/>
                <a:ea typeface="Belleza"/>
                <a:cs typeface="Belleza"/>
                <a:sym typeface="Belleza"/>
              </a:rPr>
              <a:t>Le dilemme de Camille</a:t>
            </a:r>
            <a:endParaRPr lang="fr-FR" sz="2200" noProof="0" dirty="0">
              <a:solidFill>
                <a:schemeClr val="dk2"/>
              </a:solidFill>
              <a:latin typeface="Sawarabi Mincho"/>
              <a:ea typeface="Sawarabi Mincho"/>
              <a:cs typeface="Sawarabi Mincho"/>
              <a:sym typeface="Sawarabi Mincho"/>
            </a:endParaRPr>
          </a:p>
        </p:txBody>
      </p:sp>
      <p:sp>
        <p:nvSpPr>
          <p:cNvPr id="1496" name="Google Shape;1496;p55">
            <a:extLst>
              <a:ext uri="{FF2B5EF4-FFF2-40B4-BE49-F238E27FC236}">
                <a16:creationId xmlns:a16="http://schemas.microsoft.com/office/drawing/2014/main" id="{DF1514C3-D113-6761-FC2E-5F1EA9B8B50C}"/>
              </a:ext>
            </a:extLst>
          </p:cNvPr>
          <p:cNvSpPr txBox="1"/>
          <p:nvPr/>
        </p:nvSpPr>
        <p:spPr>
          <a:xfrm>
            <a:off x="517109" y="1712726"/>
            <a:ext cx="3308641" cy="23919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fr-FR" sz="1200" noProof="0" dirty="0">
                <a:solidFill>
                  <a:schemeClr val="dk2"/>
                </a:solidFill>
                <a:latin typeface="Belleza"/>
                <a:ea typeface="Belleza"/>
                <a:cs typeface="Belleza"/>
                <a:sym typeface="Belleza"/>
              </a:rPr>
              <a:t>Camille s’identifie comme une personne transgenre. Iel a entamé un parcours de transition, mais sa famille ne l’accepte pas. À l’université, iel est out et se sent </a:t>
            </a:r>
            <a:r>
              <a:rPr lang="fr-FR" sz="1200" noProof="0" dirty="0" err="1">
                <a:solidFill>
                  <a:schemeClr val="dk2"/>
                </a:solidFill>
                <a:latin typeface="Belleza"/>
                <a:ea typeface="Belleza"/>
                <a:cs typeface="Belleza"/>
                <a:sym typeface="Belleza"/>
              </a:rPr>
              <a:t>respecté·e</a:t>
            </a:r>
            <a:r>
              <a:rPr lang="fr-FR" sz="1200" noProof="0" dirty="0">
                <a:solidFill>
                  <a:schemeClr val="dk2"/>
                </a:solidFill>
                <a:latin typeface="Belleza"/>
                <a:ea typeface="Belleza"/>
                <a:cs typeface="Belleza"/>
                <a:sym typeface="Belleza"/>
              </a:rPr>
              <a:t>, mais le retour à la maison est difficile. Que devrait faire Camille ?</a:t>
            </a:r>
          </a:p>
          <a:p>
            <a:pPr marL="457200" lvl="0" indent="0" algn="l" rtl="0">
              <a:spcBef>
                <a:spcPts val="0"/>
              </a:spcBef>
              <a:spcAft>
                <a:spcPts val="0"/>
              </a:spcAft>
              <a:buNone/>
            </a:pPr>
            <a:r>
              <a:rPr lang="fr-FR" sz="1200" noProof="0" dirty="0">
                <a:solidFill>
                  <a:schemeClr val="dk2"/>
                </a:solidFill>
                <a:latin typeface="Belleza"/>
                <a:ea typeface="Belleza"/>
                <a:cs typeface="Belleza"/>
                <a:sym typeface="Belleza"/>
              </a:rPr>
              <a:t>A. Rester </a:t>
            </a:r>
            <a:r>
              <a:rPr lang="fr-FR" sz="1200" noProof="0" dirty="0" err="1">
                <a:solidFill>
                  <a:schemeClr val="dk2"/>
                </a:solidFill>
                <a:latin typeface="Belleza"/>
                <a:ea typeface="Belleza"/>
                <a:cs typeface="Belleza"/>
                <a:sym typeface="Belleza"/>
              </a:rPr>
              <a:t>discret·ète</a:t>
            </a:r>
            <a:r>
              <a:rPr lang="fr-FR" sz="1200" noProof="0" dirty="0">
                <a:solidFill>
                  <a:schemeClr val="dk2"/>
                </a:solidFill>
                <a:latin typeface="Belleza"/>
                <a:ea typeface="Belleza"/>
                <a:cs typeface="Belleza"/>
                <a:sym typeface="Belleza"/>
              </a:rPr>
              <a:t> à la maison pour éviter les conflits</a:t>
            </a:r>
          </a:p>
          <a:p>
            <a:pPr marL="457200" lvl="0" indent="0" algn="l" rtl="0">
              <a:spcBef>
                <a:spcPts val="0"/>
              </a:spcBef>
              <a:spcAft>
                <a:spcPts val="0"/>
              </a:spcAft>
              <a:buNone/>
            </a:pPr>
            <a:r>
              <a:rPr lang="fr-FR" sz="1200" noProof="0" dirty="0">
                <a:solidFill>
                  <a:schemeClr val="dk2"/>
                </a:solidFill>
                <a:latin typeface="Belleza"/>
                <a:ea typeface="Belleza"/>
                <a:cs typeface="Belleza"/>
                <a:sym typeface="Belleza"/>
              </a:rPr>
              <a:t>B. Tenter de dialoguer à nouveau avec ses proches pour les sensibiliser</a:t>
            </a:r>
          </a:p>
          <a:p>
            <a:pPr marL="457200" lvl="0" indent="0" algn="l" rtl="0">
              <a:spcBef>
                <a:spcPts val="0"/>
              </a:spcBef>
              <a:spcAft>
                <a:spcPts val="0"/>
              </a:spcAft>
              <a:buNone/>
            </a:pPr>
            <a:r>
              <a:rPr lang="fr-FR" sz="1200" noProof="0" dirty="0">
                <a:solidFill>
                  <a:schemeClr val="dk2"/>
                </a:solidFill>
                <a:latin typeface="Belleza"/>
                <a:ea typeface="Belleza"/>
                <a:cs typeface="Belleza"/>
                <a:sym typeface="Belleza"/>
              </a:rPr>
              <a:t>C. Privilégier son bien-être personnel, même si cela signifie prendre de la distance</a:t>
            </a:r>
          </a:p>
          <a:p>
            <a:pPr marL="457200" lvl="0" indent="0" algn="l" rtl="0">
              <a:spcBef>
                <a:spcPts val="0"/>
              </a:spcBef>
              <a:spcAft>
                <a:spcPts val="0"/>
              </a:spcAft>
              <a:buNone/>
            </a:pPr>
            <a:r>
              <a:rPr lang="fr-FR" sz="1200" noProof="0" dirty="0">
                <a:solidFill>
                  <a:schemeClr val="dk2"/>
                </a:solidFill>
                <a:latin typeface="Belleza"/>
                <a:ea typeface="Belleza"/>
                <a:cs typeface="Belleza"/>
                <a:sym typeface="Belleza"/>
              </a:rPr>
              <a:t>D. Autre (réponse libre)</a:t>
            </a:r>
          </a:p>
        </p:txBody>
      </p:sp>
      <p:sp>
        <p:nvSpPr>
          <p:cNvPr id="1497" name="Google Shape;1497;p55">
            <a:extLst>
              <a:ext uri="{FF2B5EF4-FFF2-40B4-BE49-F238E27FC236}">
                <a16:creationId xmlns:a16="http://schemas.microsoft.com/office/drawing/2014/main" id="{76F5883A-35B3-2EEC-557D-6F77E7FA2678}"/>
              </a:ext>
            </a:extLst>
          </p:cNvPr>
          <p:cNvSpPr txBox="1"/>
          <p:nvPr/>
        </p:nvSpPr>
        <p:spPr>
          <a:xfrm>
            <a:off x="4598975" y="1239875"/>
            <a:ext cx="3633900" cy="368400"/>
          </a:xfrm>
          <a:prstGeom prst="rect">
            <a:avLst/>
          </a:prstGeom>
          <a:solidFill>
            <a:schemeClr val="accent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2200" noProof="0" dirty="0">
                <a:solidFill>
                  <a:schemeClr val="dk2"/>
                </a:solidFill>
                <a:latin typeface="Sawarabi Mincho"/>
                <a:ea typeface="Sawarabi Mincho"/>
                <a:cs typeface="Sawarabi Mincho"/>
                <a:sym typeface="Sawarabi Mincho"/>
              </a:rPr>
              <a:t>Le dilemme de Clara</a:t>
            </a:r>
          </a:p>
        </p:txBody>
      </p:sp>
      <p:sp>
        <p:nvSpPr>
          <p:cNvPr id="1498" name="Google Shape;1498;p55">
            <a:extLst>
              <a:ext uri="{FF2B5EF4-FFF2-40B4-BE49-F238E27FC236}">
                <a16:creationId xmlns:a16="http://schemas.microsoft.com/office/drawing/2014/main" id="{2C0ED77A-279D-42DD-5CD8-D65B7AA24F96}"/>
              </a:ext>
            </a:extLst>
          </p:cNvPr>
          <p:cNvSpPr txBox="1"/>
          <p:nvPr/>
        </p:nvSpPr>
        <p:spPr>
          <a:xfrm>
            <a:off x="4439863" y="1712775"/>
            <a:ext cx="4319458" cy="2391900"/>
          </a:xfrm>
          <a:prstGeom prst="rect">
            <a:avLst/>
          </a:prstGeom>
          <a:noFill/>
          <a:ln>
            <a:noFill/>
          </a:ln>
        </p:spPr>
        <p:txBody>
          <a:bodyPr spcFirstLastPara="1" wrap="square" lIns="91425" tIns="91425" rIns="91425" bIns="91425" anchor="t" anchorCtr="0">
            <a:noAutofit/>
          </a:bodyPr>
          <a:lstStyle/>
          <a:p>
            <a:pPr marL="152400" lvl="0" algn="l" rtl="0">
              <a:spcBef>
                <a:spcPts val="0"/>
              </a:spcBef>
              <a:spcAft>
                <a:spcPts val="0"/>
              </a:spcAft>
              <a:buClr>
                <a:schemeClr val="dk2"/>
              </a:buClr>
              <a:buSzPts val="1200"/>
            </a:pPr>
            <a:r>
              <a:rPr lang="fr-FR" sz="1200" noProof="0" dirty="0">
                <a:solidFill>
                  <a:schemeClr val="dk2"/>
                </a:solidFill>
                <a:latin typeface="Belleza"/>
                <a:ea typeface="Belleza"/>
                <a:cs typeface="Belleza"/>
                <a:sym typeface="Belleza"/>
              </a:rPr>
              <a:t>Clara est bisexuelle. Lors d’un débat en classe, un camarade affirme que la bisexualité n’est qu’une phase ou un effet de mode. Personne ne réagit. Clara hésite à intervenir, craignant d’être stigmatisée ou prise à partie. Que devrait faire Clara ?</a:t>
            </a:r>
          </a:p>
          <a:p>
            <a:pPr marL="152400" lvl="0" algn="l" rtl="0">
              <a:spcBef>
                <a:spcPts val="0"/>
              </a:spcBef>
              <a:spcAft>
                <a:spcPts val="0"/>
              </a:spcAft>
              <a:buClr>
                <a:schemeClr val="dk2"/>
              </a:buClr>
              <a:buSzPts val="1200"/>
            </a:pPr>
            <a:r>
              <a:rPr lang="fr-FR" sz="1200" noProof="0" dirty="0">
                <a:solidFill>
                  <a:schemeClr val="dk2"/>
                </a:solidFill>
                <a:latin typeface="Belleza"/>
                <a:ea typeface="Belleza"/>
                <a:cs typeface="Belleza"/>
                <a:sym typeface="Belleza"/>
              </a:rPr>
              <a:t>A. Garder le silence pour ne pas se sentir exposée</a:t>
            </a:r>
          </a:p>
          <a:p>
            <a:pPr marL="152400" lvl="0" algn="l" rtl="0">
              <a:spcBef>
                <a:spcPts val="0"/>
              </a:spcBef>
              <a:spcAft>
                <a:spcPts val="0"/>
              </a:spcAft>
              <a:buClr>
                <a:schemeClr val="dk2"/>
              </a:buClr>
              <a:buSzPts val="1200"/>
            </a:pPr>
            <a:r>
              <a:rPr lang="fr-FR" sz="1200" noProof="0" dirty="0">
                <a:solidFill>
                  <a:schemeClr val="dk2"/>
                </a:solidFill>
                <a:latin typeface="Belleza"/>
                <a:ea typeface="Belleza"/>
                <a:cs typeface="Belleza"/>
                <a:sym typeface="Belleza"/>
              </a:rPr>
              <a:t>B. Intervenir pour corriger cette idée fausse et affirmer son identité</a:t>
            </a:r>
          </a:p>
          <a:p>
            <a:pPr marL="152400" lvl="0" algn="l" rtl="0">
              <a:spcBef>
                <a:spcPts val="0"/>
              </a:spcBef>
              <a:spcAft>
                <a:spcPts val="0"/>
              </a:spcAft>
              <a:buClr>
                <a:schemeClr val="dk2"/>
              </a:buClr>
              <a:buSzPts val="1200"/>
            </a:pPr>
            <a:r>
              <a:rPr lang="fr-FR" sz="1200" noProof="0" dirty="0">
                <a:solidFill>
                  <a:schemeClr val="dk2"/>
                </a:solidFill>
                <a:latin typeface="Belleza"/>
                <a:ea typeface="Belleza"/>
                <a:cs typeface="Belleza"/>
                <a:sym typeface="Belleza"/>
              </a:rPr>
              <a:t>C. En parler plus tard à l’</a:t>
            </a:r>
            <a:r>
              <a:rPr lang="fr-FR" sz="1200" noProof="0" dirty="0" err="1">
                <a:solidFill>
                  <a:schemeClr val="dk2"/>
                </a:solidFill>
                <a:latin typeface="Belleza"/>
                <a:ea typeface="Belleza"/>
                <a:cs typeface="Belleza"/>
                <a:sym typeface="Belleza"/>
              </a:rPr>
              <a:t>enseignant·e</a:t>
            </a:r>
            <a:r>
              <a:rPr lang="fr-FR" sz="1200" noProof="0" dirty="0">
                <a:solidFill>
                  <a:schemeClr val="dk2"/>
                </a:solidFill>
                <a:latin typeface="Belleza"/>
                <a:ea typeface="Belleza"/>
                <a:cs typeface="Belleza"/>
                <a:sym typeface="Belleza"/>
              </a:rPr>
              <a:t> pour proposer un débat plus encadré</a:t>
            </a:r>
          </a:p>
          <a:p>
            <a:pPr marL="152400" lvl="0" algn="l" rtl="0">
              <a:spcBef>
                <a:spcPts val="0"/>
              </a:spcBef>
              <a:spcAft>
                <a:spcPts val="0"/>
              </a:spcAft>
              <a:buClr>
                <a:schemeClr val="dk2"/>
              </a:buClr>
              <a:buSzPts val="1200"/>
            </a:pPr>
            <a:r>
              <a:rPr lang="fr-FR" sz="1200" noProof="0" dirty="0">
                <a:solidFill>
                  <a:schemeClr val="dk2"/>
                </a:solidFill>
                <a:latin typeface="Belleza"/>
                <a:ea typeface="Belleza"/>
                <a:cs typeface="Belleza"/>
                <a:sym typeface="Belleza"/>
              </a:rPr>
              <a:t>D. Autre (réponse libre)</a:t>
            </a:r>
            <a:endParaRPr lang="fr-FR" sz="1200" noProof="0" dirty="0">
              <a:solidFill>
                <a:srgbClr val="000000"/>
              </a:solidFill>
              <a:latin typeface="Anaheim"/>
              <a:ea typeface="Anaheim"/>
              <a:cs typeface="Anaheim"/>
              <a:sym typeface="Anaheim"/>
            </a:endParaRPr>
          </a:p>
        </p:txBody>
      </p:sp>
      <p:grpSp>
        <p:nvGrpSpPr>
          <p:cNvPr id="1508" name="Google Shape;1508;p55">
            <a:extLst>
              <a:ext uri="{FF2B5EF4-FFF2-40B4-BE49-F238E27FC236}">
                <a16:creationId xmlns:a16="http://schemas.microsoft.com/office/drawing/2014/main" id="{8777F1AE-2638-EF84-2374-5267DD2014AA}"/>
              </a:ext>
            </a:extLst>
          </p:cNvPr>
          <p:cNvGrpSpPr/>
          <p:nvPr/>
        </p:nvGrpSpPr>
        <p:grpSpPr>
          <a:xfrm>
            <a:off x="4086566" y="2088783"/>
            <a:ext cx="238139" cy="238940"/>
            <a:chOff x="5779408" y="3699191"/>
            <a:chExt cx="317645" cy="318757"/>
          </a:xfrm>
        </p:grpSpPr>
        <p:sp>
          <p:nvSpPr>
            <p:cNvPr id="1509" name="Google Shape;1509;p55">
              <a:extLst>
                <a:ext uri="{FF2B5EF4-FFF2-40B4-BE49-F238E27FC236}">
                  <a16:creationId xmlns:a16="http://schemas.microsoft.com/office/drawing/2014/main" id="{822E318F-3E82-7DE4-AF0D-318CB96AFEB5}"/>
                </a:ext>
              </a:extLst>
            </p:cNvPr>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510" name="Google Shape;1510;p55">
              <a:extLst>
                <a:ext uri="{FF2B5EF4-FFF2-40B4-BE49-F238E27FC236}">
                  <a16:creationId xmlns:a16="http://schemas.microsoft.com/office/drawing/2014/main" id="{546EA65C-8969-8BF9-20E9-F9057950BFA5}"/>
                </a:ext>
              </a:extLst>
            </p:cNvPr>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grpSp>
      <p:grpSp>
        <p:nvGrpSpPr>
          <p:cNvPr id="1511" name="Google Shape;1511;p55">
            <a:extLst>
              <a:ext uri="{FF2B5EF4-FFF2-40B4-BE49-F238E27FC236}">
                <a16:creationId xmlns:a16="http://schemas.microsoft.com/office/drawing/2014/main" id="{E1BC2EC7-A85F-9B1E-EED3-3BE5EF9558DA}"/>
              </a:ext>
            </a:extLst>
          </p:cNvPr>
          <p:cNvGrpSpPr/>
          <p:nvPr/>
        </p:nvGrpSpPr>
        <p:grpSpPr>
          <a:xfrm>
            <a:off x="4086566" y="2452283"/>
            <a:ext cx="238139" cy="238940"/>
            <a:chOff x="5779408" y="3699191"/>
            <a:chExt cx="317645" cy="318757"/>
          </a:xfrm>
        </p:grpSpPr>
        <p:sp>
          <p:nvSpPr>
            <p:cNvPr id="1512" name="Google Shape;1512;p55">
              <a:extLst>
                <a:ext uri="{FF2B5EF4-FFF2-40B4-BE49-F238E27FC236}">
                  <a16:creationId xmlns:a16="http://schemas.microsoft.com/office/drawing/2014/main" id="{92083979-1495-4F1A-12E4-7A7A9BD8DCDB}"/>
                </a:ext>
              </a:extLst>
            </p:cNvPr>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513" name="Google Shape;1513;p55">
              <a:extLst>
                <a:ext uri="{FF2B5EF4-FFF2-40B4-BE49-F238E27FC236}">
                  <a16:creationId xmlns:a16="http://schemas.microsoft.com/office/drawing/2014/main" id="{EA174759-8D65-A3D7-35D4-94AB58644127}"/>
                </a:ext>
              </a:extLst>
            </p:cNvPr>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grpSp>
      <p:grpSp>
        <p:nvGrpSpPr>
          <p:cNvPr id="1514" name="Google Shape;1514;p55">
            <a:extLst>
              <a:ext uri="{FF2B5EF4-FFF2-40B4-BE49-F238E27FC236}">
                <a16:creationId xmlns:a16="http://schemas.microsoft.com/office/drawing/2014/main" id="{78697E7E-9053-4936-091A-84EC24FF0F2F}"/>
              </a:ext>
            </a:extLst>
          </p:cNvPr>
          <p:cNvGrpSpPr/>
          <p:nvPr/>
        </p:nvGrpSpPr>
        <p:grpSpPr>
          <a:xfrm>
            <a:off x="4086566" y="2815783"/>
            <a:ext cx="238139" cy="238940"/>
            <a:chOff x="5779408" y="3699191"/>
            <a:chExt cx="317645" cy="318757"/>
          </a:xfrm>
        </p:grpSpPr>
        <p:sp>
          <p:nvSpPr>
            <p:cNvPr id="1515" name="Google Shape;1515;p55">
              <a:extLst>
                <a:ext uri="{FF2B5EF4-FFF2-40B4-BE49-F238E27FC236}">
                  <a16:creationId xmlns:a16="http://schemas.microsoft.com/office/drawing/2014/main" id="{09EF4CDF-9C91-BE30-82AC-42D89D1FBD72}"/>
                </a:ext>
              </a:extLst>
            </p:cNvPr>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516" name="Google Shape;1516;p55">
              <a:extLst>
                <a:ext uri="{FF2B5EF4-FFF2-40B4-BE49-F238E27FC236}">
                  <a16:creationId xmlns:a16="http://schemas.microsoft.com/office/drawing/2014/main" id="{1AD32C68-B7DA-5E6A-8C38-70B94BA163F2}"/>
                </a:ext>
              </a:extLst>
            </p:cNvPr>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grpSp>
      <p:sp>
        <p:nvSpPr>
          <p:cNvPr id="2" name="Google Shape;1559;p58">
            <a:extLst>
              <a:ext uri="{FF2B5EF4-FFF2-40B4-BE49-F238E27FC236}">
                <a16:creationId xmlns:a16="http://schemas.microsoft.com/office/drawing/2014/main" id="{63858147-EF6E-24A0-9058-9093F2CFBD3E}"/>
              </a:ext>
            </a:extLst>
          </p:cNvPr>
          <p:cNvSpPr txBox="1">
            <a:spLocks/>
          </p:cNvSpPr>
          <p:nvPr/>
        </p:nvSpPr>
        <p:spPr>
          <a:xfrm>
            <a:off x="166927" y="4619977"/>
            <a:ext cx="3846786" cy="431404"/>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Belleza"/>
              <a:buNone/>
              <a:defRPr sz="1800" b="0" i="0" u="none" strike="noStrike" cap="none">
                <a:solidFill>
                  <a:schemeClr val="dk2"/>
                </a:solidFill>
                <a:latin typeface="Belleza"/>
                <a:ea typeface="Belleza"/>
                <a:cs typeface="Belleza"/>
                <a:sym typeface="Belleza"/>
              </a:defRPr>
            </a:lvl1pPr>
            <a:lvl2pPr marL="914400" marR="0" lvl="1"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2pPr>
            <a:lvl3pPr marL="1371600" marR="0" lvl="2"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3pPr>
            <a:lvl4pPr marL="1828800" marR="0" lvl="3"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4pPr>
            <a:lvl5pPr marL="2286000" marR="0" lvl="4"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5pPr>
            <a:lvl6pPr marL="2743200" marR="0" lvl="5"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6pPr>
            <a:lvl7pPr marL="3200400" marR="0" lvl="6"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7pPr>
            <a:lvl8pPr marL="3657600" marR="0" lvl="7"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8pPr>
            <a:lvl9pPr marL="4114800" marR="0" lvl="8"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9pPr>
          </a:lstStyle>
          <a:p>
            <a:pPr marL="0" indent="0"/>
            <a:r>
              <a:rPr lang="fr-FR" dirty="0"/>
              <a:t>María Asunción Pérez de Zafra Arrufat</a:t>
            </a:r>
          </a:p>
        </p:txBody>
      </p:sp>
      <p:pic>
        <p:nvPicPr>
          <p:cNvPr id="3" name="Picture 2" descr="logo ugr grande - ECALFOR">
            <a:extLst>
              <a:ext uri="{FF2B5EF4-FFF2-40B4-BE49-F238E27FC236}">
                <a16:creationId xmlns:a16="http://schemas.microsoft.com/office/drawing/2014/main" id="{ED512ABF-456A-B42A-32C7-AF7E9714A3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300" y="80738"/>
            <a:ext cx="2392500" cy="665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035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sp>
        <p:nvSpPr>
          <p:cNvPr id="1363" name="Google Shape;1363;p51"/>
          <p:cNvSpPr/>
          <p:nvPr/>
        </p:nvSpPr>
        <p:spPr>
          <a:xfrm>
            <a:off x="3294300" y="727238"/>
            <a:ext cx="2241598" cy="1707518"/>
          </a:xfrm>
          <a:custGeom>
            <a:avLst/>
            <a:gdLst/>
            <a:ahLst/>
            <a:cxnLst/>
            <a:rect l="l" t="t" r="r" b="b"/>
            <a:pathLst>
              <a:path w="37388" h="28480" extrusionOk="0">
                <a:moveTo>
                  <a:pt x="24578" y="0"/>
                </a:moveTo>
                <a:cubicBezTo>
                  <a:pt x="24194" y="0"/>
                  <a:pt x="23813" y="11"/>
                  <a:pt x="23436" y="32"/>
                </a:cubicBezTo>
                <a:cubicBezTo>
                  <a:pt x="17113" y="413"/>
                  <a:pt x="10900" y="2702"/>
                  <a:pt x="5777" y="6517"/>
                </a:cubicBezTo>
                <a:cubicBezTo>
                  <a:pt x="0" y="10878"/>
                  <a:pt x="3107" y="14148"/>
                  <a:pt x="6540" y="19652"/>
                </a:cubicBezTo>
                <a:cubicBezTo>
                  <a:pt x="7576" y="21287"/>
                  <a:pt x="8666" y="22922"/>
                  <a:pt x="10028" y="24285"/>
                </a:cubicBezTo>
                <a:cubicBezTo>
                  <a:pt x="12817" y="27073"/>
                  <a:pt x="16731" y="28480"/>
                  <a:pt x="20654" y="28480"/>
                </a:cubicBezTo>
                <a:cubicBezTo>
                  <a:pt x="23248" y="28480"/>
                  <a:pt x="25845" y="27865"/>
                  <a:pt x="28123" y="26628"/>
                </a:cubicBezTo>
                <a:cubicBezTo>
                  <a:pt x="33845" y="23467"/>
                  <a:pt x="37388" y="16927"/>
                  <a:pt x="37279" y="10387"/>
                </a:cubicBezTo>
                <a:cubicBezTo>
                  <a:pt x="37279" y="8861"/>
                  <a:pt x="37006" y="7117"/>
                  <a:pt x="36298" y="5700"/>
                </a:cubicBezTo>
                <a:cubicBezTo>
                  <a:pt x="34284" y="1571"/>
                  <a:pt x="29245" y="0"/>
                  <a:pt x="245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364" name="Google Shape;1364;p51"/>
          <p:cNvSpPr txBox="1">
            <a:spLocks noGrp="1"/>
          </p:cNvSpPr>
          <p:nvPr>
            <p:ph type="title"/>
          </p:nvPr>
        </p:nvSpPr>
        <p:spPr>
          <a:xfrm>
            <a:off x="720000" y="2491150"/>
            <a:ext cx="7704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noProof="0" dirty="0"/>
              <a:t>Le pronom iel/ </a:t>
            </a:r>
            <a:r>
              <a:rPr lang="fr-FR" noProof="0" dirty="0" err="1"/>
              <a:t>iels</a:t>
            </a:r>
            <a:endParaRPr lang="fr-FR" i="1" noProof="0" dirty="0"/>
          </a:p>
        </p:txBody>
      </p:sp>
      <p:sp>
        <p:nvSpPr>
          <p:cNvPr id="1365" name="Google Shape;1365;p51"/>
          <p:cNvSpPr txBox="1">
            <a:spLocks noGrp="1"/>
          </p:cNvSpPr>
          <p:nvPr>
            <p:ph type="title" idx="2"/>
          </p:nvPr>
        </p:nvSpPr>
        <p:spPr>
          <a:xfrm>
            <a:off x="3767200" y="1160100"/>
            <a:ext cx="1609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noProof="0" dirty="0"/>
              <a:t>05</a:t>
            </a:r>
          </a:p>
        </p:txBody>
      </p:sp>
      <p:sp>
        <p:nvSpPr>
          <p:cNvPr id="1366" name="Google Shape;1366;p51"/>
          <p:cNvSpPr txBox="1">
            <a:spLocks noGrp="1"/>
          </p:cNvSpPr>
          <p:nvPr>
            <p:ph type="subTitle" idx="1"/>
          </p:nvPr>
        </p:nvSpPr>
        <p:spPr>
          <a:xfrm>
            <a:off x="1753325" y="3389350"/>
            <a:ext cx="5637300" cy="71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a:t>C</a:t>
            </a:r>
            <a:r>
              <a:rPr lang="fr-FR" noProof="0" dirty="0" err="1"/>
              <a:t>ontraction</a:t>
            </a:r>
            <a:r>
              <a:rPr lang="fr-FR" noProof="0" dirty="0"/>
              <a:t> de il et elle</a:t>
            </a:r>
          </a:p>
        </p:txBody>
      </p:sp>
      <p:grpSp>
        <p:nvGrpSpPr>
          <p:cNvPr id="1367" name="Google Shape;1367;p51"/>
          <p:cNvGrpSpPr/>
          <p:nvPr/>
        </p:nvGrpSpPr>
        <p:grpSpPr>
          <a:xfrm rot="-4632424">
            <a:off x="2145867" y="242473"/>
            <a:ext cx="1593796" cy="2430999"/>
            <a:chOff x="5268600" y="1434950"/>
            <a:chExt cx="433925" cy="661900"/>
          </a:xfrm>
        </p:grpSpPr>
        <p:sp>
          <p:nvSpPr>
            <p:cNvPr id="1368" name="Google Shape;1368;p51"/>
            <p:cNvSpPr/>
            <p:nvPr/>
          </p:nvSpPr>
          <p:spPr>
            <a:xfrm>
              <a:off x="5617400" y="1434950"/>
              <a:ext cx="17500" cy="14475"/>
            </a:xfrm>
            <a:custGeom>
              <a:avLst/>
              <a:gdLst/>
              <a:ahLst/>
              <a:cxnLst/>
              <a:rect l="l" t="t" r="r" b="b"/>
              <a:pathLst>
                <a:path w="700" h="579" extrusionOk="0">
                  <a:moveTo>
                    <a:pt x="365" y="1"/>
                  </a:moveTo>
                  <a:cubicBezTo>
                    <a:pt x="0" y="1"/>
                    <a:pt x="0" y="579"/>
                    <a:pt x="365" y="579"/>
                  </a:cubicBezTo>
                  <a:cubicBezTo>
                    <a:pt x="699" y="579"/>
                    <a:pt x="699" y="1"/>
                    <a:pt x="3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369" name="Google Shape;1369;p51"/>
            <p:cNvSpPr/>
            <p:nvPr/>
          </p:nvSpPr>
          <p:spPr>
            <a:xfrm>
              <a:off x="5639425" y="1523875"/>
              <a:ext cx="19025" cy="15225"/>
            </a:xfrm>
            <a:custGeom>
              <a:avLst/>
              <a:gdLst/>
              <a:ahLst/>
              <a:cxnLst/>
              <a:rect l="l" t="t" r="r" b="b"/>
              <a:pathLst>
                <a:path w="761" h="609" extrusionOk="0">
                  <a:moveTo>
                    <a:pt x="365" y="0"/>
                  </a:moveTo>
                  <a:cubicBezTo>
                    <a:pt x="1" y="61"/>
                    <a:pt x="1" y="608"/>
                    <a:pt x="365" y="608"/>
                  </a:cubicBezTo>
                  <a:cubicBezTo>
                    <a:pt x="761" y="608"/>
                    <a:pt x="761" y="0"/>
                    <a:pt x="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370" name="Google Shape;1370;p51"/>
            <p:cNvSpPr/>
            <p:nvPr/>
          </p:nvSpPr>
          <p:spPr>
            <a:xfrm>
              <a:off x="5685025" y="1518525"/>
              <a:ext cx="17500" cy="12975"/>
            </a:xfrm>
            <a:custGeom>
              <a:avLst/>
              <a:gdLst/>
              <a:ahLst/>
              <a:cxnLst/>
              <a:rect l="l" t="t" r="r" b="b"/>
              <a:pathLst>
                <a:path w="700" h="519" extrusionOk="0">
                  <a:moveTo>
                    <a:pt x="336" y="0"/>
                  </a:moveTo>
                  <a:cubicBezTo>
                    <a:pt x="1" y="0"/>
                    <a:pt x="10" y="518"/>
                    <a:pt x="365" y="518"/>
                  </a:cubicBezTo>
                  <a:cubicBezTo>
                    <a:pt x="700" y="518"/>
                    <a:pt x="700" y="1"/>
                    <a:pt x="365" y="1"/>
                  </a:cubicBezTo>
                  <a:cubicBezTo>
                    <a:pt x="355" y="1"/>
                    <a:pt x="346" y="0"/>
                    <a:pt x="3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371" name="Google Shape;1371;p51"/>
            <p:cNvSpPr/>
            <p:nvPr/>
          </p:nvSpPr>
          <p:spPr>
            <a:xfrm>
              <a:off x="5583200" y="1564900"/>
              <a:ext cx="11425" cy="8375"/>
            </a:xfrm>
            <a:custGeom>
              <a:avLst/>
              <a:gdLst/>
              <a:ahLst/>
              <a:cxnLst/>
              <a:rect l="l" t="t" r="r" b="b"/>
              <a:pathLst>
                <a:path w="457" h="335" extrusionOk="0">
                  <a:moveTo>
                    <a:pt x="213" y="1"/>
                  </a:moveTo>
                  <a:cubicBezTo>
                    <a:pt x="0" y="1"/>
                    <a:pt x="0" y="335"/>
                    <a:pt x="213" y="335"/>
                  </a:cubicBezTo>
                  <a:cubicBezTo>
                    <a:pt x="456" y="335"/>
                    <a:pt x="456" y="1"/>
                    <a:pt x="2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372" name="Google Shape;1372;p51"/>
            <p:cNvSpPr/>
            <p:nvPr/>
          </p:nvSpPr>
          <p:spPr>
            <a:xfrm>
              <a:off x="5640200" y="1570975"/>
              <a:ext cx="16725" cy="12950"/>
            </a:xfrm>
            <a:custGeom>
              <a:avLst/>
              <a:gdLst/>
              <a:ahLst/>
              <a:cxnLst/>
              <a:rect l="l" t="t" r="r" b="b"/>
              <a:pathLst>
                <a:path w="669" h="518" extrusionOk="0">
                  <a:moveTo>
                    <a:pt x="334" y="1"/>
                  </a:moveTo>
                  <a:cubicBezTo>
                    <a:pt x="0" y="1"/>
                    <a:pt x="0" y="518"/>
                    <a:pt x="334" y="518"/>
                  </a:cubicBezTo>
                  <a:cubicBezTo>
                    <a:pt x="669" y="518"/>
                    <a:pt x="669" y="1"/>
                    <a:pt x="3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373" name="Google Shape;1373;p51"/>
            <p:cNvSpPr/>
            <p:nvPr/>
          </p:nvSpPr>
          <p:spPr>
            <a:xfrm>
              <a:off x="5617400" y="1615050"/>
              <a:ext cx="19025" cy="14475"/>
            </a:xfrm>
            <a:custGeom>
              <a:avLst/>
              <a:gdLst/>
              <a:ahLst/>
              <a:cxnLst/>
              <a:rect l="l" t="t" r="r" b="b"/>
              <a:pathLst>
                <a:path w="761" h="579" extrusionOk="0">
                  <a:moveTo>
                    <a:pt x="365" y="1"/>
                  </a:moveTo>
                  <a:cubicBezTo>
                    <a:pt x="0" y="1"/>
                    <a:pt x="0" y="578"/>
                    <a:pt x="365" y="578"/>
                  </a:cubicBezTo>
                  <a:cubicBezTo>
                    <a:pt x="760" y="578"/>
                    <a:pt x="760" y="1"/>
                    <a:pt x="3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374" name="Google Shape;1374;p51"/>
            <p:cNvSpPr/>
            <p:nvPr/>
          </p:nvSpPr>
          <p:spPr>
            <a:xfrm>
              <a:off x="5568000" y="1611250"/>
              <a:ext cx="26625" cy="21300"/>
            </a:xfrm>
            <a:custGeom>
              <a:avLst/>
              <a:gdLst/>
              <a:ahLst/>
              <a:cxnLst/>
              <a:rect l="l" t="t" r="r" b="b"/>
              <a:pathLst>
                <a:path w="1065" h="852" extrusionOk="0">
                  <a:moveTo>
                    <a:pt x="517" y="1"/>
                  </a:moveTo>
                  <a:cubicBezTo>
                    <a:pt x="0" y="1"/>
                    <a:pt x="0" y="852"/>
                    <a:pt x="517" y="852"/>
                  </a:cubicBezTo>
                  <a:cubicBezTo>
                    <a:pt x="1064" y="852"/>
                    <a:pt x="1064" y="1"/>
                    <a:pt x="5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375" name="Google Shape;1375;p51"/>
            <p:cNvSpPr/>
            <p:nvPr/>
          </p:nvSpPr>
          <p:spPr>
            <a:xfrm>
              <a:off x="5545200" y="1706250"/>
              <a:ext cx="12950" cy="10650"/>
            </a:xfrm>
            <a:custGeom>
              <a:avLst/>
              <a:gdLst/>
              <a:ahLst/>
              <a:cxnLst/>
              <a:rect l="l" t="t" r="r" b="b"/>
              <a:pathLst>
                <a:path w="518" h="426" extrusionOk="0">
                  <a:moveTo>
                    <a:pt x="274" y="0"/>
                  </a:moveTo>
                  <a:cubicBezTo>
                    <a:pt x="1" y="31"/>
                    <a:pt x="1" y="426"/>
                    <a:pt x="274" y="426"/>
                  </a:cubicBezTo>
                  <a:cubicBezTo>
                    <a:pt x="517" y="426"/>
                    <a:pt x="517" y="0"/>
                    <a:pt x="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376" name="Google Shape;1376;p51"/>
            <p:cNvSpPr/>
            <p:nvPr/>
          </p:nvSpPr>
          <p:spPr>
            <a:xfrm>
              <a:off x="5449450" y="1656850"/>
              <a:ext cx="24350" cy="20550"/>
            </a:xfrm>
            <a:custGeom>
              <a:avLst/>
              <a:gdLst/>
              <a:ahLst/>
              <a:cxnLst/>
              <a:rect l="l" t="t" r="r" b="b"/>
              <a:pathLst>
                <a:path w="974" h="822" extrusionOk="0">
                  <a:moveTo>
                    <a:pt x="487" y="0"/>
                  </a:moveTo>
                  <a:cubicBezTo>
                    <a:pt x="1" y="0"/>
                    <a:pt x="1" y="821"/>
                    <a:pt x="487" y="821"/>
                  </a:cubicBezTo>
                  <a:cubicBezTo>
                    <a:pt x="973" y="821"/>
                    <a:pt x="973" y="0"/>
                    <a:pt x="4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377" name="Google Shape;1377;p51"/>
            <p:cNvSpPr/>
            <p:nvPr/>
          </p:nvSpPr>
          <p:spPr>
            <a:xfrm>
              <a:off x="5474525" y="1749550"/>
              <a:ext cx="25100" cy="16750"/>
            </a:xfrm>
            <a:custGeom>
              <a:avLst/>
              <a:gdLst/>
              <a:ahLst/>
              <a:cxnLst/>
              <a:rect l="l" t="t" r="r" b="b"/>
              <a:pathLst>
                <a:path w="1004" h="670" extrusionOk="0">
                  <a:moveTo>
                    <a:pt x="366" y="1"/>
                  </a:moveTo>
                  <a:cubicBezTo>
                    <a:pt x="153" y="1"/>
                    <a:pt x="1" y="153"/>
                    <a:pt x="1" y="335"/>
                  </a:cubicBezTo>
                  <a:cubicBezTo>
                    <a:pt x="1" y="517"/>
                    <a:pt x="153" y="669"/>
                    <a:pt x="366" y="669"/>
                  </a:cubicBezTo>
                  <a:lnTo>
                    <a:pt x="669" y="669"/>
                  </a:lnTo>
                  <a:cubicBezTo>
                    <a:pt x="852" y="669"/>
                    <a:pt x="1004" y="517"/>
                    <a:pt x="1004" y="335"/>
                  </a:cubicBezTo>
                  <a:cubicBezTo>
                    <a:pt x="1004" y="153"/>
                    <a:pt x="852" y="1"/>
                    <a:pt x="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378" name="Google Shape;1378;p51"/>
            <p:cNvSpPr/>
            <p:nvPr/>
          </p:nvSpPr>
          <p:spPr>
            <a:xfrm>
              <a:off x="5388675" y="1784500"/>
              <a:ext cx="26600" cy="20550"/>
            </a:xfrm>
            <a:custGeom>
              <a:avLst/>
              <a:gdLst/>
              <a:ahLst/>
              <a:cxnLst/>
              <a:rect l="l" t="t" r="r" b="b"/>
              <a:pathLst>
                <a:path w="1064" h="822" extrusionOk="0">
                  <a:moveTo>
                    <a:pt x="517" y="1"/>
                  </a:moveTo>
                  <a:cubicBezTo>
                    <a:pt x="0" y="1"/>
                    <a:pt x="0" y="822"/>
                    <a:pt x="517" y="822"/>
                  </a:cubicBezTo>
                  <a:cubicBezTo>
                    <a:pt x="1064" y="822"/>
                    <a:pt x="1064" y="1"/>
                    <a:pt x="5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379" name="Google Shape;1379;p51"/>
            <p:cNvSpPr/>
            <p:nvPr/>
          </p:nvSpPr>
          <p:spPr>
            <a:xfrm>
              <a:off x="5502650" y="1812625"/>
              <a:ext cx="22825" cy="30425"/>
            </a:xfrm>
            <a:custGeom>
              <a:avLst/>
              <a:gdLst/>
              <a:ahLst/>
              <a:cxnLst/>
              <a:rect l="l" t="t" r="r" b="b"/>
              <a:pathLst>
                <a:path w="913" h="1217" extrusionOk="0">
                  <a:moveTo>
                    <a:pt x="456" y="1"/>
                  </a:moveTo>
                  <a:cubicBezTo>
                    <a:pt x="213" y="61"/>
                    <a:pt x="0" y="244"/>
                    <a:pt x="0" y="457"/>
                  </a:cubicBezTo>
                  <a:lnTo>
                    <a:pt x="0" y="760"/>
                  </a:lnTo>
                  <a:cubicBezTo>
                    <a:pt x="0" y="1004"/>
                    <a:pt x="183" y="1216"/>
                    <a:pt x="456" y="1216"/>
                  </a:cubicBezTo>
                  <a:cubicBezTo>
                    <a:pt x="669" y="1216"/>
                    <a:pt x="912" y="1034"/>
                    <a:pt x="912" y="760"/>
                  </a:cubicBezTo>
                  <a:lnTo>
                    <a:pt x="912" y="457"/>
                  </a:lnTo>
                  <a:cubicBezTo>
                    <a:pt x="912" y="244"/>
                    <a:pt x="669" y="1"/>
                    <a:pt x="4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380" name="Google Shape;1380;p51"/>
            <p:cNvSpPr/>
            <p:nvPr/>
          </p:nvSpPr>
          <p:spPr>
            <a:xfrm>
              <a:off x="5417550" y="1842650"/>
              <a:ext cx="34200" cy="32325"/>
            </a:xfrm>
            <a:custGeom>
              <a:avLst/>
              <a:gdLst/>
              <a:ahLst/>
              <a:cxnLst/>
              <a:rect l="l" t="t" r="r" b="b"/>
              <a:pathLst>
                <a:path w="1368" h="1293" extrusionOk="0">
                  <a:moveTo>
                    <a:pt x="536" y="0"/>
                  </a:moveTo>
                  <a:cubicBezTo>
                    <a:pt x="410" y="0"/>
                    <a:pt x="289" y="46"/>
                    <a:pt x="213" y="137"/>
                  </a:cubicBezTo>
                  <a:cubicBezTo>
                    <a:pt x="0" y="319"/>
                    <a:pt x="0" y="623"/>
                    <a:pt x="213" y="836"/>
                  </a:cubicBezTo>
                  <a:lnTo>
                    <a:pt x="517" y="1140"/>
                  </a:lnTo>
                  <a:cubicBezTo>
                    <a:pt x="578" y="1201"/>
                    <a:pt x="730" y="1292"/>
                    <a:pt x="851" y="1292"/>
                  </a:cubicBezTo>
                  <a:cubicBezTo>
                    <a:pt x="942" y="1292"/>
                    <a:pt x="1125" y="1231"/>
                    <a:pt x="1186" y="1140"/>
                  </a:cubicBezTo>
                  <a:cubicBezTo>
                    <a:pt x="1368" y="927"/>
                    <a:pt x="1368" y="623"/>
                    <a:pt x="1186" y="441"/>
                  </a:cubicBezTo>
                  <a:lnTo>
                    <a:pt x="882" y="137"/>
                  </a:lnTo>
                  <a:cubicBezTo>
                    <a:pt x="790" y="46"/>
                    <a:pt x="661" y="0"/>
                    <a:pt x="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381" name="Google Shape;1381;p51"/>
            <p:cNvSpPr/>
            <p:nvPr/>
          </p:nvSpPr>
          <p:spPr>
            <a:xfrm>
              <a:off x="5379550" y="1896025"/>
              <a:ext cx="31925" cy="30600"/>
            </a:xfrm>
            <a:custGeom>
              <a:avLst/>
              <a:gdLst/>
              <a:ahLst/>
              <a:cxnLst/>
              <a:rect l="l" t="t" r="r" b="b"/>
              <a:pathLst>
                <a:path w="1277" h="1224" extrusionOk="0">
                  <a:moveTo>
                    <a:pt x="913" y="0"/>
                  </a:moveTo>
                  <a:cubicBezTo>
                    <a:pt x="894" y="0"/>
                    <a:pt x="873" y="3"/>
                    <a:pt x="851" y="8"/>
                  </a:cubicBezTo>
                  <a:lnTo>
                    <a:pt x="730" y="8"/>
                  </a:lnTo>
                  <a:cubicBezTo>
                    <a:pt x="699" y="38"/>
                    <a:pt x="608" y="99"/>
                    <a:pt x="547" y="130"/>
                  </a:cubicBezTo>
                  <a:cubicBezTo>
                    <a:pt x="426" y="221"/>
                    <a:pt x="304" y="312"/>
                    <a:pt x="213" y="403"/>
                  </a:cubicBezTo>
                  <a:cubicBezTo>
                    <a:pt x="0" y="555"/>
                    <a:pt x="0" y="890"/>
                    <a:pt x="213" y="1072"/>
                  </a:cubicBezTo>
                  <a:cubicBezTo>
                    <a:pt x="274" y="1163"/>
                    <a:pt x="426" y="1224"/>
                    <a:pt x="547" y="1224"/>
                  </a:cubicBezTo>
                  <a:cubicBezTo>
                    <a:pt x="669" y="1224"/>
                    <a:pt x="821" y="1194"/>
                    <a:pt x="882" y="1072"/>
                  </a:cubicBezTo>
                  <a:cubicBezTo>
                    <a:pt x="1003" y="981"/>
                    <a:pt x="1064" y="859"/>
                    <a:pt x="1155" y="738"/>
                  </a:cubicBezTo>
                  <a:cubicBezTo>
                    <a:pt x="1216" y="616"/>
                    <a:pt x="1277" y="555"/>
                    <a:pt x="1277" y="434"/>
                  </a:cubicBezTo>
                  <a:cubicBezTo>
                    <a:pt x="1277" y="312"/>
                    <a:pt x="1216" y="221"/>
                    <a:pt x="1155" y="130"/>
                  </a:cubicBezTo>
                  <a:cubicBezTo>
                    <a:pt x="1080" y="55"/>
                    <a:pt x="1005" y="0"/>
                    <a:pt x="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382" name="Google Shape;1382;p51"/>
            <p:cNvSpPr/>
            <p:nvPr/>
          </p:nvSpPr>
          <p:spPr>
            <a:xfrm>
              <a:off x="5358275" y="1979050"/>
              <a:ext cx="25850" cy="21300"/>
            </a:xfrm>
            <a:custGeom>
              <a:avLst/>
              <a:gdLst/>
              <a:ahLst/>
              <a:cxnLst/>
              <a:rect l="l" t="t" r="r" b="b"/>
              <a:pathLst>
                <a:path w="1034" h="852" extrusionOk="0">
                  <a:moveTo>
                    <a:pt x="517" y="0"/>
                  </a:moveTo>
                  <a:cubicBezTo>
                    <a:pt x="0" y="0"/>
                    <a:pt x="0" y="851"/>
                    <a:pt x="517" y="851"/>
                  </a:cubicBezTo>
                  <a:cubicBezTo>
                    <a:pt x="1034" y="851"/>
                    <a:pt x="1034" y="0"/>
                    <a:pt x="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383" name="Google Shape;1383;p51"/>
            <p:cNvSpPr/>
            <p:nvPr/>
          </p:nvSpPr>
          <p:spPr>
            <a:xfrm>
              <a:off x="5268600" y="2077075"/>
              <a:ext cx="24350" cy="19775"/>
            </a:xfrm>
            <a:custGeom>
              <a:avLst/>
              <a:gdLst/>
              <a:ahLst/>
              <a:cxnLst/>
              <a:rect l="l" t="t" r="r" b="b"/>
              <a:pathLst>
                <a:path w="974" h="791" extrusionOk="0">
                  <a:moveTo>
                    <a:pt x="487" y="0"/>
                  </a:moveTo>
                  <a:cubicBezTo>
                    <a:pt x="1" y="0"/>
                    <a:pt x="1" y="791"/>
                    <a:pt x="487" y="791"/>
                  </a:cubicBezTo>
                  <a:cubicBezTo>
                    <a:pt x="973" y="791"/>
                    <a:pt x="973" y="0"/>
                    <a:pt x="4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grpSp>
      <p:sp>
        <p:nvSpPr>
          <p:cNvPr id="2" name="Google Shape;1559;p58">
            <a:extLst>
              <a:ext uri="{FF2B5EF4-FFF2-40B4-BE49-F238E27FC236}">
                <a16:creationId xmlns:a16="http://schemas.microsoft.com/office/drawing/2014/main" id="{EC722B1C-3BF0-4E67-6BE6-E4D43BDA23EA}"/>
              </a:ext>
            </a:extLst>
          </p:cNvPr>
          <p:cNvSpPr txBox="1">
            <a:spLocks/>
          </p:cNvSpPr>
          <p:nvPr/>
        </p:nvSpPr>
        <p:spPr>
          <a:xfrm>
            <a:off x="166927" y="4619977"/>
            <a:ext cx="3846786" cy="431404"/>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Belleza"/>
              <a:buNone/>
              <a:defRPr sz="1800" b="0" i="0" u="none" strike="noStrike" cap="none">
                <a:solidFill>
                  <a:schemeClr val="dk2"/>
                </a:solidFill>
                <a:latin typeface="Belleza"/>
                <a:ea typeface="Belleza"/>
                <a:cs typeface="Belleza"/>
                <a:sym typeface="Belleza"/>
              </a:defRPr>
            </a:lvl1pPr>
            <a:lvl2pPr marL="914400" marR="0" lvl="1"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2pPr>
            <a:lvl3pPr marL="1371600" marR="0" lvl="2"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3pPr>
            <a:lvl4pPr marL="1828800" marR="0" lvl="3"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4pPr>
            <a:lvl5pPr marL="2286000" marR="0" lvl="4"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5pPr>
            <a:lvl6pPr marL="2743200" marR="0" lvl="5"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6pPr>
            <a:lvl7pPr marL="3200400" marR="0" lvl="6"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7pPr>
            <a:lvl8pPr marL="3657600" marR="0" lvl="7"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8pPr>
            <a:lvl9pPr marL="4114800" marR="0" lvl="8"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9pPr>
          </a:lstStyle>
          <a:p>
            <a:pPr marL="0" indent="0"/>
            <a:r>
              <a:rPr lang="fr-FR" dirty="0"/>
              <a:t>María Asunción Pérez de Zafra Arrufat</a:t>
            </a:r>
          </a:p>
        </p:txBody>
      </p:sp>
      <p:pic>
        <p:nvPicPr>
          <p:cNvPr id="3" name="Picture 2" descr="logo ugr grande - ECALFOR">
            <a:extLst>
              <a:ext uri="{FF2B5EF4-FFF2-40B4-BE49-F238E27FC236}">
                <a16:creationId xmlns:a16="http://schemas.microsoft.com/office/drawing/2014/main" id="{282D2100-B188-3068-5362-F00D0B536C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300" y="80738"/>
            <a:ext cx="2392500" cy="6658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40"/>
          <p:cNvSpPr/>
          <p:nvPr/>
        </p:nvSpPr>
        <p:spPr>
          <a:xfrm>
            <a:off x="3415675" y="1697025"/>
            <a:ext cx="2201128" cy="2035846"/>
          </a:xfrm>
          <a:custGeom>
            <a:avLst/>
            <a:gdLst/>
            <a:ahLst/>
            <a:cxnLst/>
            <a:rect l="l" t="t" r="r" b="b"/>
            <a:pathLst>
              <a:path w="100946" h="93366" extrusionOk="0">
                <a:moveTo>
                  <a:pt x="52860" y="1"/>
                </a:moveTo>
                <a:cubicBezTo>
                  <a:pt x="24106" y="1"/>
                  <a:pt x="13483" y="21233"/>
                  <a:pt x="7198" y="45655"/>
                </a:cubicBezTo>
                <a:cubicBezTo>
                  <a:pt x="1" y="73613"/>
                  <a:pt x="24084" y="90270"/>
                  <a:pt x="49140" y="93084"/>
                </a:cubicBezTo>
                <a:cubicBezTo>
                  <a:pt x="50831" y="93273"/>
                  <a:pt x="52502" y="93365"/>
                  <a:pt x="54150" y="93365"/>
                </a:cubicBezTo>
                <a:cubicBezTo>
                  <a:pt x="78579" y="93365"/>
                  <a:pt x="97852" y="73164"/>
                  <a:pt x="99281" y="49589"/>
                </a:cubicBezTo>
                <a:cubicBezTo>
                  <a:pt x="100946" y="22213"/>
                  <a:pt x="78070" y="1"/>
                  <a:pt x="528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013" name="Google Shape;1013;p40"/>
          <p:cNvSpPr/>
          <p:nvPr/>
        </p:nvSpPr>
        <p:spPr>
          <a:xfrm>
            <a:off x="5438800" y="3551400"/>
            <a:ext cx="793909" cy="676025"/>
          </a:xfrm>
          <a:custGeom>
            <a:avLst/>
            <a:gdLst/>
            <a:ahLst/>
            <a:cxnLst/>
            <a:rect l="l" t="t" r="r" b="b"/>
            <a:pathLst>
              <a:path w="36293" h="30904" extrusionOk="0">
                <a:moveTo>
                  <a:pt x="19478" y="1"/>
                </a:moveTo>
                <a:cubicBezTo>
                  <a:pt x="15188" y="1"/>
                  <a:pt x="10955" y="1915"/>
                  <a:pt x="7569" y="4502"/>
                </a:cubicBezTo>
                <a:cubicBezTo>
                  <a:pt x="5472" y="6053"/>
                  <a:pt x="3101" y="7633"/>
                  <a:pt x="1824" y="9974"/>
                </a:cubicBezTo>
                <a:cubicBezTo>
                  <a:pt x="1551" y="10521"/>
                  <a:pt x="1338" y="11068"/>
                  <a:pt x="1156" y="11676"/>
                </a:cubicBezTo>
                <a:cubicBezTo>
                  <a:pt x="1" y="15840"/>
                  <a:pt x="2311" y="20855"/>
                  <a:pt x="5016" y="23834"/>
                </a:cubicBezTo>
                <a:cubicBezTo>
                  <a:pt x="7258" y="26386"/>
                  <a:pt x="12319" y="30904"/>
                  <a:pt x="18624" y="30904"/>
                </a:cubicBezTo>
                <a:cubicBezTo>
                  <a:pt x="19755" y="30904"/>
                  <a:pt x="20926" y="30758"/>
                  <a:pt x="22129" y="30430"/>
                </a:cubicBezTo>
                <a:cubicBezTo>
                  <a:pt x="30062" y="28302"/>
                  <a:pt x="33162" y="27725"/>
                  <a:pt x="34712" y="18819"/>
                </a:cubicBezTo>
                <a:cubicBezTo>
                  <a:pt x="36293" y="9974"/>
                  <a:pt x="30852" y="1037"/>
                  <a:pt x="20822" y="65"/>
                </a:cubicBezTo>
                <a:cubicBezTo>
                  <a:pt x="20374" y="22"/>
                  <a:pt x="19926" y="1"/>
                  <a:pt x="19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014" name="Google Shape;1014;p40"/>
          <p:cNvSpPr/>
          <p:nvPr/>
        </p:nvSpPr>
        <p:spPr>
          <a:xfrm>
            <a:off x="2917025" y="3551400"/>
            <a:ext cx="793909" cy="676025"/>
          </a:xfrm>
          <a:custGeom>
            <a:avLst/>
            <a:gdLst/>
            <a:ahLst/>
            <a:cxnLst/>
            <a:rect l="l" t="t" r="r" b="b"/>
            <a:pathLst>
              <a:path w="36293" h="30904" extrusionOk="0">
                <a:moveTo>
                  <a:pt x="19478" y="1"/>
                </a:moveTo>
                <a:cubicBezTo>
                  <a:pt x="15188" y="1"/>
                  <a:pt x="10955" y="1915"/>
                  <a:pt x="7569" y="4502"/>
                </a:cubicBezTo>
                <a:cubicBezTo>
                  <a:pt x="5472" y="6053"/>
                  <a:pt x="3101" y="7633"/>
                  <a:pt x="1824" y="9974"/>
                </a:cubicBezTo>
                <a:cubicBezTo>
                  <a:pt x="1551" y="10521"/>
                  <a:pt x="1338" y="11068"/>
                  <a:pt x="1156" y="11676"/>
                </a:cubicBezTo>
                <a:cubicBezTo>
                  <a:pt x="1" y="15840"/>
                  <a:pt x="2311" y="20855"/>
                  <a:pt x="5016" y="23834"/>
                </a:cubicBezTo>
                <a:cubicBezTo>
                  <a:pt x="7258" y="26386"/>
                  <a:pt x="12319" y="30904"/>
                  <a:pt x="18624" y="30904"/>
                </a:cubicBezTo>
                <a:cubicBezTo>
                  <a:pt x="19755" y="30904"/>
                  <a:pt x="20926" y="30758"/>
                  <a:pt x="22129" y="30430"/>
                </a:cubicBezTo>
                <a:cubicBezTo>
                  <a:pt x="30062" y="28302"/>
                  <a:pt x="33162" y="27725"/>
                  <a:pt x="34712" y="18819"/>
                </a:cubicBezTo>
                <a:cubicBezTo>
                  <a:pt x="36293" y="9974"/>
                  <a:pt x="30852" y="1037"/>
                  <a:pt x="20822" y="65"/>
                </a:cubicBezTo>
                <a:cubicBezTo>
                  <a:pt x="20374" y="22"/>
                  <a:pt x="19926" y="1"/>
                  <a:pt x="19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015" name="Google Shape;1015;p40"/>
          <p:cNvSpPr/>
          <p:nvPr/>
        </p:nvSpPr>
        <p:spPr>
          <a:xfrm>
            <a:off x="2917025" y="2376925"/>
            <a:ext cx="793909" cy="676025"/>
          </a:xfrm>
          <a:custGeom>
            <a:avLst/>
            <a:gdLst/>
            <a:ahLst/>
            <a:cxnLst/>
            <a:rect l="l" t="t" r="r" b="b"/>
            <a:pathLst>
              <a:path w="36293" h="30904" extrusionOk="0">
                <a:moveTo>
                  <a:pt x="19478" y="1"/>
                </a:moveTo>
                <a:cubicBezTo>
                  <a:pt x="15188" y="1"/>
                  <a:pt x="10955" y="1915"/>
                  <a:pt x="7569" y="4502"/>
                </a:cubicBezTo>
                <a:cubicBezTo>
                  <a:pt x="5472" y="6053"/>
                  <a:pt x="3101" y="7633"/>
                  <a:pt x="1824" y="9974"/>
                </a:cubicBezTo>
                <a:cubicBezTo>
                  <a:pt x="1551" y="10521"/>
                  <a:pt x="1338" y="11068"/>
                  <a:pt x="1156" y="11676"/>
                </a:cubicBezTo>
                <a:cubicBezTo>
                  <a:pt x="1" y="15840"/>
                  <a:pt x="2311" y="20855"/>
                  <a:pt x="5016" y="23834"/>
                </a:cubicBezTo>
                <a:cubicBezTo>
                  <a:pt x="7258" y="26386"/>
                  <a:pt x="12319" y="30904"/>
                  <a:pt x="18624" y="30904"/>
                </a:cubicBezTo>
                <a:cubicBezTo>
                  <a:pt x="19755" y="30904"/>
                  <a:pt x="20926" y="30758"/>
                  <a:pt x="22129" y="30430"/>
                </a:cubicBezTo>
                <a:cubicBezTo>
                  <a:pt x="30062" y="28302"/>
                  <a:pt x="33162" y="27725"/>
                  <a:pt x="34712" y="18819"/>
                </a:cubicBezTo>
                <a:cubicBezTo>
                  <a:pt x="36293" y="9974"/>
                  <a:pt x="30852" y="1037"/>
                  <a:pt x="20822" y="65"/>
                </a:cubicBezTo>
                <a:cubicBezTo>
                  <a:pt x="20374" y="22"/>
                  <a:pt x="19926" y="1"/>
                  <a:pt x="19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016" name="Google Shape;1016;p40"/>
          <p:cNvSpPr/>
          <p:nvPr/>
        </p:nvSpPr>
        <p:spPr>
          <a:xfrm>
            <a:off x="5438800" y="2376925"/>
            <a:ext cx="793909" cy="676025"/>
          </a:xfrm>
          <a:custGeom>
            <a:avLst/>
            <a:gdLst/>
            <a:ahLst/>
            <a:cxnLst/>
            <a:rect l="l" t="t" r="r" b="b"/>
            <a:pathLst>
              <a:path w="36293" h="30904" extrusionOk="0">
                <a:moveTo>
                  <a:pt x="19478" y="1"/>
                </a:moveTo>
                <a:cubicBezTo>
                  <a:pt x="15188" y="1"/>
                  <a:pt x="10955" y="1915"/>
                  <a:pt x="7569" y="4502"/>
                </a:cubicBezTo>
                <a:cubicBezTo>
                  <a:pt x="5472" y="6053"/>
                  <a:pt x="3101" y="7633"/>
                  <a:pt x="1824" y="9974"/>
                </a:cubicBezTo>
                <a:cubicBezTo>
                  <a:pt x="1551" y="10521"/>
                  <a:pt x="1338" y="11068"/>
                  <a:pt x="1156" y="11676"/>
                </a:cubicBezTo>
                <a:cubicBezTo>
                  <a:pt x="1" y="15840"/>
                  <a:pt x="2311" y="20855"/>
                  <a:pt x="5016" y="23834"/>
                </a:cubicBezTo>
                <a:cubicBezTo>
                  <a:pt x="7258" y="26386"/>
                  <a:pt x="12319" y="30904"/>
                  <a:pt x="18624" y="30904"/>
                </a:cubicBezTo>
                <a:cubicBezTo>
                  <a:pt x="19755" y="30904"/>
                  <a:pt x="20926" y="30758"/>
                  <a:pt x="22129" y="30430"/>
                </a:cubicBezTo>
                <a:cubicBezTo>
                  <a:pt x="30062" y="28302"/>
                  <a:pt x="33162" y="27725"/>
                  <a:pt x="34712" y="18819"/>
                </a:cubicBezTo>
                <a:cubicBezTo>
                  <a:pt x="36293" y="9974"/>
                  <a:pt x="30852" y="1037"/>
                  <a:pt x="20822" y="65"/>
                </a:cubicBezTo>
                <a:cubicBezTo>
                  <a:pt x="20374" y="22"/>
                  <a:pt x="19926" y="1"/>
                  <a:pt x="19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017" name="Google Shape;1017;p40"/>
          <p:cNvSpPr/>
          <p:nvPr/>
        </p:nvSpPr>
        <p:spPr>
          <a:xfrm>
            <a:off x="5438800" y="1202450"/>
            <a:ext cx="793909" cy="676025"/>
          </a:xfrm>
          <a:custGeom>
            <a:avLst/>
            <a:gdLst/>
            <a:ahLst/>
            <a:cxnLst/>
            <a:rect l="l" t="t" r="r" b="b"/>
            <a:pathLst>
              <a:path w="36293" h="30904" extrusionOk="0">
                <a:moveTo>
                  <a:pt x="19478" y="1"/>
                </a:moveTo>
                <a:cubicBezTo>
                  <a:pt x="15188" y="1"/>
                  <a:pt x="10955" y="1915"/>
                  <a:pt x="7569" y="4502"/>
                </a:cubicBezTo>
                <a:cubicBezTo>
                  <a:pt x="5472" y="6053"/>
                  <a:pt x="3101" y="7633"/>
                  <a:pt x="1824" y="9974"/>
                </a:cubicBezTo>
                <a:cubicBezTo>
                  <a:pt x="1551" y="10521"/>
                  <a:pt x="1338" y="11068"/>
                  <a:pt x="1156" y="11676"/>
                </a:cubicBezTo>
                <a:cubicBezTo>
                  <a:pt x="1" y="15840"/>
                  <a:pt x="2311" y="20855"/>
                  <a:pt x="5016" y="23834"/>
                </a:cubicBezTo>
                <a:cubicBezTo>
                  <a:pt x="7258" y="26386"/>
                  <a:pt x="12319" y="30904"/>
                  <a:pt x="18624" y="30904"/>
                </a:cubicBezTo>
                <a:cubicBezTo>
                  <a:pt x="19755" y="30904"/>
                  <a:pt x="20926" y="30758"/>
                  <a:pt x="22129" y="30430"/>
                </a:cubicBezTo>
                <a:cubicBezTo>
                  <a:pt x="30062" y="28302"/>
                  <a:pt x="33162" y="27725"/>
                  <a:pt x="34712" y="18819"/>
                </a:cubicBezTo>
                <a:cubicBezTo>
                  <a:pt x="36293" y="9974"/>
                  <a:pt x="30852" y="1037"/>
                  <a:pt x="20822" y="65"/>
                </a:cubicBezTo>
                <a:cubicBezTo>
                  <a:pt x="20374" y="22"/>
                  <a:pt x="19926" y="1"/>
                  <a:pt x="19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018" name="Google Shape;1018;p40"/>
          <p:cNvSpPr/>
          <p:nvPr/>
        </p:nvSpPr>
        <p:spPr>
          <a:xfrm>
            <a:off x="2919175" y="1202450"/>
            <a:ext cx="793909" cy="676025"/>
          </a:xfrm>
          <a:custGeom>
            <a:avLst/>
            <a:gdLst/>
            <a:ahLst/>
            <a:cxnLst/>
            <a:rect l="l" t="t" r="r" b="b"/>
            <a:pathLst>
              <a:path w="36293" h="30904" extrusionOk="0">
                <a:moveTo>
                  <a:pt x="19478" y="1"/>
                </a:moveTo>
                <a:cubicBezTo>
                  <a:pt x="15188" y="1"/>
                  <a:pt x="10955" y="1915"/>
                  <a:pt x="7569" y="4502"/>
                </a:cubicBezTo>
                <a:cubicBezTo>
                  <a:pt x="5472" y="6053"/>
                  <a:pt x="3101" y="7633"/>
                  <a:pt x="1824" y="9974"/>
                </a:cubicBezTo>
                <a:cubicBezTo>
                  <a:pt x="1551" y="10521"/>
                  <a:pt x="1338" y="11068"/>
                  <a:pt x="1156" y="11676"/>
                </a:cubicBezTo>
                <a:cubicBezTo>
                  <a:pt x="1" y="15840"/>
                  <a:pt x="2311" y="20855"/>
                  <a:pt x="5016" y="23834"/>
                </a:cubicBezTo>
                <a:cubicBezTo>
                  <a:pt x="7258" y="26386"/>
                  <a:pt x="12319" y="30904"/>
                  <a:pt x="18624" y="30904"/>
                </a:cubicBezTo>
                <a:cubicBezTo>
                  <a:pt x="19755" y="30904"/>
                  <a:pt x="20926" y="30758"/>
                  <a:pt x="22129" y="30430"/>
                </a:cubicBezTo>
                <a:cubicBezTo>
                  <a:pt x="30062" y="28302"/>
                  <a:pt x="33162" y="27725"/>
                  <a:pt x="34712" y="18819"/>
                </a:cubicBezTo>
                <a:cubicBezTo>
                  <a:pt x="36293" y="9974"/>
                  <a:pt x="30852" y="1037"/>
                  <a:pt x="20822" y="65"/>
                </a:cubicBezTo>
                <a:cubicBezTo>
                  <a:pt x="20374" y="22"/>
                  <a:pt x="19926" y="1"/>
                  <a:pt x="19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019" name="Google Shape;1019;p40"/>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noProof="0" dirty="0"/>
              <a:t>Info</a:t>
            </a:r>
            <a:endParaRPr lang="fr-FR" i="1" noProof="0" dirty="0"/>
          </a:p>
        </p:txBody>
      </p:sp>
      <p:sp>
        <p:nvSpPr>
          <p:cNvPr id="1020" name="Google Shape;1020;p40"/>
          <p:cNvSpPr txBox="1"/>
          <p:nvPr/>
        </p:nvSpPr>
        <p:spPr>
          <a:xfrm>
            <a:off x="714375" y="1584142"/>
            <a:ext cx="2201100" cy="66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600" noProof="0" dirty="0">
                <a:solidFill>
                  <a:schemeClr val="dk2"/>
                </a:solidFill>
                <a:latin typeface="Belleza"/>
                <a:ea typeface="Belleza"/>
                <a:cs typeface="Belleza"/>
                <a:sym typeface="Belleza"/>
              </a:rPr>
              <a:t>Pas encore reconnu</a:t>
            </a:r>
          </a:p>
        </p:txBody>
      </p:sp>
      <p:sp>
        <p:nvSpPr>
          <p:cNvPr id="1021" name="Google Shape;1021;p40"/>
          <p:cNvSpPr txBox="1"/>
          <p:nvPr/>
        </p:nvSpPr>
        <p:spPr>
          <a:xfrm>
            <a:off x="714375" y="1208750"/>
            <a:ext cx="2201100" cy="375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1200"/>
              </a:spcAft>
              <a:buNone/>
            </a:pPr>
            <a:r>
              <a:rPr lang="fr-FR" sz="2200" noProof="0" dirty="0">
                <a:solidFill>
                  <a:schemeClr val="dk2"/>
                </a:solidFill>
                <a:latin typeface="Sawarabi Mincho"/>
                <a:ea typeface="Sawarabi Mincho"/>
                <a:cs typeface="Sawarabi Mincho"/>
                <a:sym typeface="Sawarabi Mincho"/>
              </a:rPr>
              <a:t>Académie Française</a:t>
            </a:r>
          </a:p>
        </p:txBody>
      </p:sp>
      <p:sp>
        <p:nvSpPr>
          <p:cNvPr id="1022" name="Google Shape;1022;p40"/>
          <p:cNvSpPr txBox="1"/>
          <p:nvPr/>
        </p:nvSpPr>
        <p:spPr>
          <a:xfrm>
            <a:off x="718050" y="2755917"/>
            <a:ext cx="2201100" cy="66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600" noProof="0" dirty="0">
                <a:solidFill>
                  <a:schemeClr val="dk2"/>
                </a:solidFill>
                <a:latin typeface="Belleza"/>
                <a:ea typeface="Belleza"/>
                <a:cs typeface="Belleza"/>
                <a:sym typeface="Belleza"/>
              </a:rPr>
              <a:t>Iel </a:t>
            </a:r>
            <a:r>
              <a:rPr lang="fr-FR" sz="1600" b="1" noProof="0" dirty="0">
                <a:solidFill>
                  <a:schemeClr val="dk2"/>
                </a:solidFill>
                <a:latin typeface="Belleza"/>
                <a:ea typeface="Belleza"/>
                <a:cs typeface="Belleza"/>
                <a:sym typeface="Belleza"/>
              </a:rPr>
              <a:t>parle</a:t>
            </a:r>
            <a:r>
              <a:rPr lang="fr-FR" sz="1600" noProof="0" dirty="0">
                <a:solidFill>
                  <a:schemeClr val="dk2"/>
                </a:solidFill>
                <a:latin typeface="Belleza"/>
                <a:ea typeface="Belleza"/>
                <a:cs typeface="Belleza"/>
                <a:sym typeface="Belleza"/>
              </a:rPr>
              <a:t> français</a:t>
            </a:r>
          </a:p>
        </p:txBody>
      </p:sp>
      <p:sp>
        <p:nvSpPr>
          <p:cNvPr id="1023" name="Google Shape;1023;p40"/>
          <p:cNvSpPr txBox="1"/>
          <p:nvPr/>
        </p:nvSpPr>
        <p:spPr>
          <a:xfrm>
            <a:off x="718050" y="2380525"/>
            <a:ext cx="2201100" cy="375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1200"/>
              </a:spcAft>
              <a:buNone/>
            </a:pPr>
            <a:r>
              <a:rPr lang="fr-FR" sz="2200" noProof="0" dirty="0">
                <a:solidFill>
                  <a:schemeClr val="dk2"/>
                </a:solidFill>
                <a:latin typeface="Sawarabi Mincho"/>
                <a:ea typeface="Sawarabi Mincho"/>
                <a:cs typeface="Sawarabi Mincho"/>
                <a:sym typeface="Sawarabi Mincho"/>
              </a:rPr>
              <a:t>3</a:t>
            </a:r>
            <a:r>
              <a:rPr lang="fr-FR" sz="2200" baseline="30000" noProof="0" dirty="0">
                <a:solidFill>
                  <a:schemeClr val="dk2"/>
                </a:solidFill>
                <a:latin typeface="Sawarabi Mincho"/>
                <a:ea typeface="Sawarabi Mincho"/>
                <a:cs typeface="Sawarabi Mincho"/>
                <a:sym typeface="Sawarabi Mincho"/>
              </a:rPr>
              <a:t>ème</a:t>
            </a:r>
            <a:r>
              <a:rPr lang="fr-FR" sz="2200" noProof="0" dirty="0">
                <a:solidFill>
                  <a:schemeClr val="dk2"/>
                </a:solidFill>
                <a:latin typeface="Sawarabi Mincho"/>
                <a:ea typeface="Sawarabi Mincho"/>
                <a:cs typeface="Sawarabi Mincho"/>
                <a:sym typeface="Sawarabi Mincho"/>
              </a:rPr>
              <a:t> personne</a:t>
            </a:r>
          </a:p>
        </p:txBody>
      </p:sp>
      <p:sp>
        <p:nvSpPr>
          <p:cNvPr id="1024" name="Google Shape;1024;p40"/>
          <p:cNvSpPr txBox="1"/>
          <p:nvPr/>
        </p:nvSpPr>
        <p:spPr>
          <a:xfrm>
            <a:off x="718050" y="3927692"/>
            <a:ext cx="2201100" cy="66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600" noProof="0" dirty="0" err="1">
                <a:solidFill>
                  <a:schemeClr val="dk2"/>
                </a:solidFill>
                <a:latin typeface="Belleza"/>
                <a:ea typeface="Belleza"/>
                <a:cs typeface="Belleza"/>
                <a:sym typeface="Belleza"/>
              </a:rPr>
              <a:t>Iels</a:t>
            </a:r>
            <a:r>
              <a:rPr lang="fr-FR" sz="1600" noProof="0" dirty="0">
                <a:solidFill>
                  <a:schemeClr val="dk2"/>
                </a:solidFill>
                <a:latin typeface="Belleza"/>
                <a:ea typeface="Belleza"/>
                <a:cs typeface="Belleza"/>
                <a:sym typeface="Belleza"/>
              </a:rPr>
              <a:t> sont </a:t>
            </a:r>
            <a:r>
              <a:rPr lang="fr-FR" sz="1600" noProof="0" dirty="0" err="1">
                <a:solidFill>
                  <a:schemeClr val="dk2"/>
                </a:solidFill>
                <a:latin typeface="Belleza"/>
                <a:ea typeface="Belleza"/>
                <a:cs typeface="Belleza"/>
                <a:sym typeface="Belleza"/>
              </a:rPr>
              <a:t>étudiant</a:t>
            </a:r>
            <a:r>
              <a:rPr lang="fr-FR" sz="1600" b="1" noProof="0" dirty="0" err="1">
                <a:solidFill>
                  <a:schemeClr val="dk2"/>
                </a:solidFill>
                <a:latin typeface="Belleza"/>
                <a:ea typeface="Belleza"/>
                <a:cs typeface="Belleza"/>
                <a:sym typeface="Belleza"/>
              </a:rPr>
              <a:t>·e·s</a:t>
            </a:r>
            <a:r>
              <a:rPr lang="fr-FR" sz="1600" b="1" noProof="0" dirty="0">
                <a:solidFill>
                  <a:schemeClr val="dk2"/>
                </a:solidFill>
                <a:latin typeface="Belleza"/>
                <a:ea typeface="Belleza"/>
                <a:cs typeface="Belleza"/>
                <a:sym typeface="Belleza"/>
              </a:rPr>
              <a:t>.</a:t>
            </a:r>
          </a:p>
          <a:p>
            <a:pPr marL="0" lvl="0" indent="0" algn="l" rtl="0">
              <a:spcBef>
                <a:spcPts val="0"/>
              </a:spcBef>
              <a:spcAft>
                <a:spcPts val="0"/>
              </a:spcAft>
              <a:buNone/>
            </a:pPr>
            <a:r>
              <a:rPr lang="fr-FR" sz="1600" noProof="0" dirty="0">
                <a:solidFill>
                  <a:schemeClr val="dk2"/>
                </a:solidFill>
                <a:latin typeface="Belleza"/>
                <a:ea typeface="Belleza"/>
                <a:cs typeface="Belleza"/>
                <a:sym typeface="Belleza"/>
              </a:rPr>
              <a:t>Iel est </a:t>
            </a:r>
            <a:r>
              <a:rPr lang="fr-FR" sz="1600" noProof="0" dirty="0" err="1">
                <a:solidFill>
                  <a:schemeClr val="dk2"/>
                </a:solidFill>
                <a:latin typeface="Belleza"/>
                <a:ea typeface="Belleza"/>
                <a:cs typeface="Belleza"/>
                <a:sym typeface="Belleza"/>
              </a:rPr>
              <a:t>content</a:t>
            </a:r>
            <a:r>
              <a:rPr lang="fr-FR" sz="1600" b="1" noProof="0" dirty="0" err="1">
                <a:solidFill>
                  <a:schemeClr val="dk2"/>
                </a:solidFill>
                <a:latin typeface="Belleza"/>
                <a:ea typeface="Belleza"/>
                <a:cs typeface="Belleza"/>
                <a:sym typeface="Belleza"/>
              </a:rPr>
              <a:t>·e</a:t>
            </a:r>
            <a:endParaRPr lang="fr-FR" sz="1600" noProof="0" dirty="0">
              <a:solidFill>
                <a:schemeClr val="dk2"/>
              </a:solidFill>
              <a:latin typeface="Belleza"/>
              <a:ea typeface="Belleza"/>
              <a:cs typeface="Belleza"/>
              <a:sym typeface="Belleza"/>
            </a:endParaRPr>
          </a:p>
        </p:txBody>
      </p:sp>
      <p:sp>
        <p:nvSpPr>
          <p:cNvPr id="1025" name="Google Shape;1025;p40"/>
          <p:cNvSpPr txBox="1"/>
          <p:nvPr/>
        </p:nvSpPr>
        <p:spPr>
          <a:xfrm>
            <a:off x="718050" y="3552300"/>
            <a:ext cx="2201100" cy="375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1200"/>
              </a:spcAft>
              <a:buNone/>
            </a:pPr>
            <a:r>
              <a:rPr lang="fr-FR" sz="2200" noProof="0" dirty="0">
                <a:solidFill>
                  <a:schemeClr val="dk2"/>
                </a:solidFill>
                <a:latin typeface="Sawarabi Mincho"/>
                <a:ea typeface="Sawarabi Mincho"/>
                <a:cs typeface="Sawarabi Mincho"/>
                <a:sym typeface="Sawarabi Mincho"/>
              </a:rPr>
              <a:t>Adjectives et participes</a:t>
            </a:r>
          </a:p>
        </p:txBody>
      </p:sp>
      <p:sp>
        <p:nvSpPr>
          <p:cNvPr id="1026" name="Google Shape;1026;p40"/>
          <p:cNvSpPr txBox="1"/>
          <p:nvPr/>
        </p:nvSpPr>
        <p:spPr>
          <a:xfrm>
            <a:off x="6232725" y="1584127"/>
            <a:ext cx="2201100" cy="663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fr-FR" sz="1600" noProof="0" dirty="0">
                <a:solidFill>
                  <a:schemeClr val="dk2"/>
                </a:solidFill>
                <a:latin typeface="Belleza"/>
                <a:ea typeface="Belleza"/>
                <a:cs typeface="Belleza"/>
                <a:sym typeface="Belleza"/>
              </a:rPr>
              <a:t>Iel est artiste / journaliste / sociable.</a:t>
            </a:r>
          </a:p>
        </p:txBody>
      </p:sp>
      <p:sp>
        <p:nvSpPr>
          <p:cNvPr id="1027" name="Google Shape;1027;p40"/>
          <p:cNvSpPr txBox="1"/>
          <p:nvPr/>
        </p:nvSpPr>
        <p:spPr>
          <a:xfrm>
            <a:off x="6232725" y="1208738"/>
            <a:ext cx="2201100" cy="3753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1200"/>
              </a:spcAft>
              <a:buNone/>
            </a:pPr>
            <a:r>
              <a:rPr lang="fr-FR" sz="2200" noProof="0" dirty="0">
                <a:solidFill>
                  <a:schemeClr val="dk2"/>
                </a:solidFill>
                <a:latin typeface="Sawarabi Mincho"/>
                <a:ea typeface="Sawarabi Mincho"/>
                <a:cs typeface="Sawarabi Mincho"/>
                <a:sym typeface="Sawarabi Mincho"/>
              </a:rPr>
              <a:t>Neutre</a:t>
            </a:r>
          </a:p>
        </p:txBody>
      </p:sp>
      <p:sp>
        <p:nvSpPr>
          <p:cNvPr id="1028" name="Google Shape;1028;p40"/>
          <p:cNvSpPr txBox="1"/>
          <p:nvPr/>
        </p:nvSpPr>
        <p:spPr>
          <a:xfrm>
            <a:off x="5656665" y="2755902"/>
            <a:ext cx="2777161" cy="663300"/>
          </a:xfrm>
          <a:prstGeom prst="rect">
            <a:avLst/>
          </a:prstGeom>
          <a:noFill/>
          <a:ln>
            <a:noFill/>
          </a:ln>
        </p:spPr>
        <p:txBody>
          <a:bodyPr spcFirstLastPara="1" wrap="square" lIns="91425" tIns="91425" rIns="91425" bIns="91425" anchor="t" anchorCtr="0">
            <a:noAutofit/>
          </a:bodyPr>
          <a:lstStyle/>
          <a:p>
            <a:pPr marL="285750" lvl="0" indent="-285750" algn="r" rtl="0">
              <a:spcBef>
                <a:spcPts val="0"/>
              </a:spcBef>
              <a:spcAft>
                <a:spcPts val="0"/>
              </a:spcAft>
              <a:buFontTx/>
              <a:buChar char="-"/>
            </a:pPr>
            <a:r>
              <a:rPr lang="fr-FR" sz="1600" b="1" noProof="0" dirty="0" err="1">
                <a:solidFill>
                  <a:schemeClr val="dk2"/>
                </a:solidFill>
                <a:latin typeface="Belleza"/>
                <a:ea typeface="Belleza"/>
                <a:cs typeface="Belleza"/>
                <a:sym typeface="Belleza"/>
              </a:rPr>
              <a:t>heureuxe</a:t>
            </a:r>
            <a:r>
              <a:rPr lang="fr-FR" sz="1600" noProof="0" dirty="0">
                <a:solidFill>
                  <a:schemeClr val="dk2"/>
                </a:solidFill>
                <a:latin typeface="Belleza"/>
                <a:ea typeface="Belleza"/>
                <a:cs typeface="Belleza"/>
                <a:sym typeface="Belleza"/>
              </a:rPr>
              <a:t> (heureux / heureuse)</a:t>
            </a:r>
          </a:p>
          <a:p>
            <a:pPr marL="285750" lvl="0" indent="-285750" algn="r" rtl="0">
              <a:spcBef>
                <a:spcPts val="0"/>
              </a:spcBef>
              <a:spcAft>
                <a:spcPts val="0"/>
              </a:spcAft>
              <a:buFontTx/>
              <a:buChar char="-"/>
            </a:pPr>
            <a:r>
              <a:rPr lang="fr-FR" sz="1600" noProof="0" dirty="0">
                <a:solidFill>
                  <a:schemeClr val="dk2"/>
                </a:solidFill>
                <a:latin typeface="Belleza"/>
                <a:ea typeface="Belleza"/>
                <a:cs typeface="Belleza"/>
                <a:sym typeface="Belleza"/>
              </a:rPr>
              <a:t>- </a:t>
            </a:r>
            <a:r>
              <a:rPr lang="fr-FR" sz="1600" b="1" noProof="0" dirty="0" err="1">
                <a:solidFill>
                  <a:schemeClr val="dk2"/>
                </a:solidFill>
                <a:latin typeface="Belleza"/>
                <a:ea typeface="Belleza"/>
                <a:cs typeface="Belleza"/>
                <a:sym typeface="Belleza"/>
              </a:rPr>
              <a:t>am</a:t>
            </a:r>
            <a:r>
              <a:rPr lang="fr-FR" sz="1600" b="1" dirty="0">
                <a:solidFill>
                  <a:schemeClr val="dk2"/>
                </a:solidFill>
                <a:latin typeface="Belleza"/>
                <a:ea typeface="Belleza"/>
                <a:cs typeface="Belleza"/>
                <a:sym typeface="Belleza"/>
              </a:rPr>
              <a:t>i</a:t>
            </a:r>
            <a:r>
              <a:rPr lang="fr-FR" sz="1600" b="1" noProof="0" dirty="0">
                <a:solidFill>
                  <a:schemeClr val="dk2"/>
                </a:solidFill>
                <a:latin typeface="Belleza"/>
                <a:ea typeface="Belleza"/>
                <a:cs typeface="Belleza"/>
                <a:sym typeface="Belleza"/>
              </a:rPr>
              <a:t>·e ou </a:t>
            </a:r>
            <a:r>
              <a:rPr lang="fr-FR" sz="1600" b="1" noProof="0" dirty="0" err="1">
                <a:solidFill>
                  <a:schemeClr val="dk2"/>
                </a:solidFill>
                <a:latin typeface="Belleza"/>
                <a:ea typeface="Belleza"/>
                <a:cs typeface="Belleza"/>
                <a:sym typeface="Belleza"/>
              </a:rPr>
              <a:t>amix</a:t>
            </a:r>
            <a:endParaRPr lang="fr-FR" sz="1600" b="1" noProof="0" dirty="0">
              <a:solidFill>
                <a:schemeClr val="dk2"/>
              </a:solidFill>
              <a:latin typeface="Belleza"/>
              <a:ea typeface="Belleza"/>
              <a:cs typeface="Belleza"/>
              <a:sym typeface="Belleza"/>
            </a:endParaRPr>
          </a:p>
        </p:txBody>
      </p:sp>
      <p:sp>
        <p:nvSpPr>
          <p:cNvPr id="1029" name="Google Shape;1029;p40"/>
          <p:cNvSpPr txBox="1"/>
          <p:nvPr/>
        </p:nvSpPr>
        <p:spPr>
          <a:xfrm>
            <a:off x="6232725" y="2380513"/>
            <a:ext cx="2201100" cy="3753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1200"/>
              </a:spcAft>
              <a:buNone/>
            </a:pPr>
            <a:r>
              <a:rPr lang="fr-FR" sz="2200" noProof="0" dirty="0">
                <a:solidFill>
                  <a:schemeClr val="dk2"/>
                </a:solidFill>
                <a:latin typeface="Sawarabi Mincho"/>
                <a:ea typeface="Sawarabi Mincho"/>
                <a:cs typeface="Sawarabi Mincho"/>
                <a:sym typeface="Sawarabi Mincho"/>
              </a:rPr>
              <a:t>Néologismes</a:t>
            </a:r>
          </a:p>
        </p:txBody>
      </p:sp>
      <p:sp>
        <p:nvSpPr>
          <p:cNvPr id="1030" name="Google Shape;1030;p40"/>
          <p:cNvSpPr txBox="1"/>
          <p:nvPr/>
        </p:nvSpPr>
        <p:spPr>
          <a:xfrm>
            <a:off x="5845448" y="3927677"/>
            <a:ext cx="2588377" cy="663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fr-FR" sz="1600" noProof="0" dirty="0">
                <a:solidFill>
                  <a:schemeClr val="dk2"/>
                </a:solidFill>
                <a:latin typeface="Belleza"/>
                <a:ea typeface="Belleza"/>
                <a:cs typeface="Belleza"/>
                <a:sym typeface="Belleza"/>
              </a:rPr>
              <a:t>À l'oral, la forme masculine ou une alternance consciente tend à être utilisée</a:t>
            </a:r>
          </a:p>
        </p:txBody>
      </p:sp>
      <p:sp>
        <p:nvSpPr>
          <p:cNvPr id="1031" name="Google Shape;1031;p40"/>
          <p:cNvSpPr txBox="1"/>
          <p:nvPr/>
        </p:nvSpPr>
        <p:spPr>
          <a:xfrm>
            <a:off x="6232725" y="3706748"/>
            <a:ext cx="2201100" cy="3753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1200"/>
              </a:spcAft>
              <a:buNone/>
            </a:pPr>
            <a:r>
              <a:rPr lang="fr-FR" sz="2200" noProof="0" dirty="0">
                <a:solidFill>
                  <a:schemeClr val="dk2"/>
                </a:solidFill>
                <a:latin typeface="Sawarabi Mincho"/>
                <a:ea typeface="Sawarabi Mincho"/>
                <a:cs typeface="Sawarabi Mincho"/>
                <a:sym typeface="Sawarabi Mincho"/>
              </a:rPr>
              <a:t>Oral</a:t>
            </a:r>
          </a:p>
        </p:txBody>
      </p:sp>
      <p:grpSp>
        <p:nvGrpSpPr>
          <p:cNvPr id="1032" name="Google Shape;1032;p40"/>
          <p:cNvGrpSpPr/>
          <p:nvPr/>
        </p:nvGrpSpPr>
        <p:grpSpPr>
          <a:xfrm>
            <a:off x="3124024" y="1300129"/>
            <a:ext cx="384206" cy="480512"/>
            <a:chOff x="7269965" y="1394619"/>
            <a:chExt cx="300490" cy="375841"/>
          </a:xfrm>
        </p:grpSpPr>
        <p:sp>
          <p:nvSpPr>
            <p:cNvPr id="1033" name="Google Shape;1033;p40"/>
            <p:cNvSpPr/>
            <p:nvPr/>
          </p:nvSpPr>
          <p:spPr>
            <a:xfrm>
              <a:off x="7419788" y="1434789"/>
              <a:ext cx="112183" cy="230200"/>
            </a:xfrm>
            <a:custGeom>
              <a:avLst/>
              <a:gdLst/>
              <a:ahLst/>
              <a:cxnLst/>
              <a:rect l="l" t="t" r="r" b="b"/>
              <a:pathLst>
                <a:path w="3192" h="6550" extrusionOk="0">
                  <a:moveTo>
                    <a:pt x="167" y="1"/>
                  </a:moveTo>
                  <a:cubicBezTo>
                    <a:pt x="95" y="1"/>
                    <a:pt x="24" y="48"/>
                    <a:pt x="0" y="144"/>
                  </a:cubicBezTo>
                  <a:cubicBezTo>
                    <a:pt x="0" y="239"/>
                    <a:pt x="48" y="286"/>
                    <a:pt x="143" y="310"/>
                  </a:cubicBezTo>
                  <a:cubicBezTo>
                    <a:pt x="1667" y="406"/>
                    <a:pt x="2858" y="1668"/>
                    <a:pt x="2858" y="3168"/>
                  </a:cubicBezTo>
                  <a:cubicBezTo>
                    <a:pt x="2858" y="3930"/>
                    <a:pt x="2548" y="4645"/>
                    <a:pt x="2048" y="5168"/>
                  </a:cubicBezTo>
                  <a:cubicBezTo>
                    <a:pt x="1715" y="5502"/>
                    <a:pt x="1477" y="5907"/>
                    <a:pt x="1381" y="6359"/>
                  </a:cubicBezTo>
                  <a:cubicBezTo>
                    <a:pt x="1357" y="6454"/>
                    <a:pt x="1429" y="6550"/>
                    <a:pt x="1500" y="6550"/>
                  </a:cubicBezTo>
                  <a:lnTo>
                    <a:pt x="1548" y="6550"/>
                  </a:lnTo>
                  <a:cubicBezTo>
                    <a:pt x="1596" y="6550"/>
                    <a:pt x="1691" y="6478"/>
                    <a:pt x="1691" y="6407"/>
                  </a:cubicBezTo>
                  <a:cubicBezTo>
                    <a:pt x="1786" y="6026"/>
                    <a:pt x="1977" y="5669"/>
                    <a:pt x="2286" y="5383"/>
                  </a:cubicBezTo>
                  <a:cubicBezTo>
                    <a:pt x="2882" y="4787"/>
                    <a:pt x="3167" y="4002"/>
                    <a:pt x="3167" y="3168"/>
                  </a:cubicBezTo>
                  <a:cubicBezTo>
                    <a:pt x="3191" y="1477"/>
                    <a:pt x="1881" y="72"/>
                    <a:pt x="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034" name="Google Shape;1034;p40"/>
            <p:cNvSpPr/>
            <p:nvPr/>
          </p:nvSpPr>
          <p:spPr>
            <a:xfrm>
              <a:off x="7310136" y="1435422"/>
              <a:ext cx="167431" cy="335037"/>
            </a:xfrm>
            <a:custGeom>
              <a:avLst/>
              <a:gdLst/>
              <a:ahLst/>
              <a:cxnLst/>
              <a:rect l="l" t="t" r="r" b="b"/>
              <a:pathLst>
                <a:path w="4764" h="9533" extrusionOk="0">
                  <a:moveTo>
                    <a:pt x="4120" y="7603"/>
                  </a:moveTo>
                  <a:lnTo>
                    <a:pt x="4120" y="8318"/>
                  </a:lnTo>
                  <a:cubicBezTo>
                    <a:pt x="4120" y="8508"/>
                    <a:pt x="3977" y="8675"/>
                    <a:pt x="3763" y="8675"/>
                  </a:cubicBezTo>
                  <a:lnTo>
                    <a:pt x="2501" y="8675"/>
                  </a:lnTo>
                  <a:cubicBezTo>
                    <a:pt x="2287" y="8675"/>
                    <a:pt x="2144" y="8508"/>
                    <a:pt x="2144" y="8318"/>
                  </a:cubicBezTo>
                  <a:lnTo>
                    <a:pt x="2144" y="8270"/>
                  </a:lnTo>
                  <a:lnTo>
                    <a:pt x="3692" y="8270"/>
                  </a:lnTo>
                  <a:cubicBezTo>
                    <a:pt x="3763" y="8270"/>
                    <a:pt x="3834" y="8222"/>
                    <a:pt x="3834" y="8127"/>
                  </a:cubicBezTo>
                  <a:cubicBezTo>
                    <a:pt x="3834" y="8032"/>
                    <a:pt x="3763" y="7984"/>
                    <a:pt x="3692" y="7984"/>
                  </a:cubicBezTo>
                  <a:lnTo>
                    <a:pt x="2144" y="7984"/>
                  </a:lnTo>
                  <a:lnTo>
                    <a:pt x="2144" y="7603"/>
                  </a:lnTo>
                  <a:close/>
                  <a:moveTo>
                    <a:pt x="3620" y="8961"/>
                  </a:moveTo>
                  <a:cubicBezTo>
                    <a:pt x="3525" y="9151"/>
                    <a:pt x="3382" y="9223"/>
                    <a:pt x="3215" y="9223"/>
                  </a:cubicBezTo>
                  <a:lnTo>
                    <a:pt x="3096" y="9223"/>
                  </a:lnTo>
                  <a:cubicBezTo>
                    <a:pt x="2906" y="9223"/>
                    <a:pt x="2739" y="9104"/>
                    <a:pt x="2668" y="8961"/>
                  </a:cubicBezTo>
                  <a:close/>
                  <a:moveTo>
                    <a:pt x="2658" y="0"/>
                  </a:moveTo>
                  <a:cubicBezTo>
                    <a:pt x="2645" y="0"/>
                    <a:pt x="2632" y="2"/>
                    <a:pt x="2620" y="7"/>
                  </a:cubicBezTo>
                  <a:cubicBezTo>
                    <a:pt x="1906" y="126"/>
                    <a:pt x="1215" y="507"/>
                    <a:pt x="739" y="1078"/>
                  </a:cubicBezTo>
                  <a:cubicBezTo>
                    <a:pt x="239" y="1650"/>
                    <a:pt x="0" y="2388"/>
                    <a:pt x="0" y="3150"/>
                  </a:cubicBezTo>
                  <a:cubicBezTo>
                    <a:pt x="0" y="3960"/>
                    <a:pt x="310" y="4746"/>
                    <a:pt x="881" y="5341"/>
                  </a:cubicBezTo>
                  <a:cubicBezTo>
                    <a:pt x="1310" y="5770"/>
                    <a:pt x="1548" y="6341"/>
                    <a:pt x="1548" y="6937"/>
                  </a:cubicBezTo>
                  <a:lnTo>
                    <a:pt x="1548" y="7008"/>
                  </a:lnTo>
                  <a:cubicBezTo>
                    <a:pt x="1548" y="7198"/>
                    <a:pt x="1667" y="7389"/>
                    <a:pt x="1834" y="7484"/>
                  </a:cubicBezTo>
                  <a:lnTo>
                    <a:pt x="1834" y="8246"/>
                  </a:lnTo>
                  <a:cubicBezTo>
                    <a:pt x="1834" y="8556"/>
                    <a:pt x="2048" y="8818"/>
                    <a:pt x="2334" y="8913"/>
                  </a:cubicBezTo>
                  <a:cubicBezTo>
                    <a:pt x="2406" y="9246"/>
                    <a:pt x="2691" y="9532"/>
                    <a:pt x="3096" y="9532"/>
                  </a:cubicBezTo>
                  <a:lnTo>
                    <a:pt x="3215" y="9532"/>
                  </a:lnTo>
                  <a:cubicBezTo>
                    <a:pt x="3573" y="9532"/>
                    <a:pt x="3882" y="9246"/>
                    <a:pt x="3954" y="8913"/>
                  </a:cubicBezTo>
                  <a:cubicBezTo>
                    <a:pt x="4239" y="8842"/>
                    <a:pt x="4454" y="8580"/>
                    <a:pt x="4454" y="8246"/>
                  </a:cubicBezTo>
                  <a:lnTo>
                    <a:pt x="4454" y="7484"/>
                  </a:lnTo>
                  <a:cubicBezTo>
                    <a:pt x="4644" y="7389"/>
                    <a:pt x="4763" y="7198"/>
                    <a:pt x="4763" y="7008"/>
                  </a:cubicBezTo>
                  <a:cubicBezTo>
                    <a:pt x="4716" y="6937"/>
                    <a:pt x="4668" y="6889"/>
                    <a:pt x="4573" y="6889"/>
                  </a:cubicBezTo>
                  <a:cubicBezTo>
                    <a:pt x="4477" y="6889"/>
                    <a:pt x="4430" y="6937"/>
                    <a:pt x="4430" y="7032"/>
                  </a:cubicBezTo>
                  <a:cubicBezTo>
                    <a:pt x="4430" y="7151"/>
                    <a:pt x="4311" y="7270"/>
                    <a:pt x="4192" y="7270"/>
                  </a:cubicBezTo>
                  <a:lnTo>
                    <a:pt x="2072" y="7270"/>
                  </a:lnTo>
                  <a:cubicBezTo>
                    <a:pt x="1953" y="7270"/>
                    <a:pt x="1834" y="7151"/>
                    <a:pt x="1834" y="7032"/>
                  </a:cubicBezTo>
                  <a:lnTo>
                    <a:pt x="1834" y="6960"/>
                  </a:lnTo>
                  <a:cubicBezTo>
                    <a:pt x="1834" y="6294"/>
                    <a:pt x="1572" y="5627"/>
                    <a:pt x="1096" y="5127"/>
                  </a:cubicBezTo>
                  <a:cubicBezTo>
                    <a:pt x="596" y="4579"/>
                    <a:pt x="286" y="3912"/>
                    <a:pt x="286" y="3150"/>
                  </a:cubicBezTo>
                  <a:cubicBezTo>
                    <a:pt x="286" y="2483"/>
                    <a:pt x="524" y="1816"/>
                    <a:pt x="977" y="1293"/>
                  </a:cubicBezTo>
                  <a:cubicBezTo>
                    <a:pt x="1429" y="769"/>
                    <a:pt x="2025" y="411"/>
                    <a:pt x="2668" y="292"/>
                  </a:cubicBezTo>
                  <a:cubicBezTo>
                    <a:pt x="2763" y="292"/>
                    <a:pt x="2810" y="221"/>
                    <a:pt x="2787" y="126"/>
                  </a:cubicBezTo>
                  <a:cubicBezTo>
                    <a:pt x="2787" y="47"/>
                    <a:pt x="2721" y="0"/>
                    <a:pt x="26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035" name="Google Shape;1035;p40"/>
            <p:cNvSpPr/>
            <p:nvPr/>
          </p:nvSpPr>
          <p:spPr>
            <a:xfrm>
              <a:off x="7414763" y="1394619"/>
              <a:ext cx="10051" cy="28503"/>
            </a:xfrm>
            <a:custGeom>
              <a:avLst/>
              <a:gdLst/>
              <a:ahLst/>
              <a:cxnLst/>
              <a:rect l="l" t="t" r="r" b="b"/>
              <a:pathLst>
                <a:path w="286" h="811" extrusionOk="0">
                  <a:moveTo>
                    <a:pt x="143" y="1"/>
                  </a:moveTo>
                  <a:cubicBezTo>
                    <a:pt x="48" y="1"/>
                    <a:pt x="0" y="72"/>
                    <a:pt x="0" y="144"/>
                  </a:cubicBezTo>
                  <a:lnTo>
                    <a:pt x="0" y="667"/>
                  </a:lnTo>
                  <a:cubicBezTo>
                    <a:pt x="0" y="739"/>
                    <a:pt x="48" y="810"/>
                    <a:pt x="143" y="810"/>
                  </a:cubicBezTo>
                  <a:cubicBezTo>
                    <a:pt x="215" y="810"/>
                    <a:pt x="286" y="739"/>
                    <a:pt x="286" y="667"/>
                  </a:cubicBezTo>
                  <a:lnTo>
                    <a:pt x="286" y="144"/>
                  </a:lnTo>
                  <a:cubicBezTo>
                    <a:pt x="286" y="72"/>
                    <a:pt x="215" y="1"/>
                    <a:pt x="1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036" name="Google Shape;1036;p40"/>
            <p:cNvSpPr/>
            <p:nvPr/>
          </p:nvSpPr>
          <p:spPr>
            <a:xfrm>
              <a:off x="7541144" y="1539416"/>
              <a:ext cx="29311" cy="10087"/>
            </a:xfrm>
            <a:custGeom>
              <a:avLst/>
              <a:gdLst/>
              <a:ahLst/>
              <a:cxnLst/>
              <a:rect l="l" t="t" r="r" b="b"/>
              <a:pathLst>
                <a:path w="834" h="287" extrusionOk="0">
                  <a:moveTo>
                    <a:pt x="143" y="1"/>
                  </a:moveTo>
                  <a:cubicBezTo>
                    <a:pt x="48" y="1"/>
                    <a:pt x="0" y="48"/>
                    <a:pt x="0" y="143"/>
                  </a:cubicBezTo>
                  <a:cubicBezTo>
                    <a:pt x="0" y="239"/>
                    <a:pt x="48" y="286"/>
                    <a:pt x="143" y="286"/>
                  </a:cubicBezTo>
                  <a:lnTo>
                    <a:pt x="643" y="286"/>
                  </a:lnTo>
                  <a:cubicBezTo>
                    <a:pt x="738" y="286"/>
                    <a:pt x="810" y="239"/>
                    <a:pt x="810" y="143"/>
                  </a:cubicBezTo>
                  <a:cubicBezTo>
                    <a:pt x="834" y="48"/>
                    <a:pt x="738" y="1"/>
                    <a:pt x="6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037" name="Google Shape;1037;p40"/>
            <p:cNvSpPr/>
            <p:nvPr/>
          </p:nvSpPr>
          <p:spPr>
            <a:xfrm>
              <a:off x="7269965" y="1539416"/>
              <a:ext cx="28467" cy="10087"/>
            </a:xfrm>
            <a:custGeom>
              <a:avLst/>
              <a:gdLst/>
              <a:ahLst/>
              <a:cxnLst/>
              <a:rect l="l" t="t" r="r" b="b"/>
              <a:pathLst>
                <a:path w="810" h="287" extrusionOk="0">
                  <a:moveTo>
                    <a:pt x="143" y="1"/>
                  </a:moveTo>
                  <a:cubicBezTo>
                    <a:pt x="72" y="1"/>
                    <a:pt x="0" y="48"/>
                    <a:pt x="0" y="143"/>
                  </a:cubicBezTo>
                  <a:cubicBezTo>
                    <a:pt x="0" y="239"/>
                    <a:pt x="72" y="286"/>
                    <a:pt x="143" y="286"/>
                  </a:cubicBezTo>
                  <a:lnTo>
                    <a:pt x="667" y="286"/>
                  </a:lnTo>
                  <a:cubicBezTo>
                    <a:pt x="739" y="286"/>
                    <a:pt x="810" y="239"/>
                    <a:pt x="810" y="143"/>
                  </a:cubicBezTo>
                  <a:cubicBezTo>
                    <a:pt x="810" y="48"/>
                    <a:pt x="739" y="1"/>
                    <a:pt x="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038" name="Google Shape;1038;p40"/>
            <p:cNvSpPr/>
            <p:nvPr/>
          </p:nvSpPr>
          <p:spPr>
            <a:xfrm>
              <a:off x="7504312" y="1628544"/>
              <a:ext cx="25129" cy="23055"/>
            </a:xfrm>
            <a:custGeom>
              <a:avLst/>
              <a:gdLst/>
              <a:ahLst/>
              <a:cxnLst/>
              <a:rect l="l" t="t" r="r" b="b"/>
              <a:pathLst>
                <a:path w="715" h="656" extrusionOk="0">
                  <a:moveTo>
                    <a:pt x="164" y="1"/>
                  </a:moveTo>
                  <a:cubicBezTo>
                    <a:pt x="125" y="1"/>
                    <a:pt x="84" y="13"/>
                    <a:pt x="48" y="36"/>
                  </a:cubicBezTo>
                  <a:cubicBezTo>
                    <a:pt x="0" y="108"/>
                    <a:pt x="0" y="203"/>
                    <a:pt x="48" y="251"/>
                  </a:cubicBezTo>
                  <a:lnTo>
                    <a:pt x="429" y="608"/>
                  </a:lnTo>
                  <a:cubicBezTo>
                    <a:pt x="453" y="632"/>
                    <a:pt x="477" y="656"/>
                    <a:pt x="548" y="656"/>
                  </a:cubicBezTo>
                  <a:cubicBezTo>
                    <a:pt x="596" y="656"/>
                    <a:pt x="619" y="632"/>
                    <a:pt x="643" y="608"/>
                  </a:cubicBezTo>
                  <a:cubicBezTo>
                    <a:pt x="715" y="560"/>
                    <a:pt x="715" y="465"/>
                    <a:pt x="643" y="394"/>
                  </a:cubicBezTo>
                  <a:lnTo>
                    <a:pt x="262" y="36"/>
                  </a:lnTo>
                  <a:cubicBezTo>
                    <a:pt x="238" y="13"/>
                    <a:pt x="203" y="1"/>
                    <a:pt x="1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039" name="Google Shape;1039;p40"/>
            <p:cNvSpPr/>
            <p:nvPr/>
          </p:nvSpPr>
          <p:spPr>
            <a:xfrm>
              <a:off x="7312631" y="1437109"/>
              <a:ext cx="24320" cy="23653"/>
            </a:xfrm>
            <a:custGeom>
              <a:avLst/>
              <a:gdLst/>
              <a:ahLst/>
              <a:cxnLst/>
              <a:rect l="l" t="t" r="r" b="b"/>
              <a:pathLst>
                <a:path w="692" h="673" extrusionOk="0">
                  <a:moveTo>
                    <a:pt x="168" y="0"/>
                  </a:moveTo>
                  <a:cubicBezTo>
                    <a:pt x="132" y="0"/>
                    <a:pt x="96" y="18"/>
                    <a:pt x="72" y="54"/>
                  </a:cubicBezTo>
                  <a:cubicBezTo>
                    <a:pt x="1" y="101"/>
                    <a:pt x="1" y="197"/>
                    <a:pt x="72" y="244"/>
                  </a:cubicBezTo>
                  <a:lnTo>
                    <a:pt x="406" y="602"/>
                  </a:lnTo>
                  <a:cubicBezTo>
                    <a:pt x="429" y="649"/>
                    <a:pt x="453" y="673"/>
                    <a:pt x="525" y="673"/>
                  </a:cubicBezTo>
                  <a:cubicBezTo>
                    <a:pt x="549" y="673"/>
                    <a:pt x="596" y="649"/>
                    <a:pt x="644" y="602"/>
                  </a:cubicBezTo>
                  <a:cubicBezTo>
                    <a:pt x="691" y="554"/>
                    <a:pt x="691" y="459"/>
                    <a:pt x="644" y="411"/>
                  </a:cubicBezTo>
                  <a:lnTo>
                    <a:pt x="263" y="54"/>
                  </a:lnTo>
                  <a:cubicBezTo>
                    <a:pt x="239" y="18"/>
                    <a:pt x="203" y="0"/>
                    <a:pt x="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040" name="Google Shape;1040;p40"/>
            <p:cNvSpPr/>
            <p:nvPr/>
          </p:nvSpPr>
          <p:spPr>
            <a:xfrm>
              <a:off x="7311788" y="1628544"/>
              <a:ext cx="25164" cy="23055"/>
            </a:xfrm>
            <a:custGeom>
              <a:avLst/>
              <a:gdLst/>
              <a:ahLst/>
              <a:cxnLst/>
              <a:rect l="l" t="t" r="r" b="b"/>
              <a:pathLst>
                <a:path w="716" h="656" extrusionOk="0">
                  <a:moveTo>
                    <a:pt x="531" y="1"/>
                  </a:moveTo>
                  <a:cubicBezTo>
                    <a:pt x="489" y="1"/>
                    <a:pt x="453" y="13"/>
                    <a:pt x="430" y="36"/>
                  </a:cubicBezTo>
                  <a:lnTo>
                    <a:pt x="72" y="394"/>
                  </a:lnTo>
                  <a:cubicBezTo>
                    <a:pt x="1" y="465"/>
                    <a:pt x="1" y="560"/>
                    <a:pt x="72" y="608"/>
                  </a:cubicBezTo>
                  <a:cubicBezTo>
                    <a:pt x="96" y="632"/>
                    <a:pt x="120" y="656"/>
                    <a:pt x="168" y="656"/>
                  </a:cubicBezTo>
                  <a:cubicBezTo>
                    <a:pt x="215" y="656"/>
                    <a:pt x="263" y="632"/>
                    <a:pt x="287" y="608"/>
                  </a:cubicBezTo>
                  <a:lnTo>
                    <a:pt x="668" y="251"/>
                  </a:lnTo>
                  <a:cubicBezTo>
                    <a:pt x="715" y="203"/>
                    <a:pt x="715" y="108"/>
                    <a:pt x="668" y="36"/>
                  </a:cubicBezTo>
                  <a:cubicBezTo>
                    <a:pt x="620" y="13"/>
                    <a:pt x="573" y="1"/>
                    <a:pt x="5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041" name="Google Shape;1041;p40"/>
            <p:cNvSpPr/>
            <p:nvPr/>
          </p:nvSpPr>
          <p:spPr>
            <a:xfrm>
              <a:off x="7504312" y="1437109"/>
              <a:ext cx="24285" cy="23653"/>
            </a:xfrm>
            <a:custGeom>
              <a:avLst/>
              <a:gdLst/>
              <a:ahLst/>
              <a:cxnLst/>
              <a:rect l="l" t="t" r="r" b="b"/>
              <a:pathLst>
                <a:path w="691" h="673" extrusionOk="0">
                  <a:moveTo>
                    <a:pt x="524" y="0"/>
                  </a:moveTo>
                  <a:cubicBezTo>
                    <a:pt x="489" y="0"/>
                    <a:pt x="453" y="18"/>
                    <a:pt x="429" y="54"/>
                  </a:cubicBezTo>
                  <a:lnTo>
                    <a:pt x="48" y="411"/>
                  </a:lnTo>
                  <a:cubicBezTo>
                    <a:pt x="0" y="459"/>
                    <a:pt x="0" y="554"/>
                    <a:pt x="48" y="602"/>
                  </a:cubicBezTo>
                  <a:cubicBezTo>
                    <a:pt x="72" y="649"/>
                    <a:pt x="119" y="673"/>
                    <a:pt x="143" y="673"/>
                  </a:cubicBezTo>
                  <a:cubicBezTo>
                    <a:pt x="191" y="673"/>
                    <a:pt x="238" y="649"/>
                    <a:pt x="262" y="602"/>
                  </a:cubicBezTo>
                  <a:lnTo>
                    <a:pt x="619" y="244"/>
                  </a:lnTo>
                  <a:cubicBezTo>
                    <a:pt x="691" y="197"/>
                    <a:pt x="691" y="101"/>
                    <a:pt x="619" y="54"/>
                  </a:cubicBezTo>
                  <a:cubicBezTo>
                    <a:pt x="596" y="18"/>
                    <a:pt x="560" y="0"/>
                    <a:pt x="5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042" name="Google Shape;1042;p40"/>
            <p:cNvSpPr/>
            <p:nvPr/>
          </p:nvSpPr>
          <p:spPr>
            <a:xfrm>
              <a:off x="7361202" y="1478334"/>
              <a:ext cx="120547" cy="120547"/>
            </a:xfrm>
            <a:custGeom>
              <a:avLst/>
              <a:gdLst/>
              <a:ahLst/>
              <a:cxnLst/>
              <a:rect l="l" t="t" r="r" b="b"/>
              <a:pathLst>
                <a:path w="3430" h="3430" extrusionOk="0">
                  <a:moveTo>
                    <a:pt x="1691" y="310"/>
                  </a:moveTo>
                  <a:cubicBezTo>
                    <a:pt x="1834" y="310"/>
                    <a:pt x="1929" y="429"/>
                    <a:pt x="1929" y="572"/>
                  </a:cubicBezTo>
                  <a:lnTo>
                    <a:pt x="1929" y="1286"/>
                  </a:lnTo>
                  <a:lnTo>
                    <a:pt x="1905" y="1429"/>
                  </a:lnTo>
                  <a:cubicBezTo>
                    <a:pt x="1858" y="1524"/>
                    <a:pt x="1929" y="1619"/>
                    <a:pt x="2024" y="1619"/>
                  </a:cubicBezTo>
                  <a:lnTo>
                    <a:pt x="2048" y="1619"/>
                  </a:lnTo>
                  <a:cubicBezTo>
                    <a:pt x="2120" y="1619"/>
                    <a:pt x="2191" y="1548"/>
                    <a:pt x="2191" y="1500"/>
                  </a:cubicBezTo>
                  <a:lnTo>
                    <a:pt x="2191" y="1453"/>
                  </a:lnTo>
                  <a:lnTo>
                    <a:pt x="2834" y="1453"/>
                  </a:lnTo>
                  <a:cubicBezTo>
                    <a:pt x="2882" y="1453"/>
                    <a:pt x="2929" y="1500"/>
                    <a:pt x="3001" y="1548"/>
                  </a:cubicBezTo>
                  <a:cubicBezTo>
                    <a:pt x="3024" y="1619"/>
                    <a:pt x="3072" y="1667"/>
                    <a:pt x="3024" y="1739"/>
                  </a:cubicBezTo>
                  <a:lnTo>
                    <a:pt x="2739" y="2691"/>
                  </a:lnTo>
                  <a:cubicBezTo>
                    <a:pt x="2667" y="2834"/>
                    <a:pt x="2548" y="2929"/>
                    <a:pt x="2405" y="2929"/>
                  </a:cubicBezTo>
                  <a:lnTo>
                    <a:pt x="1000" y="2929"/>
                  </a:lnTo>
                  <a:lnTo>
                    <a:pt x="1000" y="1667"/>
                  </a:lnTo>
                  <a:cubicBezTo>
                    <a:pt x="1048" y="1667"/>
                    <a:pt x="1048" y="1643"/>
                    <a:pt x="1072" y="1643"/>
                  </a:cubicBezTo>
                  <a:lnTo>
                    <a:pt x="1453" y="1286"/>
                  </a:lnTo>
                  <a:cubicBezTo>
                    <a:pt x="1596" y="1143"/>
                    <a:pt x="1691" y="953"/>
                    <a:pt x="1691" y="738"/>
                  </a:cubicBezTo>
                  <a:lnTo>
                    <a:pt x="1691" y="310"/>
                  </a:lnTo>
                  <a:close/>
                  <a:moveTo>
                    <a:pt x="714" y="1524"/>
                  </a:moveTo>
                  <a:lnTo>
                    <a:pt x="714" y="3120"/>
                  </a:lnTo>
                  <a:lnTo>
                    <a:pt x="333" y="3120"/>
                  </a:lnTo>
                  <a:lnTo>
                    <a:pt x="333" y="1524"/>
                  </a:lnTo>
                  <a:close/>
                  <a:moveTo>
                    <a:pt x="1596" y="0"/>
                  </a:moveTo>
                  <a:cubicBezTo>
                    <a:pt x="1477" y="0"/>
                    <a:pt x="1405" y="95"/>
                    <a:pt x="1405" y="214"/>
                  </a:cubicBezTo>
                  <a:lnTo>
                    <a:pt x="1405" y="738"/>
                  </a:lnTo>
                  <a:cubicBezTo>
                    <a:pt x="1405" y="857"/>
                    <a:pt x="1334" y="953"/>
                    <a:pt x="1286" y="1048"/>
                  </a:cubicBezTo>
                  <a:lnTo>
                    <a:pt x="976" y="1334"/>
                  </a:lnTo>
                  <a:cubicBezTo>
                    <a:pt x="929" y="1262"/>
                    <a:pt x="834" y="1215"/>
                    <a:pt x="738" y="1215"/>
                  </a:cubicBezTo>
                  <a:lnTo>
                    <a:pt x="262" y="1215"/>
                  </a:lnTo>
                  <a:cubicBezTo>
                    <a:pt x="119" y="1215"/>
                    <a:pt x="0" y="1334"/>
                    <a:pt x="0" y="1500"/>
                  </a:cubicBezTo>
                  <a:lnTo>
                    <a:pt x="0" y="3167"/>
                  </a:lnTo>
                  <a:cubicBezTo>
                    <a:pt x="0" y="3310"/>
                    <a:pt x="119" y="3429"/>
                    <a:pt x="262" y="3429"/>
                  </a:cubicBezTo>
                  <a:lnTo>
                    <a:pt x="738" y="3429"/>
                  </a:lnTo>
                  <a:cubicBezTo>
                    <a:pt x="857" y="3429"/>
                    <a:pt x="953" y="3358"/>
                    <a:pt x="1000" y="3239"/>
                  </a:cubicBezTo>
                  <a:lnTo>
                    <a:pt x="2429" y="3239"/>
                  </a:lnTo>
                  <a:cubicBezTo>
                    <a:pt x="2739" y="3239"/>
                    <a:pt x="3001" y="3072"/>
                    <a:pt x="3072" y="2763"/>
                  </a:cubicBezTo>
                  <a:lnTo>
                    <a:pt x="3358" y="1810"/>
                  </a:lnTo>
                  <a:cubicBezTo>
                    <a:pt x="3429" y="1667"/>
                    <a:pt x="3382" y="1500"/>
                    <a:pt x="3263" y="1334"/>
                  </a:cubicBezTo>
                  <a:cubicBezTo>
                    <a:pt x="3191" y="1191"/>
                    <a:pt x="3024" y="1143"/>
                    <a:pt x="2858" y="1143"/>
                  </a:cubicBezTo>
                  <a:lnTo>
                    <a:pt x="2262" y="1143"/>
                  </a:lnTo>
                  <a:lnTo>
                    <a:pt x="2262" y="595"/>
                  </a:lnTo>
                  <a:cubicBezTo>
                    <a:pt x="2262" y="262"/>
                    <a:pt x="2000" y="0"/>
                    <a:pt x="16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grpSp>
      <p:grpSp>
        <p:nvGrpSpPr>
          <p:cNvPr id="1043" name="Google Shape;1043;p40"/>
          <p:cNvGrpSpPr/>
          <p:nvPr/>
        </p:nvGrpSpPr>
        <p:grpSpPr>
          <a:xfrm>
            <a:off x="5574332" y="1300194"/>
            <a:ext cx="522826" cy="480541"/>
            <a:chOff x="8041644" y="1405514"/>
            <a:chExt cx="382518" cy="351555"/>
          </a:xfrm>
        </p:grpSpPr>
        <p:sp>
          <p:nvSpPr>
            <p:cNvPr id="1044" name="Google Shape;1044;p40"/>
            <p:cNvSpPr/>
            <p:nvPr/>
          </p:nvSpPr>
          <p:spPr>
            <a:xfrm>
              <a:off x="8041644" y="1405514"/>
              <a:ext cx="382518" cy="351555"/>
            </a:xfrm>
            <a:custGeom>
              <a:avLst/>
              <a:gdLst/>
              <a:ahLst/>
              <a:cxnLst/>
              <a:rect l="l" t="t" r="r" b="b"/>
              <a:pathLst>
                <a:path w="10884" h="10003" extrusionOk="0">
                  <a:moveTo>
                    <a:pt x="3549" y="0"/>
                  </a:moveTo>
                  <a:cubicBezTo>
                    <a:pt x="2620" y="0"/>
                    <a:pt x="1762" y="357"/>
                    <a:pt x="1120" y="1000"/>
                  </a:cubicBezTo>
                  <a:cubicBezTo>
                    <a:pt x="357" y="1739"/>
                    <a:pt x="0" y="2786"/>
                    <a:pt x="167" y="3834"/>
                  </a:cubicBezTo>
                  <a:cubicBezTo>
                    <a:pt x="167" y="3930"/>
                    <a:pt x="238" y="3977"/>
                    <a:pt x="334" y="3977"/>
                  </a:cubicBezTo>
                  <a:cubicBezTo>
                    <a:pt x="429" y="3977"/>
                    <a:pt x="477" y="3882"/>
                    <a:pt x="477" y="3811"/>
                  </a:cubicBezTo>
                  <a:cubicBezTo>
                    <a:pt x="357" y="2858"/>
                    <a:pt x="691" y="1929"/>
                    <a:pt x="1358" y="1239"/>
                  </a:cubicBezTo>
                  <a:cubicBezTo>
                    <a:pt x="1953" y="643"/>
                    <a:pt x="2715" y="310"/>
                    <a:pt x="3549" y="310"/>
                  </a:cubicBezTo>
                  <a:cubicBezTo>
                    <a:pt x="4382" y="310"/>
                    <a:pt x="5192" y="643"/>
                    <a:pt x="5787" y="1215"/>
                  </a:cubicBezTo>
                  <a:cubicBezTo>
                    <a:pt x="6287" y="1691"/>
                    <a:pt x="6597" y="2310"/>
                    <a:pt x="6668" y="3001"/>
                  </a:cubicBezTo>
                  <a:cubicBezTo>
                    <a:pt x="6764" y="3644"/>
                    <a:pt x="6644" y="4358"/>
                    <a:pt x="6311" y="4930"/>
                  </a:cubicBezTo>
                  <a:cubicBezTo>
                    <a:pt x="6287" y="5001"/>
                    <a:pt x="6263" y="5073"/>
                    <a:pt x="6287" y="5144"/>
                  </a:cubicBezTo>
                  <a:lnTo>
                    <a:pt x="6311" y="5382"/>
                  </a:lnTo>
                  <a:lnTo>
                    <a:pt x="6430" y="6240"/>
                  </a:lnTo>
                  <a:lnTo>
                    <a:pt x="6430" y="6263"/>
                  </a:lnTo>
                  <a:lnTo>
                    <a:pt x="6430" y="6311"/>
                  </a:lnTo>
                  <a:lnTo>
                    <a:pt x="5216" y="6144"/>
                  </a:lnTo>
                  <a:cubicBezTo>
                    <a:pt x="5168" y="6144"/>
                    <a:pt x="5073" y="6144"/>
                    <a:pt x="5001" y="6192"/>
                  </a:cubicBezTo>
                  <a:cubicBezTo>
                    <a:pt x="4811" y="6311"/>
                    <a:pt x="4573" y="6382"/>
                    <a:pt x="4358" y="6430"/>
                  </a:cubicBezTo>
                  <a:lnTo>
                    <a:pt x="4334" y="6430"/>
                  </a:lnTo>
                  <a:cubicBezTo>
                    <a:pt x="4071" y="6477"/>
                    <a:pt x="3807" y="6513"/>
                    <a:pt x="3550" y="6513"/>
                  </a:cubicBezTo>
                  <a:cubicBezTo>
                    <a:pt x="3412" y="6513"/>
                    <a:pt x="3277" y="6503"/>
                    <a:pt x="3144" y="6478"/>
                  </a:cubicBezTo>
                  <a:cubicBezTo>
                    <a:pt x="2477" y="6382"/>
                    <a:pt x="1858" y="6073"/>
                    <a:pt x="1381" y="5597"/>
                  </a:cubicBezTo>
                  <a:cubicBezTo>
                    <a:pt x="1048" y="5263"/>
                    <a:pt x="810" y="4906"/>
                    <a:pt x="667" y="4477"/>
                  </a:cubicBezTo>
                  <a:cubicBezTo>
                    <a:pt x="650" y="4426"/>
                    <a:pt x="596" y="4387"/>
                    <a:pt x="531" y="4387"/>
                  </a:cubicBezTo>
                  <a:cubicBezTo>
                    <a:pt x="506" y="4387"/>
                    <a:pt x="479" y="4393"/>
                    <a:pt x="453" y="4406"/>
                  </a:cubicBezTo>
                  <a:cubicBezTo>
                    <a:pt x="357" y="4430"/>
                    <a:pt x="334" y="4525"/>
                    <a:pt x="357" y="4596"/>
                  </a:cubicBezTo>
                  <a:cubicBezTo>
                    <a:pt x="548" y="5049"/>
                    <a:pt x="810" y="5478"/>
                    <a:pt x="1143" y="5835"/>
                  </a:cubicBezTo>
                  <a:cubicBezTo>
                    <a:pt x="1667" y="6359"/>
                    <a:pt x="2334" y="6692"/>
                    <a:pt x="3072" y="6811"/>
                  </a:cubicBezTo>
                  <a:cubicBezTo>
                    <a:pt x="3263" y="6835"/>
                    <a:pt x="3430" y="6835"/>
                    <a:pt x="3572" y="6835"/>
                  </a:cubicBezTo>
                  <a:cubicBezTo>
                    <a:pt x="3787" y="6835"/>
                    <a:pt x="4001" y="6811"/>
                    <a:pt x="4215" y="6787"/>
                  </a:cubicBezTo>
                  <a:cubicBezTo>
                    <a:pt x="4239" y="7287"/>
                    <a:pt x="4358" y="7788"/>
                    <a:pt x="4620" y="8264"/>
                  </a:cubicBezTo>
                  <a:lnTo>
                    <a:pt x="4620" y="8288"/>
                  </a:lnTo>
                  <a:lnTo>
                    <a:pt x="4477" y="9431"/>
                  </a:lnTo>
                  <a:cubicBezTo>
                    <a:pt x="4477" y="9526"/>
                    <a:pt x="4501" y="9597"/>
                    <a:pt x="4573" y="9693"/>
                  </a:cubicBezTo>
                  <a:cubicBezTo>
                    <a:pt x="4620" y="9764"/>
                    <a:pt x="4715" y="9788"/>
                    <a:pt x="4835" y="9788"/>
                  </a:cubicBezTo>
                  <a:lnTo>
                    <a:pt x="6001" y="9645"/>
                  </a:lnTo>
                  <a:lnTo>
                    <a:pt x="6025" y="9645"/>
                  </a:lnTo>
                  <a:cubicBezTo>
                    <a:pt x="6502" y="9883"/>
                    <a:pt x="7002" y="10002"/>
                    <a:pt x="7549" y="10002"/>
                  </a:cubicBezTo>
                  <a:cubicBezTo>
                    <a:pt x="7692" y="10002"/>
                    <a:pt x="7859" y="10002"/>
                    <a:pt x="8050" y="9955"/>
                  </a:cubicBezTo>
                  <a:cubicBezTo>
                    <a:pt x="8764" y="9836"/>
                    <a:pt x="9383" y="9550"/>
                    <a:pt x="9883" y="9050"/>
                  </a:cubicBezTo>
                  <a:cubicBezTo>
                    <a:pt x="10526" y="8407"/>
                    <a:pt x="10836" y="7573"/>
                    <a:pt x="10883" y="6716"/>
                  </a:cubicBezTo>
                  <a:cubicBezTo>
                    <a:pt x="10764" y="5859"/>
                    <a:pt x="10407" y="5025"/>
                    <a:pt x="9812" y="4406"/>
                  </a:cubicBezTo>
                  <a:cubicBezTo>
                    <a:pt x="9216" y="3811"/>
                    <a:pt x="8407" y="3453"/>
                    <a:pt x="7549" y="3406"/>
                  </a:cubicBezTo>
                  <a:cubicBezTo>
                    <a:pt x="7454" y="3406"/>
                    <a:pt x="7407" y="3477"/>
                    <a:pt x="7407" y="3572"/>
                  </a:cubicBezTo>
                  <a:cubicBezTo>
                    <a:pt x="7407" y="3644"/>
                    <a:pt x="7454" y="3715"/>
                    <a:pt x="7549" y="3715"/>
                  </a:cubicBezTo>
                  <a:cubicBezTo>
                    <a:pt x="8311" y="3739"/>
                    <a:pt x="9074" y="4049"/>
                    <a:pt x="9597" y="4596"/>
                  </a:cubicBezTo>
                  <a:cubicBezTo>
                    <a:pt x="10169" y="5168"/>
                    <a:pt x="10455" y="5906"/>
                    <a:pt x="10455" y="6716"/>
                  </a:cubicBezTo>
                  <a:cubicBezTo>
                    <a:pt x="10455" y="7526"/>
                    <a:pt x="10145" y="8264"/>
                    <a:pt x="9597" y="8835"/>
                  </a:cubicBezTo>
                  <a:cubicBezTo>
                    <a:pt x="9145" y="9288"/>
                    <a:pt x="8550" y="9574"/>
                    <a:pt x="7930" y="9669"/>
                  </a:cubicBezTo>
                  <a:cubicBezTo>
                    <a:pt x="7778" y="9692"/>
                    <a:pt x="7626" y="9704"/>
                    <a:pt x="7474" y="9704"/>
                  </a:cubicBezTo>
                  <a:cubicBezTo>
                    <a:pt x="7009" y="9704"/>
                    <a:pt x="6551" y="9593"/>
                    <a:pt x="6121" y="9359"/>
                  </a:cubicBezTo>
                  <a:cubicBezTo>
                    <a:pt x="6049" y="9335"/>
                    <a:pt x="6001" y="9335"/>
                    <a:pt x="5906" y="9335"/>
                  </a:cubicBezTo>
                  <a:lnTo>
                    <a:pt x="4739" y="9478"/>
                  </a:lnTo>
                  <a:lnTo>
                    <a:pt x="4739" y="9478"/>
                  </a:lnTo>
                  <a:lnTo>
                    <a:pt x="4906" y="8359"/>
                  </a:lnTo>
                  <a:cubicBezTo>
                    <a:pt x="4906" y="8288"/>
                    <a:pt x="4906" y="8216"/>
                    <a:pt x="4858" y="8145"/>
                  </a:cubicBezTo>
                  <a:cubicBezTo>
                    <a:pt x="4620" y="7740"/>
                    <a:pt x="4501" y="7216"/>
                    <a:pt x="4501" y="6740"/>
                  </a:cubicBezTo>
                  <a:cubicBezTo>
                    <a:pt x="4715" y="6692"/>
                    <a:pt x="4930" y="6597"/>
                    <a:pt x="5120" y="6502"/>
                  </a:cubicBezTo>
                  <a:lnTo>
                    <a:pt x="5168" y="6502"/>
                  </a:lnTo>
                  <a:lnTo>
                    <a:pt x="6383" y="6668"/>
                  </a:lnTo>
                  <a:cubicBezTo>
                    <a:pt x="6478" y="6668"/>
                    <a:pt x="6573" y="6621"/>
                    <a:pt x="6644" y="6573"/>
                  </a:cubicBezTo>
                  <a:cubicBezTo>
                    <a:pt x="6692" y="6549"/>
                    <a:pt x="6716" y="6478"/>
                    <a:pt x="6740" y="6430"/>
                  </a:cubicBezTo>
                  <a:lnTo>
                    <a:pt x="9145" y="6430"/>
                  </a:lnTo>
                  <a:cubicBezTo>
                    <a:pt x="9240" y="6430"/>
                    <a:pt x="9288" y="6359"/>
                    <a:pt x="9288" y="6263"/>
                  </a:cubicBezTo>
                  <a:cubicBezTo>
                    <a:pt x="9288" y="6192"/>
                    <a:pt x="9240" y="6120"/>
                    <a:pt x="9145" y="6120"/>
                  </a:cubicBezTo>
                  <a:lnTo>
                    <a:pt x="6716" y="6120"/>
                  </a:lnTo>
                  <a:lnTo>
                    <a:pt x="6644" y="5549"/>
                  </a:lnTo>
                  <a:lnTo>
                    <a:pt x="9145" y="5549"/>
                  </a:lnTo>
                  <a:cubicBezTo>
                    <a:pt x="9240" y="5549"/>
                    <a:pt x="9288" y="5501"/>
                    <a:pt x="9288" y="5406"/>
                  </a:cubicBezTo>
                  <a:cubicBezTo>
                    <a:pt x="9288" y="5311"/>
                    <a:pt x="9240" y="5263"/>
                    <a:pt x="9145" y="5263"/>
                  </a:cubicBezTo>
                  <a:lnTo>
                    <a:pt x="6597" y="5263"/>
                  </a:lnTo>
                  <a:lnTo>
                    <a:pt x="6597" y="5144"/>
                  </a:lnTo>
                  <a:lnTo>
                    <a:pt x="6597" y="5120"/>
                  </a:lnTo>
                  <a:cubicBezTo>
                    <a:pt x="6954" y="4453"/>
                    <a:pt x="7097" y="3715"/>
                    <a:pt x="6978" y="2977"/>
                  </a:cubicBezTo>
                  <a:cubicBezTo>
                    <a:pt x="6883" y="2215"/>
                    <a:pt x="6525" y="1548"/>
                    <a:pt x="6001" y="977"/>
                  </a:cubicBezTo>
                  <a:cubicBezTo>
                    <a:pt x="5335" y="310"/>
                    <a:pt x="4477" y="0"/>
                    <a:pt x="35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045" name="Google Shape;1045;p40"/>
            <p:cNvSpPr/>
            <p:nvPr/>
          </p:nvSpPr>
          <p:spPr>
            <a:xfrm>
              <a:off x="8240002" y="1652407"/>
              <a:ext cx="126417" cy="10087"/>
            </a:xfrm>
            <a:custGeom>
              <a:avLst/>
              <a:gdLst/>
              <a:ahLst/>
              <a:cxnLst/>
              <a:rect l="l" t="t" r="r" b="b"/>
              <a:pathLst>
                <a:path w="3597" h="287" extrusionOk="0">
                  <a:moveTo>
                    <a:pt x="143" y="0"/>
                  </a:moveTo>
                  <a:cubicBezTo>
                    <a:pt x="48" y="0"/>
                    <a:pt x="0" y="48"/>
                    <a:pt x="0" y="143"/>
                  </a:cubicBezTo>
                  <a:cubicBezTo>
                    <a:pt x="0" y="239"/>
                    <a:pt x="48" y="286"/>
                    <a:pt x="143" y="286"/>
                  </a:cubicBezTo>
                  <a:lnTo>
                    <a:pt x="3430" y="286"/>
                  </a:lnTo>
                  <a:cubicBezTo>
                    <a:pt x="3501" y="286"/>
                    <a:pt x="3572" y="239"/>
                    <a:pt x="3572" y="143"/>
                  </a:cubicBezTo>
                  <a:cubicBezTo>
                    <a:pt x="3596" y="48"/>
                    <a:pt x="3501" y="0"/>
                    <a:pt x="34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046" name="Google Shape;1046;p40"/>
            <p:cNvSpPr/>
            <p:nvPr/>
          </p:nvSpPr>
          <p:spPr>
            <a:xfrm>
              <a:off x="8300241" y="1682527"/>
              <a:ext cx="66178" cy="10087"/>
            </a:xfrm>
            <a:custGeom>
              <a:avLst/>
              <a:gdLst/>
              <a:ahLst/>
              <a:cxnLst/>
              <a:rect l="l" t="t" r="r" b="b"/>
              <a:pathLst>
                <a:path w="1883" h="287" extrusionOk="0">
                  <a:moveTo>
                    <a:pt x="168" y="1"/>
                  </a:moveTo>
                  <a:cubicBezTo>
                    <a:pt x="72" y="1"/>
                    <a:pt x="1" y="48"/>
                    <a:pt x="1" y="144"/>
                  </a:cubicBezTo>
                  <a:cubicBezTo>
                    <a:pt x="1" y="239"/>
                    <a:pt x="72" y="287"/>
                    <a:pt x="168" y="287"/>
                  </a:cubicBezTo>
                  <a:lnTo>
                    <a:pt x="1716" y="287"/>
                  </a:lnTo>
                  <a:cubicBezTo>
                    <a:pt x="1787" y="287"/>
                    <a:pt x="1858" y="239"/>
                    <a:pt x="1858" y="144"/>
                  </a:cubicBezTo>
                  <a:cubicBezTo>
                    <a:pt x="1882" y="48"/>
                    <a:pt x="1787" y="1"/>
                    <a:pt x="17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047" name="Google Shape;1047;p40"/>
            <p:cNvSpPr/>
            <p:nvPr/>
          </p:nvSpPr>
          <p:spPr>
            <a:xfrm>
              <a:off x="8101882" y="1474960"/>
              <a:ext cx="125608" cy="10930"/>
            </a:xfrm>
            <a:custGeom>
              <a:avLst/>
              <a:gdLst/>
              <a:ahLst/>
              <a:cxnLst/>
              <a:rect l="l" t="t" r="r" b="b"/>
              <a:pathLst>
                <a:path w="3574" h="311" extrusionOk="0">
                  <a:moveTo>
                    <a:pt x="144" y="1"/>
                  </a:moveTo>
                  <a:cubicBezTo>
                    <a:pt x="48" y="1"/>
                    <a:pt x="1" y="72"/>
                    <a:pt x="1" y="168"/>
                  </a:cubicBezTo>
                  <a:cubicBezTo>
                    <a:pt x="1" y="239"/>
                    <a:pt x="48" y="310"/>
                    <a:pt x="144" y="310"/>
                  </a:cubicBezTo>
                  <a:lnTo>
                    <a:pt x="3430" y="310"/>
                  </a:lnTo>
                  <a:cubicBezTo>
                    <a:pt x="3502" y="310"/>
                    <a:pt x="3573" y="239"/>
                    <a:pt x="3573" y="168"/>
                  </a:cubicBezTo>
                  <a:cubicBezTo>
                    <a:pt x="3573" y="72"/>
                    <a:pt x="3502" y="1"/>
                    <a:pt x="3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048" name="Google Shape;1048;p40"/>
            <p:cNvSpPr/>
            <p:nvPr/>
          </p:nvSpPr>
          <p:spPr>
            <a:xfrm>
              <a:off x="8101882" y="1506766"/>
              <a:ext cx="125608" cy="10087"/>
            </a:xfrm>
            <a:custGeom>
              <a:avLst/>
              <a:gdLst/>
              <a:ahLst/>
              <a:cxnLst/>
              <a:rect l="l" t="t" r="r" b="b"/>
              <a:pathLst>
                <a:path w="3574" h="287" extrusionOk="0">
                  <a:moveTo>
                    <a:pt x="144" y="1"/>
                  </a:moveTo>
                  <a:cubicBezTo>
                    <a:pt x="48" y="1"/>
                    <a:pt x="1" y="48"/>
                    <a:pt x="1" y="144"/>
                  </a:cubicBezTo>
                  <a:cubicBezTo>
                    <a:pt x="1" y="239"/>
                    <a:pt x="48" y="287"/>
                    <a:pt x="144" y="287"/>
                  </a:cubicBezTo>
                  <a:lnTo>
                    <a:pt x="3430" y="287"/>
                  </a:lnTo>
                  <a:cubicBezTo>
                    <a:pt x="3502" y="287"/>
                    <a:pt x="3573" y="239"/>
                    <a:pt x="3573" y="144"/>
                  </a:cubicBezTo>
                  <a:cubicBezTo>
                    <a:pt x="3573" y="48"/>
                    <a:pt x="3502" y="1"/>
                    <a:pt x="3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049" name="Google Shape;1049;p40"/>
            <p:cNvSpPr/>
            <p:nvPr/>
          </p:nvSpPr>
          <p:spPr>
            <a:xfrm>
              <a:off x="8101882" y="1536921"/>
              <a:ext cx="125608" cy="10895"/>
            </a:xfrm>
            <a:custGeom>
              <a:avLst/>
              <a:gdLst/>
              <a:ahLst/>
              <a:cxnLst/>
              <a:rect l="l" t="t" r="r" b="b"/>
              <a:pathLst>
                <a:path w="3574" h="310" extrusionOk="0">
                  <a:moveTo>
                    <a:pt x="144" y="0"/>
                  </a:moveTo>
                  <a:cubicBezTo>
                    <a:pt x="48" y="0"/>
                    <a:pt x="1" y="72"/>
                    <a:pt x="1" y="143"/>
                  </a:cubicBezTo>
                  <a:cubicBezTo>
                    <a:pt x="1" y="238"/>
                    <a:pt x="48" y="310"/>
                    <a:pt x="144" y="310"/>
                  </a:cubicBezTo>
                  <a:lnTo>
                    <a:pt x="3430" y="310"/>
                  </a:lnTo>
                  <a:cubicBezTo>
                    <a:pt x="3502" y="310"/>
                    <a:pt x="3573" y="238"/>
                    <a:pt x="3573" y="143"/>
                  </a:cubicBezTo>
                  <a:cubicBezTo>
                    <a:pt x="3573" y="72"/>
                    <a:pt x="3502" y="0"/>
                    <a:pt x="34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050" name="Google Shape;1050;p40"/>
            <p:cNvSpPr/>
            <p:nvPr/>
          </p:nvSpPr>
          <p:spPr>
            <a:xfrm>
              <a:off x="8101882" y="1568727"/>
              <a:ext cx="64491" cy="10051"/>
            </a:xfrm>
            <a:custGeom>
              <a:avLst/>
              <a:gdLst/>
              <a:ahLst/>
              <a:cxnLst/>
              <a:rect l="l" t="t" r="r" b="b"/>
              <a:pathLst>
                <a:path w="1835" h="286" extrusionOk="0">
                  <a:moveTo>
                    <a:pt x="144" y="0"/>
                  </a:moveTo>
                  <a:cubicBezTo>
                    <a:pt x="48" y="0"/>
                    <a:pt x="1" y="48"/>
                    <a:pt x="1" y="143"/>
                  </a:cubicBezTo>
                  <a:cubicBezTo>
                    <a:pt x="1" y="191"/>
                    <a:pt x="48" y="286"/>
                    <a:pt x="144" y="286"/>
                  </a:cubicBezTo>
                  <a:lnTo>
                    <a:pt x="1692" y="286"/>
                  </a:lnTo>
                  <a:cubicBezTo>
                    <a:pt x="1787" y="286"/>
                    <a:pt x="1835" y="238"/>
                    <a:pt x="1835" y="143"/>
                  </a:cubicBezTo>
                  <a:cubicBezTo>
                    <a:pt x="1835" y="48"/>
                    <a:pt x="1787" y="0"/>
                    <a:pt x="1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grpSp>
      <p:grpSp>
        <p:nvGrpSpPr>
          <p:cNvPr id="1051" name="Google Shape;1051;p40"/>
          <p:cNvGrpSpPr/>
          <p:nvPr/>
        </p:nvGrpSpPr>
        <p:grpSpPr>
          <a:xfrm>
            <a:off x="3108581" y="2471907"/>
            <a:ext cx="415086" cy="480521"/>
            <a:chOff x="3182250" y="1395462"/>
            <a:chExt cx="323931" cy="374997"/>
          </a:xfrm>
        </p:grpSpPr>
        <p:sp>
          <p:nvSpPr>
            <p:cNvPr id="1052" name="Google Shape;1052;p40"/>
            <p:cNvSpPr/>
            <p:nvPr/>
          </p:nvSpPr>
          <p:spPr>
            <a:xfrm>
              <a:off x="3414910" y="1719780"/>
              <a:ext cx="12582" cy="11528"/>
            </a:xfrm>
            <a:custGeom>
              <a:avLst/>
              <a:gdLst/>
              <a:ahLst/>
              <a:cxnLst/>
              <a:rect l="l" t="t" r="r" b="b"/>
              <a:pathLst>
                <a:path w="358" h="328" extrusionOk="0">
                  <a:moveTo>
                    <a:pt x="185" y="0"/>
                  </a:moveTo>
                  <a:cubicBezTo>
                    <a:pt x="144" y="0"/>
                    <a:pt x="96" y="12"/>
                    <a:pt x="48" y="36"/>
                  </a:cubicBezTo>
                  <a:cubicBezTo>
                    <a:pt x="1" y="84"/>
                    <a:pt x="1" y="179"/>
                    <a:pt x="48" y="274"/>
                  </a:cubicBezTo>
                  <a:cubicBezTo>
                    <a:pt x="84" y="310"/>
                    <a:pt x="132" y="328"/>
                    <a:pt x="176" y="328"/>
                  </a:cubicBezTo>
                  <a:cubicBezTo>
                    <a:pt x="221" y="328"/>
                    <a:pt x="263" y="310"/>
                    <a:pt x="287" y="274"/>
                  </a:cubicBezTo>
                  <a:cubicBezTo>
                    <a:pt x="358" y="227"/>
                    <a:pt x="358" y="131"/>
                    <a:pt x="287" y="36"/>
                  </a:cubicBezTo>
                  <a:cubicBezTo>
                    <a:pt x="263" y="12"/>
                    <a:pt x="227" y="0"/>
                    <a:pt x="1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053" name="Google Shape;1053;p40"/>
            <p:cNvSpPr/>
            <p:nvPr/>
          </p:nvSpPr>
          <p:spPr>
            <a:xfrm>
              <a:off x="3236655" y="1695073"/>
              <a:ext cx="10895" cy="10087"/>
            </a:xfrm>
            <a:custGeom>
              <a:avLst/>
              <a:gdLst/>
              <a:ahLst/>
              <a:cxnLst/>
              <a:rect l="l" t="t" r="r" b="b"/>
              <a:pathLst>
                <a:path w="310" h="287" extrusionOk="0">
                  <a:moveTo>
                    <a:pt x="167" y="1"/>
                  </a:moveTo>
                  <a:cubicBezTo>
                    <a:pt x="72" y="1"/>
                    <a:pt x="0" y="49"/>
                    <a:pt x="0" y="144"/>
                  </a:cubicBezTo>
                  <a:cubicBezTo>
                    <a:pt x="0" y="239"/>
                    <a:pt x="72" y="287"/>
                    <a:pt x="167" y="287"/>
                  </a:cubicBezTo>
                  <a:cubicBezTo>
                    <a:pt x="238" y="287"/>
                    <a:pt x="310" y="239"/>
                    <a:pt x="310" y="144"/>
                  </a:cubicBezTo>
                  <a:cubicBezTo>
                    <a:pt x="310" y="49"/>
                    <a:pt x="238" y="1"/>
                    <a:pt x="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054" name="Google Shape;1054;p40"/>
            <p:cNvSpPr/>
            <p:nvPr/>
          </p:nvSpPr>
          <p:spPr>
            <a:xfrm>
              <a:off x="3211526" y="1395462"/>
              <a:ext cx="262006" cy="267875"/>
            </a:xfrm>
            <a:custGeom>
              <a:avLst/>
              <a:gdLst/>
              <a:ahLst/>
              <a:cxnLst/>
              <a:rect l="l" t="t" r="r" b="b"/>
              <a:pathLst>
                <a:path w="7455" h="7622" extrusionOk="0">
                  <a:moveTo>
                    <a:pt x="5692" y="4239"/>
                  </a:moveTo>
                  <a:cubicBezTo>
                    <a:pt x="6074" y="4478"/>
                    <a:pt x="6407" y="4835"/>
                    <a:pt x="6645" y="5287"/>
                  </a:cubicBezTo>
                  <a:cubicBezTo>
                    <a:pt x="6955" y="5787"/>
                    <a:pt x="7121" y="6383"/>
                    <a:pt x="7121" y="7002"/>
                  </a:cubicBezTo>
                  <a:lnTo>
                    <a:pt x="7121" y="7026"/>
                  </a:lnTo>
                  <a:cubicBezTo>
                    <a:pt x="7121" y="7192"/>
                    <a:pt x="7026" y="7311"/>
                    <a:pt x="6907" y="7335"/>
                  </a:cubicBezTo>
                  <a:cubicBezTo>
                    <a:pt x="6870" y="7343"/>
                    <a:pt x="6831" y="7348"/>
                    <a:pt x="6792" y="7348"/>
                  </a:cubicBezTo>
                  <a:cubicBezTo>
                    <a:pt x="6704" y="7348"/>
                    <a:pt x="6616" y="7322"/>
                    <a:pt x="6550" y="7240"/>
                  </a:cubicBezTo>
                  <a:cubicBezTo>
                    <a:pt x="6240" y="6859"/>
                    <a:pt x="5835" y="6549"/>
                    <a:pt x="5407" y="6311"/>
                  </a:cubicBezTo>
                  <a:cubicBezTo>
                    <a:pt x="5573" y="5716"/>
                    <a:pt x="5692" y="5097"/>
                    <a:pt x="5692" y="4478"/>
                  </a:cubicBezTo>
                  <a:lnTo>
                    <a:pt x="5692" y="4358"/>
                  </a:lnTo>
                  <a:lnTo>
                    <a:pt x="5692" y="4239"/>
                  </a:lnTo>
                  <a:close/>
                  <a:moveTo>
                    <a:pt x="3787" y="0"/>
                  </a:moveTo>
                  <a:cubicBezTo>
                    <a:pt x="3549" y="0"/>
                    <a:pt x="3335" y="96"/>
                    <a:pt x="3216" y="310"/>
                  </a:cubicBezTo>
                  <a:cubicBezTo>
                    <a:pt x="2430" y="1334"/>
                    <a:pt x="1977" y="2572"/>
                    <a:pt x="1882" y="3835"/>
                  </a:cubicBezTo>
                  <a:cubicBezTo>
                    <a:pt x="1358" y="4168"/>
                    <a:pt x="930" y="4620"/>
                    <a:pt x="596" y="5121"/>
                  </a:cubicBezTo>
                  <a:cubicBezTo>
                    <a:pt x="287" y="5692"/>
                    <a:pt x="96" y="6335"/>
                    <a:pt x="96" y="7002"/>
                  </a:cubicBezTo>
                  <a:lnTo>
                    <a:pt x="96" y="7026"/>
                  </a:lnTo>
                  <a:cubicBezTo>
                    <a:pt x="1" y="7264"/>
                    <a:pt x="191" y="7502"/>
                    <a:pt x="429" y="7597"/>
                  </a:cubicBezTo>
                  <a:cubicBezTo>
                    <a:pt x="477" y="7621"/>
                    <a:pt x="572" y="7621"/>
                    <a:pt x="668" y="7621"/>
                  </a:cubicBezTo>
                  <a:cubicBezTo>
                    <a:pt x="834" y="7621"/>
                    <a:pt x="1025" y="7526"/>
                    <a:pt x="1144" y="7383"/>
                  </a:cubicBezTo>
                  <a:cubicBezTo>
                    <a:pt x="1430" y="7073"/>
                    <a:pt x="1787" y="6764"/>
                    <a:pt x="2192" y="6597"/>
                  </a:cubicBezTo>
                  <a:cubicBezTo>
                    <a:pt x="2216" y="6645"/>
                    <a:pt x="2216" y="6716"/>
                    <a:pt x="2239" y="6740"/>
                  </a:cubicBezTo>
                  <a:cubicBezTo>
                    <a:pt x="2311" y="6859"/>
                    <a:pt x="2382" y="6930"/>
                    <a:pt x="2549" y="6930"/>
                  </a:cubicBezTo>
                  <a:cubicBezTo>
                    <a:pt x="2573" y="6930"/>
                    <a:pt x="2597" y="6930"/>
                    <a:pt x="2620" y="6907"/>
                  </a:cubicBezTo>
                  <a:cubicBezTo>
                    <a:pt x="2978" y="6788"/>
                    <a:pt x="3335" y="6740"/>
                    <a:pt x="3740" y="6740"/>
                  </a:cubicBezTo>
                  <a:cubicBezTo>
                    <a:pt x="4121" y="6740"/>
                    <a:pt x="4478" y="6788"/>
                    <a:pt x="4835" y="6907"/>
                  </a:cubicBezTo>
                  <a:cubicBezTo>
                    <a:pt x="4869" y="6923"/>
                    <a:pt x="4905" y="6931"/>
                    <a:pt x="4941" y="6931"/>
                  </a:cubicBezTo>
                  <a:cubicBezTo>
                    <a:pt x="5059" y="6931"/>
                    <a:pt x="5180" y="6849"/>
                    <a:pt x="5216" y="6740"/>
                  </a:cubicBezTo>
                  <a:cubicBezTo>
                    <a:pt x="5240" y="6668"/>
                    <a:pt x="5240" y="6621"/>
                    <a:pt x="5288" y="6597"/>
                  </a:cubicBezTo>
                  <a:cubicBezTo>
                    <a:pt x="5669" y="6788"/>
                    <a:pt x="6026" y="7073"/>
                    <a:pt x="6312" y="7383"/>
                  </a:cubicBezTo>
                  <a:cubicBezTo>
                    <a:pt x="6431" y="7526"/>
                    <a:pt x="6621" y="7621"/>
                    <a:pt x="6788" y="7621"/>
                  </a:cubicBezTo>
                  <a:cubicBezTo>
                    <a:pt x="6883" y="7621"/>
                    <a:pt x="6955" y="7621"/>
                    <a:pt x="7026" y="7597"/>
                  </a:cubicBezTo>
                  <a:cubicBezTo>
                    <a:pt x="7264" y="7502"/>
                    <a:pt x="7455" y="7264"/>
                    <a:pt x="7455" y="7002"/>
                  </a:cubicBezTo>
                  <a:lnTo>
                    <a:pt x="7455" y="6978"/>
                  </a:lnTo>
                  <a:cubicBezTo>
                    <a:pt x="7455" y="6311"/>
                    <a:pt x="7264" y="5668"/>
                    <a:pt x="6955" y="5097"/>
                  </a:cubicBezTo>
                  <a:cubicBezTo>
                    <a:pt x="6645" y="4549"/>
                    <a:pt x="6193" y="4120"/>
                    <a:pt x="5669" y="3811"/>
                  </a:cubicBezTo>
                  <a:cubicBezTo>
                    <a:pt x="5597" y="2977"/>
                    <a:pt x="5407" y="2168"/>
                    <a:pt x="5049" y="1429"/>
                  </a:cubicBezTo>
                  <a:cubicBezTo>
                    <a:pt x="5021" y="1372"/>
                    <a:pt x="4983" y="1340"/>
                    <a:pt x="4937" y="1340"/>
                  </a:cubicBezTo>
                  <a:cubicBezTo>
                    <a:pt x="4907" y="1340"/>
                    <a:pt x="4873" y="1353"/>
                    <a:pt x="4835" y="1382"/>
                  </a:cubicBezTo>
                  <a:cubicBezTo>
                    <a:pt x="4740" y="1405"/>
                    <a:pt x="4716" y="1501"/>
                    <a:pt x="4764" y="1572"/>
                  </a:cubicBezTo>
                  <a:cubicBezTo>
                    <a:pt x="5169" y="2358"/>
                    <a:pt x="5335" y="3192"/>
                    <a:pt x="5407" y="4097"/>
                  </a:cubicBezTo>
                  <a:lnTo>
                    <a:pt x="5407" y="4358"/>
                  </a:lnTo>
                  <a:lnTo>
                    <a:pt x="5407" y="4478"/>
                  </a:lnTo>
                  <a:cubicBezTo>
                    <a:pt x="5407" y="5240"/>
                    <a:pt x="5240" y="5954"/>
                    <a:pt x="4954" y="6668"/>
                  </a:cubicBezTo>
                  <a:cubicBezTo>
                    <a:pt x="4573" y="6549"/>
                    <a:pt x="4168" y="6478"/>
                    <a:pt x="3764" y="6478"/>
                  </a:cubicBezTo>
                  <a:cubicBezTo>
                    <a:pt x="3335" y="6478"/>
                    <a:pt x="2954" y="6526"/>
                    <a:pt x="2573" y="6668"/>
                  </a:cubicBezTo>
                  <a:cubicBezTo>
                    <a:pt x="2454" y="6359"/>
                    <a:pt x="2335" y="6002"/>
                    <a:pt x="2263" y="5668"/>
                  </a:cubicBezTo>
                  <a:cubicBezTo>
                    <a:pt x="2243" y="5589"/>
                    <a:pt x="2207" y="5543"/>
                    <a:pt x="2141" y="5543"/>
                  </a:cubicBezTo>
                  <a:cubicBezTo>
                    <a:pt x="2128" y="5543"/>
                    <a:pt x="2113" y="5545"/>
                    <a:pt x="2097" y="5549"/>
                  </a:cubicBezTo>
                  <a:cubicBezTo>
                    <a:pt x="2001" y="5573"/>
                    <a:pt x="1954" y="5644"/>
                    <a:pt x="1977" y="5716"/>
                  </a:cubicBezTo>
                  <a:cubicBezTo>
                    <a:pt x="2001" y="5930"/>
                    <a:pt x="2073" y="6145"/>
                    <a:pt x="2120" y="6335"/>
                  </a:cubicBezTo>
                  <a:cubicBezTo>
                    <a:pt x="1668" y="6549"/>
                    <a:pt x="1287" y="6883"/>
                    <a:pt x="953" y="7264"/>
                  </a:cubicBezTo>
                  <a:cubicBezTo>
                    <a:pt x="872" y="7345"/>
                    <a:pt x="780" y="7382"/>
                    <a:pt x="699" y="7382"/>
                  </a:cubicBezTo>
                  <a:cubicBezTo>
                    <a:pt x="661" y="7382"/>
                    <a:pt x="626" y="7374"/>
                    <a:pt x="596" y="7359"/>
                  </a:cubicBezTo>
                  <a:cubicBezTo>
                    <a:pt x="477" y="7311"/>
                    <a:pt x="406" y="7216"/>
                    <a:pt x="406" y="7073"/>
                  </a:cubicBezTo>
                  <a:lnTo>
                    <a:pt x="406" y="7026"/>
                  </a:lnTo>
                  <a:cubicBezTo>
                    <a:pt x="406" y="6430"/>
                    <a:pt x="549" y="5835"/>
                    <a:pt x="882" y="5311"/>
                  </a:cubicBezTo>
                  <a:cubicBezTo>
                    <a:pt x="1120" y="4882"/>
                    <a:pt x="1477" y="4525"/>
                    <a:pt x="1858" y="4239"/>
                  </a:cubicBezTo>
                  <a:lnTo>
                    <a:pt x="1858" y="4358"/>
                  </a:lnTo>
                  <a:lnTo>
                    <a:pt x="1858" y="4478"/>
                  </a:lnTo>
                  <a:cubicBezTo>
                    <a:pt x="1858" y="4644"/>
                    <a:pt x="1858" y="4811"/>
                    <a:pt x="1882" y="4978"/>
                  </a:cubicBezTo>
                  <a:cubicBezTo>
                    <a:pt x="1882" y="5073"/>
                    <a:pt x="1977" y="5121"/>
                    <a:pt x="2025" y="5121"/>
                  </a:cubicBezTo>
                  <a:cubicBezTo>
                    <a:pt x="2120" y="5121"/>
                    <a:pt x="2192" y="5025"/>
                    <a:pt x="2192" y="4954"/>
                  </a:cubicBezTo>
                  <a:cubicBezTo>
                    <a:pt x="2192" y="4811"/>
                    <a:pt x="2144" y="4620"/>
                    <a:pt x="2144" y="4478"/>
                  </a:cubicBezTo>
                  <a:lnTo>
                    <a:pt x="2144" y="4358"/>
                  </a:lnTo>
                  <a:lnTo>
                    <a:pt x="2144" y="4097"/>
                  </a:lnTo>
                  <a:cubicBezTo>
                    <a:pt x="2216" y="2763"/>
                    <a:pt x="2668" y="1525"/>
                    <a:pt x="3454" y="477"/>
                  </a:cubicBezTo>
                  <a:cubicBezTo>
                    <a:pt x="3549" y="381"/>
                    <a:pt x="3668" y="334"/>
                    <a:pt x="3787" y="334"/>
                  </a:cubicBezTo>
                  <a:cubicBezTo>
                    <a:pt x="3906" y="334"/>
                    <a:pt x="4025" y="381"/>
                    <a:pt x="4121" y="477"/>
                  </a:cubicBezTo>
                  <a:cubicBezTo>
                    <a:pt x="4240" y="667"/>
                    <a:pt x="4359" y="810"/>
                    <a:pt x="4478" y="977"/>
                  </a:cubicBezTo>
                  <a:cubicBezTo>
                    <a:pt x="4514" y="1030"/>
                    <a:pt x="4576" y="1057"/>
                    <a:pt x="4635" y="1057"/>
                  </a:cubicBezTo>
                  <a:cubicBezTo>
                    <a:pt x="4655" y="1057"/>
                    <a:pt x="4674" y="1054"/>
                    <a:pt x="4692" y="1048"/>
                  </a:cubicBezTo>
                  <a:cubicBezTo>
                    <a:pt x="4740" y="977"/>
                    <a:pt x="4764" y="905"/>
                    <a:pt x="4740" y="834"/>
                  </a:cubicBezTo>
                  <a:cubicBezTo>
                    <a:pt x="4621" y="667"/>
                    <a:pt x="4502" y="477"/>
                    <a:pt x="4359" y="310"/>
                  </a:cubicBezTo>
                  <a:cubicBezTo>
                    <a:pt x="4216" y="120"/>
                    <a:pt x="4002" y="0"/>
                    <a:pt x="37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055" name="Google Shape;1055;p40"/>
            <p:cNvSpPr/>
            <p:nvPr/>
          </p:nvSpPr>
          <p:spPr>
            <a:xfrm>
              <a:off x="3319491" y="1472465"/>
              <a:ext cx="45232" cy="87898"/>
            </a:xfrm>
            <a:custGeom>
              <a:avLst/>
              <a:gdLst/>
              <a:ahLst/>
              <a:cxnLst/>
              <a:rect l="l" t="t" r="r" b="b"/>
              <a:pathLst>
                <a:path w="1287" h="2501" extrusionOk="0">
                  <a:moveTo>
                    <a:pt x="572" y="0"/>
                  </a:moveTo>
                  <a:cubicBezTo>
                    <a:pt x="525" y="0"/>
                    <a:pt x="501" y="24"/>
                    <a:pt x="501" y="48"/>
                  </a:cubicBezTo>
                  <a:lnTo>
                    <a:pt x="501" y="286"/>
                  </a:lnTo>
                  <a:lnTo>
                    <a:pt x="477" y="286"/>
                  </a:lnTo>
                  <a:cubicBezTo>
                    <a:pt x="334" y="286"/>
                    <a:pt x="215" y="310"/>
                    <a:pt x="120" y="405"/>
                  </a:cubicBezTo>
                  <a:cubicBezTo>
                    <a:pt x="25" y="500"/>
                    <a:pt x="1" y="620"/>
                    <a:pt x="1" y="762"/>
                  </a:cubicBezTo>
                  <a:lnTo>
                    <a:pt x="1" y="881"/>
                  </a:lnTo>
                  <a:cubicBezTo>
                    <a:pt x="1" y="1096"/>
                    <a:pt x="72" y="1239"/>
                    <a:pt x="191" y="1310"/>
                  </a:cubicBezTo>
                  <a:cubicBezTo>
                    <a:pt x="239" y="1334"/>
                    <a:pt x="310" y="1358"/>
                    <a:pt x="334" y="1382"/>
                  </a:cubicBezTo>
                  <a:cubicBezTo>
                    <a:pt x="382" y="1429"/>
                    <a:pt x="453" y="1429"/>
                    <a:pt x="572" y="1429"/>
                  </a:cubicBezTo>
                  <a:cubicBezTo>
                    <a:pt x="692" y="1429"/>
                    <a:pt x="739" y="1453"/>
                    <a:pt x="787" y="1453"/>
                  </a:cubicBezTo>
                  <a:cubicBezTo>
                    <a:pt x="811" y="1453"/>
                    <a:pt x="858" y="1477"/>
                    <a:pt x="906" y="1501"/>
                  </a:cubicBezTo>
                  <a:cubicBezTo>
                    <a:pt x="930" y="1548"/>
                    <a:pt x="953" y="1572"/>
                    <a:pt x="953" y="1620"/>
                  </a:cubicBezTo>
                  <a:lnTo>
                    <a:pt x="953" y="1691"/>
                  </a:lnTo>
                  <a:cubicBezTo>
                    <a:pt x="953" y="1786"/>
                    <a:pt x="930" y="1834"/>
                    <a:pt x="906" y="1858"/>
                  </a:cubicBezTo>
                  <a:cubicBezTo>
                    <a:pt x="858" y="1906"/>
                    <a:pt x="811" y="1929"/>
                    <a:pt x="739" y="1929"/>
                  </a:cubicBezTo>
                  <a:lnTo>
                    <a:pt x="620" y="1929"/>
                  </a:lnTo>
                  <a:cubicBezTo>
                    <a:pt x="549" y="1929"/>
                    <a:pt x="477" y="1929"/>
                    <a:pt x="453" y="1906"/>
                  </a:cubicBezTo>
                  <a:cubicBezTo>
                    <a:pt x="430" y="1858"/>
                    <a:pt x="382" y="1810"/>
                    <a:pt x="382" y="1739"/>
                  </a:cubicBezTo>
                  <a:lnTo>
                    <a:pt x="382" y="1667"/>
                  </a:lnTo>
                  <a:cubicBezTo>
                    <a:pt x="382" y="1620"/>
                    <a:pt x="358" y="1596"/>
                    <a:pt x="334" y="1596"/>
                  </a:cubicBezTo>
                  <a:lnTo>
                    <a:pt x="72" y="1596"/>
                  </a:lnTo>
                  <a:cubicBezTo>
                    <a:pt x="25" y="1596"/>
                    <a:pt x="1" y="1620"/>
                    <a:pt x="1" y="1667"/>
                  </a:cubicBezTo>
                  <a:lnTo>
                    <a:pt x="1" y="1715"/>
                  </a:lnTo>
                  <a:cubicBezTo>
                    <a:pt x="1" y="1858"/>
                    <a:pt x="25" y="1977"/>
                    <a:pt x="120" y="2072"/>
                  </a:cubicBezTo>
                  <a:cubicBezTo>
                    <a:pt x="215" y="2167"/>
                    <a:pt x="334" y="2191"/>
                    <a:pt x="477" y="2191"/>
                  </a:cubicBezTo>
                  <a:lnTo>
                    <a:pt x="501" y="2191"/>
                  </a:lnTo>
                  <a:lnTo>
                    <a:pt x="501" y="2429"/>
                  </a:lnTo>
                  <a:cubicBezTo>
                    <a:pt x="501" y="2453"/>
                    <a:pt x="549" y="2501"/>
                    <a:pt x="572" y="2501"/>
                  </a:cubicBezTo>
                  <a:lnTo>
                    <a:pt x="739" y="2501"/>
                  </a:lnTo>
                  <a:cubicBezTo>
                    <a:pt x="787" y="2501"/>
                    <a:pt x="811" y="2453"/>
                    <a:pt x="811" y="2429"/>
                  </a:cubicBezTo>
                  <a:lnTo>
                    <a:pt x="811" y="2191"/>
                  </a:lnTo>
                  <a:cubicBezTo>
                    <a:pt x="953" y="2191"/>
                    <a:pt x="1073" y="2167"/>
                    <a:pt x="1168" y="2072"/>
                  </a:cubicBezTo>
                  <a:cubicBezTo>
                    <a:pt x="1263" y="1977"/>
                    <a:pt x="1287" y="1858"/>
                    <a:pt x="1287" y="1715"/>
                  </a:cubicBezTo>
                  <a:lnTo>
                    <a:pt x="1287" y="1596"/>
                  </a:lnTo>
                  <a:cubicBezTo>
                    <a:pt x="1287" y="1382"/>
                    <a:pt x="1215" y="1263"/>
                    <a:pt x="1144" y="1167"/>
                  </a:cubicBezTo>
                  <a:cubicBezTo>
                    <a:pt x="1073" y="1143"/>
                    <a:pt x="1049" y="1120"/>
                    <a:pt x="977" y="1096"/>
                  </a:cubicBezTo>
                  <a:cubicBezTo>
                    <a:pt x="930" y="1048"/>
                    <a:pt x="858" y="1048"/>
                    <a:pt x="739" y="1048"/>
                  </a:cubicBezTo>
                  <a:cubicBezTo>
                    <a:pt x="620" y="1048"/>
                    <a:pt x="572" y="1024"/>
                    <a:pt x="549" y="1024"/>
                  </a:cubicBezTo>
                  <a:cubicBezTo>
                    <a:pt x="501" y="1024"/>
                    <a:pt x="477" y="1001"/>
                    <a:pt x="453" y="977"/>
                  </a:cubicBezTo>
                  <a:cubicBezTo>
                    <a:pt x="430" y="953"/>
                    <a:pt x="382" y="905"/>
                    <a:pt x="382" y="881"/>
                  </a:cubicBezTo>
                  <a:lnTo>
                    <a:pt x="382" y="834"/>
                  </a:lnTo>
                  <a:cubicBezTo>
                    <a:pt x="382" y="739"/>
                    <a:pt x="382" y="667"/>
                    <a:pt x="430" y="643"/>
                  </a:cubicBezTo>
                  <a:cubicBezTo>
                    <a:pt x="453" y="620"/>
                    <a:pt x="501" y="596"/>
                    <a:pt x="596" y="596"/>
                  </a:cubicBezTo>
                  <a:lnTo>
                    <a:pt x="692" y="596"/>
                  </a:lnTo>
                  <a:cubicBezTo>
                    <a:pt x="787" y="596"/>
                    <a:pt x="834" y="596"/>
                    <a:pt x="858" y="620"/>
                  </a:cubicBezTo>
                  <a:cubicBezTo>
                    <a:pt x="906" y="643"/>
                    <a:pt x="906" y="715"/>
                    <a:pt x="906" y="762"/>
                  </a:cubicBezTo>
                  <a:lnTo>
                    <a:pt x="906" y="786"/>
                  </a:lnTo>
                  <a:cubicBezTo>
                    <a:pt x="906" y="834"/>
                    <a:pt x="930" y="858"/>
                    <a:pt x="953" y="858"/>
                  </a:cubicBezTo>
                  <a:lnTo>
                    <a:pt x="1215" y="858"/>
                  </a:lnTo>
                  <a:cubicBezTo>
                    <a:pt x="1263" y="858"/>
                    <a:pt x="1287" y="834"/>
                    <a:pt x="1287" y="786"/>
                  </a:cubicBezTo>
                  <a:lnTo>
                    <a:pt x="1287" y="762"/>
                  </a:lnTo>
                  <a:cubicBezTo>
                    <a:pt x="1287" y="620"/>
                    <a:pt x="1263" y="500"/>
                    <a:pt x="1168" y="405"/>
                  </a:cubicBezTo>
                  <a:cubicBezTo>
                    <a:pt x="1073" y="310"/>
                    <a:pt x="977" y="286"/>
                    <a:pt x="834" y="286"/>
                  </a:cubicBezTo>
                  <a:lnTo>
                    <a:pt x="834" y="48"/>
                  </a:lnTo>
                  <a:cubicBezTo>
                    <a:pt x="811" y="0"/>
                    <a:pt x="787" y="0"/>
                    <a:pt x="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056" name="Google Shape;1056;p40"/>
            <p:cNvSpPr/>
            <p:nvPr/>
          </p:nvSpPr>
          <p:spPr>
            <a:xfrm>
              <a:off x="3306101" y="1599690"/>
              <a:ext cx="72012" cy="15077"/>
            </a:xfrm>
            <a:custGeom>
              <a:avLst/>
              <a:gdLst/>
              <a:ahLst/>
              <a:cxnLst/>
              <a:rect l="l" t="t" r="r" b="b"/>
              <a:pathLst>
                <a:path w="2049" h="429" extrusionOk="0">
                  <a:moveTo>
                    <a:pt x="953" y="0"/>
                  </a:moveTo>
                  <a:cubicBezTo>
                    <a:pt x="644" y="0"/>
                    <a:pt x="382" y="24"/>
                    <a:pt x="96" y="95"/>
                  </a:cubicBezTo>
                  <a:cubicBezTo>
                    <a:pt x="48" y="95"/>
                    <a:pt x="1" y="191"/>
                    <a:pt x="25" y="262"/>
                  </a:cubicBezTo>
                  <a:cubicBezTo>
                    <a:pt x="43" y="336"/>
                    <a:pt x="105" y="396"/>
                    <a:pt x="166" y="396"/>
                  </a:cubicBezTo>
                  <a:cubicBezTo>
                    <a:pt x="183" y="396"/>
                    <a:pt x="200" y="392"/>
                    <a:pt x="215" y="381"/>
                  </a:cubicBezTo>
                  <a:cubicBezTo>
                    <a:pt x="477" y="334"/>
                    <a:pt x="715" y="310"/>
                    <a:pt x="977" y="310"/>
                  </a:cubicBezTo>
                  <a:cubicBezTo>
                    <a:pt x="1287" y="310"/>
                    <a:pt x="1573" y="334"/>
                    <a:pt x="1835" y="429"/>
                  </a:cubicBezTo>
                  <a:lnTo>
                    <a:pt x="1882" y="429"/>
                  </a:lnTo>
                  <a:cubicBezTo>
                    <a:pt x="1930" y="429"/>
                    <a:pt x="2001" y="357"/>
                    <a:pt x="2025" y="310"/>
                  </a:cubicBezTo>
                  <a:cubicBezTo>
                    <a:pt x="2049" y="214"/>
                    <a:pt x="2001" y="119"/>
                    <a:pt x="1906" y="119"/>
                  </a:cubicBezTo>
                  <a:cubicBezTo>
                    <a:pt x="1596" y="24"/>
                    <a:pt x="1287" y="0"/>
                    <a:pt x="9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057" name="Google Shape;1057;p40"/>
            <p:cNvSpPr/>
            <p:nvPr/>
          </p:nvSpPr>
          <p:spPr>
            <a:xfrm>
              <a:off x="3336256" y="1645695"/>
              <a:ext cx="10895" cy="54440"/>
            </a:xfrm>
            <a:custGeom>
              <a:avLst/>
              <a:gdLst/>
              <a:ahLst/>
              <a:cxnLst/>
              <a:rect l="l" t="t" r="r" b="b"/>
              <a:pathLst>
                <a:path w="310" h="1549" extrusionOk="0">
                  <a:moveTo>
                    <a:pt x="143" y="1"/>
                  </a:moveTo>
                  <a:cubicBezTo>
                    <a:pt x="72" y="1"/>
                    <a:pt x="0" y="72"/>
                    <a:pt x="0" y="144"/>
                  </a:cubicBezTo>
                  <a:lnTo>
                    <a:pt x="0" y="1406"/>
                  </a:lnTo>
                  <a:cubicBezTo>
                    <a:pt x="0" y="1501"/>
                    <a:pt x="72" y="1549"/>
                    <a:pt x="143" y="1549"/>
                  </a:cubicBezTo>
                  <a:cubicBezTo>
                    <a:pt x="238" y="1549"/>
                    <a:pt x="310" y="1501"/>
                    <a:pt x="310" y="1406"/>
                  </a:cubicBezTo>
                  <a:lnTo>
                    <a:pt x="310" y="144"/>
                  </a:lnTo>
                  <a:cubicBezTo>
                    <a:pt x="310" y="72"/>
                    <a:pt x="238" y="1"/>
                    <a:pt x="1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058" name="Google Shape;1058;p40"/>
            <p:cNvSpPr/>
            <p:nvPr/>
          </p:nvSpPr>
          <p:spPr>
            <a:xfrm>
              <a:off x="3336256" y="1711837"/>
              <a:ext cx="10895" cy="25972"/>
            </a:xfrm>
            <a:custGeom>
              <a:avLst/>
              <a:gdLst/>
              <a:ahLst/>
              <a:cxnLst/>
              <a:rect l="l" t="t" r="r" b="b"/>
              <a:pathLst>
                <a:path w="310" h="739" extrusionOk="0">
                  <a:moveTo>
                    <a:pt x="143" y="0"/>
                  </a:moveTo>
                  <a:cubicBezTo>
                    <a:pt x="72" y="0"/>
                    <a:pt x="0" y="48"/>
                    <a:pt x="0" y="143"/>
                  </a:cubicBezTo>
                  <a:lnTo>
                    <a:pt x="0" y="596"/>
                  </a:lnTo>
                  <a:cubicBezTo>
                    <a:pt x="0" y="691"/>
                    <a:pt x="72" y="739"/>
                    <a:pt x="143" y="739"/>
                  </a:cubicBezTo>
                  <a:cubicBezTo>
                    <a:pt x="238" y="739"/>
                    <a:pt x="310" y="691"/>
                    <a:pt x="310" y="596"/>
                  </a:cubicBezTo>
                  <a:lnTo>
                    <a:pt x="310" y="143"/>
                  </a:lnTo>
                  <a:cubicBezTo>
                    <a:pt x="310" y="96"/>
                    <a:pt x="238" y="0"/>
                    <a:pt x="1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059" name="Google Shape;1059;p40"/>
            <p:cNvSpPr/>
            <p:nvPr/>
          </p:nvSpPr>
          <p:spPr>
            <a:xfrm>
              <a:off x="3182250" y="1655746"/>
              <a:ext cx="323931" cy="114713"/>
            </a:xfrm>
            <a:custGeom>
              <a:avLst/>
              <a:gdLst/>
              <a:ahLst/>
              <a:cxnLst/>
              <a:rect l="l" t="t" r="r" b="b"/>
              <a:pathLst>
                <a:path w="9217" h="3264" extrusionOk="0">
                  <a:moveTo>
                    <a:pt x="1356" y="1998"/>
                  </a:moveTo>
                  <a:cubicBezTo>
                    <a:pt x="1525" y="1998"/>
                    <a:pt x="1686" y="2072"/>
                    <a:pt x="1786" y="2215"/>
                  </a:cubicBezTo>
                  <a:cubicBezTo>
                    <a:pt x="1786" y="2525"/>
                    <a:pt x="1905" y="2763"/>
                    <a:pt x="2096" y="2954"/>
                  </a:cubicBezTo>
                  <a:lnTo>
                    <a:pt x="881" y="2954"/>
                  </a:lnTo>
                  <a:cubicBezTo>
                    <a:pt x="905" y="2954"/>
                    <a:pt x="881" y="2930"/>
                    <a:pt x="881" y="2906"/>
                  </a:cubicBezTo>
                  <a:cubicBezTo>
                    <a:pt x="691" y="2644"/>
                    <a:pt x="762" y="2287"/>
                    <a:pt x="1024" y="2096"/>
                  </a:cubicBezTo>
                  <a:cubicBezTo>
                    <a:pt x="1129" y="2030"/>
                    <a:pt x="1244" y="1998"/>
                    <a:pt x="1356" y="1998"/>
                  </a:cubicBezTo>
                  <a:close/>
                  <a:moveTo>
                    <a:pt x="7904" y="2513"/>
                  </a:moveTo>
                  <a:cubicBezTo>
                    <a:pt x="7964" y="2513"/>
                    <a:pt x="8023" y="2531"/>
                    <a:pt x="8073" y="2573"/>
                  </a:cubicBezTo>
                  <a:cubicBezTo>
                    <a:pt x="8216" y="2668"/>
                    <a:pt x="8264" y="2835"/>
                    <a:pt x="8193" y="3001"/>
                  </a:cubicBezTo>
                  <a:lnTo>
                    <a:pt x="7264" y="3001"/>
                  </a:lnTo>
                  <a:cubicBezTo>
                    <a:pt x="7383" y="2906"/>
                    <a:pt x="7478" y="2811"/>
                    <a:pt x="7573" y="2692"/>
                  </a:cubicBezTo>
                  <a:lnTo>
                    <a:pt x="7597" y="2668"/>
                  </a:lnTo>
                  <a:cubicBezTo>
                    <a:pt x="7674" y="2575"/>
                    <a:pt x="7792" y="2513"/>
                    <a:pt x="7904" y="2513"/>
                  </a:cubicBezTo>
                  <a:close/>
                  <a:moveTo>
                    <a:pt x="3811" y="1"/>
                  </a:moveTo>
                  <a:cubicBezTo>
                    <a:pt x="3739" y="1"/>
                    <a:pt x="3668" y="72"/>
                    <a:pt x="3668" y="167"/>
                  </a:cubicBezTo>
                  <a:lnTo>
                    <a:pt x="3668" y="2215"/>
                  </a:lnTo>
                  <a:cubicBezTo>
                    <a:pt x="3668" y="2644"/>
                    <a:pt x="3334" y="2954"/>
                    <a:pt x="2930" y="2954"/>
                  </a:cubicBezTo>
                  <a:cubicBezTo>
                    <a:pt x="2501" y="2954"/>
                    <a:pt x="2191" y="2644"/>
                    <a:pt x="2191" y="2215"/>
                  </a:cubicBezTo>
                  <a:cubicBezTo>
                    <a:pt x="2191" y="1787"/>
                    <a:pt x="2501" y="1477"/>
                    <a:pt x="2930" y="1477"/>
                  </a:cubicBezTo>
                  <a:cubicBezTo>
                    <a:pt x="3025" y="1477"/>
                    <a:pt x="3072" y="1406"/>
                    <a:pt x="3072" y="1310"/>
                  </a:cubicBezTo>
                  <a:cubicBezTo>
                    <a:pt x="3072" y="1239"/>
                    <a:pt x="3025" y="1168"/>
                    <a:pt x="2930" y="1168"/>
                  </a:cubicBezTo>
                  <a:cubicBezTo>
                    <a:pt x="2477" y="1168"/>
                    <a:pt x="2096" y="1453"/>
                    <a:pt x="1953" y="1858"/>
                  </a:cubicBezTo>
                  <a:cubicBezTo>
                    <a:pt x="1790" y="1745"/>
                    <a:pt x="1600" y="1685"/>
                    <a:pt x="1411" y="1685"/>
                  </a:cubicBezTo>
                  <a:cubicBezTo>
                    <a:pt x="1243" y="1685"/>
                    <a:pt x="1075" y="1733"/>
                    <a:pt x="929" y="1834"/>
                  </a:cubicBezTo>
                  <a:cubicBezTo>
                    <a:pt x="548" y="2073"/>
                    <a:pt x="429" y="2573"/>
                    <a:pt x="643" y="2954"/>
                  </a:cubicBezTo>
                  <a:lnTo>
                    <a:pt x="167" y="2954"/>
                  </a:lnTo>
                  <a:cubicBezTo>
                    <a:pt x="72" y="2954"/>
                    <a:pt x="0" y="3025"/>
                    <a:pt x="0" y="3120"/>
                  </a:cubicBezTo>
                  <a:cubicBezTo>
                    <a:pt x="0" y="3192"/>
                    <a:pt x="72" y="3263"/>
                    <a:pt x="167" y="3263"/>
                  </a:cubicBezTo>
                  <a:lnTo>
                    <a:pt x="9050" y="3263"/>
                  </a:lnTo>
                  <a:cubicBezTo>
                    <a:pt x="9145" y="3263"/>
                    <a:pt x="9217" y="3192"/>
                    <a:pt x="9217" y="3120"/>
                  </a:cubicBezTo>
                  <a:cubicBezTo>
                    <a:pt x="9145" y="3049"/>
                    <a:pt x="9097" y="2954"/>
                    <a:pt x="9002" y="2954"/>
                  </a:cubicBezTo>
                  <a:lnTo>
                    <a:pt x="8550" y="2954"/>
                  </a:lnTo>
                  <a:cubicBezTo>
                    <a:pt x="8574" y="2882"/>
                    <a:pt x="8574" y="2787"/>
                    <a:pt x="8550" y="2692"/>
                  </a:cubicBezTo>
                  <a:cubicBezTo>
                    <a:pt x="8526" y="2525"/>
                    <a:pt x="8407" y="2358"/>
                    <a:pt x="8288" y="2287"/>
                  </a:cubicBezTo>
                  <a:cubicBezTo>
                    <a:pt x="8179" y="2214"/>
                    <a:pt x="8056" y="2183"/>
                    <a:pt x="7929" y="2183"/>
                  </a:cubicBezTo>
                  <a:cubicBezTo>
                    <a:pt x="7890" y="2183"/>
                    <a:pt x="7851" y="2186"/>
                    <a:pt x="7811" y="2192"/>
                  </a:cubicBezTo>
                  <a:cubicBezTo>
                    <a:pt x="7835" y="2096"/>
                    <a:pt x="7835" y="2001"/>
                    <a:pt x="7835" y="1906"/>
                  </a:cubicBezTo>
                  <a:cubicBezTo>
                    <a:pt x="7835" y="1191"/>
                    <a:pt x="7240" y="596"/>
                    <a:pt x="6525" y="596"/>
                  </a:cubicBezTo>
                  <a:cubicBezTo>
                    <a:pt x="6430" y="596"/>
                    <a:pt x="6383" y="668"/>
                    <a:pt x="6383" y="763"/>
                  </a:cubicBezTo>
                  <a:cubicBezTo>
                    <a:pt x="6383" y="858"/>
                    <a:pt x="6430" y="906"/>
                    <a:pt x="6525" y="906"/>
                  </a:cubicBezTo>
                  <a:cubicBezTo>
                    <a:pt x="7097" y="906"/>
                    <a:pt x="7550" y="1358"/>
                    <a:pt x="7550" y="1906"/>
                  </a:cubicBezTo>
                  <a:cubicBezTo>
                    <a:pt x="7550" y="2477"/>
                    <a:pt x="7097" y="2930"/>
                    <a:pt x="6525" y="2930"/>
                  </a:cubicBezTo>
                  <a:cubicBezTo>
                    <a:pt x="5954" y="2930"/>
                    <a:pt x="5525" y="2477"/>
                    <a:pt x="5525" y="1906"/>
                  </a:cubicBezTo>
                  <a:lnTo>
                    <a:pt x="5525" y="263"/>
                  </a:lnTo>
                  <a:cubicBezTo>
                    <a:pt x="5525" y="167"/>
                    <a:pt x="5454" y="96"/>
                    <a:pt x="5359" y="96"/>
                  </a:cubicBezTo>
                  <a:cubicBezTo>
                    <a:pt x="5287" y="96"/>
                    <a:pt x="5216" y="167"/>
                    <a:pt x="5216" y="263"/>
                  </a:cubicBezTo>
                  <a:lnTo>
                    <a:pt x="5216" y="1906"/>
                  </a:lnTo>
                  <a:cubicBezTo>
                    <a:pt x="5216" y="2335"/>
                    <a:pt x="5430" y="2716"/>
                    <a:pt x="5763" y="2954"/>
                  </a:cubicBezTo>
                  <a:lnTo>
                    <a:pt x="3668" y="2954"/>
                  </a:lnTo>
                  <a:cubicBezTo>
                    <a:pt x="3858" y="2787"/>
                    <a:pt x="3977" y="2501"/>
                    <a:pt x="3977" y="2215"/>
                  </a:cubicBezTo>
                  <a:lnTo>
                    <a:pt x="3977" y="167"/>
                  </a:lnTo>
                  <a:cubicBezTo>
                    <a:pt x="3977" y="72"/>
                    <a:pt x="3906" y="1"/>
                    <a:pt x="38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grpSp>
      <p:grpSp>
        <p:nvGrpSpPr>
          <p:cNvPr id="1060" name="Google Shape;1060;p40"/>
          <p:cNvGrpSpPr/>
          <p:nvPr/>
        </p:nvGrpSpPr>
        <p:grpSpPr>
          <a:xfrm>
            <a:off x="5616281" y="2471911"/>
            <a:ext cx="438950" cy="480510"/>
            <a:chOff x="7248210" y="3194078"/>
            <a:chExt cx="344843" cy="377492"/>
          </a:xfrm>
        </p:grpSpPr>
        <p:sp>
          <p:nvSpPr>
            <p:cNvPr id="1061" name="Google Shape;1061;p40"/>
            <p:cNvSpPr/>
            <p:nvPr/>
          </p:nvSpPr>
          <p:spPr>
            <a:xfrm>
              <a:off x="7248210" y="3194078"/>
              <a:ext cx="344843" cy="377492"/>
            </a:xfrm>
            <a:custGeom>
              <a:avLst/>
              <a:gdLst/>
              <a:ahLst/>
              <a:cxnLst/>
              <a:rect l="l" t="t" r="r" b="b"/>
              <a:pathLst>
                <a:path w="9812" h="10741" extrusionOk="0">
                  <a:moveTo>
                    <a:pt x="953" y="3477"/>
                  </a:moveTo>
                  <a:lnTo>
                    <a:pt x="953" y="4787"/>
                  </a:lnTo>
                  <a:lnTo>
                    <a:pt x="381" y="4787"/>
                  </a:lnTo>
                  <a:cubicBezTo>
                    <a:pt x="357" y="4787"/>
                    <a:pt x="357" y="4787"/>
                    <a:pt x="357" y="4763"/>
                  </a:cubicBezTo>
                  <a:lnTo>
                    <a:pt x="357" y="3525"/>
                  </a:lnTo>
                  <a:cubicBezTo>
                    <a:pt x="357" y="3477"/>
                    <a:pt x="357" y="3477"/>
                    <a:pt x="381" y="3477"/>
                  </a:cubicBezTo>
                  <a:close/>
                  <a:moveTo>
                    <a:pt x="3810" y="2477"/>
                  </a:moveTo>
                  <a:lnTo>
                    <a:pt x="3810" y="5811"/>
                  </a:lnTo>
                  <a:lnTo>
                    <a:pt x="1596" y="5811"/>
                  </a:lnTo>
                  <a:cubicBezTo>
                    <a:pt x="1429" y="5811"/>
                    <a:pt x="1238" y="5668"/>
                    <a:pt x="1238" y="5454"/>
                  </a:cubicBezTo>
                  <a:lnTo>
                    <a:pt x="1238" y="2834"/>
                  </a:lnTo>
                  <a:cubicBezTo>
                    <a:pt x="1238" y="2644"/>
                    <a:pt x="1405" y="2477"/>
                    <a:pt x="1596" y="2477"/>
                  </a:cubicBezTo>
                  <a:close/>
                  <a:moveTo>
                    <a:pt x="9216" y="0"/>
                  </a:moveTo>
                  <a:cubicBezTo>
                    <a:pt x="8931" y="0"/>
                    <a:pt x="8692" y="215"/>
                    <a:pt x="8621" y="501"/>
                  </a:cubicBezTo>
                  <a:cubicBezTo>
                    <a:pt x="7859" y="977"/>
                    <a:pt x="7049" y="1382"/>
                    <a:pt x="6192" y="1691"/>
                  </a:cubicBezTo>
                  <a:cubicBezTo>
                    <a:pt x="5501" y="1977"/>
                    <a:pt x="4787" y="2168"/>
                    <a:pt x="4072" y="2358"/>
                  </a:cubicBezTo>
                  <a:cubicBezTo>
                    <a:pt x="4049" y="2263"/>
                    <a:pt x="3953" y="2215"/>
                    <a:pt x="3858" y="2215"/>
                  </a:cubicBezTo>
                  <a:lnTo>
                    <a:pt x="1572" y="2215"/>
                  </a:lnTo>
                  <a:cubicBezTo>
                    <a:pt x="1215" y="2215"/>
                    <a:pt x="905" y="2501"/>
                    <a:pt x="905" y="2858"/>
                  </a:cubicBezTo>
                  <a:lnTo>
                    <a:pt x="905" y="3192"/>
                  </a:lnTo>
                  <a:lnTo>
                    <a:pt x="357" y="3192"/>
                  </a:lnTo>
                  <a:cubicBezTo>
                    <a:pt x="167" y="3192"/>
                    <a:pt x="0" y="3335"/>
                    <a:pt x="0" y="3549"/>
                  </a:cubicBezTo>
                  <a:lnTo>
                    <a:pt x="0" y="4787"/>
                  </a:lnTo>
                  <a:cubicBezTo>
                    <a:pt x="0" y="4978"/>
                    <a:pt x="143" y="5144"/>
                    <a:pt x="357" y="5144"/>
                  </a:cubicBezTo>
                  <a:lnTo>
                    <a:pt x="905" y="5144"/>
                  </a:lnTo>
                  <a:lnTo>
                    <a:pt x="905" y="5478"/>
                  </a:lnTo>
                  <a:cubicBezTo>
                    <a:pt x="905" y="5835"/>
                    <a:pt x="1215" y="6145"/>
                    <a:pt x="1572" y="6145"/>
                  </a:cubicBezTo>
                  <a:lnTo>
                    <a:pt x="3025" y="6145"/>
                  </a:lnTo>
                  <a:lnTo>
                    <a:pt x="3025" y="10407"/>
                  </a:lnTo>
                  <a:lnTo>
                    <a:pt x="2882" y="10407"/>
                  </a:lnTo>
                  <a:cubicBezTo>
                    <a:pt x="2524" y="10407"/>
                    <a:pt x="2215" y="10122"/>
                    <a:pt x="2191" y="9764"/>
                  </a:cubicBezTo>
                  <a:lnTo>
                    <a:pt x="2048" y="6669"/>
                  </a:lnTo>
                  <a:cubicBezTo>
                    <a:pt x="2048" y="6573"/>
                    <a:pt x="1953" y="6526"/>
                    <a:pt x="1858" y="6526"/>
                  </a:cubicBezTo>
                  <a:cubicBezTo>
                    <a:pt x="1786" y="6526"/>
                    <a:pt x="1715" y="6621"/>
                    <a:pt x="1715" y="6692"/>
                  </a:cubicBezTo>
                  <a:lnTo>
                    <a:pt x="1858" y="9788"/>
                  </a:lnTo>
                  <a:cubicBezTo>
                    <a:pt x="1905" y="10336"/>
                    <a:pt x="2334" y="10741"/>
                    <a:pt x="2858" y="10741"/>
                  </a:cubicBezTo>
                  <a:lnTo>
                    <a:pt x="3096" y="10741"/>
                  </a:lnTo>
                  <a:cubicBezTo>
                    <a:pt x="3215" y="10741"/>
                    <a:pt x="3286" y="10646"/>
                    <a:pt x="3286" y="10550"/>
                  </a:cubicBezTo>
                  <a:lnTo>
                    <a:pt x="3286" y="6168"/>
                  </a:lnTo>
                  <a:lnTo>
                    <a:pt x="3834" y="6168"/>
                  </a:lnTo>
                  <a:cubicBezTo>
                    <a:pt x="3929" y="6168"/>
                    <a:pt x="4001" y="6097"/>
                    <a:pt x="4049" y="6026"/>
                  </a:cubicBezTo>
                  <a:cubicBezTo>
                    <a:pt x="4120" y="6049"/>
                    <a:pt x="4215" y="6049"/>
                    <a:pt x="4334" y="6073"/>
                  </a:cubicBezTo>
                  <a:lnTo>
                    <a:pt x="4358" y="6073"/>
                  </a:lnTo>
                  <a:cubicBezTo>
                    <a:pt x="4430" y="6073"/>
                    <a:pt x="4525" y="6026"/>
                    <a:pt x="4525" y="5954"/>
                  </a:cubicBezTo>
                  <a:cubicBezTo>
                    <a:pt x="4549" y="5859"/>
                    <a:pt x="4477" y="5787"/>
                    <a:pt x="4406" y="5787"/>
                  </a:cubicBezTo>
                  <a:lnTo>
                    <a:pt x="4049" y="5692"/>
                  </a:lnTo>
                  <a:lnTo>
                    <a:pt x="4049" y="2715"/>
                  </a:lnTo>
                  <a:cubicBezTo>
                    <a:pt x="4787" y="2525"/>
                    <a:pt x="5549" y="2310"/>
                    <a:pt x="6263" y="2025"/>
                  </a:cubicBezTo>
                  <a:cubicBezTo>
                    <a:pt x="7073" y="1715"/>
                    <a:pt x="7859" y="1334"/>
                    <a:pt x="8597" y="882"/>
                  </a:cubicBezTo>
                  <a:lnTo>
                    <a:pt x="8597" y="1453"/>
                  </a:lnTo>
                  <a:cubicBezTo>
                    <a:pt x="8597" y="1548"/>
                    <a:pt x="8645" y="1596"/>
                    <a:pt x="8740" y="1596"/>
                  </a:cubicBezTo>
                  <a:cubicBezTo>
                    <a:pt x="8835" y="1596"/>
                    <a:pt x="8883" y="1548"/>
                    <a:pt x="8883" y="1453"/>
                  </a:cubicBezTo>
                  <a:lnTo>
                    <a:pt x="8883" y="596"/>
                  </a:lnTo>
                  <a:cubicBezTo>
                    <a:pt x="8883" y="453"/>
                    <a:pt x="9002" y="334"/>
                    <a:pt x="9169" y="334"/>
                  </a:cubicBezTo>
                  <a:cubicBezTo>
                    <a:pt x="9312" y="334"/>
                    <a:pt x="9431" y="453"/>
                    <a:pt x="9431" y="596"/>
                  </a:cubicBezTo>
                  <a:lnTo>
                    <a:pt x="9431" y="7716"/>
                  </a:lnTo>
                  <a:cubicBezTo>
                    <a:pt x="9431" y="7859"/>
                    <a:pt x="9312" y="7978"/>
                    <a:pt x="9169" y="7978"/>
                  </a:cubicBezTo>
                  <a:cubicBezTo>
                    <a:pt x="9002" y="7978"/>
                    <a:pt x="8883" y="7859"/>
                    <a:pt x="8883" y="7716"/>
                  </a:cubicBezTo>
                  <a:lnTo>
                    <a:pt x="8883" y="2239"/>
                  </a:lnTo>
                  <a:cubicBezTo>
                    <a:pt x="8883" y="2144"/>
                    <a:pt x="8835" y="2096"/>
                    <a:pt x="8740" y="2096"/>
                  </a:cubicBezTo>
                  <a:cubicBezTo>
                    <a:pt x="8645" y="2096"/>
                    <a:pt x="8597" y="2144"/>
                    <a:pt x="8597" y="2239"/>
                  </a:cubicBezTo>
                  <a:lnTo>
                    <a:pt x="8597" y="7454"/>
                  </a:lnTo>
                  <a:cubicBezTo>
                    <a:pt x="7859" y="7002"/>
                    <a:pt x="7073" y="6645"/>
                    <a:pt x="6263" y="6311"/>
                  </a:cubicBezTo>
                  <a:cubicBezTo>
                    <a:pt x="5882" y="6168"/>
                    <a:pt x="5501" y="6026"/>
                    <a:pt x="5073" y="5930"/>
                  </a:cubicBezTo>
                  <a:cubicBezTo>
                    <a:pt x="5057" y="5920"/>
                    <a:pt x="5040" y="5915"/>
                    <a:pt x="5023" y="5915"/>
                  </a:cubicBezTo>
                  <a:cubicBezTo>
                    <a:pt x="4963" y="5915"/>
                    <a:pt x="4901" y="5975"/>
                    <a:pt x="4882" y="6049"/>
                  </a:cubicBezTo>
                  <a:cubicBezTo>
                    <a:pt x="4834" y="6145"/>
                    <a:pt x="4906" y="6216"/>
                    <a:pt x="5001" y="6240"/>
                  </a:cubicBezTo>
                  <a:cubicBezTo>
                    <a:pt x="5382" y="6359"/>
                    <a:pt x="5763" y="6478"/>
                    <a:pt x="6144" y="6645"/>
                  </a:cubicBezTo>
                  <a:cubicBezTo>
                    <a:pt x="6978" y="6978"/>
                    <a:pt x="7811" y="7359"/>
                    <a:pt x="8597" y="7835"/>
                  </a:cubicBezTo>
                  <a:cubicBezTo>
                    <a:pt x="8645" y="8097"/>
                    <a:pt x="8883" y="8336"/>
                    <a:pt x="9192" y="8336"/>
                  </a:cubicBezTo>
                  <a:cubicBezTo>
                    <a:pt x="9526" y="8336"/>
                    <a:pt x="9788" y="8074"/>
                    <a:pt x="9788" y="7740"/>
                  </a:cubicBezTo>
                  <a:lnTo>
                    <a:pt x="9788" y="596"/>
                  </a:lnTo>
                  <a:cubicBezTo>
                    <a:pt x="9812" y="262"/>
                    <a:pt x="9550" y="0"/>
                    <a:pt x="92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062" name="Google Shape;1062;p40"/>
            <p:cNvSpPr/>
            <p:nvPr/>
          </p:nvSpPr>
          <p:spPr>
            <a:xfrm>
              <a:off x="7315162" y="3317964"/>
              <a:ext cx="43545" cy="43545"/>
            </a:xfrm>
            <a:custGeom>
              <a:avLst/>
              <a:gdLst/>
              <a:ahLst/>
              <a:cxnLst/>
              <a:rect l="l" t="t" r="r" b="b"/>
              <a:pathLst>
                <a:path w="1239" h="1239" extrusionOk="0">
                  <a:moveTo>
                    <a:pt x="619" y="286"/>
                  </a:moveTo>
                  <a:cubicBezTo>
                    <a:pt x="810" y="286"/>
                    <a:pt x="953" y="429"/>
                    <a:pt x="953" y="619"/>
                  </a:cubicBezTo>
                  <a:cubicBezTo>
                    <a:pt x="953" y="786"/>
                    <a:pt x="810" y="953"/>
                    <a:pt x="619" y="953"/>
                  </a:cubicBezTo>
                  <a:cubicBezTo>
                    <a:pt x="453" y="953"/>
                    <a:pt x="286" y="786"/>
                    <a:pt x="286" y="619"/>
                  </a:cubicBezTo>
                  <a:cubicBezTo>
                    <a:pt x="286" y="429"/>
                    <a:pt x="453" y="286"/>
                    <a:pt x="619" y="286"/>
                  </a:cubicBezTo>
                  <a:close/>
                  <a:moveTo>
                    <a:pt x="619" y="0"/>
                  </a:moveTo>
                  <a:cubicBezTo>
                    <a:pt x="262" y="0"/>
                    <a:pt x="0" y="286"/>
                    <a:pt x="0" y="619"/>
                  </a:cubicBezTo>
                  <a:cubicBezTo>
                    <a:pt x="0" y="976"/>
                    <a:pt x="286" y="1238"/>
                    <a:pt x="619" y="1238"/>
                  </a:cubicBezTo>
                  <a:cubicBezTo>
                    <a:pt x="977" y="1238"/>
                    <a:pt x="1239" y="953"/>
                    <a:pt x="1239" y="619"/>
                  </a:cubicBezTo>
                  <a:cubicBezTo>
                    <a:pt x="1239" y="286"/>
                    <a:pt x="977" y="0"/>
                    <a:pt x="6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grpSp>
      <p:grpSp>
        <p:nvGrpSpPr>
          <p:cNvPr id="1063" name="Google Shape;1063;p40"/>
          <p:cNvGrpSpPr/>
          <p:nvPr/>
        </p:nvGrpSpPr>
        <p:grpSpPr>
          <a:xfrm>
            <a:off x="3028784" y="3643669"/>
            <a:ext cx="479434" cy="480539"/>
            <a:chOff x="5605252" y="2599846"/>
            <a:chExt cx="379179" cy="380023"/>
          </a:xfrm>
        </p:grpSpPr>
        <p:sp>
          <p:nvSpPr>
            <p:cNvPr id="1064" name="Google Shape;1064;p40"/>
            <p:cNvSpPr/>
            <p:nvPr/>
          </p:nvSpPr>
          <p:spPr>
            <a:xfrm>
              <a:off x="5644579" y="2753852"/>
              <a:ext cx="39362" cy="39362"/>
            </a:xfrm>
            <a:custGeom>
              <a:avLst/>
              <a:gdLst/>
              <a:ahLst/>
              <a:cxnLst/>
              <a:rect l="l" t="t" r="r" b="b"/>
              <a:pathLst>
                <a:path w="1120" h="1120" extrusionOk="0">
                  <a:moveTo>
                    <a:pt x="548" y="286"/>
                  </a:moveTo>
                  <a:cubicBezTo>
                    <a:pt x="715" y="286"/>
                    <a:pt x="834" y="405"/>
                    <a:pt x="834" y="572"/>
                  </a:cubicBezTo>
                  <a:cubicBezTo>
                    <a:pt x="834" y="715"/>
                    <a:pt x="715" y="834"/>
                    <a:pt x="548" y="834"/>
                  </a:cubicBezTo>
                  <a:cubicBezTo>
                    <a:pt x="405" y="834"/>
                    <a:pt x="286" y="715"/>
                    <a:pt x="286" y="572"/>
                  </a:cubicBezTo>
                  <a:cubicBezTo>
                    <a:pt x="286" y="405"/>
                    <a:pt x="405" y="286"/>
                    <a:pt x="548" y="286"/>
                  </a:cubicBezTo>
                  <a:close/>
                  <a:moveTo>
                    <a:pt x="548" y="0"/>
                  </a:moveTo>
                  <a:cubicBezTo>
                    <a:pt x="239" y="0"/>
                    <a:pt x="1" y="262"/>
                    <a:pt x="1" y="572"/>
                  </a:cubicBezTo>
                  <a:cubicBezTo>
                    <a:pt x="1" y="881"/>
                    <a:pt x="262" y="1119"/>
                    <a:pt x="548" y="1119"/>
                  </a:cubicBezTo>
                  <a:cubicBezTo>
                    <a:pt x="882" y="1119"/>
                    <a:pt x="1120" y="857"/>
                    <a:pt x="1120" y="572"/>
                  </a:cubicBezTo>
                  <a:cubicBezTo>
                    <a:pt x="1120" y="238"/>
                    <a:pt x="858" y="0"/>
                    <a:pt x="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065" name="Google Shape;1065;p40"/>
            <p:cNvSpPr/>
            <p:nvPr/>
          </p:nvSpPr>
          <p:spPr>
            <a:xfrm>
              <a:off x="5605252" y="2599846"/>
              <a:ext cx="379179" cy="380023"/>
            </a:xfrm>
            <a:custGeom>
              <a:avLst/>
              <a:gdLst/>
              <a:ahLst/>
              <a:cxnLst/>
              <a:rect l="l" t="t" r="r" b="b"/>
              <a:pathLst>
                <a:path w="10789" h="10813" extrusionOk="0">
                  <a:moveTo>
                    <a:pt x="10193" y="262"/>
                  </a:moveTo>
                  <a:cubicBezTo>
                    <a:pt x="10336" y="262"/>
                    <a:pt x="10455" y="381"/>
                    <a:pt x="10455" y="548"/>
                  </a:cubicBezTo>
                  <a:cubicBezTo>
                    <a:pt x="10455" y="691"/>
                    <a:pt x="10336" y="810"/>
                    <a:pt x="10193" y="810"/>
                  </a:cubicBezTo>
                  <a:cubicBezTo>
                    <a:pt x="10050" y="810"/>
                    <a:pt x="9931" y="691"/>
                    <a:pt x="9931" y="548"/>
                  </a:cubicBezTo>
                  <a:cubicBezTo>
                    <a:pt x="9931" y="381"/>
                    <a:pt x="10050" y="262"/>
                    <a:pt x="10193" y="262"/>
                  </a:cubicBezTo>
                  <a:close/>
                  <a:moveTo>
                    <a:pt x="6478" y="2144"/>
                  </a:moveTo>
                  <a:cubicBezTo>
                    <a:pt x="6621" y="2144"/>
                    <a:pt x="6740" y="2263"/>
                    <a:pt x="6740" y="2406"/>
                  </a:cubicBezTo>
                  <a:cubicBezTo>
                    <a:pt x="6740" y="2548"/>
                    <a:pt x="6621" y="2668"/>
                    <a:pt x="6478" y="2668"/>
                  </a:cubicBezTo>
                  <a:cubicBezTo>
                    <a:pt x="6311" y="2668"/>
                    <a:pt x="6192" y="2548"/>
                    <a:pt x="6192" y="2406"/>
                  </a:cubicBezTo>
                  <a:cubicBezTo>
                    <a:pt x="6192" y="2263"/>
                    <a:pt x="6311" y="2144"/>
                    <a:pt x="6478" y="2144"/>
                  </a:cubicBezTo>
                  <a:close/>
                  <a:moveTo>
                    <a:pt x="10193" y="2167"/>
                  </a:moveTo>
                  <a:cubicBezTo>
                    <a:pt x="10336" y="2167"/>
                    <a:pt x="10455" y="2286"/>
                    <a:pt x="10455" y="2429"/>
                  </a:cubicBezTo>
                  <a:cubicBezTo>
                    <a:pt x="10455" y="2596"/>
                    <a:pt x="10336" y="2715"/>
                    <a:pt x="10193" y="2715"/>
                  </a:cubicBezTo>
                  <a:cubicBezTo>
                    <a:pt x="10050" y="2715"/>
                    <a:pt x="9931" y="2596"/>
                    <a:pt x="9931" y="2429"/>
                  </a:cubicBezTo>
                  <a:cubicBezTo>
                    <a:pt x="9931" y="2286"/>
                    <a:pt x="10050" y="2167"/>
                    <a:pt x="10193" y="2167"/>
                  </a:cubicBezTo>
                  <a:close/>
                  <a:moveTo>
                    <a:pt x="8192" y="2596"/>
                  </a:moveTo>
                  <a:lnTo>
                    <a:pt x="8192" y="4192"/>
                  </a:lnTo>
                  <a:lnTo>
                    <a:pt x="7026" y="4192"/>
                  </a:lnTo>
                  <a:cubicBezTo>
                    <a:pt x="6978" y="3953"/>
                    <a:pt x="6740" y="3787"/>
                    <a:pt x="6478" y="3787"/>
                  </a:cubicBezTo>
                  <a:cubicBezTo>
                    <a:pt x="6192" y="3787"/>
                    <a:pt x="6002" y="3953"/>
                    <a:pt x="5906" y="4192"/>
                  </a:cubicBezTo>
                  <a:lnTo>
                    <a:pt x="4858" y="4192"/>
                  </a:lnTo>
                  <a:cubicBezTo>
                    <a:pt x="4835" y="4192"/>
                    <a:pt x="4763" y="4192"/>
                    <a:pt x="4739" y="4239"/>
                  </a:cubicBezTo>
                  <a:lnTo>
                    <a:pt x="4739" y="2739"/>
                  </a:lnTo>
                  <a:cubicBezTo>
                    <a:pt x="4739" y="2620"/>
                    <a:pt x="4811" y="2596"/>
                    <a:pt x="4858" y="2596"/>
                  </a:cubicBezTo>
                  <a:lnTo>
                    <a:pt x="5906" y="2596"/>
                  </a:lnTo>
                  <a:cubicBezTo>
                    <a:pt x="5954" y="2834"/>
                    <a:pt x="6192" y="3001"/>
                    <a:pt x="6478" y="3001"/>
                  </a:cubicBezTo>
                  <a:cubicBezTo>
                    <a:pt x="6740" y="3001"/>
                    <a:pt x="6954" y="2834"/>
                    <a:pt x="7026" y="2596"/>
                  </a:cubicBezTo>
                  <a:close/>
                  <a:moveTo>
                    <a:pt x="6430" y="4073"/>
                  </a:moveTo>
                  <a:cubicBezTo>
                    <a:pt x="6597" y="4073"/>
                    <a:pt x="6716" y="4192"/>
                    <a:pt x="6716" y="4358"/>
                  </a:cubicBezTo>
                  <a:cubicBezTo>
                    <a:pt x="6716" y="4501"/>
                    <a:pt x="6597" y="4620"/>
                    <a:pt x="6430" y="4620"/>
                  </a:cubicBezTo>
                  <a:cubicBezTo>
                    <a:pt x="6287" y="4620"/>
                    <a:pt x="6168" y="4501"/>
                    <a:pt x="6168" y="4358"/>
                  </a:cubicBezTo>
                  <a:cubicBezTo>
                    <a:pt x="6168" y="4192"/>
                    <a:pt x="6287" y="4073"/>
                    <a:pt x="6430" y="4073"/>
                  </a:cubicBezTo>
                  <a:close/>
                  <a:moveTo>
                    <a:pt x="10193" y="4073"/>
                  </a:moveTo>
                  <a:cubicBezTo>
                    <a:pt x="10336" y="4073"/>
                    <a:pt x="10455" y="4192"/>
                    <a:pt x="10455" y="4335"/>
                  </a:cubicBezTo>
                  <a:cubicBezTo>
                    <a:pt x="10455" y="4501"/>
                    <a:pt x="10336" y="4620"/>
                    <a:pt x="10193" y="4620"/>
                  </a:cubicBezTo>
                  <a:cubicBezTo>
                    <a:pt x="10050" y="4620"/>
                    <a:pt x="9931" y="4501"/>
                    <a:pt x="9931" y="4335"/>
                  </a:cubicBezTo>
                  <a:cubicBezTo>
                    <a:pt x="9931" y="4192"/>
                    <a:pt x="10050" y="4073"/>
                    <a:pt x="10193" y="4073"/>
                  </a:cubicBezTo>
                  <a:close/>
                  <a:moveTo>
                    <a:pt x="8192" y="4501"/>
                  </a:moveTo>
                  <a:lnTo>
                    <a:pt x="8169" y="6097"/>
                  </a:lnTo>
                  <a:lnTo>
                    <a:pt x="7002" y="6097"/>
                  </a:lnTo>
                  <a:cubicBezTo>
                    <a:pt x="6930" y="5859"/>
                    <a:pt x="6716" y="5692"/>
                    <a:pt x="6430" y="5692"/>
                  </a:cubicBezTo>
                  <a:cubicBezTo>
                    <a:pt x="6168" y="5692"/>
                    <a:pt x="5930" y="5906"/>
                    <a:pt x="5882" y="6168"/>
                  </a:cubicBezTo>
                  <a:lnTo>
                    <a:pt x="4858" y="6168"/>
                  </a:lnTo>
                  <a:cubicBezTo>
                    <a:pt x="4811" y="6168"/>
                    <a:pt x="4739" y="6097"/>
                    <a:pt x="4739" y="6049"/>
                  </a:cubicBezTo>
                  <a:lnTo>
                    <a:pt x="4739" y="4620"/>
                  </a:lnTo>
                  <a:cubicBezTo>
                    <a:pt x="4739" y="4549"/>
                    <a:pt x="4811" y="4501"/>
                    <a:pt x="4858" y="4501"/>
                  </a:cubicBezTo>
                  <a:lnTo>
                    <a:pt x="5906" y="4501"/>
                  </a:lnTo>
                  <a:cubicBezTo>
                    <a:pt x="5954" y="4739"/>
                    <a:pt x="6192" y="4906"/>
                    <a:pt x="6478" y="4906"/>
                  </a:cubicBezTo>
                  <a:cubicBezTo>
                    <a:pt x="6740" y="4906"/>
                    <a:pt x="6954" y="4739"/>
                    <a:pt x="7026" y="4501"/>
                  </a:cubicBezTo>
                  <a:close/>
                  <a:moveTo>
                    <a:pt x="6478" y="5978"/>
                  </a:moveTo>
                  <a:cubicBezTo>
                    <a:pt x="6621" y="5978"/>
                    <a:pt x="6740" y="6097"/>
                    <a:pt x="6740" y="6263"/>
                  </a:cubicBezTo>
                  <a:cubicBezTo>
                    <a:pt x="6740" y="6406"/>
                    <a:pt x="6621" y="6525"/>
                    <a:pt x="6478" y="6525"/>
                  </a:cubicBezTo>
                  <a:cubicBezTo>
                    <a:pt x="6311" y="6525"/>
                    <a:pt x="6192" y="6406"/>
                    <a:pt x="6192" y="6263"/>
                  </a:cubicBezTo>
                  <a:cubicBezTo>
                    <a:pt x="6192" y="6097"/>
                    <a:pt x="6311" y="5978"/>
                    <a:pt x="6478" y="5978"/>
                  </a:cubicBezTo>
                  <a:close/>
                  <a:moveTo>
                    <a:pt x="10193" y="5978"/>
                  </a:moveTo>
                  <a:cubicBezTo>
                    <a:pt x="10336" y="5978"/>
                    <a:pt x="10455" y="6097"/>
                    <a:pt x="10455" y="6263"/>
                  </a:cubicBezTo>
                  <a:cubicBezTo>
                    <a:pt x="10455" y="6406"/>
                    <a:pt x="10336" y="6525"/>
                    <a:pt x="10193" y="6525"/>
                  </a:cubicBezTo>
                  <a:cubicBezTo>
                    <a:pt x="10050" y="6525"/>
                    <a:pt x="9931" y="6406"/>
                    <a:pt x="9931" y="6263"/>
                  </a:cubicBezTo>
                  <a:cubicBezTo>
                    <a:pt x="9931" y="6097"/>
                    <a:pt x="10050" y="5978"/>
                    <a:pt x="10193" y="5978"/>
                  </a:cubicBezTo>
                  <a:close/>
                  <a:moveTo>
                    <a:pt x="1667" y="5954"/>
                  </a:moveTo>
                  <a:cubicBezTo>
                    <a:pt x="1905" y="5954"/>
                    <a:pt x="2096" y="6216"/>
                    <a:pt x="2120" y="6549"/>
                  </a:cubicBezTo>
                  <a:cubicBezTo>
                    <a:pt x="1977" y="6621"/>
                    <a:pt x="1834" y="6645"/>
                    <a:pt x="1667" y="6645"/>
                  </a:cubicBezTo>
                  <a:cubicBezTo>
                    <a:pt x="1524" y="6645"/>
                    <a:pt x="1381" y="6573"/>
                    <a:pt x="1239" y="6549"/>
                  </a:cubicBezTo>
                  <a:cubicBezTo>
                    <a:pt x="1262" y="6216"/>
                    <a:pt x="1429" y="5954"/>
                    <a:pt x="1667" y="5954"/>
                  </a:cubicBezTo>
                  <a:close/>
                  <a:moveTo>
                    <a:pt x="8121" y="6406"/>
                  </a:moveTo>
                  <a:lnTo>
                    <a:pt x="8169" y="8002"/>
                  </a:lnTo>
                  <a:lnTo>
                    <a:pt x="7002" y="8002"/>
                  </a:lnTo>
                  <a:cubicBezTo>
                    <a:pt x="6930" y="7764"/>
                    <a:pt x="6716" y="7597"/>
                    <a:pt x="6430" y="7597"/>
                  </a:cubicBezTo>
                  <a:cubicBezTo>
                    <a:pt x="6168" y="7597"/>
                    <a:pt x="5954" y="7764"/>
                    <a:pt x="5882" y="8002"/>
                  </a:cubicBezTo>
                  <a:lnTo>
                    <a:pt x="4835" y="8002"/>
                  </a:lnTo>
                  <a:cubicBezTo>
                    <a:pt x="4763" y="8002"/>
                    <a:pt x="4716" y="7954"/>
                    <a:pt x="4716" y="7883"/>
                  </a:cubicBezTo>
                  <a:lnTo>
                    <a:pt x="4716" y="6430"/>
                  </a:lnTo>
                  <a:cubicBezTo>
                    <a:pt x="4739" y="6430"/>
                    <a:pt x="4811" y="6454"/>
                    <a:pt x="4835" y="6454"/>
                  </a:cubicBezTo>
                  <a:lnTo>
                    <a:pt x="5882" y="6454"/>
                  </a:lnTo>
                  <a:cubicBezTo>
                    <a:pt x="5954" y="6668"/>
                    <a:pt x="6168" y="6811"/>
                    <a:pt x="6406" y="6811"/>
                  </a:cubicBezTo>
                  <a:cubicBezTo>
                    <a:pt x="6668" y="6811"/>
                    <a:pt x="6883" y="6645"/>
                    <a:pt x="6978" y="6406"/>
                  </a:cubicBezTo>
                  <a:close/>
                  <a:moveTo>
                    <a:pt x="6478" y="7930"/>
                  </a:moveTo>
                  <a:cubicBezTo>
                    <a:pt x="6621" y="7930"/>
                    <a:pt x="6740" y="8050"/>
                    <a:pt x="6740" y="8192"/>
                  </a:cubicBezTo>
                  <a:cubicBezTo>
                    <a:pt x="6716" y="8335"/>
                    <a:pt x="6597" y="8454"/>
                    <a:pt x="6478" y="8454"/>
                  </a:cubicBezTo>
                  <a:cubicBezTo>
                    <a:pt x="6311" y="8454"/>
                    <a:pt x="6192" y="8335"/>
                    <a:pt x="6192" y="8192"/>
                  </a:cubicBezTo>
                  <a:cubicBezTo>
                    <a:pt x="6192" y="8050"/>
                    <a:pt x="6311" y="7930"/>
                    <a:pt x="6478" y="7930"/>
                  </a:cubicBezTo>
                  <a:close/>
                  <a:moveTo>
                    <a:pt x="10193" y="7930"/>
                  </a:moveTo>
                  <a:cubicBezTo>
                    <a:pt x="10336" y="7930"/>
                    <a:pt x="10455" y="8050"/>
                    <a:pt x="10455" y="8192"/>
                  </a:cubicBezTo>
                  <a:cubicBezTo>
                    <a:pt x="10455" y="8335"/>
                    <a:pt x="10336" y="8454"/>
                    <a:pt x="10193" y="8454"/>
                  </a:cubicBezTo>
                  <a:cubicBezTo>
                    <a:pt x="10050" y="8454"/>
                    <a:pt x="9931" y="8335"/>
                    <a:pt x="9931" y="8192"/>
                  </a:cubicBezTo>
                  <a:cubicBezTo>
                    <a:pt x="9931" y="8002"/>
                    <a:pt x="10050" y="7930"/>
                    <a:pt x="10193" y="7930"/>
                  </a:cubicBezTo>
                  <a:close/>
                  <a:moveTo>
                    <a:pt x="10193" y="9836"/>
                  </a:moveTo>
                  <a:cubicBezTo>
                    <a:pt x="10336" y="9836"/>
                    <a:pt x="10455" y="9955"/>
                    <a:pt x="10455" y="10098"/>
                  </a:cubicBezTo>
                  <a:cubicBezTo>
                    <a:pt x="10455" y="10240"/>
                    <a:pt x="10336" y="10360"/>
                    <a:pt x="10193" y="10360"/>
                  </a:cubicBezTo>
                  <a:cubicBezTo>
                    <a:pt x="10050" y="10360"/>
                    <a:pt x="9931" y="10240"/>
                    <a:pt x="9931" y="10098"/>
                  </a:cubicBezTo>
                  <a:cubicBezTo>
                    <a:pt x="9931" y="9955"/>
                    <a:pt x="10050" y="9836"/>
                    <a:pt x="10193" y="9836"/>
                  </a:cubicBezTo>
                  <a:close/>
                  <a:moveTo>
                    <a:pt x="10145" y="0"/>
                  </a:moveTo>
                  <a:cubicBezTo>
                    <a:pt x="9883" y="0"/>
                    <a:pt x="9669" y="191"/>
                    <a:pt x="9597" y="405"/>
                  </a:cubicBezTo>
                  <a:lnTo>
                    <a:pt x="8597" y="405"/>
                  </a:lnTo>
                  <a:cubicBezTo>
                    <a:pt x="8335" y="405"/>
                    <a:pt x="8097" y="619"/>
                    <a:pt x="8097" y="929"/>
                  </a:cubicBezTo>
                  <a:lnTo>
                    <a:pt x="8097" y="2310"/>
                  </a:lnTo>
                  <a:lnTo>
                    <a:pt x="6930" y="2310"/>
                  </a:lnTo>
                  <a:cubicBezTo>
                    <a:pt x="6883" y="2072"/>
                    <a:pt x="6644" y="1905"/>
                    <a:pt x="6383" y="1905"/>
                  </a:cubicBezTo>
                  <a:cubicBezTo>
                    <a:pt x="6121" y="1905"/>
                    <a:pt x="5906" y="2096"/>
                    <a:pt x="5811" y="2310"/>
                  </a:cubicBezTo>
                  <a:lnTo>
                    <a:pt x="4763" y="2310"/>
                  </a:lnTo>
                  <a:cubicBezTo>
                    <a:pt x="4525" y="2310"/>
                    <a:pt x="4334" y="2525"/>
                    <a:pt x="4334" y="2763"/>
                  </a:cubicBezTo>
                  <a:lnTo>
                    <a:pt x="4334" y="5216"/>
                  </a:lnTo>
                  <a:lnTo>
                    <a:pt x="3310" y="5216"/>
                  </a:lnTo>
                  <a:cubicBezTo>
                    <a:pt x="3287" y="4978"/>
                    <a:pt x="3215" y="4763"/>
                    <a:pt x="3096" y="4549"/>
                  </a:cubicBezTo>
                  <a:cubicBezTo>
                    <a:pt x="3082" y="4493"/>
                    <a:pt x="3036" y="4470"/>
                    <a:pt x="2985" y="4470"/>
                  </a:cubicBezTo>
                  <a:cubicBezTo>
                    <a:pt x="2949" y="4470"/>
                    <a:pt x="2911" y="4481"/>
                    <a:pt x="2882" y="4501"/>
                  </a:cubicBezTo>
                  <a:cubicBezTo>
                    <a:pt x="2810" y="4525"/>
                    <a:pt x="2810" y="4644"/>
                    <a:pt x="2834" y="4692"/>
                  </a:cubicBezTo>
                  <a:cubicBezTo>
                    <a:pt x="2953" y="4906"/>
                    <a:pt x="3001" y="5120"/>
                    <a:pt x="3001" y="5359"/>
                  </a:cubicBezTo>
                  <a:cubicBezTo>
                    <a:pt x="3001" y="5811"/>
                    <a:pt x="2763" y="6216"/>
                    <a:pt x="2406" y="6454"/>
                  </a:cubicBezTo>
                  <a:cubicBezTo>
                    <a:pt x="2334" y="6002"/>
                    <a:pt x="2024" y="5692"/>
                    <a:pt x="1667" y="5692"/>
                  </a:cubicBezTo>
                  <a:cubicBezTo>
                    <a:pt x="1310" y="5692"/>
                    <a:pt x="1024" y="6002"/>
                    <a:pt x="929" y="6454"/>
                  </a:cubicBezTo>
                  <a:cubicBezTo>
                    <a:pt x="572" y="6216"/>
                    <a:pt x="334" y="5835"/>
                    <a:pt x="334" y="5359"/>
                  </a:cubicBezTo>
                  <a:cubicBezTo>
                    <a:pt x="334" y="4644"/>
                    <a:pt x="929" y="4049"/>
                    <a:pt x="1643" y="4049"/>
                  </a:cubicBezTo>
                  <a:cubicBezTo>
                    <a:pt x="1905" y="4049"/>
                    <a:pt x="2144" y="4144"/>
                    <a:pt x="2382" y="4287"/>
                  </a:cubicBezTo>
                  <a:cubicBezTo>
                    <a:pt x="2409" y="4305"/>
                    <a:pt x="2443" y="4313"/>
                    <a:pt x="2476" y="4313"/>
                  </a:cubicBezTo>
                  <a:cubicBezTo>
                    <a:pt x="2530" y="4313"/>
                    <a:pt x="2581" y="4293"/>
                    <a:pt x="2596" y="4263"/>
                  </a:cubicBezTo>
                  <a:cubicBezTo>
                    <a:pt x="2644" y="4192"/>
                    <a:pt x="2620" y="4073"/>
                    <a:pt x="2572" y="4049"/>
                  </a:cubicBezTo>
                  <a:cubicBezTo>
                    <a:pt x="2286" y="3858"/>
                    <a:pt x="1977" y="3787"/>
                    <a:pt x="1643" y="3787"/>
                  </a:cubicBezTo>
                  <a:cubicBezTo>
                    <a:pt x="739" y="3787"/>
                    <a:pt x="0" y="4525"/>
                    <a:pt x="0" y="5430"/>
                  </a:cubicBezTo>
                  <a:cubicBezTo>
                    <a:pt x="0" y="6311"/>
                    <a:pt x="739" y="7049"/>
                    <a:pt x="1643" y="7049"/>
                  </a:cubicBezTo>
                  <a:cubicBezTo>
                    <a:pt x="2501" y="7049"/>
                    <a:pt x="3191" y="6406"/>
                    <a:pt x="3287" y="5573"/>
                  </a:cubicBezTo>
                  <a:lnTo>
                    <a:pt x="4406" y="5573"/>
                  </a:lnTo>
                  <a:lnTo>
                    <a:pt x="4406" y="8002"/>
                  </a:lnTo>
                  <a:cubicBezTo>
                    <a:pt x="4406" y="8240"/>
                    <a:pt x="4620" y="8454"/>
                    <a:pt x="4858" y="8454"/>
                  </a:cubicBezTo>
                  <a:lnTo>
                    <a:pt x="5906" y="8454"/>
                  </a:lnTo>
                  <a:cubicBezTo>
                    <a:pt x="5954" y="8693"/>
                    <a:pt x="6192" y="8859"/>
                    <a:pt x="6454" y="8859"/>
                  </a:cubicBezTo>
                  <a:cubicBezTo>
                    <a:pt x="6740" y="8859"/>
                    <a:pt x="6978" y="8693"/>
                    <a:pt x="7026" y="8454"/>
                  </a:cubicBezTo>
                  <a:lnTo>
                    <a:pt x="8169" y="8454"/>
                  </a:lnTo>
                  <a:lnTo>
                    <a:pt x="8169" y="9883"/>
                  </a:lnTo>
                  <a:cubicBezTo>
                    <a:pt x="8169" y="10145"/>
                    <a:pt x="8359" y="10383"/>
                    <a:pt x="8669" y="10383"/>
                  </a:cubicBezTo>
                  <a:lnTo>
                    <a:pt x="9645" y="10383"/>
                  </a:lnTo>
                  <a:cubicBezTo>
                    <a:pt x="9717" y="10622"/>
                    <a:pt x="9955" y="10812"/>
                    <a:pt x="10217" y="10812"/>
                  </a:cubicBezTo>
                  <a:cubicBezTo>
                    <a:pt x="10550" y="10812"/>
                    <a:pt x="10788" y="10550"/>
                    <a:pt x="10788" y="10240"/>
                  </a:cubicBezTo>
                  <a:cubicBezTo>
                    <a:pt x="10788" y="9907"/>
                    <a:pt x="10502" y="9669"/>
                    <a:pt x="10217" y="9669"/>
                  </a:cubicBezTo>
                  <a:cubicBezTo>
                    <a:pt x="9955" y="9669"/>
                    <a:pt x="9740" y="9859"/>
                    <a:pt x="9645" y="10098"/>
                  </a:cubicBezTo>
                  <a:lnTo>
                    <a:pt x="8669" y="10098"/>
                  </a:lnTo>
                  <a:cubicBezTo>
                    <a:pt x="8573" y="10098"/>
                    <a:pt x="8478" y="10002"/>
                    <a:pt x="8478" y="9907"/>
                  </a:cubicBezTo>
                  <a:lnTo>
                    <a:pt x="8478" y="8478"/>
                  </a:lnTo>
                  <a:lnTo>
                    <a:pt x="9645" y="8478"/>
                  </a:lnTo>
                  <a:cubicBezTo>
                    <a:pt x="9717" y="8716"/>
                    <a:pt x="9955" y="8907"/>
                    <a:pt x="10217" y="8907"/>
                  </a:cubicBezTo>
                  <a:cubicBezTo>
                    <a:pt x="10550" y="8907"/>
                    <a:pt x="10788" y="8621"/>
                    <a:pt x="10788" y="8335"/>
                  </a:cubicBezTo>
                  <a:cubicBezTo>
                    <a:pt x="10788" y="8002"/>
                    <a:pt x="10502" y="7764"/>
                    <a:pt x="10217" y="7764"/>
                  </a:cubicBezTo>
                  <a:cubicBezTo>
                    <a:pt x="9955" y="7764"/>
                    <a:pt x="9740" y="7954"/>
                    <a:pt x="9645" y="8192"/>
                  </a:cubicBezTo>
                  <a:lnTo>
                    <a:pt x="8478" y="8192"/>
                  </a:lnTo>
                  <a:lnTo>
                    <a:pt x="8478" y="6573"/>
                  </a:lnTo>
                  <a:lnTo>
                    <a:pt x="9645" y="6573"/>
                  </a:lnTo>
                  <a:cubicBezTo>
                    <a:pt x="9717" y="6811"/>
                    <a:pt x="9955" y="7002"/>
                    <a:pt x="10217" y="7002"/>
                  </a:cubicBezTo>
                  <a:cubicBezTo>
                    <a:pt x="10550" y="7002"/>
                    <a:pt x="10788" y="6716"/>
                    <a:pt x="10788" y="6430"/>
                  </a:cubicBezTo>
                  <a:cubicBezTo>
                    <a:pt x="10788" y="6097"/>
                    <a:pt x="10502" y="5859"/>
                    <a:pt x="10217" y="5859"/>
                  </a:cubicBezTo>
                  <a:cubicBezTo>
                    <a:pt x="9955" y="5859"/>
                    <a:pt x="9740" y="6049"/>
                    <a:pt x="9645" y="6287"/>
                  </a:cubicBezTo>
                  <a:lnTo>
                    <a:pt x="8478" y="6287"/>
                  </a:lnTo>
                  <a:lnTo>
                    <a:pt x="8478" y="4668"/>
                  </a:lnTo>
                  <a:lnTo>
                    <a:pt x="9645" y="4668"/>
                  </a:lnTo>
                  <a:cubicBezTo>
                    <a:pt x="9717" y="4906"/>
                    <a:pt x="9955" y="5097"/>
                    <a:pt x="10217" y="5097"/>
                  </a:cubicBezTo>
                  <a:cubicBezTo>
                    <a:pt x="10550" y="5097"/>
                    <a:pt x="10788" y="4835"/>
                    <a:pt x="10788" y="4525"/>
                  </a:cubicBezTo>
                  <a:cubicBezTo>
                    <a:pt x="10788" y="4192"/>
                    <a:pt x="10502" y="3953"/>
                    <a:pt x="10217" y="3953"/>
                  </a:cubicBezTo>
                  <a:cubicBezTo>
                    <a:pt x="9955" y="3953"/>
                    <a:pt x="9740" y="4144"/>
                    <a:pt x="9645" y="4382"/>
                  </a:cubicBezTo>
                  <a:lnTo>
                    <a:pt x="8478" y="4382"/>
                  </a:lnTo>
                  <a:lnTo>
                    <a:pt x="8478" y="2596"/>
                  </a:lnTo>
                  <a:lnTo>
                    <a:pt x="9597" y="2596"/>
                  </a:lnTo>
                  <a:cubicBezTo>
                    <a:pt x="9645" y="2834"/>
                    <a:pt x="9883" y="3001"/>
                    <a:pt x="10145" y="3001"/>
                  </a:cubicBezTo>
                  <a:cubicBezTo>
                    <a:pt x="10479" y="3001"/>
                    <a:pt x="10717" y="2739"/>
                    <a:pt x="10717" y="2429"/>
                  </a:cubicBezTo>
                  <a:cubicBezTo>
                    <a:pt x="10717" y="2120"/>
                    <a:pt x="10455" y="1882"/>
                    <a:pt x="10145" y="1882"/>
                  </a:cubicBezTo>
                  <a:cubicBezTo>
                    <a:pt x="9883" y="1882"/>
                    <a:pt x="9669" y="2048"/>
                    <a:pt x="9597" y="2286"/>
                  </a:cubicBezTo>
                  <a:lnTo>
                    <a:pt x="8431" y="2286"/>
                  </a:lnTo>
                  <a:lnTo>
                    <a:pt x="8431" y="905"/>
                  </a:lnTo>
                  <a:cubicBezTo>
                    <a:pt x="8431" y="810"/>
                    <a:pt x="8526" y="715"/>
                    <a:pt x="8597" y="715"/>
                  </a:cubicBezTo>
                  <a:lnTo>
                    <a:pt x="9597" y="715"/>
                  </a:lnTo>
                  <a:cubicBezTo>
                    <a:pt x="9645" y="953"/>
                    <a:pt x="9883" y="1120"/>
                    <a:pt x="10145" y="1120"/>
                  </a:cubicBezTo>
                  <a:cubicBezTo>
                    <a:pt x="10479" y="1120"/>
                    <a:pt x="10717" y="858"/>
                    <a:pt x="10717" y="572"/>
                  </a:cubicBezTo>
                  <a:cubicBezTo>
                    <a:pt x="10717" y="238"/>
                    <a:pt x="10455" y="0"/>
                    <a:pt x="101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grpSp>
      <p:grpSp>
        <p:nvGrpSpPr>
          <p:cNvPr id="1066" name="Google Shape;1066;p40"/>
          <p:cNvGrpSpPr/>
          <p:nvPr/>
        </p:nvGrpSpPr>
        <p:grpSpPr>
          <a:xfrm>
            <a:off x="5596018" y="3643611"/>
            <a:ext cx="479460" cy="476232"/>
            <a:chOff x="6423779" y="3194078"/>
            <a:chExt cx="375841" cy="373310"/>
          </a:xfrm>
        </p:grpSpPr>
        <p:sp>
          <p:nvSpPr>
            <p:cNvPr id="1067" name="Google Shape;1067;p40"/>
            <p:cNvSpPr/>
            <p:nvPr/>
          </p:nvSpPr>
          <p:spPr>
            <a:xfrm>
              <a:off x="6423779" y="3194078"/>
              <a:ext cx="375841" cy="373310"/>
            </a:xfrm>
            <a:custGeom>
              <a:avLst/>
              <a:gdLst/>
              <a:ahLst/>
              <a:cxnLst/>
              <a:rect l="l" t="t" r="r" b="b"/>
              <a:pathLst>
                <a:path w="10694" h="10622" extrusionOk="0">
                  <a:moveTo>
                    <a:pt x="8598" y="310"/>
                  </a:moveTo>
                  <a:cubicBezTo>
                    <a:pt x="9550" y="310"/>
                    <a:pt x="10360" y="1072"/>
                    <a:pt x="10384" y="2025"/>
                  </a:cubicBezTo>
                  <a:cubicBezTo>
                    <a:pt x="10384" y="2501"/>
                    <a:pt x="10241" y="2953"/>
                    <a:pt x="9908" y="3311"/>
                  </a:cubicBezTo>
                  <a:cubicBezTo>
                    <a:pt x="9574" y="3668"/>
                    <a:pt x="9146" y="3835"/>
                    <a:pt x="8669" y="3882"/>
                  </a:cubicBezTo>
                  <a:lnTo>
                    <a:pt x="8598" y="3882"/>
                  </a:lnTo>
                  <a:cubicBezTo>
                    <a:pt x="7645" y="3882"/>
                    <a:pt x="6836" y="3096"/>
                    <a:pt x="6812" y="2144"/>
                  </a:cubicBezTo>
                  <a:cubicBezTo>
                    <a:pt x="6788" y="1644"/>
                    <a:pt x="6955" y="1191"/>
                    <a:pt x="7288" y="858"/>
                  </a:cubicBezTo>
                  <a:cubicBezTo>
                    <a:pt x="7621" y="501"/>
                    <a:pt x="8074" y="334"/>
                    <a:pt x="8550" y="310"/>
                  </a:cubicBezTo>
                  <a:close/>
                  <a:moveTo>
                    <a:pt x="2144" y="358"/>
                  </a:moveTo>
                  <a:cubicBezTo>
                    <a:pt x="3121" y="358"/>
                    <a:pt x="3930" y="1167"/>
                    <a:pt x="3930" y="2144"/>
                  </a:cubicBezTo>
                  <a:cubicBezTo>
                    <a:pt x="3930" y="2572"/>
                    <a:pt x="3787" y="2953"/>
                    <a:pt x="3502" y="3287"/>
                  </a:cubicBezTo>
                  <a:cubicBezTo>
                    <a:pt x="3454" y="3335"/>
                    <a:pt x="3454" y="3454"/>
                    <a:pt x="3549" y="3477"/>
                  </a:cubicBezTo>
                  <a:cubicBezTo>
                    <a:pt x="3571" y="3511"/>
                    <a:pt x="3609" y="3528"/>
                    <a:pt x="3645" y="3528"/>
                  </a:cubicBezTo>
                  <a:cubicBezTo>
                    <a:pt x="3687" y="3528"/>
                    <a:pt x="3727" y="3505"/>
                    <a:pt x="3740" y="3454"/>
                  </a:cubicBezTo>
                  <a:cubicBezTo>
                    <a:pt x="4049" y="3073"/>
                    <a:pt x="4216" y="2620"/>
                    <a:pt x="4216" y="2120"/>
                  </a:cubicBezTo>
                  <a:cubicBezTo>
                    <a:pt x="4216" y="1977"/>
                    <a:pt x="4192" y="1810"/>
                    <a:pt x="4168" y="1668"/>
                  </a:cubicBezTo>
                  <a:cubicBezTo>
                    <a:pt x="4549" y="1548"/>
                    <a:pt x="4978" y="1501"/>
                    <a:pt x="5359" y="1501"/>
                  </a:cubicBezTo>
                  <a:cubicBezTo>
                    <a:pt x="5764" y="1501"/>
                    <a:pt x="6169" y="1548"/>
                    <a:pt x="6550" y="1668"/>
                  </a:cubicBezTo>
                  <a:cubicBezTo>
                    <a:pt x="6526" y="1810"/>
                    <a:pt x="6478" y="2001"/>
                    <a:pt x="6478" y="2168"/>
                  </a:cubicBezTo>
                  <a:cubicBezTo>
                    <a:pt x="6526" y="3311"/>
                    <a:pt x="7431" y="4192"/>
                    <a:pt x="8574" y="4192"/>
                  </a:cubicBezTo>
                  <a:lnTo>
                    <a:pt x="8622" y="4192"/>
                  </a:lnTo>
                  <a:cubicBezTo>
                    <a:pt x="8741" y="4192"/>
                    <a:pt x="8907" y="4168"/>
                    <a:pt x="9027" y="4144"/>
                  </a:cubicBezTo>
                  <a:cubicBezTo>
                    <a:pt x="9146" y="4525"/>
                    <a:pt x="9193" y="4954"/>
                    <a:pt x="9193" y="5335"/>
                  </a:cubicBezTo>
                  <a:cubicBezTo>
                    <a:pt x="9193" y="5740"/>
                    <a:pt x="9146" y="6145"/>
                    <a:pt x="9027" y="6526"/>
                  </a:cubicBezTo>
                  <a:cubicBezTo>
                    <a:pt x="8860" y="6502"/>
                    <a:pt x="8717" y="6454"/>
                    <a:pt x="8574" y="6454"/>
                  </a:cubicBezTo>
                  <a:cubicBezTo>
                    <a:pt x="7407" y="6454"/>
                    <a:pt x="6478" y="7407"/>
                    <a:pt x="6478" y="8550"/>
                  </a:cubicBezTo>
                  <a:cubicBezTo>
                    <a:pt x="6478" y="8717"/>
                    <a:pt x="6526" y="8883"/>
                    <a:pt x="6550" y="9026"/>
                  </a:cubicBezTo>
                  <a:cubicBezTo>
                    <a:pt x="6169" y="9145"/>
                    <a:pt x="5740" y="9193"/>
                    <a:pt x="5359" y="9193"/>
                  </a:cubicBezTo>
                  <a:cubicBezTo>
                    <a:pt x="4930" y="9193"/>
                    <a:pt x="4549" y="9145"/>
                    <a:pt x="4168" y="9026"/>
                  </a:cubicBezTo>
                  <a:cubicBezTo>
                    <a:pt x="4192" y="8883"/>
                    <a:pt x="4216" y="8717"/>
                    <a:pt x="4216" y="8574"/>
                  </a:cubicBezTo>
                  <a:cubicBezTo>
                    <a:pt x="4216" y="7407"/>
                    <a:pt x="3263" y="6502"/>
                    <a:pt x="2144" y="6502"/>
                  </a:cubicBezTo>
                  <a:cubicBezTo>
                    <a:pt x="2001" y="6502"/>
                    <a:pt x="1835" y="6526"/>
                    <a:pt x="1692" y="6549"/>
                  </a:cubicBezTo>
                  <a:cubicBezTo>
                    <a:pt x="1573" y="6168"/>
                    <a:pt x="1525" y="5740"/>
                    <a:pt x="1525" y="5359"/>
                  </a:cubicBezTo>
                  <a:cubicBezTo>
                    <a:pt x="1525" y="4954"/>
                    <a:pt x="1573" y="4549"/>
                    <a:pt x="1692" y="4168"/>
                  </a:cubicBezTo>
                  <a:cubicBezTo>
                    <a:pt x="1835" y="4192"/>
                    <a:pt x="2001" y="4239"/>
                    <a:pt x="2144" y="4239"/>
                  </a:cubicBezTo>
                  <a:cubicBezTo>
                    <a:pt x="2501" y="4239"/>
                    <a:pt x="2859" y="4144"/>
                    <a:pt x="3144" y="3954"/>
                  </a:cubicBezTo>
                  <a:cubicBezTo>
                    <a:pt x="3240" y="3930"/>
                    <a:pt x="3240" y="3811"/>
                    <a:pt x="3216" y="3763"/>
                  </a:cubicBezTo>
                  <a:cubicBezTo>
                    <a:pt x="3200" y="3700"/>
                    <a:pt x="3142" y="3678"/>
                    <a:pt x="3083" y="3678"/>
                  </a:cubicBezTo>
                  <a:cubicBezTo>
                    <a:pt x="3054" y="3678"/>
                    <a:pt x="3025" y="3684"/>
                    <a:pt x="3001" y="3692"/>
                  </a:cubicBezTo>
                  <a:cubicBezTo>
                    <a:pt x="2739" y="3835"/>
                    <a:pt x="2430" y="3930"/>
                    <a:pt x="2144" y="3930"/>
                  </a:cubicBezTo>
                  <a:cubicBezTo>
                    <a:pt x="1168" y="3930"/>
                    <a:pt x="358" y="3120"/>
                    <a:pt x="358" y="2144"/>
                  </a:cubicBezTo>
                  <a:cubicBezTo>
                    <a:pt x="358" y="1167"/>
                    <a:pt x="1168" y="358"/>
                    <a:pt x="2144" y="358"/>
                  </a:cubicBezTo>
                  <a:close/>
                  <a:moveTo>
                    <a:pt x="8574" y="6788"/>
                  </a:moveTo>
                  <a:cubicBezTo>
                    <a:pt x="9550" y="6788"/>
                    <a:pt x="10360" y="7597"/>
                    <a:pt x="10360" y="8574"/>
                  </a:cubicBezTo>
                  <a:cubicBezTo>
                    <a:pt x="10360" y="9550"/>
                    <a:pt x="9574" y="10360"/>
                    <a:pt x="8574" y="10360"/>
                  </a:cubicBezTo>
                  <a:cubicBezTo>
                    <a:pt x="7598" y="10360"/>
                    <a:pt x="6788" y="9550"/>
                    <a:pt x="6788" y="8574"/>
                  </a:cubicBezTo>
                  <a:cubicBezTo>
                    <a:pt x="6788" y="7597"/>
                    <a:pt x="7598" y="6788"/>
                    <a:pt x="8574" y="6788"/>
                  </a:cubicBezTo>
                  <a:close/>
                  <a:moveTo>
                    <a:pt x="8548" y="0"/>
                  </a:moveTo>
                  <a:cubicBezTo>
                    <a:pt x="8533" y="0"/>
                    <a:pt x="8518" y="0"/>
                    <a:pt x="8503" y="0"/>
                  </a:cubicBezTo>
                  <a:cubicBezTo>
                    <a:pt x="7955" y="24"/>
                    <a:pt x="7431" y="239"/>
                    <a:pt x="7050" y="643"/>
                  </a:cubicBezTo>
                  <a:cubicBezTo>
                    <a:pt x="6836" y="858"/>
                    <a:pt x="6717" y="1096"/>
                    <a:pt x="6597" y="1358"/>
                  </a:cubicBezTo>
                  <a:cubicBezTo>
                    <a:pt x="6193" y="1239"/>
                    <a:pt x="5764" y="1167"/>
                    <a:pt x="5335" y="1167"/>
                  </a:cubicBezTo>
                  <a:cubicBezTo>
                    <a:pt x="4883" y="1167"/>
                    <a:pt x="4454" y="1215"/>
                    <a:pt x="4049" y="1358"/>
                  </a:cubicBezTo>
                  <a:cubicBezTo>
                    <a:pt x="3740" y="572"/>
                    <a:pt x="2978" y="0"/>
                    <a:pt x="2073" y="0"/>
                  </a:cubicBezTo>
                  <a:cubicBezTo>
                    <a:pt x="930" y="0"/>
                    <a:pt x="1" y="953"/>
                    <a:pt x="1" y="2072"/>
                  </a:cubicBezTo>
                  <a:cubicBezTo>
                    <a:pt x="1" y="2977"/>
                    <a:pt x="572" y="3739"/>
                    <a:pt x="1358" y="4049"/>
                  </a:cubicBezTo>
                  <a:cubicBezTo>
                    <a:pt x="1215" y="4454"/>
                    <a:pt x="1168" y="4882"/>
                    <a:pt x="1168" y="5335"/>
                  </a:cubicBezTo>
                  <a:cubicBezTo>
                    <a:pt x="1168" y="5764"/>
                    <a:pt x="1215" y="6192"/>
                    <a:pt x="1358" y="6597"/>
                  </a:cubicBezTo>
                  <a:cubicBezTo>
                    <a:pt x="572" y="6907"/>
                    <a:pt x="1" y="7669"/>
                    <a:pt x="1" y="8574"/>
                  </a:cubicBezTo>
                  <a:cubicBezTo>
                    <a:pt x="1" y="8907"/>
                    <a:pt x="48" y="9193"/>
                    <a:pt x="215" y="9455"/>
                  </a:cubicBezTo>
                  <a:cubicBezTo>
                    <a:pt x="231" y="9518"/>
                    <a:pt x="279" y="9550"/>
                    <a:pt x="330" y="9550"/>
                  </a:cubicBezTo>
                  <a:cubicBezTo>
                    <a:pt x="355" y="9550"/>
                    <a:pt x="382" y="9542"/>
                    <a:pt x="406" y="9526"/>
                  </a:cubicBezTo>
                  <a:cubicBezTo>
                    <a:pt x="501" y="9502"/>
                    <a:pt x="525" y="9407"/>
                    <a:pt x="477" y="9312"/>
                  </a:cubicBezTo>
                  <a:cubicBezTo>
                    <a:pt x="358" y="9074"/>
                    <a:pt x="287" y="8812"/>
                    <a:pt x="287" y="8550"/>
                  </a:cubicBezTo>
                  <a:cubicBezTo>
                    <a:pt x="287" y="7550"/>
                    <a:pt x="1096" y="6764"/>
                    <a:pt x="2073" y="6764"/>
                  </a:cubicBezTo>
                  <a:cubicBezTo>
                    <a:pt x="3073" y="6764"/>
                    <a:pt x="3859" y="7550"/>
                    <a:pt x="3859" y="8550"/>
                  </a:cubicBezTo>
                  <a:cubicBezTo>
                    <a:pt x="3859" y="9526"/>
                    <a:pt x="3073" y="10336"/>
                    <a:pt x="2073" y="10336"/>
                  </a:cubicBezTo>
                  <a:cubicBezTo>
                    <a:pt x="1644" y="10336"/>
                    <a:pt x="1215" y="10145"/>
                    <a:pt x="858" y="9860"/>
                  </a:cubicBezTo>
                  <a:cubicBezTo>
                    <a:pt x="834" y="9824"/>
                    <a:pt x="799" y="9806"/>
                    <a:pt x="760" y="9806"/>
                  </a:cubicBezTo>
                  <a:cubicBezTo>
                    <a:pt x="721" y="9806"/>
                    <a:pt x="680" y="9824"/>
                    <a:pt x="644" y="9860"/>
                  </a:cubicBezTo>
                  <a:cubicBezTo>
                    <a:pt x="596" y="9907"/>
                    <a:pt x="596" y="10003"/>
                    <a:pt x="644" y="10050"/>
                  </a:cubicBezTo>
                  <a:cubicBezTo>
                    <a:pt x="1049" y="10407"/>
                    <a:pt x="1549" y="10622"/>
                    <a:pt x="2073" y="10622"/>
                  </a:cubicBezTo>
                  <a:cubicBezTo>
                    <a:pt x="2978" y="10622"/>
                    <a:pt x="3740" y="10050"/>
                    <a:pt x="4049" y="9264"/>
                  </a:cubicBezTo>
                  <a:cubicBezTo>
                    <a:pt x="4454" y="9383"/>
                    <a:pt x="4883" y="9455"/>
                    <a:pt x="5335" y="9455"/>
                  </a:cubicBezTo>
                  <a:cubicBezTo>
                    <a:pt x="5764" y="9455"/>
                    <a:pt x="6193" y="9407"/>
                    <a:pt x="6597" y="9264"/>
                  </a:cubicBezTo>
                  <a:cubicBezTo>
                    <a:pt x="6907" y="10050"/>
                    <a:pt x="7669" y="10622"/>
                    <a:pt x="8574" y="10622"/>
                  </a:cubicBezTo>
                  <a:cubicBezTo>
                    <a:pt x="9741" y="10622"/>
                    <a:pt x="10646" y="9669"/>
                    <a:pt x="10646" y="8550"/>
                  </a:cubicBezTo>
                  <a:cubicBezTo>
                    <a:pt x="10694" y="7693"/>
                    <a:pt x="10122" y="6907"/>
                    <a:pt x="9312" y="6621"/>
                  </a:cubicBezTo>
                  <a:cubicBezTo>
                    <a:pt x="9455" y="6192"/>
                    <a:pt x="9527" y="5740"/>
                    <a:pt x="9527" y="5335"/>
                  </a:cubicBezTo>
                  <a:cubicBezTo>
                    <a:pt x="9527" y="4882"/>
                    <a:pt x="9455" y="4478"/>
                    <a:pt x="9312" y="4049"/>
                  </a:cubicBezTo>
                  <a:cubicBezTo>
                    <a:pt x="9622" y="3930"/>
                    <a:pt x="9884" y="3763"/>
                    <a:pt x="10098" y="3501"/>
                  </a:cubicBezTo>
                  <a:cubicBezTo>
                    <a:pt x="10479" y="3096"/>
                    <a:pt x="10694" y="2572"/>
                    <a:pt x="10646" y="2025"/>
                  </a:cubicBezTo>
                  <a:cubicBezTo>
                    <a:pt x="10622" y="873"/>
                    <a:pt x="9671" y="0"/>
                    <a:pt x="8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068" name="Google Shape;1068;p40"/>
            <p:cNvSpPr/>
            <p:nvPr/>
          </p:nvSpPr>
          <p:spPr>
            <a:xfrm>
              <a:off x="6452246" y="3233510"/>
              <a:ext cx="85402" cy="72750"/>
            </a:xfrm>
            <a:custGeom>
              <a:avLst/>
              <a:gdLst/>
              <a:ahLst/>
              <a:cxnLst/>
              <a:rect l="l" t="t" r="r" b="b"/>
              <a:pathLst>
                <a:path w="2430" h="2070" extrusionOk="0">
                  <a:moveTo>
                    <a:pt x="1609" y="358"/>
                  </a:moveTo>
                  <a:cubicBezTo>
                    <a:pt x="1678" y="358"/>
                    <a:pt x="1748" y="387"/>
                    <a:pt x="1810" y="450"/>
                  </a:cubicBezTo>
                  <a:lnTo>
                    <a:pt x="1858" y="522"/>
                  </a:lnTo>
                  <a:cubicBezTo>
                    <a:pt x="1872" y="515"/>
                    <a:pt x="1882" y="512"/>
                    <a:pt x="1889" y="512"/>
                  </a:cubicBezTo>
                  <a:cubicBezTo>
                    <a:pt x="1906" y="512"/>
                    <a:pt x="1906" y="529"/>
                    <a:pt x="1906" y="546"/>
                  </a:cubicBezTo>
                  <a:lnTo>
                    <a:pt x="1906" y="617"/>
                  </a:lnTo>
                  <a:cubicBezTo>
                    <a:pt x="1906" y="760"/>
                    <a:pt x="1858" y="903"/>
                    <a:pt x="1834" y="1022"/>
                  </a:cubicBezTo>
                  <a:lnTo>
                    <a:pt x="1834" y="1046"/>
                  </a:lnTo>
                  <a:cubicBezTo>
                    <a:pt x="1739" y="1284"/>
                    <a:pt x="1596" y="1474"/>
                    <a:pt x="1382" y="1593"/>
                  </a:cubicBezTo>
                  <a:cubicBezTo>
                    <a:pt x="1215" y="1712"/>
                    <a:pt x="977" y="1736"/>
                    <a:pt x="763" y="1736"/>
                  </a:cubicBezTo>
                  <a:cubicBezTo>
                    <a:pt x="834" y="1712"/>
                    <a:pt x="858" y="1689"/>
                    <a:pt x="905" y="1641"/>
                  </a:cubicBezTo>
                  <a:cubicBezTo>
                    <a:pt x="977" y="1617"/>
                    <a:pt x="977" y="1570"/>
                    <a:pt x="977" y="1498"/>
                  </a:cubicBezTo>
                  <a:cubicBezTo>
                    <a:pt x="977" y="1450"/>
                    <a:pt x="953" y="1379"/>
                    <a:pt x="882" y="1379"/>
                  </a:cubicBezTo>
                  <a:cubicBezTo>
                    <a:pt x="596" y="1260"/>
                    <a:pt x="429" y="1046"/>
                    <a:pt x="405" y="760"/>
                  </a:cubicBezTo>
                  <a:lnTo>
                    <a:pt x="405" y="617"/>
                  </a:lnTo>
                  <a:cubicBezTo>
                    <a:pt x="620" y="784"/>
                    <a:pt x="905" y="879"/>
                    <a:pt x="1191" y="879"/>
                  </a:cubicBezTo>
                  <a:cubicBezTo>
                    <a:pt x="1263" y="879"/>
                    <a:pt x="1334" y="807"/>
                    <a:pt x="1334" y="736"/>
                  </a:cubicBezTo>
                  <a:lnTo>
                    <a:pt x="1334" y="641"/>
                  </a:lnTo>
                  <a:cubicBezTo>
                    <a:pt x="1334" y="546"/>
                    <a:pt x="1358" y="498"/>
                    <a:pt x="1429" y="426"/>
                  </a:cubicBezTo>
                  <a:cubicBezTo>
                    <a:pt x="1486" y="381"/>
                    <a:pt x="1547" y="358"/>
                    <a:pt x="1609" y="358"/>
                  </a:cubicBezTo>
                  <a:close/>
                  <a:moveTo>
                    <a:pt x="1629" y="1"/>
                  </a:moveTo>
                  <a:cubicBezTo>
                    <a:pt x="1491" y="1"/>
                    <a:pt x="1349" y="54"/>
                    <a:pt x="1239" y="164"/>
                  </a:cubicBezTo>
                  <a:cubicBezTo>
                    <a:pt x="1120" y="260"/>
                    <a:pt x="1072" y="403"/>
                    <a:pt x="1025" y="546"/>
                  </a:cubicBezTo>
                  <a:cubicBezTo>
                    <a:pt x="786" y="522"/>
                    <a:pt x="596" y="403"/>
                    <a:pt x="477" y="188"/>
                  </a:cubicBezTo>
                  <a:cubicBezTo>
                    <a:pt x="429" y="141"/>
                    <a:pt x="382" y="141"/>
                    <a:pt x="310" y="141"/>
                  </a:cubicBezTo>
                  <a:cubicBezTo>
                    <a:pt x="262" y="141"/>
                    <a:pt x="191" y="164"/>
                    <a:pt x="191" y="212"/>
                  </a:cubicBezTo>
                  <a:cubicBezTo>
                    <a:pt x="191" y="212"/>
                    <a:pt x="72" y="450"/>
                    <a:pt x="120" y="760"/>
                  </a:cubicBezTo>
                  <a:cubicBezTo>
                    <a:pt x="120" y="998"/>
                    <a:pt x="191" y="1260"/>
                    <a:pt x="501" y="1498"/>
                  </a:cubicBezTo>
                  <a:cubicBezTo>
                    <a:pt x="382" y="1522"/>
                    <a:pt x="286" y="1570"/>
                    <a:pt x="167" y="1570"/>
                  </a:cubicBezTo>
                  <a:cubicBezTo>
                    <a:pt x="120" y="1570"/>
                    <a:pt x="24" y="1593"/>
                    <a:pt x="24" y="1689"/>
                  </a:cubicBezTo>
                  <a:cubicBezTo>
                    <a:pt x="1" y="1736"/>
                    <a:pt x="24" y="1831"/>
                    <a:pt x="120" y="1855"/>
                  </a:cubicBezTo>
                  <a:cubicBezTo>
                    <a:pt x="334" y="1998"/>
                    <a:pt x="620" y="2070"/>
                    <a:pt x="882" y="2070"/>
                  </a:cubicBezTo>
                  <a:cubicBezTo>
                    <a:pt x="1120" y="2070"/>
                    <a:pt x="1358" y="1998"/>
                    <a:pt x="1596" y="1879"/>
                  </a:cubicBezTo>
                  <a:cubicBezTo>
                    <a:pt x="1858" y="1736"/>
                    <a:pt x="2072" y="1498"/>
                    <a:pt x="2168" y="1212"/>
                  </a:cubicBezTo>
                  <a:lnTo>
                    <a:pt x="2168" y="1165"/>
                  </a:lnTo>
                  <a:cubicBezTo>
                    <a:pt x="2215" y="1022"/>
                    <a:pt x="2239" y="855"/>
                    <a:pt x="2239" y="641"/>
                  </a:cubicBezTo>
                  <a:lnTo>
                    <a:pt x="2239" y="593"/>
                  </a:lnTo>
                  <a:cubicBezTo>
                    <a:pt x="2334" y="498"/>
                    <a:pt x="2406" y="355"/>
                    <a:pt x="2430" y="260"/>
                  </a:cubicBezTo>
                  <a:cubicBezTo>
                    <a:pt x="2430" y="141"/>
                    <a:pt x="2406" y="69"/>
                    <a:pt x="2334" y="45"/>
                  </a:cubicBezTo>
                  <a:cubicBezTo>
                    <a:pt x="2311" y="22"/>
                    <a:pt x="2281" y="10"/>
                    <a:pt x="2251" y="10"/>
                  </a:cubicBezTo>
                  <a:cubicBezTo>
                    <a:pt x="2221" y="10"/>
                    <a:pt x="2191" y="22"/>
                    <a:pt x="2168" y="45"/>
                  </a:cubicBezTo>
                  <a:lnTo>
                    <a:pt x="1977" y="141"/>
                  </a:lnTo>
                  <a:cubicBezTo>
                    <a:pt x="1885" y="48"/>
                    <a:pt x="1759" y="1"/>
                    <a:pt x="1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069" name="Google Shape;1069;p40"/>
            <p:cNvSpPr/>
            <p:nvPr/>
          </p:nvSpPr>
          <p:spPr>
            <a:xfrm>
              <a:off x="6701671" y="3225884"/>
              <a:ext cx="46075" cy="83715"/>
            </a:xfrm>
            <a:custGeom>
              <a:avLst/>
              <a:gdLst/>
              <a:ahLst/>
              <a:cxnLst/>
              <a:rect l="l" t="t" r="r" b="b"/>
              <a:pathLst>
                <a:path w="1311" h="2382" extrusionOk="0">
                  <a:moveTo>
                    <a:pt x="953" y="0"/>
                  </a:moveTo>
                  <a:cubicBezTo>
                    <a:pt x="643" y="0"/>
                    <a:pt x="357" y="262"/>
                    <a:pt x="357" y="596"/>
                  </a:cubicBezTo>
                  <a:lnTo>
                    <a:pt x="357" y="1024"/>
                  </a:lnTo>
                  <a:lnTo>
                    <a:pt x="167" y="1024"/>
                  </a:lnTo>
                  <a:cubicBezTo>
                    <a:pt x="72" y="1024"/>
                    <a:pt x="0" y="1096"/>
                    <a:pt x="0" y="1191"/>
                  </a:cubicBezTo>
                  <a:cubicBezTo>
                    <a:pt x="0" y="1215"/>
                    <a:pt x="72" y="1310"/>
                    <a:pt x="167" y="1310"/>
                  </a:cubicBezTo>
                  <a:lnTo>
                    <a:pt x="357" y="1310"/>
                  </a:lnTo>
                  <a:lnTo>
                    <a:pt x="357" y="2215"/>
                  </a:lnTo>
                  <a:cubicBezTo>
                    <a:pt x="357" y="2310"/>
                    <a:pt x="429" y="2382"/>
                    <a:pt x="524" y="2382"/>
                  </a:cubicBezTo>
                  <a:cubicBezTo>
                    <a:pt x="596" y="2382"/>
                    <a:pt x="667" y="2310"/>
                    <a:pt x="667" y="2215"/>
                  </a:cubicBezTo>
                  <a:lnTo>
                    <a:pt x="667" y="1310"/>
                  </a:lnTo>
                  <a:lnTo>
                    <a:pt x="905" y="1310"/>
                  </a:lnTo>
                  <a:cubicBezTo>
                    <a:pt x="1000" y="1310"/>
                    <a:pt x="1048" y="1239"/>
                    <a:pt x="1048" y="1144"/>
                  </a:cubicBezTo>
                  <a:cubicBezTo>
                    <a:pt x="1048" y="1072"/>
                    <a:pt x="1000" y="1001"/>
                    <a:pt x="905" y="1001"/>
                  </a:cubicBezTo>
                  <a:lnTo>
                    <a:pt x="691" y="1001"/>
                  </a:lnTo>
                  <a:lnTo>
                    <a:pt x="691" y="548"/>
                  </a:lnTo>
                  <a:cubicBezTo>
                    <a:pt x="691" y="405"/>
                    <a:pt x="810" y="286"/>
                    <a:pt x="953" y="286"/>
                  </a:cubicBezTo>
                  <a:lnTo>
                    <a:pt x="1167" y="286"/>
                  </a:lnTo>
                  <a:cubicBezTo>
                    <a:pt x="1262" y="286"/>
                    <a:pt x="1310" y="239"/>
                    <a:pt x="1310" y="143"/>
                  </a:cubicBezTo>
                  <a:cubicBezTo>
                    <a:pt x="1310" y="48"/>
                    <a:pt x="1262" y="0"/>
                    <a:pt x="1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070" name="Google Shape;1070;p40"/>
            <p:cNvSpPr/>
            <p:nvPr/>
          </p:nvSpPr>
          <p:spPr>
            <a:xfrm>
              <a:off x="6477340" y="3465467"/>
              <a:ext cx="52788" cy="58411"/>
            </a:xfrm>
            <a:custGeom>
              <a:avLst/>
              <a:gdLst/>
              <a:ahLst/>
              <a:cxnLst/>
              <a:rect l="l" t="t" r="r" b="b"/>
              <a:pathLst>
                <a:path w="1502" h="1662" extrusionOk="0">
                  <a:moveTo>
                    <a:pt x="287" y="375"/>
                  </a:moveTo>
                  <a:lnTo>
                    <a:pt x="1073" y="828"/>
                  </a:lnTo>
                  <a:lnTo>
                    <a:pt x="287" y="1280"/>
                  </a:lnTo>
                  <a:lnTo>
                    <a:pt x="287" y="375"/>
                  </a:lnTo>
                  <a:close/>
                  <a:moveTo>
                    <a:pt x="212" y="0"/>
                  </a:moveTo>
                  <a:cubicBezTo>
                    <a:pt x="174" y="0"/>
                    <a:pt x="132" y="6"/>
                    <a:pt x="96" y="18"/>
                  </a:cubicBezTo>
                  <a:cubicBezTo>
                    <a:pt x="49" y="42"/>
                    <a:pt x="1" y="137"/>
                    <a:pt x="1" y="185"/>
                  </a:cubicBezTo>
                  <a:lnTo>
                    <a:pt x="1" y="1423"/>
                  </a:lnTo>
                  <a:cubicBezTo>
                    <a:pt x="1" y="1495"/>
                    <a:pt x="25" y="1566"/>
                    <a:pt x="96" y="1590"/>
                  </a:cubicBezTo>
                  <a:cubicBezTo>
                    <a:pt x="144" y="1661"/>
                    <a:pt x="168" y="1661"/>
                    <a:pt x="191" y="1661"/>
                  </a:cubicBezTo>
                  <a:cubicBezTo>
                    <a:pt x="239" y="1661"/>
                    <a:pt x="287" y="1661"/>
                    <a:pt x="311" y="1638"/>
                  </a:cubicBezTo>
                  <a:lnTo>
                    <a:pt x="1382" y="995"/>
                  </a:lnTo>
                  <a:cubicBezTo>
                    <a:pt x="1454" y="971"/>
                    <a:pt x="1501" y="875"/>
                    <a:pt x="1501" y="828"/>
                  </a:cubicBezTo>
                  <a:cubicBezTo>
                    <a:pt x="1501" y="733"/>
                    <a:pt x="1477" y="661"/>
                    <a:pt x="1382" y="637"/>
                  </a:cubicBezTo>
                  <a:lnTo>
                    <a:pt x="311" y="18"/>
                  </a:lnTo>
                  <a:cubicBezTo>
                    <a:pt x="287" y="6"/>
                    <a:pt x="251" y="0"/>
                    <a:pt x="2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071" name="Google Shape;1071;p40"/>
            <p:cNvSpPr/>
            <p:nvPr/>
          </p:nvSpPr>
          <p:spPr>
            <a:xfrm>
              <a:off x="6686593" y="3456892"/>
              <a:ext cx="77881" cy="77038"/>
            </a:xfrm>
            <a:custGeom>
              <a:avLst/>
              <a:gdLst/>
              <a:ahLst/>
              <a:cxnLst/>
              <a:rect l="l" t="t" r="r" b="b"/>
              <a:pathLst>
                <a:path w="2216" h="2192" extrusionOk="0">
                  <a:moveTo>
                    <a:pt x="1787" y="286"/>
                  </a:moveTo>
                  <a:cubicBezTo>
                    <a:pt x="1834" y="286"/>
                    <a:pt x="1906" y="357"/>
                    <a:pt x="1906" y="405"/>
                  </a:cubicBezTo>
                  <a:lnTo>
                    <a:pt x="1906" y="1786"/>
                  </a:lnTo>
                  <a:cubicBezTo>
                    <a:pt x="1906" y="1834"/>
                    <a:pt x="1834" y="1905"/>
                    <a:pt x="1787" y="1905"/>
                  </a:cubicBezTo>
                  <a:lnTo>
                    <a:pt x="405" y="1905"/>
                  </a:lnTo>
                  <a:cubicBezTo>
                    <a:pt x="358" y="1905"/>
                    <a:pt x="286" y="1834"/>
                    <a:pt x="286" y="1786"/>
                  </a:cubicBezTo>
                  <a:lnTo>
                    <a:pt x="286" y="405"/>
                  </a:lnTo>
                  <a:cubicBezTo>
                    <a:pt x="286" y="357"/>
                    <a:pt x="358" y="286"/>
                    <a:pt x="405" y="286"/>
                  </a:cubicBezTo>
                  <a:close/>
                  <a:moveTo>
                    <a:pt x="405" y="0"/>
                  </a:moveTo>
                  <a:cubicBezTo>
                    <a:pt x="167" y="0"/>
                    <a:pt x="1" y="167"/>
                    <a:pt x="1" y="405"/>
                  </a:cubicBezTo>
                  <a:lnTo>
                    <a:pt x="1" y="1786"/>
                  </a:lnTo>
                  <a:cubicBezTo>
                    <a:pt x="1" y="2024"/>
                    <a:pt x="167" y="2191"/>
                    <a:pt x="405" y="2191"/>
                  </a:cubicBezTo>
                  <a:lnTo>
                    <a:pt x="1787" y="2191"/>
                  </a:lnTo>
                  <a:cubicBezTo>
                    <a:pt x="2025" y="2191"/>
                    <a:pt x="2192" y="2024"/>
                    <a:pt x="2192" y="1786"/>
                  </a:cubicBezTo>
                  <a:lnTo>
                    <a:pt x="2192" y="405"/>
                  </a:lnTo>
                  <a:cubicBezTo>
                    <a:pt x="2215" y="167"/>
                    <a:pt x="2025" y="0"/>
                    <a:pt x="17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072" name="Google Shape;1072;p40"/>
            <p:cNvSpPr/>
            <p:nvPr/>
          </p:nvSpPr>
          <p:spPr>
            <a:xfrm>
              <a:off x="6708348" y="3478647"/>
              <a:ext cx="33528" cy="33493"/>
            </a:xfrm>
            <a:custGeom>
              <a:avLst/>
              <a:gdLst/>
              <a:ahLst/>
              <a:cxnLst/>
              <a:rect l="l" t="t" r="r" b="b"/>
              <a:pathLst>
                <a:path w="954" h="953" extrusionOk="0">
                  <a:moveTo>
                    <a:pt x="477" y="358"/>
                  </a:moveTo>
                  <a:cubicBezTo>
                    <a:pt x="572" y="358"/>
                    <a:pt x="620" y="429"/>
                    <a:pt x="620" y="500"/>
                  </a:cubicBezTo>
                  <a:cubicBezTo>
                    <a:pt x="644" y="572"/>
                    <a:pt x="572" y="667"/>
                    <a:pt x="477" y="667"/>
                  </a:cubicBezTo>
                  <a:cubicBezTo>
                    <a:pt x="382" y="667"/>
                    <a:pt x="334" y="596"/>
                    <a:pt x="334" y="500"/>
                  </a:cubicBezTo>
                  <a:cubicBezTo>
                    <a:pt x="334" y="429"/>
                    <a:pt x="382" y="358"/>
                    <a:pt x="477" y="358"/>
                  </a:cubicBezTo>
                  <a:close/>
                  <a:moveTo>
                    <a:pt x="477" y="0"/>
                  </a:moveTo>
                  <a:cubicBezTo>
                    <a:pt x="215" y="0"/>
                    <a:pt x="1" y="215"/>
                    <a:pt x="1" y="477"/>
                  </a:cubicBezTo>
                  <a:cubicBezTo>
                    <a:pt x="1" y="739"/>
                    <a:pt x="215" y="953"/>
                    <a:pt x="477" y="953"/>
                  </a:cubicBezTo>
                  <a:cubicBezTo>
                    <a:pt x="739" y="953"/>
                    <a:pt x="953" y="739"/>
                    <a:pt x="953" y="477"/>
                  </a:cubicBezTo>
                  <a:cubicBezTo>
                    <a:pt x="953" y="215"/>
                    <a:pt x="739" y="0"/>
                    <a:pt x="4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073" name="Google Shape;1073;p40"/>
            <p:cNvSpPr/>
            <p:nvPr/>
          </p:nvSpPr>
          <p:spPr>
            <a:xfrm>
              <a:off x="6559368" y="3323798"/>
              <a:ext cx="97984" cy="118052"/>
            </a:xfrm>
            <a:custGeom>
              <a:avLst/>
              <a:gdLst/>
              <a:ahLst/>
              <a:cxnLst/>
              <a:rect l="l" t="t" r="r" b="b"/>
              <a:pathLst>
                <a:path w="2788" h="3359" extrusionOk="0">
                  <a:moveTo>
                    <a:pt x="930" y="1025"/>
                  </a:moveTo>
                  <a:lnTo>
                    <a:pt x="930" y="1858"/>
                  </a:lnTo>
                  <a:lnTo>
                    <a:pt x="334" y="1858"/>
                  </a:lnTo>
                  <a:lnTo>
                    <a:pt x="334" y="1025"/>
                  </a:lnTo>
                  <a:close/>
                  <a:moveTo>
                    <a:pt x="2597" y="1"/>
                  </a:moveTo>
                  <a:cubicBezTo>
                    <a:pt x="2501" y="1"/>
                    <a:pt x="2454" y="72"/>
                    <a:pt x="2454" y="144"/>
                  </a:cubicBezTo>
                  <a:lnTo>
                    <a:pt x="2454" y="215"/>
                  </a:lnTo>
                  <a:cubicBezTo>
                    <a:pt x="2239" y="334"/>
                    <a:pt x="2001" y="453"/>
                    <a:pt x="1763" y="548"/>
                  </a:cubicBezTo>
                  <a:cubicBezTo>
                    <a:pt x="1596" y="596"/>
                    <a:pt x="1382" y="691"/>
                    <a:pt x="1168" y="715"/>
                  </a:cubicBezTo>
                  <a:cubicBezTo>
                    <a:pt x="1144" y="691"/>
                    <a:pt x="1120" y="691"/>
                    <a:pt x="1049" y="691"/>
                  </a:cubicBezTo>
                  <a:lnTo>
                    <a:pt x="334" y="691"/>
                  </a:lnTo>
                  <a:cubicBezTo>
                    <a:pt x="167" y="691"/>
                    <a:pt x="1" y="834"/>
                    <a:pt x="1" y="1025"/>
                  </a:cubicBezTo>
                  <a:lnTo>
                    <a:pt x="1" y="1858"/>
                  </a:lnTo>
                  <a:cubicBezTo>
                    <a:pt x="1" y="2025"/>
                    <a:pt x="167" y="2168"/>
                    <a:pt x="334" y="2168"/>
                  </a:cubicBezTo>
                  <a:lnTo>
                    <a:pt x="477" y="2168"/>
                  </a:lnTo>
                  <a:lnTo>
                    <a:pt x="549" y="3216"/>
                  </a:lnTo>
                  <a:cubicBezTo>
                    <a:pt x="549" y="3311"/>
                    <a:pt x="596" y="3359"/>
                    <a:pt x="691" y="3359"/>
                  </a:cubicBezTo>
                  <a:cubicBezTo>
                    <a:pt x="787" y="3359"/>
                    <a:pt x="834" y="3287"/>
                    <a:pt x="834" y="3192"/>
                  </a:cubicBezTo>
                  <a:lnTo>
                    <a:pt x="787" y="2144"/>
                  </a:lnTo>
                  <a:lnTo>
                    <a:pt x="1049" y="2144"/>
                  </a:lnTo>
                  <a:cubicBezTo>
                    <a:pt x="1072" y="2144"/>
                    <a:pt x="1144" y="2144"/>
                    <a:pt x="1168" y="2120"/>
                  </a:cubicBezTo>
                  <a:cubicBezTo>
                    <a:pt x="1287" y="2144"/>
                    <a:pt x="1430" y="2168"/>
                    <a:pt x="1549" y="2239"/>
                  </a:cubicBezTo>
                  <a:cubicBezTo>
                    <a:pt x="1562" y="2243"/>
                    <a:pt x="1575" y="2244"/>
                    <a:pt x="1588" y="2244"/>
                  </a:cubicBezTo>
                  <a:cubicBezTo>
                    <a:pt x="1669" y="2244"/>
                    <a:pt x="1742" y="2185"/>
                    <a:pt x="1763" y="2144"/>
                  </a:cubicBezTo>
                  <a:cubicBezTo>
                    <a:pt x="1787" y="2049"/>
                    <a:pt x="1739" y="1954"/>
                    <a:pt x="1668" y="1930"/>
                  </a:cubicBezTo>
                  <a:cubicBezTo>
                    <a:pt x="1549" y="1906"/>
                    <a:pt x="1406" y="1858"/>
                    <a:pt x="1263" y="1811"/>
                  </a:cubicBezTo>
                  <a:lnTo>
                    <a:pt x="1263" y="1072"/>
                  </a:lnTo>
                  <a:cubicBezTo>
                    <a:pt x="1477" y="1025"/>
                    <a:pt x="1668" y="953"/>
                    <a:pt x="1882" y="858"/>
                  </a:cubicBezTo>
                  <a:cubicBezTo>
                    <a:pt x="2096" y="787"/>
                    <a:pt x="2263" y="691"/>
                    <a:pt x="2454" y="596"/>
                  </a:cubicBezTo>
                  <a:lnTo>
                    <a:pt x="2454" y="2287"/>
                  </a:lnTo>
                  <a:cubicBezTo>
                    <a:pt x="2382" y="2263"/>
                    <a:pt x="2311" y="2239"/>
                    <a:pt x="2239" y="2168"/>
                  </a:cubicBezTo>
                  <a:cubicBezTo>
                    <a:pt x="2216" y="2162"/>
                    <a:pt x="2193" y="2159"/>
                    <a:pt x="2172" y="2159"/>
                  </a:cubicBezTo>
                  <a:cubicBezTo>
                    <a:pt x="2110" y="2159"/>
                    <a:pt x="2061" y="2186"/>
                    <a:pt x="2025" y="2239"/>
                  </a:cubicBezTo>
                  <a:cubicBezTo>
                    <a:pt x="2001" y="2335"/>
                    <a:pt x="2025" y="2406"/>
                    <a:pt x="2096" y="2454"/>
                  </a:cubicBezTo>
                  <a:lnTo>
                    <a:pt x="2454" y="2620"/>
                  </a:lnTo>
                  <a:lnTo>
                    <a:pt x="2454" y="2692"/>
                  </a:lnTo>
                  <a:cubicBezTo>
                    <a:pt x="2454" y="2763"/>
                    <a:pt x="2501" y="2835"/>
                    <a:pt x="2597" y="2835"/>
                  </a:cubicBezTo>
                  <a:cubicBezTo>
                    <a:pt x="2692" y="2835"/>
                    <a:pt x="2739" y="2763"/>
                    <a:pt x="2739" y="2692"/>
                  </a:cubicBezTo>
                  <a:lnTo>
                    <a:pt x="2739" y="191"/>
                  </a:lnTo>
                  <a:cubicBezTo>
                    <a:pt x="2787" y="96"/>
                    <a:pt x="2692" y="1"/>
                    <a:pt x="25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grpSp>
      <p:cxnSp>
        <p:nvCxnSpPr>
          <p:cNvPr id="1074" name="Google Shape;1074;p40"/>
          <p:cNvCxnSpPr/>
          <p:nvPr/>
        </p:nvCxnSpPr>
        <p:spPr>
          <a:xfrm>
            <a:off x="3573725" y="1580900"/>
            <a:ext cx="501000" cy="478800"/>
          </a:xfrm>
          <a:prstGeom prst="curvedConnector3">
            <a:avLst>
              <a:gd name="adj1" fmla="val 50000"/>
            </a:avLst>
          </a:prstGeom>
          <a:noFill/>
          <a:ln w="19050" cap="flat" cmpd="sng">
            <a:solidFill>
              <a:schemeClr val="lt2"/>
            </a:solidFill>
            <a:prstDash val="solid"/>
            <a:round/>
            <a:headEnd type="none" w="med" len="med"/>
            <a:tailEnd type="none" w="med" len="med"/>
          </a:ln>
        </p:spPr>
      </p:cxnSp>
      <p:cxnSp>
        <p:nvCxnSpPr>
          <p:cNvPr id="1075" name="Google Shape;1075;p40"/>
          <p:cNvCxnSpPr/>
          <p:nvPr/>
        </p:nvCxnSpPr>
        <p:spPr>
          <a:xfrm flipH="1">
            <a:off x="5045050" y="1592025"/>
            <a:ext cx="588300" cy="476700"/>
          </a:xfrm>
          <a:prstGeom prst="curvedConnector3">
            <a:avLst>
              <a:gd name="adj1" fmla="val 50000"/>
            </a:avLst>
          </a:prstGeom>
          <a:noFill/>
          <a:ln w="19050" cap="flat" cmpd="sng">
            <a:solidFill>
              <a:schemeClr val="lt2"/>
            </a:solidFill>
            <a:prstDash val="solid"/>
            <a:round/>
            <a:headEnd type="none" w="med" len="med"/>
            <a:tailEnd type="none" w="med" len="med"/>
          </a:ln>
        </p:spPr>
      </p:cxnSp>
      <p:cxnSp>
        <p:nvCxnSpPr>
          <p:cNvPr id="1076" name="Google Shape;1076;p40"/>
          <p:cNvCxnSpPr/>
          <p:nvPr/>
        </p:nvCxnSpPr>
        <p:spPr>
          <a:xfrm>
            <a:off x="3556575" y="2667500"/>
            <a:ext cx="563400" cy="468600"/>
          </a:xfrm>
          <a:prstGeom prst="curvedConnector3">
            <a:avLst>
              <a:gd name="adj1" fmla="val 50000"/>
            </a:avLst>
          </a:prstGeom>
          <a:noFill/>
          <a:ln w="19050" cap="flat" cmpd="sng">
            <a:solidFill>
              <a:schemeClr val="lt2"/>
            </a:solidFill>
            <a:prstDash val="solid"/>
            <a:round/>
            <a:headEnd type="none" w="med" len="med"/>
            <a:tailEnd type="none" w="med" len="med"/>
          </a:ln>
        </p:spPr>
      </p:cxnSp>
      <p:cxnSp>
        <p:nvCxnSpPr>
          <p:cNvPr id="1077" name="Google Shape;1077;p40"/>
          <p:cNvCxnSpPr/>
          <p:nvPr/>
        </p:nvCxnSpPr>
        <p:spPr>
          <a:xfrm flipH="1">
            <a:off x="5029125" y="2649725"/>
            <a:ext cx="496200" cy="482100"/>
          </a:xfrm>
          <a:prstGeom prst="curvedConnector3">
            <a:avLst>
              <a:gd name="adj1" fmla="val 50000"/>
            </a:avLst>
          </a:prstGeom>
          <a:noFill/>
          <a:ln w="19050" cap="flat" cmpd="sng">
            <a:solidFill>
              <a:schemeClr val="lt2"/>
            </a:solidFill>
            <a:prstDash val="solid"/>
            <a:round/>
            <a:headEnd type="none" w="med" len="med"/>
            <a:tailEnd type="none" w="med" len="med"/>
          </a:ln>
        </p:spPr>
      </p:cxnSp>
      <p:cxnSp>
        <p:nvCxnSpPr>
          <p:cNvPr id="1078" name="Google Shape;1078;p40"/>
          <p:cNvCxnSpPr/>
          <p:nvPr/>
        </p:nvCxnSpPr>
        <p:spPr>
          <a:xfrm rot="10800000" flipH="1">
            <a:off x="3573725" y="3545050"/>
            <a:ext cx="700500" cy="373800"/>
          </a:xfrm>
          <a:prstGeom prst="curvedConnector3">
            <a:avLst>
              <a:gd name="adj1" fmla="val 50000"/>
            </a:avLst>
          </a:prstGeom>
          <a:noFill/>
          <a:ln w="19050" cap="flat" cmpd="sng">
            <a:solidFill>
              <a:schemeClr val="lt2"/>
            </a:solidFill>
            <a:prstDash val="solid"/>
            <a:round/>
            <a:headEnd type="none" w="med" len="med"/>
            <a:tailEnd type="none" w="med" len="med"/>
          </a:ln>
        </p:spPr>
      </p:cxnSp>
      <p:cxnSp>
        <p:nvCxnSpPr>
          <p:cNvPr id="1079" name="Google Shape;1079;p40"/>
          <p:cNvCxnSpPr/>
          <p:nvPr/>
        </p:nvCxnSpPr>
        <p:spPr>
          <a:xfrm rot="10800000">
            <a:off x="4954350" y="3551400"/>
            <a:ext cx="645600" cy="378600"/>
          </a:xfrm>
          <a:prstGeom prst="curvedConnector3">
            <a:avLst>
              <a:gd name="adj1" fmla="val 50000"/>
            </a:avLst>
          </a:prstGeom>
          <a:noFill/>
          <a:ln w="19050" cap="flat" cmpd="sng">
            <a:solidFill>
              <a:schemeClr val="lt2"/>
            </a:solidFill>
            <a:prstDash val="solid"/>
            <a:round/>
            <a:headEnd type="none" w="med" len="med"/>
            <a:tailEnd type="none" w="med" len="med"/>
          </a:ln>
        </p:spPr>
      </p:cxnSp>
      <p:grpSp>
        <p:nvGrpSpPr>
          <p:cNvPr id="1080" name="Google Shape;1080;p40"/>
          <p:cNvGrpSpPr/>
          <p:nvPr/>
        </p:nvGrpSpPr>
        <p:grpSpPr>
          <a:xfrm>
            <a:off x="4098417" y="1967881"/>
            <a:ext cx="952876" cy="1416022"/>
            <a:chOff x="3978859" y="1951750"/>
            <a:chExt cx="1002078" cy="1488983"/>
          </a:xfrm>
        </p:grpSpPr>
        <p:sp>
          <p:nvSpPr>
            <p:cNvPr id="1081" name="Google Shape;1081;p40"/>
            <p:cNvSpPr/>
            <p:nvPr/>
          </p:nvSpPr>
          <p:spPr>
            <a:xfrm>
              <a:off x="3978859" y="1951750"/>
              <a:ext cx="1002078" cy="1068147"/>
            </a:xfrm>
            <a:custGeom>
              <a:avLst/>
              <a:gdLst/>
              <a:ahLst/>
              <a:cxnLst/>
              <a:rect l="l" t="t" r="r" b="b"/>
              <a:pathLst>
                <a:path w="67949" h="72429" extrusionOk="0">
                  <a:moveTo>
                    <a:pt x="34113" y="1"/>
                  </a:moveTo>
                  <a:cubicBezTo>
                    <a:pt x="33542" y="1"/>
                    <a:pt x="32968" y="15"/>
                    <a:pt x="32390" y="43"/>
                  </a:cubicBezTo>
                  <a:cubicBezTo>
                    <a:pt x="14977" y="777"/>
                    <a:pt x="734" y="15521"/>
                    <a:pt x="234" y="32900"/>
                  </a:cubicBezTo>
                  <a:cubicBezTo>
                    <a:pt x="0" y="43708"/>
                    <a:pt x="4670" y="53248"/>
                    <a:pt x="12242" y="59619"/>
                  </a:cubicBezTo>
                  <a:cubicBezTo>
                    <a:pt x="16412" y="63055"/>
                    <a:pt x="19381" y="67458"/>
                    <a:pt x="20848" y="72395"/>
                  </a:cubicBezTo>
                  <a:lnTo>
                    <a:pt x="47601" y="72395"/>
                  </a:lnTo>
                  <a:lnTo>
                    <a:pt x="47601" y="72428"/>
                  </a:lnTo>
                  <a:cubicBezTo>
                    <a:pt x="49068" y="67492"/>
                    <a:pt x="52037" y="63088"/>
                    <a:pt x="55940" y="59653"/>
                  </a:cubicBezTo>
                  <a:cubicBezTo>
                    <a:pt x="63279" y="53548"/>
                    <a:pt x="67949" y="44208"/>
                    <a:pt x="67949" y="33901"/>
                  </a:cubicBezTo>
                  <a:cubicBezTo>
                    <a:pt x="67949" y="15317"/>
                    <a:pt x="52959" y="1"/>
                    <a:pt x="34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082" name="Google Shape;1082;p40"/>
            <p:cNvSpPr/>
            <p:nvPr/>
          </p:nvSpPr>
          <p:spPr>
            <a:xfrm>
              <a:off x="4316747" y="2558889"/>
              <a:ext cx="296168" cy="453365"/>
            </a:xfrm>
            <a:custGeom>
              <a:avLst/>
              <a:gdLst/>
              <a:ahLst/>
              <a:cxnLst/>
              <a:rect l="l" t="t" r="r" b="b"/>
              <a:pathLst>
                <a:path w="26586" h="40697" extrusionOk="0">
                  <a:moveTo>
                    <a:pt x="8540" y="1"/>
                  </a:moveTo>
                  <a:cubicBezTo>
                    <a:pt x="7339" y="1"/>
                    <a:pt x="6071" y="501"/>
                    <a:pt x="5371" y="1435"/>
                  </a:cubicBezTo>
                  <a:cubicBezTo>
                    <a:pt x="4870" y="1935"/>
                    <a:pt x="4170" y="2202"/>
                    <a:pt x="3403" y="2202"/>
                  </a:cubicBezTo>
                  <a:cubicBezTo>
                    <a:pt x="2902" y="2202"/>
                    <a:pt x="2202" y="1935"/>
                    <a:pt x="1968" y="1435"/>
                  </a:cubicBezTo>
                  <a:cubicBezTo>
                    <a:pt x="1781" y="1271"/>
                    <a:pt x="1478" y="1090"/>
                    <a:pt x="1152" y="1090"/>
                  </a:cubicBezTo>
                  <a:cubicBezTo>
                    <a:pt x="1014" y="1090"/>
                    <a:pt x="873" y="1122"/>
                    <a:pt x="734" y="1201"/>
                  </a:cubicBezTo>
                  <a:cubicBezTo>
                    <a:pt x="234" y="1435"/>
                    <a:pt x="0" y="1935"/>
                    <a:pt x="234" y="2402"/>
                  </a:cubicBezTo>
                  <a:lnTo>
                    <a:pt x="9907" y="40696"/>
                  </a:lnTo>
                  <a:lnTo>
                    <a:pt x="12142" y="40696"/>
                  </a:lnTo>
                  <a:lnTo>
                    <a:pt x="2335" y="4170"/>
                  </a:lnTo>
                  <a:lnTo>
                    <a:pt x="3069" y="4170"/>
                  </a:lnTo>
                  <a:cubicBezTo>
                    <a:pt x="4303" y="4170"/>
                    <a:pt x="5538" y="3670"/>
                    <a:pt x="6505" y="2702"/>
                  </a:cubicBezTo>
                  <a:cubicBezTo>
                    <a:pt x="7005" y="2202"/>
                    <a:pt x="7506" y="1935"/>
                    <a:pt x="8206" y="1935"/>
                  </a:cubicBezTo>
                  <a:cubicBezTo>
                    <a:pt x="8973" y="1935"/>
                    <a:pt x="9407" y="2202"/>
                    <a:pt x="9907" y="2702"/>
                  </a:cubicBezTo>
                  <a:cubicBezTo>
                    <a:pt x="10758" y="3686"/>
                    <a:pt x="11926" y="4179"/>
                    <a:pt x="13097" y="4179"/>
                  </a:cubicBezTo>
                  <a:cubicBezTo>
                    <a:pt x="14269" y="4179"/>
                    <a:pt x="15445" y="3686"/>
                    <a:pt x="16312" y="2702"/>
                  </a:cubicBezTo>
                  <a:cubicBezTo>
                    <a:pt x="16812" y="2202"/>
                    <a:pt x="17313" y="1935"/>
                    <a:pt x="18013" y="1935"/>
                  </a:cubicBezTo>
                  <a:cubicBezTo>
                    <a:pt x="18514" y="1935"/>
                    <a:pt x="19214" y="2202"/>
                    <a:pt x="19714" y="2702"/>
                  </a:cubicBezTo>
                  <a:cubicBezTo>
                    <a:pt x="20715" y="3703"/>
                    <a:pt x="21682" y="4170"/>
                    <a:pt x="23150" y="4170"/>
                  </a:cubicBezTo>
                  <a:lnTo>
                    <a:pt x="23884" y="4170"/>
                  </a:lnTo>
                  <a:lnTo>
                    <a:pt x="14344" y="40696"/>
                  </a:lnTo>
                  <a:lnTo>
                    <a:pt x="16545" y="40696"/>
                  </a:lnTo>
                  <a:lnTo>
                    <a:pt x="26586" y="2402"/>
                  </a:lnTo>
                  <a:cubicBezTo>
                    <a:pt x="26586" y="1902"/>
                    <a:pt x="26586" y="1402"/>
                    <a:pt x="26086" y="1201"/>
                  </a:cubicBezTo>
                  <a:cubicBezTo>
                    <a:pt x="25937" y="1122"/>
                    <a:pt x="25789" y="1090"/>
                    <a:pt x="25648" y="1090"/>
                  </a:cubicBezTo>
                  <a:cubicBezTo>
                    <a:pt x="25315" y="1090"/>
                    <a:pt x="25026" y="1271"/>
                    <a:pt x="24885" y="1435"/>
                  </a:cubicBezTo>
                  <a:cubicBezTo>
                    <a:pt x="24384" y="1935"/>
                    <a:pt x="23884" y="2202"/>
                    <a:pt x="23417" y="2202"/>
                  </a:cubicBezTo>
                  <a:cubicBezTo>
                    <a:pt x="22683" y="2202"/>
                    <a:pt x="22216" y="1935"/>
                    <a:pt x="21482" y="1435"/>
                  </a:cubicBezTo>
                  <a:cubicBezTo>
                    <a:pt x="20482" y="434"/>
                    <a:pt x="19514" y="1"/>
                    <a:pt x="18313" y="1"/>
                  </a:cubicBezTo>
                  <a:cubicBezTo>
                    <a:pt x="17079" y="1"/>
                    <a:pt x="16078" y="501"/>
                    <a:pt x="15144" y="1435"/>
                  </a:cubicBezTo>
                  <a:cubicBezTo>
                    <a:pt x="14644" y="1935"/>
                    <a:pt x="14027" y="2185"/>
                    <a:pt x="13414" y="2185"/>
                  </a:cubicBezTo>
                  <a:cubicBezTo>
                    <a:pt x="12801" y="2185"/>
                    <a:pt x="12192" y="1935"/>
                    <a:pt x="11709" y="1435"/>
                  </a:cubicBezTo>
                  <a:cubicBezTo>
                    <a:pt x="10975" y="434"/>
                    <a:pt x="9741" y="1"/>
                    <a:pt x="85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083" name="Google Shape;1083;p40"/>
            <p:cNvSpPr/>
            <p:nvPr/>
          </p:nvSpPr>
          <p:spPr>
            <a:xfrm>
              <a:off x="4275758" y="3012244"/>
              <a:ext cx="394053" cy="428489"/>
            </a:xfrm>
            <a:custGeom>
              <a:avLst/>
              <a:gdLst/>
              <a:ahLst/>
              <a:cxnLst/>
              <a:rect l="l" t="t" r="r" b="b"/>
              <a:pathLst>
                <a:path w="26720" h="29055" extrusionOk="0">
                  <a:moveTo>
                    <a:pt x="0" y="1"/>
                  </a:moveTo>
                  <a:lnTo>
                    <a:pt x="0" y="24618"/>
                  </a:lnTo>
                  <a:cubicBezTo>
                    <a:pt x="0" y="27087"/>
                    <a:pt x="1935" y="29055"/>
                    <a:pt x="4404" y="29055"/>
                  </a:cubicBezTo>
                  <a:lnTo>
                    <a:pt x="22316" y="29055"/>
                  </a:lnTo>
                  <a:cubicBezTo>
                    <a:pt x="24751" y="29055"/>
                    <a:pt x="26719" y="27087"/>
                    <a:pt x="26719" y="24618"/>
                  </a:cubicBezTo>
                  <a:lnTo>
                    <a:pt x="267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084" name="Google Shape;1084;p40"/>
            <p:cNvSpPr/>
            <p:nvPr/>
          </p:nvSpPr>
          <p:spPr>
            <a:xfrm>
              <a:off x="4237375" y="3107565"/>
              <a:ext cx="470799" cy="79695"/>
            </a:xfrm>
            <a:custGeom>
              <a:avLst/>
              <a:gdLst/>
              <a:ahLst/>
              <a:cxnLst/>
              <a:rect l="l" t="t" r="r" b="b"/>
              <a:pathLst>
                <a:path w="31924" h="5404" extrusionOk="0">
                  <a:moveTo>
                    <a:pt x="2736" y="0"/>
                  </a:moveTo>
                  <a:cubicBezTo>
                    <a:pt x="1235" y="0"/>
                    <a:pt x="1" y="1234"/>
                    <a:pt x="1" y="2702"/>
                  </a:cubicBezTo>
                  <a:cubicBezTo>
                    <a:pt x="1" y="4203"/>
                    <a:pt x="1269" y="5404"/>
                    <a:pt x="2736" y="5404"/>
                  </a:cubicBezTo>
                  <a:lnTo>
                    <a:pt x="29188" y="5404"/>
                  </a:lnTo>
                  <a:cubicBezTo>
                    <a:pt x="30656" y="5404"/>
                    <a:pt x="31924" y="4170"/>
                    <a:pt x="31924" y="2702"/>
                  </a:cubicBezTo>
                  <a:cubicBezTo>
                    <a:pt x="31924" y="1201"/>
                    <a:pt x="30656" y="0"/>
                    <a:pt x="291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085" name="Google Shape;1085;p40"/>
            <p:cNvSpPr/>
            <p:nvPr/>
          </p:nvSpPr>
          <p:spPr>
            <a:xfrm>
              <a:off x="4237375" y="3272854"/>
              <a:ext cx="470799" cy="80197"/>
            </a:xfrm>
            <a:custGeom>
              <a:avLst/>
              <a:gdLst/>
              <a:ahLst/>
              <a:cxnLst/>
              <a:rect l="l" t="t" r="r" b="b"/>
              <a:pathLst>
                <a:path w="31924" h="5438" extrusionOk="0">
                  <a:moveTo>
                    <a:pt x="2736" y="0"/>
                  </a:moveTo>
                  <a:cubicBezTo>
                    <a:pt x="1235" y="0"/>
                    <a:pt x="1" y="1268"/>
                    <a:pt x="1" y="2702"/>
                  </a:cubicBezTo>
                  <a:cubicBezTo>
                    <a:pt x="1" y="4203"/>
                    <a:pt x="1269" y="5437"/>
                    <a:pt x="2736" y="5437"/>
                  </a:cubicBezTo>
                  <a:lnTo>
                    <a:pt x="29188" y="5437"/>
                  </a:lnTo>
                  <a:cubicBezTo>
                    <a:pt x="30656" y="5437"/>
                    <a:pt x="31924" y="4170"/>
                    <a:pt x="31924" y="2702"/>
                  </a:cubicBezTo>
                  <a:cubicBezTo>
                    <a:pt x="31924" y="1201"/>
                    <a:pt x="30656" y="0"/>
                    <a:pt x="291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086" name="Google Shape;1086;p40"/>
            <p:cNvSpPr/>
            <p:nvPr/>
          </p:nvSpPr>
          <p:spPr>
            <a:xfrm>
              <a:off x="4591581" y="2111215"/>
              <a:ext cx="296159" cy="325993"/>
            </a:xfrm>
            <a:custGeom>
              <a:avLst/>
              <a:gdLst/>
              <a:ahLst/>
              <a:cxnLst/>
              <a:rect l="l" t="t" r="r" b="b"/>
              <a:pathLst>
                <a:path w="20082" h="22105" extrusionOk="0">
                  <a:moveTo>
                    <a:pt x="2596" y="1"/>
                  </a:moveTo>
                  <a:cubicBezTo>
                    <a:pt x="1711" y="1"/>
                    <a:pt x="874" y="519"/>
                    <a:pt x="501" y="1389"/>
                  </a:cubicBezTo>
                  <a:cubicBezTo>
                    <a:pt x="1" y="2557"/>
                    <a:pt x="534" y="3891"/>
                    <a:pt x="1702" y="4391"/>
                  </a:cubicBezTo>
                  <a:cubicBezTo>
                    <a:pt x="8507" y="7260"/>
                    <a:pt x="13577" y="13231"/>
                    <a:pt x="15378" y="20369"/>
                  </a:cubicBezTo>
                  <a:cubicBezTo>
                    <a:pt x="15645" y="21404"/>
                    <a:pt x="16546" y="22104"/>
                    <a:pt x="17580" y="22104"/>
                  </a:cubicBezTo>
                  <a:cubicBezTo>
                    <a:pt x="17813" y="22104"/>
                    <a:pt x="17980" y="22104"/>
                    <a:pt x="18147" y="22071"/>
                  </a:cubicBezTo>
                  <a:cubicBezTo>
                    <a:pt x="19348" y="21737"/>
                    <a:pt x="20082" y="20470"/>
                    <a:pt x="19815" y="19269"/>
                  </a:cubicBezTo>
                  <a:cubicBezTo>
                    <a:pt x="17680" y="10729"/>
                    <a:pt x="11576" y="3591"/>
                    <a:pt x="3503" y="188"/>
                  </a:cubicBezTo>
                  <a:cubicBezTo>
                    <a:pt x="3206" y="61"/>
                    <a:pt x="2898" y="1"/>
                    <a:pt x="2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grpSp>
      <p:sp>
        <p:nvSpPr>
          <p:cNvPr id="2" name="Google Shape;1559;p58">
            <a:extLst>
              <a:ext uri="{FF2B5EF4-FFF2-40B4-BE49-F238E27FC236}">
                <a16:creationId xmlns:a16="http://schemas.microsoft.com/office/drawing/2014/main" id="{D660B174-EBC7-A9C3-1B69-5895922CFFA2}"/>
              </a:ext>
            </a:extLst>
          </p:cNvPr>
          <p:cNvSpPr txBox="1">
            <a:spLocks/>
          </p:cNvSpPr>
          <p:nvPr/>
        </p:nvSpPr>
        <p:spPr>
          <a:xfrm>
            <a:off x="166927" y="4619977"/>
            <a:ext cx="3846786" cy="431404"/>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Belleza"/>
              <a:buNone/>
              <a:defRPr sz="1800" b="0" i="0" u="none" strike="noStrike" cap="none">
                <a:solidFill>
                  <a:schemeClr val="dk2"/>
                </a:solidFill>
                <a:latin typeface="Belleza"/>
                <a:ea typeface="Belleza"/>
                <a:cs typeface="Belleza"/>
                <a:sym typeface="Belleza"/>
              </a:defRPr>
            </a:lvl1pPr>
            <a:lvl2pPr marL="914400" marR="0" lvl="1"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2pPr>
            <a:lvl3pPr marL="1371600" marR="0" lvl="2"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3pPr>
            <a:lvl4pPr marL="1828800" marR="0" lvl="3"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4pPr>
            <a:lvl5pPr marL="2286000" marR="0" lvl="4"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5pPr>
            <a:lvl6pPr marL="2743200" marR="0" lvl="5"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6pPr>
            <a:lvl7pPr marL="3200400" marR="0" lvl="6"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7pPr>
            <a:lvl8pPr marL="3657600" marR="0" lvl="7"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8pPr>
            <a:lvl9pPr marL="4114800" marR="0" lvl="8"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9pPr>
          </a:lstStyle>
          <a:p>
            <a:pPr marL="0" indent="0"/>
            <a:r>
              <a:rPr lang="fr-FR" dirty="0"/>
              <a:t>María Asunción Pérez de Zafra Arrufat</a:t>
            </a:r>
          </a:p>
        </p:txBody>
      </p:sp>
      <p:pic>
        <p:nvPicPr>
          <p:cNvPr id="3" name="Picture 2" descr="logo ugr grande - ECALFOR">
            <a:extLst>
              <a:ext uri="{FF2B5EF4-FFF2-40B4-BE49-F238E27FC236}">
                <a16:creationId xmlns:a16="http://schemas.microsoft.com/office/drawing/2014/main" id="{4DFE88F8-BD83-7F45-2FCD-7DB9A8A71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300" y="80738"/>
            <a:ext cx="2392500" cy="6658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3"/>
        <p:cNvGrpSpPr/>
        <p:nvPr/>
      </p:nvGrpSpPr>
      <p:grpSpPr>
        <a:xfrm>
          <a:off x="0" y="0"/>
          <a:ext cx="0" cy="0"/>
          <a:chOff x="0" y="0"/>
          <a:chExt cx="0" cy="0"/>
        </a:xfrm>
      </p:grpSpPr>
      <p:sp>
        <p:nvSpPr>
          <p:cNvPr id="1464" name="Google Shape;1464;p54"/>
          <p:cNvSpPr/>
          <p:nvPr/>
        </p:nvSpPr>
        <p:spPr>
          <a:xfrm>
            <a:off x="1163950" y="936399"/>
            <a:ext cx="1908830" cy="1625319"/>
          </a:xfrm>
          <a:custGeom>
            <a:avLst/>
            <a:gdLst/>
            <a:ahLst/>
            <a:cxnLst/>
            <a:rect l="l" t="t" r="r" b="b"/>
            <a:pathLst>
              <a:path w="36293" h="30904" extrusionOk="0">
                <a:moveTo>
                  <a:pt x="19478" y="1"/>
                </a:moveTo>
                <a:cubicBezTo>
                  <a:pt x="15188" y="1"/>
                  <a:pt x="10955" y="1915"/>
                  <a:pt x="7569" y="4502"/>
                </a:cubicBezTo>
                <a:cubicBezTo>
                  <a:pt x="5472" y="6053"/>
                  <a:pt x="3101" y="7633"/>
                  <a:pt x="1824" y="9974"/>
                </a:cubicBezTo>
                <a:cubicBezTo>
                  <a:pt x="1551" y="10521"/>
                  <a:pt x="1338" y="11068"/>
                  <a:pt x="1156" y="11676"/>
                </a:cubicBezTo>
                <a:cubicBezTo>
                  <a:pt x="1" y="15840"/>
                  <a:pt x="2311" y="20855"/>
                  <a:pt x="5016" y="23834"/>
                </a:cubicBezTo>
                <a:cubicBezTo>
                  <a:pt x="7258" y="26386"/>
                  <a:pt x="12319" y="30904"/>
                  <a:pt x="18624" y="30904"/>
                </a:cubicBezTo>
                <a:cubicBezTo>
                  <a:pt x="19755" y="30904"/>
                  <a:pt x="20926" y="30758"/>
                  <a:pt x="22129" y="30430"/>
                </a:cubicBezTo>
                <a:cubicBezTo>
                  <a:pt x="30062" y="28302"/>
                  <a:pt x="33162" y="27725"/>
                  <a:pt x="34712" y="18819"/>
                </a:cubicBezTo>
                <a:cubicBezTo>
                  <a:pt x="36293" y="9974"/>
                  <a:pt x="30852" y="1037"/>
                  <a:pt x="20822" y="65"/>
                </a:cubicBezTo>
                <a:cubicBezTo>
                  <a:pt x="20374" y="22"/>
                  <a:pt x="19926" y="1"/>
                  <a:pt x="194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65" name="Google Shape;1465;p54"/>
          <p:cNvSpPr txBox="1">
            <a:spLocks noGrp="1"/>
          </p:cNvSpPr>
          <p:nvPr>
            <p:ph type="title"/>
          </p:nvPr>
        </p:nvSpPr>
        <p:spPr>
          <a:xfrm>
            <a:off x="1404450" y="2628525"/>
            <a:ext cx="70245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noProof="0" dirty="0"/>
              <a:t>Je prends position</a:t>
            </a:r>
          </a:p>
        </p:txBody>
      </p:sp>
      <p:sp>
        <p:nvSpPr>
          <p:cNvPr id="1466" name="Google Shape;1466;p54"/>
          <p:cNvSpPr txBox="1">
            <a:spLocks noGrp="1"/>
          </p:cNvSpPr>
          <p:nvPr>
            <p:ph type="title" idx="2"/>
          </p:nvPr>
        </p:nvSpPr>
        <p:spPr>
          <a:xfrm>
            <a:off x="1404450" y="1337725"/>
            <a:ext cx="20247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noProof="0" dirty="0"/>
              <a:t>06</a:t>
            </a:r>
          </a:p>
        </p:txBody>
      </p:sp>
      <p:sp>
        <p:nvSpPr>
          <p:cNvPr id="1468" name="Google Shape;1468;p54"/>
          <p:cNvSpPr/>
          <p:nvPr/>
        </p:nvSpPr>
        <p:spPr>
          <a:xfrm rot="10800000">
            <a:off x="5796062" y="3247897"/>
            <a:ext cx="3395988" cy="2721205"/>
          </a:xfrm>
          <a:custGeom>
            <a:avLst/>
            <a:gdLst/>
            <a:ahLst/>
            <a:cxnLst/>
            <a:rect l="l" t="t" r="r" b="b"/>
            <a:pathLst>
              <a:path w="38937" h="33230" extrusionOk="0">
                <a:moveTo>
                  <a:pt x="0" y="0"/>
                </a:moveTo>
                <a:lnTo>
                  <a:pt x="0" y="32979"/>
                </a:lnTo>
                <a:cubicBezTo>
                  <a:pt x="1303" y="33141"/>
                  <a:pt x="2483" y="33230"/>
                  <a:pt x="3582" y="33230"/>
                </a:cubicBezTo>
                <a:cubicBezTo>
                  <a:pt x="8252" y="33230"/>
                  <a:pt x="11473" y="31637"/>
                  <a:pt x="16566" y="27356"/>
                </a:cubicBezTo>
                <a:cubicBezTo>
                  <a:pt x="22918" y="22037"/>
                  <a:pt x="27022" y="24772"/>
                  <a:pt x="32979" y="17599"/>
                </a:cubicBezTo>
                <a:cubicBezTo>
                  <a:pt x="38937" y="10426"/>
                  <a:pt x="35533" y="0"/>
                  <a:pt x="355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69" name="Google Shape;1469;p54"/>
          <p:cNvSpPr/>
          <p:nvPr/>
        </p:nvSpPr>
        <p:spPr>
          <a:xfrm rot="293709">
            <a:off x="7361402" y="2724281"/>
            <a:ext cx="2370868" cy="2959091"/>
          </a:xfrm>
          <a:custGeom>
            <a:avLst/>
            <a:gdLst/>
            <a:ahLst/>
            <a:cxnLst/>
            <a:rect l="l" t="t" r="r" b="b"/>
            <a:pathLst>
              <a:path w="71615" h="89383" extrusionOk="0">
                <a:moveTo>
                  <a:pt x="52267" y="1"/>
                </a:moveTo>
                <a:cubicBezTo>
                  <a:pt x="50741" y="709"/>
                  <a:pt x="49106" y="1145"/>
                  <a:pt x="47689" y="2126"/>
                </a:cubicBezTo>
                <a:cubicBezTo>
                  <a:pt x="40168" y="7249"/>
                  <a:pt x="39514" y="16896"/>
                  <a:pt x="39786" y="25235"/>
                </a:cubicBezTo>
                <a:cubicBezTo>
                  <a:pt x="40059" y="33192"/>
                  <a:pt x="39514" y="39895"/>
                  <a:pt x="30794" y="42402"/>
                </a:cubicBezTo>
                <a:cubicBezTo>
                  <a:pt x="23272" y="44528"/>
                  <a:pt x="14879" y="45618"/>
                  <a:pt x="8285" y="50087"/>
                </a:cubicBezTo>
                <a:cubicBezTo>
                  <a:pt x="5178" y="52213"/>
                  <a:pt x="2834" y="54992"/>
                  <a:pt x="1581" y="58535"/>
                </a:cubicBezTo>
                <a:cubicBezTo>
                  <a:pt x="0" y="62895"/>
                  <a:pt x="55" y="67146"/>
                  <a:pt x="1308" y="71070"/>
                </a:cubicBezTo>
                <a:cubicBezTo>
                  <a:pt x="3434" y="78100"/>
                  <a:pt x="9157" y="84150"/>
                  <a:pt x="15043" y="88074"/>
                </a:cubicBezTo>
                <a:cubicBezTo>
                  <a:pt x="15697" y="88510"/>
                  <a:pt x="16351" y="89001"/>
                  <a:pt x="16950" y="89382"/>
                </a:cubicBezTo>
                <a:cubicBezTo>
                  <a:pt x="28341" y="87148"/>
                  <a:pt x="39786" y="84968"/>
                  <a:pt x="51177" y="82733"/>
                </a:cubicBezTo>
                <a:cubicBezTo>
                  <a:pt x="51068" y="82025"/>
                  <a:pt x="51068" y="81371"/>
                  <a:pt x="51068" y="80662"/>
                </a:cubicBezTo>
                <a:cubicBezTo>
                  <a:pt x="51068" y="80063"/>
                  <a:pt x="51068" y="79518"/>
                  <a:pt x="51177" y="78918"/>
                </a:cubicBezTo>
                <a:cubicBezTo>
                  <a:pt x="51286" y="77283"/>
                  <a:pt x="51831" y="75811"/>
                  <a:pt x="52867" y="74558"/>
                </a:cubicBezTo>
                <a:cubicBezTo>
                  <a:pt x="53957" y="73086"/>
                  <a:pt x="55319" y="71996"/>
                  <a:pt x="56845" y="71070"/>
                </a:cubicBezTo>
                <a:cubicBezTo>
                  <a:pt x="57881" y="70307"/>
                  <a:pt x="59189" y="70034"/>
                  <a:pt x="60497" y="69816"/>
                </a:cubicBezTo>
                <a:cubicBezTo>
                  <a:pt x="61633" y="69659"/>
                  <a:pt x="62788" y="69537"/>
                  <a:pt x="63939" y="69537"/>
                </a:cubicBezTo>
                <a:cubicBezTo>
                  <a:pt x="64776" y="69537"/>
                  <a:pt x="65612" y="69601"/>
                  <a:pt x="66437" y="69762"/>
                </a:cubicBezTo>
                <a:lnTo>
                  <a:pt x="66764" y="69762"/>
                </a:lnTo>
                <a:cubicBezTo>
                  <a:pt x="66764" y="68454"/>
                  <a:pt x="66710" y="67091"/>
                  <a:pt x="66710" y="65838"/>
                </a:cubicBezTo>
                <a:cubicBezTo>
                  <a:pt x="66492" y="65674"/>
                  <a:pt x="66219" y="65565"/>
                  <a:pt x="66001" y="65347"/>
                </a:cubicBezTo>
                <a:cubicBezTo>
                  <a:pt x="65129" y="64639"/>
                  <a:pt x="65238" y="63821"/>
                  <a:pt x="65620" y="62949"/>
                </a:cubicBezTo>
                <a:cubicBezTo>
                  <a:pt x="65674" y="62786"/>
                  <a:pt x="65947" y="62622"/>
                  <a:pt x="66165" y="62568"/>
                </a:cubicBezTo>
                <a:cubicBezTo>
                  <a:pt x="66710" y="62404"/>
                  <a:pt x="67146" y="62350"/>
                  <a:pt x="67691" y="62295"/>
                </a:cubicBezTo>
                <a:cubicBezTo>
                  <a:pt x="67691" y="62077"/>
                  <a:pt x="67800" y="61805"/>
                  <a:pt x="67854" y="61532"/>
                </a:cubicBezTo>
                <a:cubicBezTo>
                  <a:pt x="68508" y="59843"/>
                  <a:pt x="69326" y="58262"/>
                  <a:pt x="70361" y="56736"/>
                </a:cubicBezTo>
                <a:cubicBezTo>
                  <a:pt x="70688" y="56300"/>
                  <a:pt x="70961" y="55755"/>
                  <a:pt x="71615" y="55537"/>
                </a:cubicBezTo>
                <a:cubicBezTo>
                  <a:pt x="71451" y="55265"/>
                  <a:pt x="71342" y="54992"/>
                  <a:pt x="71124" y="54774"/>
                </a:cubicBezTo>
                <a:cubicBezTo>
                  <a:pt x="70143" y="53630"/>
                  <a:pt x="69435" y="52322"/>
                  <a:pt x="68726" y="51013"/>
                </a:cubicBezTo>
                <a:cubicBezTo>
                  <a:pt x="68127" y="50032"/>
                  <a:pt x="67909" y="48833"/>
                  <a:pt x="67854" y="47689"/>
                </a:cubicBezTo>
                <a:cubicBezTo>
                  <a:pt x="67037" y="46817"/>
                  <a:pt x="66492" y="45781"/>
                  <a:pt x="66001" y="44637"/>
                </a:cubicBezTo>
                <a:cubicBezTo>
                  <a:pt x="65347" y="43111"/>
                  <a:pt x="64966" y="41585"/>
                  <a:pt x="64802" y="39950"/>
                </a:cubicBezTo>
                <a:cubicBezTo>
                  <a:pt x="64584" y="38424"/>
                  <a:pt x="64802" y="36952"/>
                  <a:pt x="64584" y="35426"/>
                </a:cubicBezTo>
                <a:cubicBezTo>
                  <a:pt x="64148" y="35317"/>
                  <a:pt x="63821" y="35099"/>
                  <a:pt x="63603" y="34663"/>
                </a:cubicBezTo>
                <a:cubicBezTo>
                  <a:pt x="63440" y="34336"/>
                  <a:pt x="63494" y="34009"/>
                  <a:pt x="63712" y="33682"/>
                </a:cubicBezTo>
                <a:cubicBezTo>
                  <a:pt x="63854" y="33434"/>
                  <a:pt x="64043" y="33347"/>
                  <a:pt x="64247" y="33347"/>
                </a:cubicBezTo>
                <a:cubicBezTo>
                  <a:pt x="64356" y="33347"/>
                  <a:pt x="64470" y="33372"/>
                  <a:pt x="64584" y="33410"/>
                </a:cubicBezTo>
                <a:cubicBezTo>
                  <a:pt x="64693" y="33410"/>
                  <a:pt x="64911" y="33464"/>
                  <a:pt x="65129" y="33519"/>
                </a:cubicBezTo>
                <a:cubicBezTo>
                  <a:pt x="65293" y="32756"/>
                  <a:pt x="65456" y="32102"/>
                  <a:pt x="65620" y="31339"/>
                </a:cubicBezTo>
                <a:cubicBezTo>
                  <a:pt x="65674" y="31066"/>
                  <a:pt x="65620" y="30794"/>
                  <a:pt x="65456" y="30521"/>
                </a:cubicBezTo>
                <a:cubicBezTo>
                  <a:pt x="65129" y="30467"/>
                  <a:pt x="64693" y="30467"/>
                  <a:pt x="64366" y="30303"/>
                </a:cubicBezTo>
                <a:cubicBezTo>
                  <a:pt x="64039" y="30194"/>
                  <a:pt x="63821" y="29922"/>
                  <a:pt x="63821" y="29595"/>
                </a:cubicBezTo>
                <a:cubicBezTo>
                  <a:pt x="63821" y="29159"/>
                  <a:pt x="64312" y="28668"/>
                  <a:pt x="64693" y="28668"/>
                </a:cubicBezTo>
                <a:cubicBezTo>
                  <a:pt x="64747" y="28660"/>
                  <a:pt x="64798" y="28657"/>
                  <a:pt x="64847" y="28657"/>
                </a:cubicBezTo>
                <a:cubicBezTo>
                  <a:pt x="65151" y="28657"/>
                  <a:pt x="65385" y="28785"/>
                  <a:pt x="65620" y="28832"/>
                </a:cubicBezTo>
                <a:cubicBezTo>
                  <a:pt x="65456" y="28123"/>
                  <a:pt x="65293" y="27524"/>
                  <a:pt x="65129" y="26870"/>
                </a:cubicBezTo>
                <a:cubicBezTo>
                  <a:pt x="65048" y="26837"/>
                  <a:pt x="64963" y="26829"/>
                  <a:pt x="64875" y="26829"/>
                </a:cubicBezTo>
                <a:cubicBezTo>
                  <a:pt x="64782" y="26829"/>
                  <a:pt x="64687" y="26838"/>
                  <a:pt x="64593" y="26838"/>
                </a:cubicBezTo>
                <a:cubicBezTo>
                  <a:pt x="64477" y="26838"/>
                  <a:pt x="64363" y="26824"/>
                  <a:pt x="64257" y="26761"/>
                </a:cubicBezTo>
                <a:cubicBezTo>
                  <a:pt x="63821" y="26652"/>
                  <a:pt x="63549" y="26325"/>
                  <a:pt x="63549" y="25834"/>
                </a:cubicBezTo>
                <a:cubicBezTo>
                  <a:pt x="63549" y="25344"/>
                  <a:pt x="63930" y="25126"/>
                  <a:pt x="64312" y="25017"/>
                </a:cubicBezTo>
                <a:cubicBezTo>
                  <a:pt x="64203" y="24744"/>
                  <a:pt x="64094" y="24472"/>
                  <a:pt x="63985" y="24199"/>
                </a:cubicBezTo>
                <a:cubicBezTo>
                  <a:pt x="63494" y="23327"/>
                  <a:pt x="63004" y="22346"/>
                  <a:pt x="62568" y="21419"/>
                </a:cubicBezTo>
                <a:cubicBezTo>
                  <a:pt x="62420" y="21449"/>
                  <a:pt x="62280" y="21467"/>
                  <a:pt x="62148" y="21467"/>
                </a:cubicBezTo>
                <a:cubicBezTo>
                  <a:pt x="61794" y="21467"/>
                  <a:pt x="61498" y="21341"/>
                  <a:pt x="61260" y="20983"/>
                </a:cubicBezTo>
                <a:cubicBezTo>
                  <a:pt x="60987" y="20602"/>
                  <a:pt x="60987" y="20220"/>
                  <a:pt x="61314" y="19675"/>
                </a:cubicBezTo>
                <a:cubicBezTo>
                  <a:pt x="60987" y="19130"/>
                  <a:pt x="60551" y="18694"/>
                  <a:pt x="60224" y="18204"/>
                </a:cubicBezTo>
                <a:cubicBezTo>
                  <a:pt x="59625" y="17332"/>
                  <a:pt x="58916" y="16514"/>
                  <a:pt x="58317" y="15588"/>
                </a:cubicBezTo>
                <a:cubicBezTo>
                  <a:pt x="57445" y="14389"/>
                  <a:pt x="56518" y="13081"/>
                  <a:pt x="55755" y="11773"/>
                </a:cubicBezTo>
                <a:cubicBezTo>
                  <a:pt x="54992" y="10519"/>
                  <a:pt x="54120" y="9211"/>
                  <a:pt x="53739" y="7631"/>
                </a:cubicBezTo>
                <a:cubicBezTo>
                  <a:pt x="53412" y="6214"/>
                  <a:pt x="52867" y="4906"/>
                  <a:pt x="52540" y="3489"/>
                </a:cubicBezTo>
                <a:cubicBezTo>
                  <a:pt x="52322" y="2671"/>
                  <a:pt x="52376" y="1799"/>
                  <a:pt x="52322" y="873"/>
                </a:cubicBezTo>
                <a:cubicBezTo>
                  <a:pt x="52322" y="655"/>
                  <a:pt x="52267" y="273"/>
                  <a:pt x="52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4" name="Google Shape;1559;p58">
            <a:extLst>
              <a:ext uri="{FF2B5EF4-FFF2-40B4-BE49-F238E27FC236}">
                <a16:creationId xmlns:a16="http://schemas.microsoft.com/office/drawing/2014/main" id="{2C826717-28DF-9860-9F29-364BB49B20DC}"/>
              </a:ext>
            </a:extLst>
          </p:cNvPr>
          <p:cNvSpPr txBox="1">
            <a:spLocks/>
          </p:cNvSpPr>
          <p:nvPr/>
        </p:nvSpPr>
        <p:spPr>
          <a:xfrm>
            <a:off x="166927" y="4619977"/>
            <a:ext cx="3846786" cy="431404"/>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Belleza"/>
              <a:buNone/>
              <a:defRPr sz="1800" b="0" i="0" u="none" strike="noStrike" cap="none">
                <a:solidFill>
                  <a:schemeClr val="dk2"/>
                </a:solidFill>
                <a:latin typeface="Belleza"/>
                <a:ea typeface="Belleza"/>
                <a:cs typeface="Belleza"/>
                <a:sym typeface="Belleza"/>
              </a:defRPr>
            </a:lvl1pPr>
            <a:lvl2pPr marL="914400" marR="0" lvl="1"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2pPr>
            <a:lvl3pPr marL="1371600" marR="0" lvl="2"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3pPr>
            <a:lvl4pPr marL="1828800" marR="0" lvl="3"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4pPr>
            <a:lvl5pPr marL="2286000" marR="0" lvl="4"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5pPr>
            <a:lvl6pPr marL="2743200" marR="0" lvl="5"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6pPr>
            <a:lvl7pPr marL="3200400" marR="0" lvl="6"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7pPr>
            <a:lvl8pPr marL="3657600" marR="0" lvl="7"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8pPr>
            <a:lvl9pPr marL="4114800" marR="0" lvl="8"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9pPr>
          </a:lstStyle>
          <a:p>
            <a:pPr marL="0" indent="0"/>
            <a:r>
              <a:rPr lang="fr-FR" dirty="0"/>
              <a:t>María Asunción Pérez de Zafra Arrufat</a:t>
            </a:r>
          </a:p>
        </p:txBody>
      </p:sp>
      <p:pic>
        <p:nvPicPr>
          <p:cNvPr id="5" name="Picture 2" descr="logo ugr grande - ECALFOR">
            <a:extLst>
              <a:ext uri="{FF2B5EF4-FFF2-40B4-BE49-F238E27FC236}">
                <a16:creationId xmlns:a16="http://schemas.microsoft.com/office/drawing/2014/main" id="{C0ED7BB3-D39D-5A51-128C-0BF50E6E52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300" y="80738"/>
            <a:ext cx="2392500" cy="6658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82"/>
        <p:cNvGrpSpPr/>
        <p:nvPr/>
      </p:nvGrpSpPr>
      <p:grpSpPr>
        <a:xfrm>
          <a:off x="0" y="0"/>
          <a:ext cx="0" cy="0"/>
          <a:chOff x="0" y="0"/>
          <a:chExt cx="0" cy="0"/>
        </a:xfrm>
      </p:grpSpPr>
      <p:sp>
        <p:nvSpPr>
          <p:cNvPr id="783" name="Google Shape;783;p32"/>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sz="3000" noProof="0" dirty="0">
                <a:solidFill>
                  <a:schemeClr val="dk2"/>
                </a:solidFill>
                <a:latin typeface="Sawarabi Mincho"/>
                <a:ea typeface="Sawarabi Mincho"/>
                <a:cs typeface="Sawarabi Mincho"/>
                <a:sym typeface="Sawarabi Mincho"/>
              </a:rPr>
              <a:t>Je prends position</a:t>
            </a:r>
            <a:endParaRPr lang="fr-FR" sz="3000" i="1" noProof="0" dirty="0">
              <a:solidFill>
                <a:schemeClr val="dk2"/>
              </a:solidFill>
              <a:latin typeface="Sawarabi Mincho"/>
              <a:ea typeface="Sawarabi Mincho"/>
              <a:cs typeface="Sawarabi Mincho"/>
              <a:sym typeface="Sawarabi Mincho"/>
            </a:endParaRPr>
          </a:p>
        </p:txBody>
      </p:sp>
      <p:graphicFrame>
        <p:nvGraphicFramePr>
          <p:cNvPr id="785" name="Google Shape;785;p32"/>
          <p:cNvGraphicFramePr/>
          <p:nvPr>
            <p:extLst>
              <p:ext uri="{D42A27DB-BD31-4B8C-83A1-F6EECF244321}">
                <p14:modId xmlns:p14="http://schemas.microsoft.com/office/powerpoint/2010/main" val="3194658997"/>
              </p:ext>
            </p:extLst>
          </p:nvPr>
        </p:nvGraphicFramePr>
        <p:xfrm>
          <a:off x="790460" y="1107700"/>
          <a:ext cx="8006698" cy="3743991"/>
        </p:xfrm>
        <a:graphic>
          <a:graphicData uri="http://schemas.openxmlformats.org/drawingml/2006/table">
            <a:tbl>
              <a:tblPr>
                <a:noFill/>
                <a:tableStyleId>{7730EAF2-FFC9-43A0-A3D0-472EF476F0FD}</a:tableStyleId>
              </a:tblPr>
              <a:tblGrid>
                <a:gridCol w="533843">
                  <a:extLst>
                    <a:ext uri="{9D8B030D-6E8A-4147-A177-3AD203B41FA5}">
                      <a16:colId xmlns:a16="http://schemas.microsoft.com/office/drawing/2014/main" val="20000"/>
                    </a:ext>
                  </a:extLst>
                </a:gridCol>
                <a:gridCol w="7472855">
                  <a:extLst>
                    <a:ext uri="{9D8B030D-6E8A-4147-A177-3AD203B41FA5}">
                      <a16:colId xmlns:a16="http://schemas.microsoft.com/office/drawing/2014/main" val="20001"/>
                    </a:ext>
                  </a:extLst>
                </a:gridCol>
              </a:tblGrid>
              <a:tr h="389642">
                <a:tc>
                  <a:txBody>
                    <a:bodyPr/>
                    <a:lstStyle/>
                    <a:p>
                      <a:pPr marL="0" lvl="0" indent="0" algn="l" rtl="0">
                        <a:spcBef>
                          <a:spcPts val="0"/>
                        </a:spcBef>
                        <a:spcAft>
                          <a:spcPts val="0"/>
                        </a:spcAft>
                        <a:buNone/>
                      </a:pPr>
                      <a:r>
                        <a:rPr lang="fr-FR" sz="1800" b="1" noProof="0" dirty="0">
                          <a:solidFill>
                            <a:schemeClr val="hlink"/>
                          </a:solidFill>
                          <a:uFill>
                            <a:noFill/>
                          </a:uFill>
                          <a:latin typeface="Belleza"/>
                          <a:ea typeface="Belleza"/>
                          <a:cs typeface="Belleza"/>
                          <a:sym typeface="Belleza"/>
                        </a:rPr>
                        <a:t>1</a:t>
                      </a:r>
                      <a:endParaRPr lang="fr-FR" sz="1800" b="1" noProof="0" dirty="0">
                        <a:solidFill>
                          <a:schemeClr val="dk2"/>
                        </a:solidFill>
                        <a:latin typeface="Belleza"/>
                        <a:ea typeface="Belleza"/>
                        <a:cs typeface="Belleza"/>
                        <a:sym typeface="Belleza"/>
                      </a:endParaRP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l" rtl="0">
                        <a:spcBef>
                          <a:spcPts val="0"/>
                        </a:spcBef>
                        <a:spcAft>
                          <a:spcPts val="1600"/>
                        </a:spcAft>
                        <a:buNone/>
                      </a:pPr>
                      <a:r>
                        <a:rPr lang="fr-FR" sz="1800" noProof="0" dirty="0">
                          <a:solidFill>
                            <a:schemeClr val="dk2"/>
                          </a:solidFill>
                          <a:latin typeface="Belleza"/>
                          <a:ea typeface="Belleza"/>
                          <a:cs typeface="Belleza"/>
                          <a:sym typeface="Belleza"/>
                        </a:rPr>
                        <a:t>Faire des blagues sexistes ou racistes, ce n’est pas grave si c’est de l’humour.</a:t>
                      </a: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472035">
                <a:tc>
                  <a:txBody>
                    <a:bodyPr/>
                    <a:lstStyle/>
                    <a:p>
                      <a:pPr marL="0" lvl="0" indent="0" algn="l" rtl="0">
                        <a:spcBef>
                          <a:spcPts val="0"/>
                        </a:spcBef>
                        <a:spcAft>
                          <a:spcPts val="0"/>
                        </a:spcAft>
                        <a:buNone/>
                      </a:pPr>
                      <a:r>
                        <a:rPr lang="fr-FR" sz="1800" b="1" noProof="0" dirty="0">
                          <a:solidFill>
                            <a:schemeClr val="hlink"/>
                          </a:solidFill>
                          <a:uFill>
                            <a:noFill/>
                          </a:uFill>
                          <a:latin typeface="Belleza"/>
                          <a:ea typeface="Belleza"/>
                          <a:cs typeface="Belleza"/>
                          <a:sym typeface="Belleza"/>
                        </a:rPr>
                        <a:t>2</a:t>
                      </a:r>
                      <a:endParaRPr lang="fr-FR" sz="1800" b="1" noProof="0" dirty="0">
                        <a:solidFill>
                          <a:schemeClr val="dk2"/>
                        </a:solidFill>
                        <a:latin typeface="Belleza"/>
                        <a:ea typeface="Belleza"/>
                        <a:cs typeface="Belleza"/>
                        <a:sym typeface="Belleza"/>
                      </a:endParaRP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r>
                        <a:rPr lang="fr-FR" sz="1800" noProof="0" dirty="0">
                          <a:solidFill>
                            <a:schemeClr val="dk2"/>
                          </a:solidFill>
                          <a:latin typeface="Belleza"/>
                          <a:ea typeface="Belleza"/>
                          <a:cs typeface="Belleza"/>
                          <a:sym typeface="Belleza"/>
                        </a:rPr>
                        <a:t>Ne pas inviter quelqu’un à un groupe de travail peut être une forme de violence.</a:t>
                      </a: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389642">
                <a:tc>
                  <a:txBody>
                    <a:bodyPr/>
                    <a:lstStyle/>
                    <a:p>
                      <a:pPr marL="0" lvl="0" indent="0" algn="l" rtl="0">
                        <a:spcBef>
                          <a:spcPts val="0"/>
                        </a:spcBef>
                        <a:spcAft>
                          <a:spcPts val="0"/>
                        </a:spcAft>
                        <a:buNone/>
                      </a:pPr>
                      <a:r>
                        <a:rPr lang="fr-FR" sz="1800" b="1" noProof="0" dirty="0">
                          <a:solidFill>
                            <a:schemeClr val="hlink"/>
                          </a:solidFill>
                          <a:uFill>
                            <a:noFill/>
                          </a:uFill>
                          <a:latin typeface="Belleza"/>
                          <a:ea typeface="Belleza"/>
                          <a:cs typeface="Belleza"/>
                          <a:sym typeface="Belleza"/>
                        </a:rPr>
                        <a:t>3</a:t>
                      </a:r>
                      <a:endParaRPr lang="fr-FR" sz="1800" b="1" noProof="0" dirty="0">
                        <a:solidFill>
                          <a:schemeClr val="dk2"/>
                        </a:solidFill>
                        <a:latin typeface="Belleza"/>
                        <a:ea typeface="Belleza"/>
                        <a:cs typeface="Belleza"/>
                        <a:sym typeface="Belleza"/>
                      </a:endParaRP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l" rtl="0">
                        <a:spcBef>
                          <a:spcPts val="0"/>
                        </a:spcBef>
                        <a:spcAft>
                          <a:spcPts val="1600"/>
                        </a:spcAft>
                        <a:buNone/>
                      </a:pPr>
                      <a:r>
                        <a:rPr lang="fr-FR" sz="1800" noProof="0" dirty="0">
                          <a:solidFill>
                            <a:schemeClr val="dk2"/>
                          </a:solidFill>
                          <a:latin typeface="Belleza"/>
                          <a:ea typeface="Belleza"/>
                          <a:cs typeface="Belleza"/>
                          <a:sym typeface="Belleza"/>
                        </a:rPr>
                        <a:t>L’indifférence peut blesser plus que les insultes</a:t>
                      </a: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389642">
                <a:tc>
                  <a:txBody>
                    <a:bodyPr/>
                    <a:lstStyle/>
                    <a:p>
                      <a:pPr marL="0" lvl="0" indent="0" algn="l" rtl="0">
                        <a:spcBef>
                          <a:spcPts val="0"/>
                        </a:spcBef>
                        <a:spcAft>
                          <a:spcPts val="0"/>
                        </a:spcAft>
                        <a:buNone/>
                      </a:pPr>
                      <a:r>
                        <a:rPr lang="fr-FR" sz="1800" b="1" noProof="0" dirty="0">
                          <a:solidFill>
                            <a:schemeClr val="hlink"/>
                          </a:solidFill>
                          <a:uFill>
                            <a:noFill/>
                          </a:uFill>
                          <a:latin typeface="Belleza"/>
                          <a:ea typeface="Belleza"/>
                          <a:cs typeface="Belleza"/>
                          <a:sym typeface="Belleza"/>
                        </a:rPr>
                        <a:t>4</a:t>
                      </a:r>
                      <a:endParaRPr lang="fr-FR" sz="1800" b="1" noProof="0" dirty="0">
                        <a:solidFill>
                          <a:schemeClr val="dk2"/>
                        </a:solidFill>
                        <a:latin typeface="Belleza"/>
                        <a:ea typeface="Belleza"/>
                        <a:cs typeface="Belleza"/>
                        <a:sym typeface="Belleza"/>
                      </a:endParaRP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l" rtl="0">
                        <a:spcBef>
                          <a:spcPts val="0"/>
                        </a:spcBef>
                        <a:spcAft>
                          <a:spcPts val="1600"/>
                        </a:spcAft>
                        <a:buNone/>
                      </a:pPr>
                      <a:r>
                        <a:rPr lang="fr-FR" sz="1800" noProof="0" dirty="0">
                          <a:solidFill>
                            <a:schemeClr val="dk2"/>
                          </a:solidFill>
                          <a:latin typeface="Belleza"/>
                          <a:ea typeface="Belleza"/>
                          <a:cs typeface="Belleza"/>
                          <a:sym typeface="Belleza"/>
                        </a:rPr>
                        <a:t>On exagère quand on parle de “microagressions”. </a:t>
                      </a: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584478">
                <a:tc>
                  <a:txBody>
                    <a:bodyPr/>
                    <a:lstStyle/>
                    <a:p>
                      <a:pPr marL="0" lvl="0" indent="0" algn="l" rtl="0">
                        <a:spcBef>
                          <a:spcPts val="0"/>
                        </a:spcBef>
                        <a:spcAft>
                          <a:spcPts val="0"/>
                        </a:spcAft>
                        <a:buNone/>
                      </a:pPr>
                      <a:r>
                        <a:rPr lang="fr-FR" sz="1800" b="1" noProof="0" dirty="0">
                          <a:solidFill>
                            <a:schemeClr val="hlink"/>
                          </a:solidFill>
                          <a:uFill>
                            <a:noFill/>
                          </a:uFill>
                          <a:latin typeface="Belleza"/>
                          <a:ea typeface="Belleza"/>
                          <a:cs typeface="Belleza"/>
                          <a:sym typeface="Belleza"/>
                        </a:rPr>
                        <a:t>5</a:t>
                      </a:r>
                      <a:endParaRPr lang="fr-FR" sz="1800" b="1" noProof="0" dirty="0">
                        <a:solidFill>
                          <a:schemeClr val="dk2"/>
                        </a:solidFill>
                        <a:latin typeface="Belleza"/>
                        <a:ea typeface="Belleza"/>
                        <a:cs typeface="Belleza"/>
                        <a:sym typeface="Belleza"/>
                      </a:endParaRP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fr-FR" sz="1800" noProof="0" dirty="0">
                          <a:solidFill>
                            <a:schemeClr val="dk2"/>
                          </a:solidFill>
                          <a:latin typeface="Belleza"/>
                          <a:ea typeface="Belleza"/>
                          <a:cs typeface="Belleza"/>
                          <a:sym typeface="Belleza"/>
                        </a:rPr>
                        <a:t>Un compliment sur le physique d’une étudiante n’est jamais une forme de harcèlement.</a:t>
                      </a: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584478">
                <a:tc>
                  <a:txBody>
                    <a:bodyPr/>
                    <a:lstStyle/>
                    <a:p>
                      <a:pPr marL="0" lvl="0" indent="0" algn="l" rtl="0">
                        <a:spcBef>
                          <a:spcPts val="0"/>
                        </a:spcBef>
                        <a:spcAft>
                          <a:spcPts val="0"/>
                        </a:spcAft>
                        <a:buNone/>
                      </a:pPr>
                      <a:r>
                        <a:rPr lang="fr-FR" sz="1800" b="1" noProof="0" dirty="0">
                          <a:solidFill>
                            <a:schemeClr val="hlink"/>
                          </a:solidFill>
                          <a:uFill>
                            <a:noFill/>
                          </a:uFill>
                          <a:latin typeface="Belleza"/>
                          <a:ea typeface="Belleza"/>
                          <a:cs typeface="Belleza"/>
                          <a:sym typeface="Belleza"/>
                        </a:rPr>
                        <a:t>6</a:t>
                      </a:r>
                      <a:endParaRPr lang="fr-FR" sz="1800" b="1" noProof="0" dirty="0">
                        <a:solidFill>
                          <a:schemeClr val="dk2"/>
                        </a:solidFill>
                        <a:latin typeface="Belleza"/>
                        <a:ea typeface="Belleza"/>
                        <a:cs typeface="Belleza"/>
                        <a:sym typeface="Belleza"/>
                      </a:endParaRP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lgn="ctr">
                      <a:solidFill>
                        <a:schemeClr val="dk2"/>
                      </a:solidFill>
                      <a:prstDash val="solid"/>
                      <a:round/>
                      <a:headEnd type="none" w="sm" len="sm"/>
                      <a:tailEnd type="none" w="sm" len="sm"/>
                    </a:lnB>
                  </a:tcPr>
                </a:tc>
                <a:tc>
                  <a:txBody>
                    <a:bodyPr/>
                    <a:lstStyle/>
                    <a:p>
                      <a:pPr marL="0" lvl="0" indent="0" algn="l" rtl="0">
                        <a:spcBef>
                          <a:spcPts val="0"/>
                        </a:spcBef>
                        <a:spcAft>
                          <a:spcPts val="1600"/>
                        </a:spcAft>
                        <a:buNone/>
                      </a:pPr>
                      <a:r>
                        <a:rPr lang="fr-FR" sz="1800" noProof="0" dirty="0">
                          <a:solidFill>
                            <a:schemeClr val="dk2"/>
                          </a:solidFill>
                          <a:latin typeface="Belleza"/>
                          <a:ea typeface="Belleza"/>
                          <a:cs typeface="Belleza"/>
                          <a:sym typeface="Belleza"/>
                        </a:rPr>
                        <a:t>Les violences conjugales concernent surtout les femmes. </a:t>
                      </a: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lgn="ctr">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584478">
                <a:tc>
                  <a:txBody>
                    <a:bodyPr/>
                    <a:lstStyle/>
                    <a:p>
                      <a:pPr marL="0" lvl="0" indent="0" algn="l" rtl="0">
                        <a:spcBef>
                          <a:spcPts val="0"/>
                        </a:spcBef>
                        <a:spcAft>
                          <a:spcPts val="0"/>
                        </a:spcAft>
                        <a:buNone/>
                      </a:pPr>
                      <a:r>
                        <a:rPr lang="fr-FR" sz="1800" b="1" noProof="0" dirty="0">
                          <a:solidFill>
                            <a:schemeClr val="dk2"/>
                          </a:solidFill>
                          <a:latin typeface="Belleza"/>
                          <a:ea typeface="Belleza"/>
                          <a:cs typeface="Belleza"/>
                          <a:sym typeface="Belleza"/>
                        </a:rPr>
                        <a:t>7</a:t>
                      </a:r>
                    </a:p>
                  </a:txBody>
                  <a:tcPr marL="91425" marR="91425" marT="91425" marB="91425">
                    <a:lnL w="19050" cap="flat" cmpd="sng">
                      <a:solidFill>
                        <a:schemeClr val="dk2"/>
                      </a:solidFill>
                      <a:prstDash val="solid"/>
                      <a:round/>
                      <a:headEnd type="none" w="sm" len="sm"/>
                      <a:tailEnd type="none" w="sm" len="sm"/>
                    </a:lnL>
                    <a:lnR w="19050" cap="flat" cmpd="sng" algn="ctr">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l" rtl="0">
                        <a:spcBef>
                          <a:spcPts val="0"/>
                        </a:spcBef>
                        <a:spcAft>
                          <a:spcPts val="1600"/>
                        </a:spcAft>
                        <a:buNone/>
                      </a:pPr>
                      <a:r>
                        <a:rPr lang="fr-FR" sz="1800" noProof="0" dirty="0">
                          <a:solidFill>
                            <a:schemeClr val="dk2"/>
                          </a:solidFill>
                          <a:latin typeface="Belleza"/>
                          <a:ea typeface="Belleza"/>
                          <a:cs typeface="Belleza"/>
                          <a:sym typeface="Belleza"/>
                        </a:rPr>
                        <a:t>Une fille qui s’habille de manière sexy ne doit pas s’étonner des commentaires. </a:t>
                      </a:r>
                    </a:p>
                  </a:txBody>
                  <a:tcPr marL="91425" marR="91425" marT="91425" marB="91425">
                    <a:lnL w="19050" cap="flat" cmpd="sng" algn="ctr">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549432137"/>
                  </a:ext>
                </a:extLst>
              </a:tr>
            </a:tbl>
          </a:graphicData>
        </a:graphic>
      </p:graphicFrame>
      <p:pic>
        <p:nvPicPr>
          <p:cNvPr id="5" name="Picture 2" descr="logo ugr grande - ECALFOR">
            <a:extLst>
              <a:ext uri="{FF2B5EF4-FFF2-40B4-BE49-F238E27FC236}">
                <a16:creationId xmlns:a16="http://schemas.microsoft.com/office/drawing/2014/main" id="{43423A78-CA93-9A44-7AAE-A567E8499F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300" y="80738"/>
            <a:ext cx="2392500" cy="6658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82">
          <a:extLst>
            <a:ext uri="{FF2B5EF4-FFF2-40B4-BE49-F238E27FC236}">
              <a16:creationId xmlns:a16="http://schemas.microsoft.com/office/drawing/2014/main" id="{48C7CB8D-68FB-5893-276B-A8C6B97DAA83}"/>
            </a:ext>
          </a:extLst>
        </p:cNvPr>
        <p:cNvGrpSpPr/>
        <p:nvPr/>
      </p:nvGrpSpPr>
      <p:grpSpPr>
        <a:xfrm>
          <a:off x="0" y="0"/>
          <a:ext cx="0" cy="0"/>
          <a:chOff x="0" y="0"/>
          <a:chExt cx="0" cy="0"/>
        </a:xfrm>
      </p:grpSpPr>
      <p:sp>
        <p:nvSpPr>
          <p:cNvPr id="783" name="Google Shape;783;p32">
            <a:extLst>
              <a:ext uri="{FF2B5EF4-FFF2-40B4-BE49-F238E27FC236}">
                <a16:creationId xmlns:a16="http://schemas.microsoft.com/office/drawing/2014/main" id="{61F46452-97AE-9861-6086-3861E23697D1}"/>
              </a:ext>
            </a:extLst>
          </p:cNvPr>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sz="3000" noProof="0" dirty="0">
                <a:solidFill>
                  <a:schemeClr val="dk2"/>
                </a:solidFill>
                <a:latin typeface="Sawarabi Mincho"/>
                <a:ea typeface="Sawarabi Mincho"/>
                <a:cs typeface="Sawarabi Mincho"/>
                <a:sym typeface="Sawarabi Mincho"/>
              </a:rPr>
              <a:t>Je prends position</a:t>
            </a:r>
            <a:endParaRPr lang="fr-FR" sz="3000" i="1" noProof="0" dirty="0">
              <a:solidFill>
                <a:schemeClr val="dk2"/>
              </a:solidFill>
              <a:latin typeface="Sawarabi Mincho"/>
              <a:ea typeface="Sawarabi Mincho"/>
              <a:cs typeface="Sawarabi Mincho"/>
              <a:sym typeface="Sawarabi Mincho"/>
            </a:endParaRPr>
          </a:p>
        </p:txBody>
      </p:sp>
      <p:graphicFrame>
        <p:nvGraphicFramePr>
          <p:cNvPr id="785" name="Google Shape;785;p32">
            <a:extLst>
              <a:ext uri="{FF2B5EF4-FFF2-40B4-BE49-F238E27FC236}">
                <a16:creationId xmlns:a16="http://schemas.microsoft.com/office/drawing/2014/main" id="{242E5522-0C9F-A5CB-D43A-E05922A04229}"/>
              </a:ext>
            </a:extLst>
          </p:cNvPr>
          <p:cNvGraphicFramePr/>
          <p:nvPr>
            <p:extLst>
              <p:ext uri="{D42A27DB-BD31-4B8C-83A1-F6EECF244321}">
                <p14:modId xmlns:p14="http://schemas.microsoft.com/office/powerpoint/2010/main" val="1856004158"/>
              </p:ext>
            </p:extLst>
          </p:nvPr>
        </p:nvGraphicFramePr>
        <p:xfrm>
          <a:off x="790460" y="1107700"/>
          <a:ext cx="8006698" cy="3871299"/>
        </p:xfrm>
        <a:graphic>
          <a:graphicData uri="http://schemas.openxmlformats.org/drawingml/2006/table">
            <a:tbl>
              <a:tblPr>
                <a:noFill/>
                <a:tableStyleId>{7730EAF2-FFC9-43A0-A3D0-472EF476F0FD}</a:tableStyleId>
              </a:tblPr>
              <a:tblGrid>
                <a:gridCol w="533843">
                  <a:extLst>
                    <a:ext uri="{9D8B030D-6E8A-4147-A177-3AD203B41FA5}">
                      <a16:colId xmlns:a16="http://schemas.microsoft.com/office/drawing/2014/main" val="20000"/>
                    </a:ext>
                  </a:extLst>
                </a:gridCol>
                <a:gridCol w="7472855">
                  <a:extLst>
                    <a:ext uri="{9D8B030D-6E8A-4147-A177-3AD203B41FA5}">
                      <a16:colId xmlns:a16="http://schemas.microsoft.com/office/drawing/2014/main" val="20001"/>
                    </a:ext>
                  </a:extLst>
                </a:gridCol>
              </a:tblGrid>
              <a:tr h="389642">
                <a:tc>
                  <a:txBody>
                    <a:bodyPr/>
                    <a:lstStyle/>
                    <a:p>
                      <a:pPr marL="0" lvl="0" indent="0" algn="l" rtl="0">
                        <a:spcBef>
                          <a:spcPts val="0"/>
                        </a:spcBef>
                        <a:spcAft>
                          <a:spcPts val="0"/>
                        </a:spcAft>
                        <a:buNone/>
                      </a:pPr>
                      <a:r>
                        <a:rPr lang="fr-FR" sz="1800" b="1" i="0" u="none" strike="noStrike" cap="none" noProof="0" dirty="0">
                          <a:solidFill>
                            <a:schemeClr val="hlink"/>
                          </a:solidFill>
                          <a:uFill>
                            <a:noFill/>
                          </a:uFill>
                          <a:latin typeface="Belleza"/>
                          <a:ea typeface="Belleza"/>
                          <a:cs typeface="Belleza"/>
                          <a:sym typeface="Belleza"/>
                        </a:rPr>
                        <a:t>8</a:t>
                      </a: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l" rtl="0">
                        <a:spcBef>
                          <a:spcPts val="0"/>
                        </a:spcBef>
                        <a:spcAft>
                          <a:spcPts val="1600"/>
                        </a:spcAft>
                        <a:buNone/>
                      </a:pPr>
                      <a:r>
                        <a:rPr lang="fr-FR" sz="1800" noProof="0" dirty="0">
                          <a:solidFill>
                            <a:schemeClr val="dk2"/>
                          </a:solidFill>
                          <a:latin typeface="Belleza"/>
                          <a:ea typeface="Belleza"/>
                          <a:cs typeface="Belleza"/>
                          <a:sym typeface="Belleza"/>
                        </a:rPr>
                        <a:t>Ignorer une plainte étudiante est une forme de violence institutionnelle. </a:t>
                      </a: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472035">
                <a:tc>
                  <a:txBody>
                    <a:bodyPr/>
                    <a:lstStyle/>
                    <a:p>
                      <a:pPr marL="0" lvl="0" indent="0" algn="l" rtl="0">
                        <a:spcBef>
                          <a:spcPts val="0"/>
                        </a:spcBef>
                        <a:spcAft>
                          <a:spcPts val="0"/>
                        </a:spcAft>
                        <a:buNone/>
                      </a:pPr>
                      <a:r>
                        <a:rPr lang="fr-FR" sz="1800" b="1" i="0" u="none" strike="noStrike" cap="none" noProof="0" dirty="0">
                          <a:solidFill>
                            <a:schemeClr val="hlink"/>
                          </a:solidFill>
                          <a:uFill>
                            <a:noFill/>
                          </a:uFill>
                          <a:latin typeface="Belleza"/>
                          <a:ea typeface="Belleza"/>
                          <a:cs typeface="Belleza"/>
                          <a:sym typeface="Belleza"/>
                        </a:rPr>
                        <a:t>9</a:t>
                      </a: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r>
                        <a:rPr lang="fr-FR" sz="1800" noProof="0" dirty="0">
                          <a:solidFill>
                            <a:schemeClr val="dk2"/>
                          </a:solidFill>
                          <a:latin typeface="Belleza"/>
                          <a:ea typeface="Belleza"/>
                          <a:cs typeface="Belleza"/>
                          <a:sym typeface="Belleza"/>
                        </a:rPr>
                        <a:t>Un professeur a le droit d’humilier un étudiant s’il a un mauvais comportement. </a:t>
                      </a: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389642">
                <a:tc>
                  <a:txBody>
                    <a:bodyPr/>
                    <a:lstStyle/>
                    <a:p>
                      <a:pPr marL="0" lvl="0" indent="0" algn="l" rtl="0">
                        <a:spcBef>
                          <a:spcPts val="0"/>
                        </a:spcBef>
                        <a:spcAft>
                          <a:spcPts val="0"/>
                        </a:spcAft>
                        <a:buNone/>
                      </a:pPr>
                      <a:r>
                        <a:rPr lang="fr-FR" sz="1800" b="1" i="0" u="none" strike="noStrike" cap="none" noProof="0" dirty="0">
                          <a:solidFill>
                            <a:schemeClr val="hlink"/>
                          </a:solidFill>
                          <a:uFill>
                            <a:noFill/>
                          </a:uFill>
                          <a:latin typeface="Belleza"/>
                          <a:ea typeface="Belleza"/>
                          <a:cs typeface="Belleza"/>
                          <a:sym typeface="Belleza"/>
                        </a:rPr>
                        <a:t>10</a:t>
                      </a: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l" rtl="0">
                        <a:spcBef>
                          <a:spcPts val="0"/>
                        </a:spcBef>
                        <a:spcAft>
                          <a:spcPts val="1600"/>
                        </a:spcAft>
                        <a:buNone/>
                      </a:pPr>
                      <a:r>
                        <a:rPr lang="fr-FR" sz="1800" noProof="0" dirty="0">
                          <a:solidFill>
                            <a:schemeClr val="dk2"/>
                          </a:solidFill>
                          <a:latin typeface="Belleza"/>
                          <a:ea typeface="Belleza"/>
                          <a:cs typeface="Belleza"/>
                          <a:sym typeface="Belleza"/>
                        </a:rPr>
                        <a:t>Quand une institution ne protège pas une personne discriminée, elle devient complice.</a:t>
                      </a: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389642">
                <a:tc>
                  <a:txBody>
                    <a:bodyPr/>
                    <a:lstStyle/>
                    <a:p>
                      <a:pPr marL="0" lvl="0" indent="0" algn="l" rtl="0">
                        <a:spcBef>
                          <a:spcPts val="0"/>
                        </a:spcBef>
                        <a:spcAft>
                          <a:spcPts val="0"/>
                        </a:spcAft>
                        <a:buNone/>
                      </a:pPr>
                      <a:r>
                        <a:rPr lang="fr-FR" sz="1800" b="1" i="0" u="none" strike="noStrike" cap="none" noProof="0" dirty="0">
                          <a:solidFill>
                            <a:schemeClr val="hlink"/>
                          </a:solidFill>
                          <a:uFill>
                            <a:noFill/>
                          </a:uFill>
                          <a:latin typeface="Belleza"/>
                          <a:ea typeface="Belleza"/>
                          <a:cs typeface="Belleza"/>
                          <a:sym typeface="Belleza"/>
                        </a:rPr>
                        <a:t>11</a:t>
                      </a: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l" rtl="0">
                        <a:spcBef>
                          <a:spcPts val="0"/>
                        </a:spcBef>
                        <a:spcAft>
                          <a:spcPts val="1600"/>
                        </a:spcAft>
                        <a:buNone/>
                      </a:pPr>
                      <a:r>
                        <a:rPr lang="fr-FR" sz="1800" noProof="0" dirty="0">
                          <a:solidFill>
                            <a:schemeClr val="dk2"/>
                          </a:solidFill>
                          <a:latin typeface="Belleza"/>
                          <a:ea typeface="Belleza"/>
                          <a:cs typeface="Belleza"/>
                          <a:sym typeface="Belleza"/>
                        </a:rPr>
                        <a:t>Refuser un aménagement pour </a:t>
                      </a:r>
                      <a:r>
                        <a:rPr lang="fr-FR" sz="1800" noProof="0" dirty="0" err="1">
                          <a:solidFill>
                            <a:schemeClr val="dk2"/>
                          </a:solidFill>
                          <a:latin typeface="Belleza"/>
                          <a:ea typeface="Belleza"/>
                          <a:cs typeface="Belleza"/>
                          <a:sym typeface="Belleza"/>
                        </a:rPr>
                        <a:t>un·e</a:t>
                      </a:r>
                      <a:r>
                        <a:rPr lang="fr-FR" sz="1800" noProof="0" dirty="0">
                          <a:solidFill>
                            <a:schemeClr val="dk2"/>
                          </a:solidFill>
                          <a:latin typeface="Belleza"/>
                          <a:ea typeface="Belleza"/>
                          <a:cs typeface="Belleza"/>
                          <a:sym typeface="Belleza"/>
                        </a:rPr>
                        <a:t> </a:t>
                      </a:r>
                      <a:r>
                        <a:rPr lang="fr-FR" sz="1800" noProof="0" dirty="0" err="1">
                          <a:solidFill>
                            <a:schemeClr val="dk2"/>
                          </a:solidFill>
                          <a:latin typeface="Belleza"/>
                          <a:ea typeface="Belleza"/>
                          <a:cs typeface="Belleza"/>
                          <a:sym typeface="Belleza"/>
                        </a:rPr>
                        <a:t>étudiant·e</a:t>
                      </a:r>
                      <a:r>
                        <a:rPr lang="fr-FR" sz="1800" noProof="0" dirty="0">
                          <a:solidFill>
                            <a:schemeClr val="dk2"/>
                          </a:solidFill>
                          <a:latin typeface="Belleza"/>
                          <a:ea typeface="Belleza"/>
                          <a:cs typeface="Belleza"/>
                          <a:sym typeface="Belleza"/>
                        </a:rPr>
                        <a:t> </a:t>
                      </a:r>
                      <a:r>
                        <a:rPr lang="fr-FR" sz="1800" noProof="0" dirty="0" err="1">
                          <a:solidFill>
                            <a:schemeClr val="dk2"/>
                          </a:solidFill>
                          <a:latin typeface="Belleza"/>
                          <a:ea typeface="Belleza"/>
                          <a:cs typeface="Belleza"/>
                          <a:sym typeface="Belleza"/>
                        </a:rPr>
                        <a:t>handicapé·e</a:t>
                      </a:r>
                      <a:r>
                        <a:rPr lang="fr-FR" sz="1800" noProof="0" dirty="0">
                          <a:solidFill>
                            <a:schemeClr val="dk2"/>
                          </a:solidFill>
                          <a:latin typeface="Belleza"/>
                          <a:ea typeface="Belleza"/>
                          <a:cs typeface="Belleza"/>
                          <a:sym typeface="Belleza"/>
                        </a:rPr>
                        <a:t> est une violence.</a:t>
                      </a: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584478">
                <a:tc>
                  <a:txBody>
                    <a:bodyPr/>
                    <a:lstStyle/>
                    <a:p>
                      <a:pPr marL="0" lvl="0" indent="0" algn="l" rtl="0">
                        <a:spcBef>
                          <a:spcPts val="0"/>
                        </a:spcBef>
                        <a:spcAft>
                          <a:spcPts val="0"/>
                        </a:spcAft>
                        <a:buNone/>
                      </a:pPr>
                      <a:r>
                        <a:rPr lang="fr-FR" sz="1800" b="1" i="0" u="none" strike="noStrike" cap="none" noProof="0" dirty="0">
                          <a:solidFill>
                            <a:schemeClr val="hlink"/>
                          </a:solidFill>
                          <a:uFill>
                            <a:noFill/>
                          </a:uFill>
                          <a:latin typeface="Belleza"/>
                          <a:ea typeface="Belleza"/>
                          <a:cs typeface="Belleza"/>
                          <a:sym typeface="Belleza"/>
                        </a:rPr>
                        <a:t>12</a:t>
                      </a: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fr-FR" sz="1800" noProof="0" dirty="0">
                          <a:solidFill>
                            <a:schemeClr val="dk2"/>
                          </a:solidFill>
                          <a:latin typeface="Belleza"/>
                          <a:ea typeface="Belleza"/>
                          <a:cs typeface="Belleza"/>
                          <a:sym typeface="Belleza"/>
                        </a:rPr>
                        <a:t>Dire “Tu parles bien français pour un étranger” est une remarque raciste.</a:t>
                      </a: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584478">
                <a:tc>
                  <a:txBody>
                    <a:bodyPr/>
                    <a:lstStyle/>
                    <a:p>
                      <a:pPr marL="0" lvl="0" indent="0" algn="l" rtl="0">
                        <a:spcBef>
                          <a:spcPts val="0"/>
                        </a:spcBef>
                        <a:spcAft>
                          <a:spcPts val="0"/>
                        </a:spcAft>
                        <a:buNone/>
                      </a:pPr>
                      <a:r>
                        <a:rPr lang="fr-FR" sz="1800" b="1" i="0" u="none" strike="noStrike" cap="none" noProof="0" dirty="0">
                          <a:solidFill>
                            <a:schemeClr val="hlink"/>
                          </a:solidFill>
                          <a:uFill>
                            <a:noFill/>
                          </a:uFill>
                          <a:latin typeface="Belleza"/>
                          <a:ea typeface="Belleza"/>
                          <a:cs typeface="Belleza"/>
                          <a:sym typeface="Belleza"/>
                        </a:rPr>
                        <a:t>13</a:t>
                      </a: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lgn="ctr">
                      <a:solidFill>
                        <a:schemeClr val="dk2"/>
                      </a:solidFill>
                      <a:prstDash val="solid"/>
                      <a:round/>
                      <a:headEnd type="none" w="sm" len="sm"/>
                      <a:tailEnd type="none" w="sm" len="sm"/>
                    </a:lnB>
                  </a:tcPr>
                </a:tc>
                <a:tc>
                  <a:txBody>
                    <a:bodyPr/>
                    <a:lstStyle/>
                    <a:p>
                      <a:pPr marL="0" lvl="0" indent="0" algn="l" rtl="0">
                        <a:spcBef>
                          <a:spcPts val="0"/>
                        </a:spcBef>
                        <a:spcAft>
                          <a:spcPts val="1600"/>
                        </a:spcAft>
                        <a:buNone/>
                      </a:pPr>
                      <a:r>
                        <a:rPr lang="fr-FR" sz="1800" noProof="0" dirty="0">
                          <a:solidFill>
                            <a:schemeClr val="dk2"/>
                          </a:solidFill>
                          <a:latin typeface="Belleza"/>
                          <a:ea typeface="Belleza"/>
                          <a:cs typeface="Belleza"/>
                          <a:sym typeface="Belleza"/>
                        </a:rPr>
                        <a:t>Les discriminations raciales à l’université sont rares</a:t>
                      </a: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lgn="ctr">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584478">
                <a:tc>
                  <a:txBody>
                    <a:bodyPr/>
                    <a:lstStyle/>
                    <a:p>
                      <a:pPr marL="0" lvl="0" indent="0" algn="l" rtl="0">
                        <a:spcBef>
                          <a:spcPts val="0"/>
                        </a:spcBef>
                        <a:spcAft>
                          <a:spcPts val="0"/>
                        </a:spcAft>
                        <a:buNone/>
                      </a:pPr>
                      <a:r>
                        <a:rPr lang="fr-FR" sz="1800" b="1" i="0" u="none" strike="noStrike" cap="none" noProof="0" dirty="0">
                          <a:solidFill>
                            <a:schemeClr val="hlink"/>
                          </a:solidFill>
                          <a:uFill>
                            <a:noFill/>
                          </a:uFill>
                          <a:latin typeface="Belleza"/>
                          <a:ea typeface="Belleza"/>
                          <a:cs typeface="Belleza"/>
                          <a:sym typeface="Belleza"/>
                        </a:rPr>
                        <a:t>14</a:t>
                      </a:r>
                    </a:p>
                  </a:txBody>
                  <a:tcPr marL="91425" marR="91425" marT="91425" marB="91425">
                    <a:lnL w="19050" cap="flat" cmpd="sng">
                      <a:solidFill>
                        <a:schemeClr val="dk2"/>
                      </a:solidFill>
                      <a:prstDash val="solid"/>
                      <a:round/>
                      <a:headEnd type="none" w="sm" len="sm"/>
                      <a:tailEnd type="none" w="sm" len="sm"/>
                    </a:lnL>
                    <a:lnR w="19050" cap="flat" cmpd="sng" algn="ctr">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l" rtl="0">
                        <a:spcBef>
                          <a:spcPts val="0"/>
                        </a:spcBef>
                        <a:spcAft>
                          <a:spcPts val="1600"/>
                        </a:spcAft>
                        <a:buNone/>
                      </a:pPr>
                      <a:r>
                        <a:rPr lang="fr-FR" sz="1800" noProof="0" dirty="0">
                          <a:solidFill>
                            <a:schemeClr val="dk2"/>
                          </a:solidFill>
                          <a:latin typeface="Belleza"/>
                          <a:ea typeface="Belleza"/>
                          <a:cs typeface="Belleza"/>
                          <a:sym typeface="Belleza"/>
                        </a:rPr>
                        <a:t>L’accent d’une personne n’a rien à voir avec sa compétence. </a:t>
                      </a:r>
                    </a:p>
                  </a:txBody>
                  <a:tcPr marL="91425" marR="91425" marT="91425" marB="91425">
                    <a:lnL w="19050" cap="flat" cmpd="sng" algn="ctr">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549432137"/>
                  </a:ext>
                </a:extLst>
              </a:tr>
            </a:tbl>
          </a:graphicData>
        </a:graphic>
      </p:graphicFrame>
      <p:pic>
        <p:nvPicPr>
          <p:cNvPr id="2" name="Picture 2" descr="logo ugr grande - ECALFOR">
            <a:extLst>
              <a:ext uri="{FF2B5EF4-FFF2-40B4-BE49-F238E27FC236}">
                <a16:creationId xmlns:a16="http://schemas.microsoft.com/office/drawing/2014/main" id="{C7D4762A-5056-658D-456A-ECD80A68BF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300" y="80738"/>
            <a:ext cx="2392500" cy="665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012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82">
          <a:extLst>
            <a:ext uri="{FF2B5EF4-FFF2-40B4-BE49-F238E27FC236}">
              <a16:creationId xmlns:a16="http://schemas.microsoft.com/office/drawing/2014/main" id="{0107EA58-DC78-F66D-4834-2CF60B484005}"/>
            </a:ext>
          </a:extLst>
        </p:cNvPr>
        <p:cNvGrpSpPr/>
        <p:nvPr/>
      </p:nvGrpSpPr>
      <p:grpSpPr>
        <a:xfrm>
          <a:off x="0" y="0"/>
          <a:ext cx="0" cy="0"/>
          <a:chOff x="0" y="0"/>
          <a:chExt cx="0" cy="0"/>
        </a:xfrm>
      </p:grpSpPr>
      <p:sp>
        <p:nvSpPr>
          <p:cNvPr id="783" name="Google Shape;783;p32">
            <a:extLst>
              <a:ext uri="{FF2B5EF4-FFF2-40B4-BE49-F238E27FC236}">
                <a16:creationId xmlns:a16="http://schemas.microsoft.com/office/drawing/2014/main" id="{EA5EE229-B9D8-68ED-8DBD-C3EEA37B5013}"/>
              </a:ext>
            </a:extLst>
          </p:cNvPr>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sz="3000" noProof="0" dirty="0">
                <a:solidFill>
                  <a:schemeClr val="dk2"/>
                </a:solidFill>
                <a:latin typeface="Sawarabi Mincho"/>
                <a:ea typeface="Sawarabi Mincho"/>
                <a:cs typeface="Sawarabi Mincho"/>
                <a:sym typeface="Sawarabi Mincho"/>
              </a:rPr>
              <a:t>Je prends position</a:t>
            </a:r>
            <a:endParaRPr lang="fr-FR" sz="3000" i="1" noProof="0" dirty="0">
              <a:solidFill>
                <a:schemeClr val="dk2"/>
              </a:solidFill>
              <a:latin typeface="Sawarabi Mincho"/>
              <a:ea typeface="Sawarabi Mincho"/>
              <a:cs typeface="Sawarabi Mincho"/>
              <a:sym typeface="Sawarabi Mincho"/>
            </a:endParaRPr>
          </a:p>
        </p:txBody>
      </p:sp>
      <p:graphicFrame>
        <p:nvGraphicFramePr>
          <p:cNvPr id="785" name="Google Shape;785;p32">
            <a:extLst>
              <a:ext uri="{FF2B5EF4-FFF2-40B4-BE49-F238E27FC236}">
                <a16:creationId xmlns:a16="http://schemas.microsoft.com/office/drawing/2014/main" id="{D1E1C4EE-66EF-2124-38C7-5CAB38DD80B1}"/>
              </a:ext>
            </a:extLst>
          </p:cNvPr>
          <p:cNvGraphicFramePr/>
          <p:nvPr>
            <p:extLst>
              <p:ext uri="{D42A27DB-BD31-4B8C-83A1-F6EECF244321}">
                <p14:modId xmlns:p14="http://schemas.microsoft.com/office/powerpoint/2010/main" val="2310673845"/>
              </p:ext>
            </p:extLst>
          </p:nvPr>
        </p:nvGraphicFramePr>
        <p:xfrm>
          <a:off x="790460" y="1107700"/>
          <a:ext cx="8006698" cy="3012501"/>
        </p:xfrm>
        <a:graphic>
          <a:graphicData uri="http://schemas.openxmlformats.org/drawingml/2006/table">
            <a:tbl>
              <a:tblPr>
                <a:noFill/>
                <a:tableStyleId>{7730EAF2-FFC9-43A0-A3D0-472EF476F0FD}</a:tableStyleId>
              </a:tblPr>
              <a:tblGrid>
                <a:gridCol w="533843">
                  <a:extLst>
                    <a:ext uri="{9D8B030D-6E8A-4147-A177-3AD203B41FA5}">
                      <a16:colId xmlns:a16="http://schemas.microsoft.com/office/drawing/2014/main" val="20000"/>
                    </a:ext>
                  </a:extLst>
                </a:gridCol>
                <a:gridCol w="7472855">
                  <a:extLst>
                    <a:ext uri="{9D8B030D-6E8A-4147-A177-3AD203B41FA5}">
                      <a16:colId xmlns:a16="http://schemas.microsoft.com/office/drawing/2014/main" val="20001"/>
                    </a:ext>
                  </a:extLst>
                </a:gridCol>
              </a:tblGrid>
              <a:tr h="389642">
                <a:tc>
                  <a:txBody>
                    <a:bodyPr/>
                    <a:lstStyle/>
                    <a:p>
                      <a:pPr marL="0" lvl="0" indent="0" algn="l" rtl="0">
                        <a:spcBef>
                          <a:spcPts val="0"/>
                        </a:spcBef>
                        <a:spcAft>
                          <a:spcPts val="0"/>
                        </a:spcAft>
                        <a:buNone/>
                      </a:pPr>
                      <a:r>
                        <a:rPr lang="fr-FR" sz="1800" b="1" i="0" u="none" strike="noStrike" cap="none" noProof="0" dirty="0">
                          <a:solidFill>
                            <a:schemeClr val="hlink"/>
                          </a:solidFill>
                          <a:uFill>
                            <a:noFill/>
                          </a:uFill>
                          <a:latin typeface="Belleza"/>
                          <a:ea typeface="Belleza"/>
                          <a:cs typeface="Belleza"/>
                          <a:sym typeface="Belleza"/>
                        </a:rPr>
                        <a:t>15</a:t>
                      </a: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l" rtl="0">
                        <a:spcBef>
                          <a:spcPts val="0"/>
                        </a:spcBef>
                        <a:spcAft>
                          <a:spcPts val="1600"/>
                        </a:spcAft>
                        <a:buNone/>
                      </a:pPr>
                      <a:r>
                        <a:rPr lang="fr-FR" sz="1800" noProof="0" dirty="0">
                          <a:solidFill>
                            <a:schemeClr val="dk2"/>
                          </a:solidFill>
                          <a:latin typeface="Belleza"/>
                          <a:ea typeface="Belleza"/>
                          <a:cs typeface="Belleza"/>
                          <a:sym typeface="Belleza"/>
                        </a:rPr>
                        <a:t>Les hommes peuvent aussi être victimes de violences sexuelles.</a:t>
                      </a: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472035">
                <a:tc>
                  <a:txBody>
                    <a:bodyPr/>
                    <a:lstStyle/>
                    <a:p>
                      <a:pPr marL="0" lvl="0" indent="0" algn="l" rtl="0">
                        <a:spcBef>
                          <a:spcPts val="0"/>
                        </a:spcBef>
                        <a:spcAft>
                          <a:spcPts val="0"/>
                        </a:spcAft>
                        <a:buNone/>
                      </a:pPr>
                      <a:r>
                        <a:rPr lang="fr-FR" sz="1800" b="1" i="0" u="none" strike="noStrike" cap="none" noProof="0" dirty="0">
                          <a:solidFill>
                            <a:schemeClr val="hlink"/>
                          </a:solidFill>
                          <a:uFill>
                            <a:noFill/>
                          </a:uFill>
                          <a:latin typeface="Belleza"/>
                          <a:ea typeface="Belleza"/>
                          <a:cs typeface="Belleza"/>
                          <a:sym typeface="Belleza"/>
                        </a:rPr>
                        <a:t>16</a:t>
                      </a: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r>
                        <a:rPr lang="fr-FR" sz="1800" noProof="0" dirty="0">
                          <a:solidFill>
                            <a:schemeClr val="dk2"/>
                          </a:solidFill>
                          <a:latin typeface="Belleza"/>
                          <a:ea typeface="Belleza"/>
                          <a:cs typeface="Belleza"/>
                          <a:sym typeface="Belleza"/>
                        </a:rPr>
                        <a:t>Ce qui se passe sur Internet n’est pas du vrai harcèlement. </a:t>
                      </a: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389642">
                <a:tc>
                  <a:txBody>
                    <a:bodyPr/>
                    <a:lstStyle/>
                    <a:p>
                      <a:pPr marL="0" lvl="0" indent="0" algn="l" rtl="0">
                        <a:spcBef>
                          <a:spcPts val="0"/>
                        </a:spcBef>
                        <a:spcAft>
                          <a:spcPts val="0"/>
                        </a:spcAft>
                        <a:buNone/>
                      </a:pPr>
                      <a:r>
                        <a:rPr lang="fr-FR" sz="1800" b="1" i="0" u="none" strike="noStrike" cap="none" noProof="0" dirty="0">
                          <a:solidFill>
                            <a:schemeClr val="hlink"/>
                          </a:solidFill>
                          <a:uFill>
                            <a:noFill/>
                          </a:uFill>
                          <a:latin typeface="Belleza"/>
                          <a:ea typeface="Belleza"/>
                          <a:cs typeface="Belleza"/>
                          <a:sym typeface="Belleza"/>
                        </a:rPr>
                        <a:t>17</a:t>
                      </a: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l" rtl="0">
                        <a:spcBef>
                          <a:spcPts val="0"/>
                        </a:spcBef>
                        <a:spcAft>
                          <a:spcPts val="1600"/>
                        </a:spcAft>
                        <a:buNone/>
                      </a:pPr>
                      <a:r>
                        <a:rPr lang="fr-FR" sz="1800" noProof="0" dirty="0">
                          <a:solidFill>
                            <a:schemeClr val="dk2"/>
                          </a:solidFill>
                          <a:latin typeface="Belleza"/>
                          <a:ea typeface="Belleza"/>
                          <a:cs typeface="Belleza"/>
                          <a:sym typeface="Belleza"/>
                        </a:rPr>
                        <a:t>Partager une photo sans consentement, c’est une agression.</a:t>
                      </a: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389642">
                <a:tc>
                  <a:txBody>
                    <a:bodyPr/>
                    <a:lstStyle/>
                    <a:p>
                      <a:pPr marL="0" lvl="0" indent="0" algn="l" rtl="0">
                        <a:spcBef>
                          <a:spcPts val="0"/>
                        </a:spcBef>
                        <a:spcAft>
                          <a:spcPts val="0"/>
                        </a:spcAft>
                        <a:buNone/>
                      </a:pPr>
                      <a:r>
                        <a:rPr lang="fr-FR" sz="1800" b="1" i="0" u="none" strike="noStrike" cap="none" noProof="0" dirty="0">
                          <a:solidFill>
                            <a:schemeClr val="hlink"/>
                          </a:solidFill>
                          <a:uFill>
                            <a:noFill/>
                          </a:uFill>
                          <a:latin typeface="Belleza"/>
                          <a:ea typeface="Belleza"/>
                          <a:cs typeface="Belleza"/>
                          <a:sym typeface="Belleza"/>
                        </a:rPr>
                        <a:t>18</a:t>
                      </a: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l" rtl="0">
                        <a:spcBef>
                          <a:spcPts val="0"/>
                        </a:spcBef>
                        <a:spcAft>
                          <a:spcPts val="1600"/>
                        </a:spcAft>
                        <a:buNone/>
                      </a:pPr>
                      <a:r>
                        <a:rPr lang="fr-FR" sz="1800" noProof="0" dirty="0">
                          <a:solidFill>
                            <a:schemeClr val="dk2"/>
                          </a:solidFill>
                          <a:latin typeface="Belleza"/>
                          <a:ea typeface="Belleza"/>
                          <a:cs typeface="Belleza"/>
                          <a:sym typeface="Belleza"/>
                        </a:rPr>
                        <a:t>Les réseaux sociaux favorisent la haine et la violence.</a:t>
                      </a: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584478">
                <a:tc>
                  <a:txBody>
                    <a:bodyPr/>
                    <a:lstStyle/>
                    <a:p>
                      <a:pPr marL="0" lvl="0" indent="0" algn="l" rtl="0">
                        <a:spcBef>
                          <a:spcPts val="0"/>
                        </a:spcBef>
                        <a:spcAft>
                          <a:spcPts val="0"/>
                        </a:spcAft>
                        <a:buNone/>
                      </a:pPr>
                      <a:r>
                        <a:rPr lang="fr-FR" sz="1800" b="1" i="0" u="none" strike="noStrike" cap="none" noProof="0" dirty="0">
                          <a:solidFill>
                            <a:schemeClr val="hlink"/>
                          </a:solidFill>
                          <a:uFill>
                            <a:noFill/>
                          </a:uFill>
                          <a:latin typeface="Belleza"/>
                          <a:ea typeface="Belleza"/>
                          <a:cs typeface="Belleza"/>
                          <a:sym typeface="Belleza"/>
                        </a:rPr>
                        <a:t>19</a:t>
                      </a: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fr-FR" sz="1800" noProof="0" dirty="0">
                          <a:solidFill>
                            <a:schemeClr val="dk2"/>
                          </a:solidFill>
                          <a:latin typeface="Belleza"/>
                          <a:ea typeface="Belleza"/>
                          <a:cs typeface="Belleza"/>
                          <a:sym typeface="Belleza"/>
                        </a:rPr>
                        <a:t>Il est important de respecter les pronoms que chacun choisit pour soi. </a:t>
                      </a: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584478">
                <a:tc>
                  <a:txBody>
                    <a:bodyPr/>
                    <a:lstStyle/>
                    <a:p>
                      <a:pPr marL="0" lvl="0" indent="0" algn="l" rtl="0">
                        <a:spcBef>
                          <a:spcPts val="0"/>
                        </a:spcBef>
                        <a:spcAft>
                          <a:spcPts val="0"/>
                        </a:spcAft>
                        <a:buNone/>
                      </a:pPr>
                      <a:r>
                        <a:rPr lang="fr-FR" sz="1800" b="1" i="0" u="none" strike="noStrike" cap="none" noProof="0" dirty="0">
                          <a:solidFill>
                            <a:schemeClr val="hlink"/>
                          </a:solidFill>
                          <a:uFill>
                            <a:noFill/>
                          </a:uFill>
                          <a:latin typeface="Belleza"/>
                          <a:ea typeface="Belleza"/>
                          <a:cs typeface="Belleza"/>
                          <a:sym typeface="Belleza"/>
                        </a:rPr>
                        <a:t>20</a:t>
                      </a: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lgn="ctr">
                      <a:solidFill>
                        <a:schemeClr val="dk2"/>
                      </a:solidFill>
                      <a:prstDash val="solid"/>
                      <a:round/>
                      <a:headEnd type="none" w="sm" len="sm"/>
                      <a:tailEnd type="none" w="sm" len="sm"/>
                    </a:lnB>
                  </a:tcPr>
                </a:tc>
                <a:tc>
                  <a:txBody>
                    <a:bodyPr/>
                    <a:lstStyle/>
                    <a:p>
                      <a:pPr marL="0" lvl="0" indent="0" algn="l" rtl="0">
                        <a:spcBef>
                          <a:spcPts val="0"/>
                        </a:spcBef>
                        <a:spcAft>
                          <a:spcPts val="1600"/>
                        </a:spcAft>
                        <a:buNone/>
                      </a:pPr>
                      <a:r>
                        <a:rPr lang="fr-FR" sz="1800" noProof="0" dirty="0">
                          <a:solidFill>
                            <a:schemeClr val="dk2"/>
                          </a:solidFill>
                          <a:latin typeface="Belleza"/>
                          <a:ea typeface="Belleza"/>
                          <a:cs typeface="Belleza"/>
                          <a:sym typeface="Belleza"/>
                        </a:rPr>
                        <a:t>Les personnes non binaires exagèrent : le genre est une question biologique</a:t>
                      </a: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lgn="ctr">
                      <a:solidFill>
                        <a:schemeClr val="dk2"/>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2" name="Picture 2" descr="logo ugr grande - ECALFOR">
            <a:extLst>
              <a:ext uri="{FF2B5EF4-FFF2-40B4-BE49-F238E27FC236}">
                <a16:creationId xmlns:a16="http://schemas.microsoft.com/office/drawing/2014/main" id="{F7C1D8A4-5D68-732F-AA1D-20C7A16894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300" y="80738"/>
            <a:ext cx="2392500" cy="665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928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3">
          <a:extLst>
            <a:ext uri="{FF2B5EF4-FFF2-40B4-BE49-F238E27FC236}">
              <a16:creationId xmlns:a16="http://schemas.microsoft.com/office/drawing/2014/main" id="{475073DC-DCEE-9887-AEAE-E9C9236A92D3}"/>
            </a:ext>
          </a:extLst>
        </p:cNvPr>
        <p:cNvGrpSpPr/>
        <p:nvPr/>
      </p:nvGrpSpPr>
      <p:grpSpPr>
        <a:xfrm>
          <a:off x="0" y="0"/>
          <a:ext cx="0" cy="0"/>
          <a:chOff x="0" y="0"/>
          <a:chExt cx="0" cy="0"/>
        </a:xfrm>
      </p:grpSpPr>
      <p:sp>
        <p:nvSpPr>
          <p:cNvPr id="1464" name="Google Shape;1464;p54">
            <a:extLst>
              <a:ext uri="{FF2B5EF4-FFF2-40B4-BE49-F238E27FC236}">
                <a16:creationId xmlns:a16="http://schemas.microsoft.com/office/drawing/2014/main" id="{B4F67EFB-053C-D8AD-C19B-387D6DDFBA1B}"/>
              </a:ext>
            </a:extLst>
          </p:cNvPr>
          <p:cNvSpPr/>
          <p:nvPr/>
        </p:nvSpPr>
        <p:spPr>
          <a:xfrm>
            <a:off x="1163950" y="936399"/>
            <a:ext cx="1908830" cy="1625319"/>
          </a:xfrm>
          <a:custGeom>
            <a:avLst/>
            <a:gdLst/>
            <a:ahLst/>
            <a:cxnLst/>
            <a:rect l="l" t="t" r="r" b="b"/>
            <a:pathLst>
              <a:path w="36293" h="30904" extrusionOk="0">
                <a:moveTo>
                  <a:pt x="19478" y="1"/>
                </a:moveTo>
                <a:cubicBezTo>
                  <a:pt x="15188" y="1"/>
                  <a:pt x="10955" y="1915"/>
                  <a:pt x="7569" y="4502"/>
                </a:cubicBezTo>
                <a:cubicBezTo>
                  <a:pt x="5472" y="6053"/>
                  <a:pt x="3101" y="7633"/>
                  <a:pt x="1824" y="9974"/>
                </a:cubicBezTo>
                <a:cubicBezTo>
                  <a:pt x="1551" y="10521"/>
                  <a:pt x="1338" y="11068"/>
                  <a:pt x="1156" y="11676"/>
                </a:cubicBezTo>
                <a:cubicBezTo>
                  <a:pt x="1" y="15840"/>
                  <a:pt x="2311" y="20855"/>
                  <a:pt x="5016" y="23834"/>
                </a:cubicBezTo>
                <a:cubicBezTo>
                  <a:pt x="7258" y="26386"/>
                  <a:pt x="12319" y="30904"/>
                  <a:pt x="18624" y="30904"/>
                </a:cubicBezTo>
                <a:cubicBezTo>
                  <a:pt x="19755" y="30904"/>
                  <a:pt x="20926" y="30758"/>
                  <a:pt x="22129" y="30430"/>
                </a:cubicBezTo>
                <a:cubicBezTo>
                  <a:pt x="30062" y="28302"/>
                  <a:pt x="33162" y="27725"/>
                  <a:pt x="34712" y="18819"/>
                </a:cubicBezTo>
                <a:cubicBezTo>
                  <a:pt x="36293" y="9974"/>
                  <a:pt x="30852" y="1037"/>
                  <a:pt x="20822" y="65"/>
                </a:cubicBezTo>
                <a:cubicBezTo>
                  <a:pt x="20374" y="22"/>
                  <a:pt x="19926" y="1"/>
                  <a:pt x="194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65" name="Google Shape;1465;p54">
            <a:extLst>
              <a:ext uri="{FF2B5EF4-FFF2-40B4-BE49-F238E27FC236}">
                <a16:creationId xmlns:a16="http://schemas.microsoft.com/office/drawing/2014/main" id="{CDE9A5C8-46C9-67B0-A4FE-5027C30F5D2C}"/>
              </a:ext>
            </a:extLst>
          </p:cNvPr>
          <p:cNvSpPr txBox="1">
            <a:spLocks noGrp="1"/>
          </p:cNvSpPr>
          <p:nvPr>
            <p:ph type="title"/>
          </p:nvPr>
        </p:nvSpPr>
        <p:spPr>
          <a:xfrm>
            <a:off x="1404450" y="2628525"/>
            <a:ext cx="70245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noProof="0" dirty="0"/>
              <a:t>Bonus</a:t>
            </a:r>
          </a:p>
        </p:txBody>
      </p:sp>
      <p:sp>
        <p:nvSpPr>
          <p:cNvPr id="1466" name="Google Shape;1466;p54">
            <a:extLst>
              <a:ext uri="{FF2B5EF4-FFF2-40B4-BE49-F238E27FC236}">
                <a16:creationId xmlns:a16="http://schemas.microsoft.com/office/drawing/2014/main" id="{552CC232-4F8A-F900-217F-7EC6D8B65723}"/>
              </a:ext>
            </a:extLst>
          </p:cNvPr>
          <p:cNvSpPr txBox="1">
            <a:spLocks noGrp="1"/>
          </p:cNvSpPr>
          <p:nvPr>
            <p:ph type="title" idx="2"/>
          </p:nvPr>
        </p:nvSpPr>
        <p:spPr>
          <a:xfrm>
            <a:off x="1404450" y="1337725"/>
            <a:ext cx="20247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noProof="0" dirty="0"/>
              <a:t>07</a:t>
            </a:r>
          </a:p>
        </p:txBody>
      </p:sp>
      <p:sp>
        <p:nvSpPr>
          <p:cNvPr id="1468" name="Google Shape;1468;p54">
            <a:extLst>
              <a:ext uri="{FF2B5EF4-FFF2-40B4-BE49-F238E27FC236}">
                <a16:creationId xmlns:a16="http://schemas.microsoft.com/office/drawing/2014/main" id="{62FCD302-4D9B-53E2-7519-1E6E96B3F237}"/>
              </a:ext>
            </a:extLst>
          </p:cNvPr>
          <p:cNvSpPr/>
          <p:nvPr/>
        </p:nvSpPr>
        <p:spPr>
          <a:xfrm rot="10800000">
            <a:off x="5796062" y="3247897"/>
            <a:ext cx="3395988" cy="2721205"/>
          </a:xfrm>
          <a:custGeom>
            <a:avLst/>
            <a:gdLst/>
            <a:ahLst/>
            <a:cxnLst/>
            <a:rect l="l" t="t" r="r" b="b"/>
            <a:pathLst>
              <a:path w="38937" h="33230" extrusionOk="0">
                <a:moveTo>
                  <a:pt x="0" y="0"/>
                </a:moveTo>
                <a:lnTo>
                  <a:pt x="0" y="32979"/>
                </a:lnTo>
                <a:cubicBezTo>
                  <a:pt x="1303" y="33141"/>
                  <a:pt x="2483" y="33230"/>
                  <a:pt x="3582" y="33230"/>
                </a:cubicBezTo>
                <a:cubicBezTo>
                  <a:pt x="8252" y="33230"/>
                  <a:pt x="11473" y="31637"/>
                  <a:pt x="16566" y="27356"/>
                </a:cubicBezTo>
                <a:cubicBezTo>
                  <a:pt x="22918" y="22037"/>
                  <a:pt x="27022" y="24772"/>
                  <a:pt x="32979" y="17599"/>
                </a:cubicBezTo>
                <a:cubicBezTo>
                  <a:pt x="38937" y="10426"/>
                  <a:pt x="35533" y="0"/>
                  <a:pt x="355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69" name="Google Shape;1469;p54">
            <a:extLst>
              <a:ext uri="{FF2B5EF4-FFF2-40B4-BE49-F238E27FC236}">
                <a16:creationId xmlns:a16="http://schemas.microsoft.com/office/drawing/2014/main" id="{55293D5D-C70A-982E-E63B-33EFAC10DE21}"/>
              </a:ext>
            </a:extLst>
          </p:cNvPr>
          <p:cNvSpPr/>
          <p:nvPr/>
        </p:nvSpPr>
        <p:spPr>
          <a:xfrm rot="293709">
            <a:off x="7361402" y="2724281"/>
            <a:ext cx="2370868" cy="2959091"/>
          </a:xfrm>
          <a:custGeom>
            <a:avLst/>
            <a:gdLst/>
            <a:ahLst/>
            <a:cxnLst/>
            <a:rect l="l" t="t" r="r" b="b"/>
            <a:pathLst>
              <a:path w="71615" h="89383" extrusionOk="0">
                <a:moveTo>
                  <a:pt x="52267" y="1"/>
                </a:moveTo>
                <a:cubicBezTo>
                  <a:pt x="50741" y="709"/>
                  <a:pt x="49106" y="1145"/>
                  <a:pt x="47689" y="2126"/>
                </a:cubicBezTo>
                <a:cubicBezTo>
                  <a:pt x="40168" y="7249"/>
                  <a:pt x="39514" y="16896"/>
                  <a:pt x="39786" y="25235"/>
                </a:cubicBezTo>
                <a:cubicBezTo>
                  <a:pt x="40059" y="33192"/>
                  <a:pt x="39514" y="39895"/>
                  <a:pt x="30794" y="42402"/>
                </a:cubicBezTo>
                <a:cubicBezTo>
                  <a:pt x="23272" y="44528"/>
                  <a:pt x="14879" y="45618"/>
                  <a:pt x="8285" y="50087"/>
                </a:cubicBezTo>
                <a:cubicBezTo>
                  <a:pt x="5178" y="52213"/>
                  <a:pt x="2834" y="54992"/>
                  <a:pt x="1581" y="58535"/>
                </a:cubicBezTo>
                <a:cubicBezTo>
                  <a:pt x="0" y="62895"/>
                  <a:pt x="55" y="67146"/>
                  <a:pt x="1308" y="71070"/>
                </a:cubicBezTo>
                <a:cubicBezTo>
                  <a:pt x="3434" y="78100"/>
                  <a:pt x="9157" y="84150"/>
                  <a:pt x="15043" y="88074"/>
                </a:cubicBezTo>
                <a:cubicBezTo>
                  <a:pt x="15697" y="88510"/>
                  <a:pt x="16351" y="89001"/>
                  <a:pt x="16950" y="89382"/>
                </a:cubicBezTo>
                <a:cubicBezTo>
                  <a:pt x="28341" y="87148"/>
                  <a:pt x="39786" y="84968"/>
                  <a:pt x="51177" y="82733"/>
                </a:cubicBezTo>
                <a:cubicBezTo>
                  <a:pt x="51068" y="82025"/>
                  <a:pt x="51068" y="81371"/>
                  <a:pt x="51068" y="80662"/>
                </a:cubicBezTo>
                <a:cubicBezTo>
                  <a:pt x="51068" y="80063"/>
                  <a:pt x="51068" y="79518"/>
                  <a:pt x="51177" y="78918"/>
                </a:cubicBezTo>
                <a:cubicBezTo>
                  <a:pt x="51286" y="77283"/>
                  <a:pt x="51831" y="75811"/>
                  <a:pt x="52867" y="74558"/>
                </a:cubicBezTo>
                <a:cubicBezTo>
                  <a:pt x="53957" y="73086"/>
                  <a:pt x="55319" y="71996"/>
                  <a:pt x="56845" y="71070"/>
                </a:cubicBezTo>
                <a:cubicBezTo>
                  <a:pt x="57881" y="70307"/>
                  <a:pt x="59189" y="70034"/>
                  <a:pt x="60497" y="69816"/>
                </a:cubicBezTo>
                <a:cubicBezTo>
                  <a:pt x="61633" y="69659"/>
                  <a:pt x="62788" y="69537"/>
                  <a:pt x="63939" y="69537"/>
                </a:cubicBezTo>
                <a:cubicBezTo>
                  <a:pt x="64776" y="69537"/>
                  <a:pt x="65612" y="69601"/>
                  <a:pt x="66437" y="69762"/>
                </a:cubicBezTo>
                <a:lnTo>
                  <a:pt x="66764" y="69762"/>
                </a:lnTo>
                <a:cubicBezTo>
                  <a:pt x="66764" y="68454"/>
                  <a:pt x="66710" y="67091"/>
                  <a:pt x="66710" y="65838"/>
                </a:cubicBezTo>
                <a:cubicBezTo>
                  <a:pt x="66492" y="65674"/>
                  <a:pt x="66219" y="65565"/>
                  <a:pt x="66001" y="65347"/>
                </a:cubicBezTo>
                <a:cubicBezTo>
                  <a:pt x="65129" y="64639"/>
                  <a:pt x="65238" y="63821"/>
                  <a:pt x="65620" y="62949"/>
                </a:cubicBezTo>
                <a:cubicBezTo>
                  <a:pt x="65674" y="62786"/>
                  <a:pt x="65947" y="62622"/>
                  <a:pt x="66165" y="62568"/>
                </a:cubicBezTo>
                <a:cubicBezTo>
                  <a:pt x="66710" y="62404"/>
                  <a:pt x="67146" y="62350"/>
                  <a:pt x="67691" y="62295"/>
                </a:cubicBezTo>
                <a:cubicBezTo>
                  <a:pt x="67691" y="62077"/>
                  <a:pt x="67800" y="61805"/>
                  <a:pt x="67854" y="61532"/>
                </a:cubicBezTo>
                <a:cubicBezTo>
                  <a:pt x="68508" y="59843"/>
                  <a:pt x="69326" y="58262"/>
                  <a:pt x="70361" y="56736"/>
                </a:cubicBezTo>
                <a:cubicBezTo>
                  <a:pt x="70688" y="56300"/>
                  <a:pt x="70961" y="55755"/>
                  <a:pt x="71615" y="55537"/>
                </a:cubicBezTo>
                <a:cubicBezTo>
                  <a:pt x="71451" y="55265"/>
                  <a:pt x="71342" y="54992"/>
                  <a:pt x="71124" y="54774"/>
                </a:cubicBezTo>
                <a:cubicBezTo>
                  <a:pt x="70143" y="53630"/>
                  <a:pt x="69435" y="52322"/>
                  <a:pt x="68726" y="51013"/>
                </a:cubicBezTo>
                <a:cubicBezTo>
                  <a:pt x="68127" y="50032"/>
                  <a:pt x="67909" y="48833"/>
                  <a:pt x="67854" y="47689"/>
                </a:cubicBezTo>
                <a:cubicBezTo>
                  <a:pt x="67037" y="46817"/>
                  <a:pt x="66492" y="45781"/>
                  <a:pt x="66001" y="44637"/>
                </a:cubicBezTo>
                <a:cubicBezTo>
                  <a:pt x="65347" y="43111"/>
                  <a:pt x="64966" y="41585"/>
                  <a:pt x="64802" y="39950"/>
                </a:cubicBezTo>
                <a:cubicBezTo>
                  <a:pt x="64584" y="38424"/>
                  <a:pt x="64802" y="36952"/>
                  <a:pt x="64584" y="35426"/>
                </a:cubicBezTo>
                <a:cubicBezTo>
                  <a:pt x="64148" y="35317"/>
                  <a:pt x="63821" y="35099"/>
                  <a:pt x="63603" y="34663"/>
                </a:cubicBezTo>
                <a:cubicBezTo>
                  <a:pt x="63440" y="34336"/>
                  <a:pt x="63494" y="34009"/>
                  <a:pt x="63712" y="33682"/>
                </a:cubicBezTo>
                <a:cubicBezTo>
                  <a:pt x="63854" y="33434"/>
                  <a:pt x="64043" y="33347"/>
                  <a:pt x="64247" y="33347"/>
                </a:cubicBezTo>
                <a:cubicBezTo>
                  <a:pt x="64356" y="33347"/>
                  <a:pt x="64470" y="33372"/>
                  <a:pt x="64584" y="33410"/>
                </a:cubicBezTo>
                <a:cubicBezTo>
                  <a:pt x="64693" y="33410"/>
                  <a:pt x="64911" y="33464"/>
                  <a:pt x="65129" y="33519"/>
                </a:cubicBezTo>
                <a:cubicBezTo>
                  <a:pt x="65293" y="32756"/>
                  <a:pt x="65456" y="32102"/>
                  <a:pt x="65620" y="31339"/>
                </a:cubicBezTo>
                <a:cubicBezTo>
                  <a:pt x="65674" y="31066"/>
                  <a:pt x="65620" y="30794"/>
                  <a:pt x="65456" y="30521"/>
                </a:cubicBezTo>
                <a:cubicBezTo>
                  <a:pt x="65129" y="30467"/>
                  <a:pt x="64693" y="30467"/>
                  <a:pt x="64366" y="30303"/>
                </a:cubicBezTo>
                <a:cubicBezTo>
                  <a:pt x="64039" y="30194"/>
                  <a:pt x="63821" y="29922"/>
                  <a:pt x="63821" y="29595"/>
                </a:cubicBezTo>
                <a:cubicBezTo>
                  <a:pt x="63821" y="29159"/>
                  <a:pt x="64312" y="28668"/>
                  <a:pt x="64693" y="28668"/>
                </a:cubicBezTo>
                <a:cubicBezTo>
                  <a:pt x="64747" y="28660"/>
                  <a:pt x="64798" y="28657"/>
                  <a:pt x="64847" y="28657"/>
                </a:cubicBezTo>
                <a:cubicBezTo>
                  <a:pt x="65151" y="28657"/>
                  <a:pt x="65385" y="28785"/>
                  <a:pt x="65620" y="28832"/>
                </a:cubicBezTo>
                <a:cubicBezTo>
                  <a:pt x="65456" y="28123"/>
                  <a:pt x="65293" y="27524"/>
                  <a:pt x="65129" y="26870"/>
                </a:cubicBezTo>
                <a:cubicBezTo>
                  <a:pt x="65048" y="26837"/>
                  <a:pt x="64963" y="26829"/>
                  <a:pt x="64875" y="26829"/>
                </a:cubicBezTo>
                <a:cubicBezTo>
                  <a:pt x="64782" y="26829"/>
                  <a:pt x="64687" y="26838"/>
                  <a:pt x="64593" y="26838"/>
                </a:cubicBezTo>
                <a:cubicBezTo>
                  <a:pt x="64477" y="26838"/>
                  <a:pt x="64363" y="26824"/>
                  <a:pt x="64257" y="26761"/>
                </a:cubicBezTo>
                <a:cubicBezTo>
                  <a:pt x="63821" y="26652"/>
                  <a:pt x="63549" y="26325"/>
                  <a:pt x="63549" y="25834"/>
                </a:cubicBezTo>
                <a:cubicBezTo>
                  <a:pt x="63549" y="25344"/>
                  <a:pt x="63930" y="25126"/>
                  <a:pt x="64312" y="25017"/>
                </a:cubicBezTo>
                <a:cubicBezTo>
                  <a:pt x="64203" y="24744"/>
                  <a:pt x="64094" y="24472"/>
                  <a:pt x="63985" y="24199"/>
                </a:cubicBezTo>
                <a:cubicBezTo>
                  <a:pt x="63494" y="23327"/>
                  <a:pt x="63004" y="22346"/>
                  <a:pt x="62568" y="21419"/>
                </a:cubicBezTo>
                <a:cubicBezTo>
                  <a:pt x="62420" y="21449"/>
                  <a:pt x="62280" y="21467"/>
                  <a:pt x="62148" y="21467"/>
                </a:cubicBezTo>
                <a:cubicBezTo>
                  <a:pt x="61794" y="21467"/>
                  <a:pt x="61498" y="21341"/>
                  <a:pt x="61260" y="20983"/>
                </a:cubicBezTo>
                <a:cubicBezTo>
                  <a:pt x="60987" y="20602"/>
                  <a:pt x="60987" y="20220"/>
                  <a:pt x="61314" y="19675"/>
                </a:cubicBezTo>
                <a:cubicBezTo>
                  <a:pt x="60987" y="19130"/>
                  <a:pt x="60551" y="18694"/>
                  <a:pt x="60224" y="18204"/>
                </a:cubicBezTo>
                <a:cubicBezTo>
                  <a:pt x="59625" y="17332"/>
                  <a:pt x="58916" y="16514"/>
                  <a:pt x="58317" y="15588"/>
                </a:cubicBezTo>
                <a:cubicBezTo>
                  <a:pt x="57445" y="14389"/>
                  <a:pt x="56518" y="13081"/>
                  <a:pt x="55755" y="11773"/>
                </a:cubicBezTo>
                <a:cubicBezTo>
                  <a:pt x="54992" y="10519"/>
                  <a:pt x="54120" y="9211"/>
                  <a:pt x="53739" y="7631"/>
                </a:cubicBezTo>
                <a:cubicBezTo>
                  <a:pt x="53412" y="6214"/>
                  <a:pt x="52867" y="4906"/>
                  <a:pt x="52540" y="3489"/>
                </a:cubicBezTo>
                <a:cubicBezTo>
                  <a:pt x="52322" y="2671"/>
                  <a:pt x="52376" y="1799"/>
                  <a:pt x="52322" y="873"/>
                </a:cubicBezTo>
                <a:cubicBezTo>
                  <a:pt x="52322" y="655"/>
                  <a:pt x="52267" y="273"/>
                  <a:pt x="52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2" name="Google Shape;1559;p58">
            <a:extLst>
              <a:ext uri="{FF2B5EF4-FFF2-40B4-BE49-F238E27FC236}">
                <a16:creationId xmlns:a16="http://schemas.microsoft.com/office/drawing/2014/main" id="{8365754A-09D1-72F9-C996-80765F6EA441}"/>
              </a:ext>
            </a:extLst>
          </p:cNvPr>
          <p:cNvSpPr txBox="1">
            <a:spLocks/>
          </p:cNvSpPr>
          <p:nvPr/>
        </p:nvSpPr>
        <p:spPr>
          <a:xfrm>
            <a:off x="166927" y="4619977"/>
            <a:ext cx="3846786" cy="431404"/>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Belleza"/>
              <a:buNone/>
              <a:defRPr sz="1800" b="0" i="0" u="none" strike="noStrike" cap="none">
                <a:solidFill>
                  <a:schemeClr val="dk2"/>
                </a:solidFill>
                <a:latin typeface="Belleza"/>
                <a:ea typeface="Belleza"/>
                <a:cs typeface="Belleza"/>
                <a:sym typeface="Belleza"/>
              </a:defRPr>
            </a:lvl1pPr>
            <a:lvl2pPr marL="914400" marR="0" lvl="1"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2pPr>
            <a:lvl3pPr marL="1371600" marR="0" lvl="2"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3pPr>
            <a:lvl4pPr marL="1828800" marR="0" lvl="3"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4pPr>
            <a:lvl5pPr marL="2286000" marR="0" lvl="4"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5pPr>
            <a:lvl6pPr marL="2743200" marR="0" lvl="5"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6pPr>
            <a:lvl7pPr marL="3200400" marR="0" lvl="6"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7pPr>
            <a:lvl8pPr marL="3657600" marR="0" lvl="7"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8pPr>
            <a:lvl9pPr marL="4114800" marR="0" lvl="8"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9pPr>
          </a:lstStyle>
          <a:p>
            <a:pPr marL="0" indent="0"/>
            <a:r>
              <a:rPr lang="fr-FR" dirty="0"/>
              <a:t>María Asunción Pérez de Zafra Arrufat</a:t>
            </a:r>
          </a:p>
        </p:txBody>
      </p:sp>
      <p:pic>
        <p:nvPicPr>
          <p:cNvPr id="3" name="Picture 2" descr="logo ugr grande - ECALFOR">
            <a:extLst>
              <a:ext uri="{FF2B5EF4-FFF2-40B4-BE49-F238E27FC236}">
                <a16:creationId xmlns:a16="http://schemas.microsoft.com/office/drawing/2014/main" id="{E842E49C-B87E-889E-FF54-81F0A54F76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300" y="80738"/>
            <a:ext cx="2392500" cy="665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552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37"/>
          <p:cNvSpPr/>
          <p:nvPr/>
        </p:nvSpPr>
        <p:spPr>
          <a:xfrm>
            <a:off x="6125812" y="2912561"/>
            <a:ext cx="759746" cy="715149"/>
          </a:xfrm>
          <a:custGeom>
            <a:avLst/>
            <a:gdLst/>
            <a:ahLst/>
            <a:cxnLst/>
            <a:rect l="l" t="t" r="r" b="b"/>
            <a:pathLst>
              <a:path w="41917" h="34992" extrusionOk="0">
                <a:moveTo>
                  <a:pt x="22627" y="1"/>
                </a:moveTo>
                <a:cubicBezTo>
                  <a:pt x="17603" y="1"/>
                  <a:pt x="12699" y="2225"/>
                  <a:pt x="8724" y="5249"/>
                </a:cubicBezTo>
                <a:cubicBezTo>
                  <a:pt x="6323" y="7072"/>
                  <a:pt x="3648" y="8835"/>
                  <a:pt x="2189" y="11449"/>
                </a:cubicBezTo>
                <a:cubicBezTo>
                  <a:pt x="1885" y="12057"/>
                  <a:pt x="1611" y="12665"/>
                  <a:pt x="1338" y="13303"/>
                </a:cubicBezTo>
                <a:cubicBezTo>
                  <a:pt x="0" y="17893"/>
                  <a:pt x="2675" y="23486"/>
                  <a:pt x="5745" y="26860"/>
                </a:cubicBezTo>
                <a:cubicBezTo>
                  <a:pt x="8375" y="29777"/>
                  <a:pt x="14219" y="34992"/>
                  <a:pt x="21612" y="34992"/>
                </a:cubicBezTo>
                <a:cubicBezTo>
                  <a:pt x="22848" y="34992"/>
                  <a:pt x="24127" y="34846"/>
                  <a:pt x="25442" y="34519"/>
                </a:cubicBezTo>
                <a:cubicBezTo>
                  <a:pt x="34591" y="32240"/>
                  <a:pt x="38238" y="31602"/>
                  <a:pt x="40062" y="21389"/>
                </a:cubicBezTo>
                <a:cubicBezTo>
                  <a:pt x="41916" y="11176"/>
                  <a:pt x="35503" y="963"/>
                  <a:pt x="23922" y="51"/>
                </a:cubicBezTo>
                <a:cubicBezTo>
                  <a:pt x="23490" y="17"/>
                  <a:pt x="23058" y="1"/>
                  <a:pt x="22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924" name="Google Shape;924;p37"/>
          <p:cNvSpPr/>
          <p:nvPr/>
        </p:nvSpPr>
        <p:spPr>
          <a:xfrm>
            <a:off x="6955712" y="2912561"/>
            <a:ext cx="759746" cy="715149"/>
          </a:xfrm>
          <a:custGeom>
            <a:avLst/>
            <a:gdLst/>
            <a:ahLst/>
            <a:cxnLst/>
            <a:rect l="l" t="t" r="r" b="b"/>
            <a:pathLst>
              <a:path w="41917" h="34992" extrusionOk="0">
                <a:moveTo>
                  <a:pt x="22627" y="1"/>
                </a:moveTo>
                <a:cubicBezTo>
                  <a:pt x="17603" y="1"/>
                  <a:pt x="12699" y="2225"/>
                  <a:pt x="8724" y="5249"/>
                </a:cubicBezTo>
                <a:cubicBezTo>
                  <a:pt x="6323" y="7072"/>
                  <a:pt x="3648" y="8835"/>
                  <a:pt x="2189" y="11449"/>
                </a:cubicBezTo>
                <a:cubicBezTo>
                  <a:pt x="1885" y="12057"/>
                  <a:pt x="1611" y="12665"/>
                  <a:pt x="1338" y="13303"/>
                </a:cubicBezTo>
                <a:cubicBezTo>
                  <a:pt x="0" y="17893"/>
                  <a:pt x="2675" y="23486"/>
                  <a:pt x="5745" y="26860"/>
                </a:cubicBezTo>
                <a:cubicBezTo>
                  <a:pt x="8375" y="29777"/>
                  <a:pt x="14219" y="34992"/>
                  <a:pt x="21612" y="34992"/>
                </a:cubicBezTo>
                <a:cubicBezTo>
                  <a:pt x="22848" y="34992"/>
                  <a:pt x="24127" y="34846"/>
                  <a:pt x="25442" y="34519"/>
                </a:cubicBezTo>
                <a:cubicBezTo>
                  <a:pt x="34591" y="32240"/>
                  <a:pt x="38238" y="31602"/>
                  <a:pt x="40062" y="21389"/>
                </a:cubicBezTo>
                <a:cubicBezTo>
                  <a:pt x="41916" y="11176"/>
                  <a:pt x="35503" y="963"/>
                  <a:pt x="23922" y="51"/>
                </a:cubicBezTo>
                <a:cubicBezTo>
                  <a:pt x="23490" y="17"/>
                  <a:pt x="23058" y="1"/>
                  <a:pt x="22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925" name="Google Shape;925;p37"/>
          <p:cNvSpPr/>
          <p:nvPr/>
        </p:nvSpPr>
        <p:spPr>
          <a:xfrm>
            <a:off x="5295900" y="2912561"/>
            <a:ext cx="759746" cy="715149"/>
          </a:xfrm>
          <a:custGeom>
            <a:avLst/>
            <a:gdLst/>
            <a:ahLst/>
            <a:cxnLst/>
            <a:rect l="l" t="t" r="r" b="b"/>
            <a:pathLst>
              <a:path w="41917" h="34992" extrusionOk="0">
                <a:moveTo>
                  <a:pt x="22627" y="1"/>
                </a:moveTo>
                <a:cubicBezTo>
                  <a:pt x="17603" y="1"/>
                  <a:pt x="12699" y="2225"/>
                  <a:pt x="8724" y="5249"/>
                </a:cubicBezTo>
                <a:cubicBezTo>
                  <a:pt x="6323" y="7072"/>
                  <a:pt x="3648" y="8835"/>
                  <a:pt x="2189" y="11449"/>
                </a:cubicBezTo>
                <a:cubicBezTo>
                  <a:pt x="1885" y="12057"/>
                  <a:pt x="1611" y="12665"/>
                  <a:pt x="1338" y="13303"/>
                </a:cubicBezTo>
                <a:cubicBezTo>
                  <a:pt x="0" y="17893"/>
                  <a:pt x="2675" y="23486"/>
                  <a:pt x="5745" y="26860"/>
                </a:cubicBezTo>
                <a:cubicBezTo>
                  <a:pt x="8375" y="29777"/>
                  <a:pt x="14219" y="34992"/>
                  <a:pt x="21612" y="34992"/>
                </a:cubicBezTo>
                <a:cubicBezTo>
                  <a:pt x="22848" y="34992"/>
                  <a:pt x="24127" y="34846"/>
                  <a:pt x="25442" y="34519"/>
                </a:cubicBezTo>
                <a:cubicBezTo>
                  <a:pt x="34591" y="32240"/>
                  <a:pt x="38238" y="31602"/>
                  <a:pt x="40062" y="21389"/>
                </a:cubicBezTo>
                <a:cubicBezTo>
                  <a:pt x="41916" y="11176"/>
                  <a:pt x="35503" y="963"/>
                  <a:pt x="23922" y="51"/>
                </a:cubicBezTo>
                <a:cubicBezTo>
                  <a:pt x="23490" y="17"/>
                  <a:pt x="23058" y="1"/>
                  <a:pt x="226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930" name="Google Shape;930;p37"/>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noProof="0" dirty="0"/>
              <a:t>Identifier indices de violence</a:t>
            </a:r>
            <a:endParaRPr lang="fr-FR" i="1" noProof="0" dirty="0"/>
          </a:p>
        </p:txBody>
      </p:sp>
      <p:sp>
        <p:nvSpPr>
          <p:cNvPr id="931" name="Google Shape;931;p37"/>
          <p:cNvSpPr txBox="1"/>
          <p:nvPr/>
        </p:nvSpPr>
        <p:spPr>
          <a:xfrm>
            <a:off x="731950" y="1198375"/>
            <a:ext cx="4188900" cy="49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FR" sz="2200" noProof="0" dirty="0">
                <a:solidFill>
                  <a:schemeClr val="dk2"/>
                </a:solidFill>
                <a:latin typeface="Sawarabi Mincho"/>
                <a:ea typeface="Sawarabi Mincho"/>
                <a:cs typeface="Sawarabi Mincho"/>
                <a:sym typeface="Sawarabi Mincho"/>
              </a:rPr>
              <a:t>1. Qu'est-ce qui peut être considéré comme de la </a:t>
            </a:r>
            <a:r>
              <a:rPr lang="fr-FR" sz="2200" b="1" noProof="0" dirty="0">
                <a:solidFill>
                  <a:schemeClr val="dk2"/>
                </a:solidFill>
                <a:latin typeface="Sawarabi Mincho"/>
                <a:ea typeface="Sawarabi Mincho"/>
                <a:cs typeface="Sawarabi Mincho"/>
                <a:sym typeface="Sawarabi Mincho"/>
              </a:rPr>
              <a:t>violence</a:t>
            </a:r>
            <a:r>
              <a:rPr lang="fr-FR" sz="2200" noProof="0" dirty="0">
                <a:solidFill>
                  <a:schemeClr val="dk2"/>
                </a:solidFill>
                <a:latin typeface="Sawarabi Mincho"/>
                <a:ea typeface="Sawarabi Mincho"/>
                <a:cs typeface="Sawarabi Mincho"/>
                <a:sym typeface="Sawarabi Mincho"/>
              </a:rPr>
              <a:t> pour vous ?</a:t>
            </a:r>
          </a:p>
        </p:txBody>
      </p:sp>
      <p:sp>
        <p:nvSpPr>
          <p:cNvPr id="932" name="Google Shape;932;p37"/>
          <p:cNvSpPr txBox="1"/>
          <p:nvPr/>
        </p:nvSpPr>
        <p:spPr>
          <a:xfrm>
            <a:off x="5300625" y="1198375"/>
            <a:ext cx="2419500" cy="49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FR" sz="2200" noProof="0" dirty="0">
                <a:solidFill>
                  <a:schemeClr val="dk2"/>
                </a:solidFill>
                <a:latin typeface="Sawarabi Mincho"/>
                <a:ea typeface="Sawarabi Mincho"/>
                <a:cs typeface="Sawarabi Mincho"/>
                <a:sym typeface="Sawarabi Mincho"/>
              </a:rPr>
              <a:t>2. Comment </a:t>
            </a:r>
            <a:r>
              <a:rPr lang="fr-FR" sz="2200" b="1" noProof="0" dirty="0">
                <a:solidFill>
                  <a:schemeClr val="dk2"/>
                </a:solidFill>
                <a:latin typeface="Sawarabi Mincho"/>
                <a:ea typeface="Sawarabi Mincho"/>
                <a:cs typeface="Sawarabi Mincho"/>
                <a:sym typeface="Sawarabi Mincho"/>
              </a:rPr>
              <a:t>réagiriez-vous</a:t>
            </a:r>
            <a:r>
              <a:rPr lang="fr-FR" sz="2200" noProof="0" dirty="0">
                <a:solidFill>
                  <a:schemeClr val="dk2"/>
                </a:solidFill>
                <a:latin typeface="Sawarabi Mincho"/>
                <a:ea typeface="Sawarabi Mincho"/>
                <a:cs typeface="Sawarabi Mincho"/>
                <a:sym typeface="Sawarabi Mincho"/>
              </a:rPr>
              <a:t> à cette situation ?</a:t>
            </a:r>
          </a:p>
        </p:txBody>
      </p:sp>
      <p:sp>
        <p:nvSpPr>
          <p:cNvPr id="946" name="Google Shape;946;p37"/>
          <p:cNvSpPr/>
          <p:nvPr/>
        </p:nvSpPr>
        <p:spPr>
          <a:xfrm>
            <a:off x="1439774" y="2792663"/>
            <a:ext cx="870826" cy="819688"/>
          </a:xfrm>
          <a:custGeom>
            <a:avLst/>
            <a:gdLst/>
            <a:ahLst/>
            <a:cxnLst/>
            <a:rect l="l" t="t" r="r" b="b"/>
            <a:pathLst>
              <a:path w="41917" h="34992" extrusionOk="0">
                <a:moveTo>
                  <a:pt x="22627" y="1"/>
                </a:moveTo>
                <a:cubicBezTo>
                  <a:pt x="17603" y="1"/>
                  <a:pt x="12699" y="2225"/>
                  <a:pt x="8724" y="5249"/>
                </a:cubicBezTo>
                <a:cubicBezTo>
                  <a:pt x="6323" y="7072"/>
                  <a:pt x="3648" y="8835"/>
                  <a:pt x="2189" y="11449"/>
                </a:cubicBezTo>
                <a:cubicBezTo>
                  <a:pt x="1885" y="12057"/>
                  <a:pt x="1611" y="12665"/>
                  <a:pt x="1338" y="13303"/>
                </a:cubicBezTo>
                <a:cubicBezTo>
                  <a:pt x="0" y="17893"/>
                  <a:pt x="2675" y="23486"/>
                  <a:pt x="5745" y="26860"/>
                </a:cubicBezTo>
                <a:cubicBezTo>
                  <a:pt x="8375" y="29777"/>
                  <a:pt x="14219" y="34992"/>
                  <a:pt x="21612" y="34992"/>
                </a:cubicBezTo>
                <a:cubicBezTo>
                  <a:pt x="22848" y="34992"/>
                  <a:pt x="24127" y="34846"/>
                  <a:pt x="25442" y="34519"/>
                </a:cubicBezTo>
                <a:cubicBezTo>
                  <a:pt x="34591" y="32240"/>
                  <a:pt x="38238" y="31602"/>
                  <a:pt x="40062" y="21389"/>
                </a:cubicBezTo>
                <a:cubicBezTo>
                  <a:pt x="41916" y="11176"/>
                  <a:pt x="35503" y="963"/>
                  <a:pt x="23922" y="51"/>
                </a:cubicBezTo>
                <a:cubicBezTo>
                  <a:pt x="23490" y="17"/>
                  <a:pt x="23058" y="1"/>
                  <a:pt x="226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947" name="Google Shape;947;p37"/>
          <p:cNvSpPr/>
          <p:nvPr/>
        </p:nvSpPr>
        <p:spPr>
          <a:xfrm>
            <a:off x="2390999" y="2792663"/>
            <a:ext cx="870826" cy="819688"/>
          </a:xfrm>
          <a:custGeom>
            <a:avLst/>
            <a:gdLst/>
            <a:ahLst/>
            <a:cxnLst/>
            <a:rect l="l" t="t" r="r" b="b"/>
            <a:pathLst>
              <a:path w="41917" h="34992" extrusionOk="0">
                <a:moveTo>
                  <a:pt x="22627" y="1"/>
                </a:moveTo>
                <a:cubicBezTo>
                  <a:pt x="17603" y="1"/>
                  <a:pt x="12699" y="2225"/>
                  <a:pt x="8724" y="5249"/>
                </a:cubicBezTo>
                <a:cubicBezTo>
                  <a:pt x="6323" y="7072"/>
                  <a:pt x="3648" y="8835"/>
                  <a:pt x="2189" y="11449"/>
                </a:cubicBezTo>
                <a:cubicBezTo>
                  <a:pt x="1885" y="12057"/>
                  <a:pt x="1611" y="12665"/>
                  <a:pt x="1338" y="13303"/>
                </a:cubicBezTo>
                <a:cubicBezTo>
                  <a:pt x="0" y="17893"/>
                  <a:pt x="2675" y="23486"/>
                  <a:pt x="5745" y="26860"/>
                </a:cubicBezTo>
                <a:cubicBezTo>
                  <a:pt x="8375" y="29777"/>
                  <a:pt x="14219" y="34992"/>
                  <a:pt x="21612" y="34992"/>
                </a:cubicBezTo>
                <a:cubicBezTo>
                  <a:pt x="22848" y="34992"/>
                  <a:pt x="24127" y="34846"/>
                  <a:pt x="25442" y="34519"/>
                </a:cubicBezTo>
                <a:cubicBezTo>
                  <a:pt x="34591" y="32240"/>
                  <a:pt x="38238" y="31602"/>
                  <a:pt x="40062" y="21389"/>
                </a:cubicBezTo>
                <a:cubicBezTo>
                  <a:pt x="41916" y="11176"/>
                  <a:pt x="35503" y="963"/>
                  <a:pt x="23922" y="51"/>
                </a:cubicBezTo>
                <a:cubicBezTo>
                  <a:pt x="23490" y="17"/>
                  <a:pt x="23058" y="1"/>
                  <a:pt x="22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948" name="Google Shape;948;p37"/>
          <p:cNvSpPr/>
          <p:nvPr/>
        </p:nvSpPr>
        <p:spPr>
          <a:xfrm>
            <a:off x="3342224" y="2792663"/>
            <a:ext cx="870826" cy="819688"/>
          </a:xfrm>
          <a:custGeom>
            <a:avLst/>
            <a:gdLst/>
            <a:ahLst/>
            <a:cxnLst/>
            <a:rect l="l" t="t" r="r" b="b"/>
            <a:pathLst>
              <a:path w="41917" h="34992" extrusionOk="0">
                <a:moveTo>
                  <a:pt x="22627" y="1"/>
                </a:moveTo>
                <a:cubicBezTo>
                  <a:pt x="17603" y="1"/>
                  <a:pt x="12699" y="2225"/>
                  <a:pt x="8724" y="5249"/>
                </a:cubicBezTo>
                <a:cubicBezTo>
                  <a:pt x="6323" y="7072"/>
                  <a:pt x="3648" y="8835"/>
                  <a:pt x="2189" y="11449"/>
                </a:cubicBezTo>
                <a:cubicBezTo>
                  <a:pt x="1885" y="12057"/>
                  <a:pt x="1611" y="12665"/>
                  <a:pt x="1338" y="13303"/>
                </a:cubicBezTo>
                <a:cubicBezTo>
                  <a:pt x="0" y="17893"/>
                  <a:pt x="2675" y="23486"/>
                  <a:pt x="5745" y="26860"/>
                </a:cubicBezTo>
                <a:cubicBezTo>
                  <a:pt x="8375" y="29777"/>
                  <a:pt x="14219" y="34992"/>
                  <a:pt x="21612" y="34992"/>
                </a:cubicBezTo>
                <a:cubicBezTo>
                  <a:pt x="22848" y="34992"/>
                  <a:pt x="24127" y="34846"/>
                  <a:pt x="25442" y="34519"/>
                </a:cubicBezTo>
                <a:cubicBezTo>
                  <a:pt x="34591" y="32240"/>
                  <a:pt x="38238" y="31602"/>
                  <a:pt x="40062" y="21389"/>
                </a:cubicBezTo>
                <a:cubicBezTo>
                  <a:pt x="41916" y="11176"/>
                  <a:pt x="35503" y="963"/>
                  <a:pt x="23922" y="51"/>
                </a:cubicBezTo>
                <a:cubicBezTo>
                  <a:pt x="23490" y="17"/>
                  <a:pt x="23058" y="1"/>
                  <a:pt x="226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949" name="Google Shape;949;p37"/>
          <p:cNvSpPr/>
          <p:nvPr/>
        </p:nvSpPr>
        <p:spPr>
          <a:xfrm>
            <a:off x="1439774" y="3710938"/>
            <a:ext cx="870826" cy="819688"/>
          </a:xfrm>
          <a:custGeom>
            <a:avLst/>
            <a:gdLst/>
            <a:ahLst/>
            <a:cxnLst/>
            <a:rect l="l" t="t" r="r" b="b"/>
            <a:pathLst>
              <a:path w="41917" h="34992" extrusionOk="0">
                <a:moveTo>
                  <a:pt x="22627" y="1"/>
                </a:moveTo>
                <a:cubicBezTo>
                  <a:pt x="17603" y="1"/>
                  <a:pt x="12699" y="2225"/>
                  <a:pt x="8724" y="5249"/>
                </a:cubicBezTo>
                <a:cubicBezTo>
                  <a:pt x="6323" y="7072"/>
                  <a:pt x="3648" y="8835"/>
                  <a:pt x="2189" y="11449"/>
                </a:cubicBezTo>
                <a:cubicBezTo>
                  <a:pt x="1885" y="12057"/>
                  <a:pt x="1611" y="12665"/>
                  <a:pt x="1338" y="13303"/>
                </a:cubicBezTo>
                <a:cubicBezTo>
                  <a:pt x="0" y="17893"/>
                  <a:pt x="2675" y="23486"/>
                  <a:pt x="5745" y="26860"/>
                </a:cubicBezTo>
                <a:cubicBezTo>
                  <a:pt x="8375" y="29777"/>
                  <a:pt x="14219" y="34992"/>
                  <a:pt x="21612" y="34992"/>
                </a:cubicBezTo>
                <a:cubicBezTo>
                  <a:pt x="22848" y="34992"/>
                  <a:pt x="24127" y="34846"/>
                  <a:pt x="25442" y="34519"/>
                </a:cubicBezTo>
                <a:cubicBezTo>
                  <a:pt x="34591" y="32240"/>
                  <a:pt x="38238" y="31602"/>
                  <a:pt x="40062" y="21389"/>
                </a:cubicBezTo>
                <a:cubicBezTo>
                  <a:pt x="41916" y="11176"/>
                  <a:pt x="35503" y="963"/>
                  <a:pt x="23922" y="51"/>
                </a:cubicBezTo>
                <a:cubicBezTo>
                  <a:pt x="23490" y="17"/>
                  <a:pt x="23058" y="1"/>
                  <a:pt x="22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950" name="Google Shape;950;p37"/>
          <p:cNvSpPr/>
          <p:nvPr/>
        </p:nvSpPr>
        <p:spPr>
          <a:xfrm>
            <a:off x="2390999" y="3710938"/>
            <a:ext cx="870826" cy="819688"/>
          </a:xfrm>
          <a:custGeom>
            <a:avLst/>
            <a:gdLst/>
            <a:ahLst/>
            <a:cxnLst/>
            <a:rect l="l" t="t" r="r" b="b"/>
            <a:pathLst>
              <a:path w="41917" h="34992" extrusionOk="0">
                <a:moveTo>
                  <a:pt x="22627" y="1"/>
                </a:moveTo>
                <a:cubicBezTo>
                  <a:pt x="17603" y="1"/>
                  <a:pt x="12699" y="2225"/>
                  <a:pt x="8724" y="5249"/>
                </a:cubicBezTo>
                <a:cubicBezTo>
                  <a:pt x="6323" y="7072"/>
                  <a:pt x="3648" y="8835"/>
                  <a:pt x="2189" y="11449"/>
                </a:cubicBezTo>
                <a:cubicBezTo>
                  <a:pt x="1885" y="12057"/>
                  <a:pt x="1611" y="12665"/>
                  <a:pt x="1338" y="13303"/>
                </a:cubicBezTo>
                <a:cubicBezTo>
                  <a:pt x="0" y="17893"/>
                  <a:pt x="2675" y="23486"/>
                  <a:pt x="5745" y="26860"/>
                </a:cubicBezTo>
                <a:cubicBezTo>
                  <a:pt x="8375" y="29777"/>
                  <a:pt x="14219" y="34992"/>
                  <a:pt x="21612" y="34992"/>
                </a:cubicBezTo>
                <a:cubicBezTo>
                  <a:pt x="22848" y="34992"/>
                  <a:pt x="24127" y="34846"/>
                  <a:pt x="25442" y="34519"/>
                </a:cubicBezTo>
                <a:cubicBezTo>
                  <a:pt x="34591" y="32240"/>
                  <a:pt x="38238" y="31602"/>
                  <a:pt x="40062" y="21389"/>
                </a:cubicBezTo>
                <a:cubicBezTo>
                  <a:pt x="41916" y="11176"/>
                  <a:pt x="35503" y="963"/>
                  <a:pt x="23922" y="51"/>
                </a:cubicBezTo>
                <a:cubicBezTo>
                  <a:pt x="23490" y="17"/>
                  <a:pt x="23058" y="1"/>
                  <a:pt x="226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951" name="Google Shape;951;p37"/>
          <p:cNvSpPr/>
          <p:nvPr/>
        </p:nvSpPr>
        <p:spPr>
          <a:xfrm>
            <a:off x="3342224" y="3710938"/>
            <a:ext cx="870826" cy="819688"/>
          </a:xfrm>
          <a:custGeom>
            <a:avLst/>
            <a:gdLst/>
            <a:ahLst/>
            <a:cxnLst/>
            <a:rect l="l" t="t" r="r" b="b"/>
            <a:pathLst>
              <a:path w="41917" h="34992" extrusionOk="0">
                <a:moveTo>
                  <a:pt x="22627" y="1"/>
                </a:moveTo>
                <a:cubicBezTo>
                  <a:pt x="17603" y="1"/>
                  <a:pt x="12699" y="2225"/>
                  <a:pt x="8724" y="5249"/>
                </a:cubicBezTo>
                <a:cubicBezTo>
                  <a:pt x="6323" y="7072"/>
                  <a:pt x="3648" y="8835"/>
                  <a:pt x="2189" y="11449"/>
                </a:cubicBezTo>
                <a:cubicBezTo>
                  <a:pt x="1885" y="12057"/>
                  <a:pt x="1611" y="12665"/>
                  <a:pt x="1338" y="13303"/>
                </a:cubicBezTo>
                <a:cubicBezTo>
                  <a:pt x="0" y="17893"/>
                  <a:pt x="2675" y="23486"/>
                  <a:pt x="5745" y="26860"/>
                </a:cubicBezTo>
                <a:cubicBezTo>
                  <a:pt x="8375" y="29777"/>
                  <a:pt x="14219" y="34992"/>
                  <a:pt x="21612" y="34992"/>
                </a:cubicBezTo>
                <a:cubicBezTo>
                  <a:pt x="22848" y="34992"/>
                  <a:pt x="24127" y="34846"/>
                  <a:pt x="25442" y="34519"/>
                </a:cubicBezTo>
                <a:cubicBezTo>
                  <a:pt x="34591" y="32240"/>
                  <a:pt x="38238" y="31602"/>
                  <a:pt x="40062" y="21389"/>
                </a:cubicBezTo>
                <a:cubicBezTo>
                  <a:pt x="41916" y="11176"/>
                  <a:pt x="35503" y="963"/>
                  <a:pt x="23922" y="51"/>
                </a:cubicBezTo>
                <a:cubicBezTo>
                  <a:pt x="23490" y="17"/>
                  <a:pt x="23058" y="1"/>
                  <a:pt x="22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2" name="Google Shape;949;p37">
            <a:extLst>
              <a:ext uri="{FF2B5EF4-FFF2-40B4-BE49-F238E27FC236}">
                <a16:creationId xmlns:a16="http://schemas.microsoft.com/office/drawing/2014/main" id="{5D285A1F-AA50-13DE-24DC-38BD1721E26C}"/>
              </a:ext>
            </a:extLst>
          </p:cNvPr>
          <p:cNvSpPr/>
          <p:nvPr/>
        </p:nvSpPr>
        <p:spPr>
          <a:xfrm>
            <a:off x="5136751" y="3704117"/>
            <a:ext cx="870826" cy="819688"/>
          </a:xfrm>
          <a:custGeom>
            <a:avLst/>
            <a:gdLst/>
            <a:ahLst/>
            <a:cxnLst/>
            <a:rect l="l" t="t" r="r" b="b"/>
            <a:pathLst>
              <a:path w="41917" h="34992" extrusionOk="0">
                <a:moveTo>
                  <a:pt x="22627" y="1"/>
                </a:moveTo>
                <a:cubicBezTo>
                  <a:pt x="17603" y="1"/>
                  <a:pt x="12699" y="2225"/>
                  <a:pt x="8724" y="5249"/>
                </a:cubicBezTo>
                <a:cubicBezTo>
                  <a:pt x="6323" y="7072"/>
                  <a:pt x="3648" y="8835"/>
                  <a:pt x="2189" y="11449"/>
                </a:cubicBezTo>
                <a:cubicBezTo>
                  <a:pt x="1885" y="12057"/>
                  <a:pt x="1611" y="12665"/>
                  <a:pt x="1338" y="13303"/>
                </a:cubicBezTo>
                <a:cubicBezTo>
                  <a:pt x="0" y="17893"/>
                  <a:pt x="2675" y="23486"/>
                  <a:pt x="5745" y="26860"/>
                </a:cubicBezTo>
                <a:cubicBezTo>
                  <a:pt x="8375" y="29777"/>
                  <a:pt x="14219" y="34992"/>
                  <a:pt x="21612" y="34992"/>
                </a:cubicBezTo>
                <a:cubicBezTo>
                  <a:pt x="22848" y="34992"/>
                  <a:pt x="24127" y="34846"/>
                  <a:pt x="25442" y="34519"/>
                </a:cubicBezTo>
                <a:cubicBezTo>
                  <a:pt x="34591" y="32240"/>
                  <a:pt x="38238" y="31602"/>
                  <a:pt x="40062" y="21389"/>
                </a:cubicBezTo>
                <a:cubicBezTo>
                  <a:pt x="41916" y="11176"/>
                  <a:pt x="35503" y="963"/>
                  <a:pt x="23922" y="51"/>
                </a:cubicBezTo>
                <a:cubicBezTo>
                  <a:pt x="23490" y="17"/>
                  <a:pt x="23058" y="1"/>
                  <a:pt x="22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3" name="Google Shape;950;p37">
            <a:extLst>
              <a:ext uri="{FF2B5EF4-FFF2-40B4-BE49-F238E27FC236}">
                <a16:creationId xmlns:a16="http://schemas.microsoft.com/office/drawing/2014/main" id="{F3864D82-E918-8BC5-406F-6A47D586E60A}"/>
              </a:ext>
            </a:extLst>
          </p:cNvPr>
          <p:cNvSpPr/>
          <p:nvPr/>
        </p:nvSpPr>
        <p:spPr>
          <a:xfrm>
            <a:off x="6087976" y="3704117"/>
            <a:ext cx="870826" cy="819688"/>
          </a:xfrm>
          <a:custGeom>
            <a:avLst/>
            <a:gdLst/>
            <a:ahLst/>
            <a:cxnLst/>
            <a:rect l="l" t="t" r="r" b="b"/>
            <a:pathLst>
              <a:path w="41917" h="34992" extrusionOk="0">
                <a:moveTo>
                  <a:pt x="22627" y="1"/>
                </a:moveTo>
                <a:cubicBezTo>
                  <a:pt x="17603" y="1"/>
                  <a:pt x="12699" y="2225"/>
                  <a:pt x="8724" y="5249"/>
                </a:cubicBezTo>
                <a:cubicBezTo>
                  <a:pt x="6323" y="7072"/>
                  <a:pt x="3648" y="8835"/>
                  <a:pt x="2189" y="11449"/>
                </a:cubicBezTo>
                <a:cubicBezTo>
                  <a:pt x="1885" y="12057"/>
                  <a:pt x="1611" y="12665"/>
                  <a:pt x="1338" y="13303"/>
                </a:cubicBezTo>
                <a:cubicBezTo>
                  <a:pt x="0" y="17893"/>
                  <a:pt x="2675" y="23486"/>
                  <a:pt x="5745" y="26860"/>
                </a:cubicBezTo>
                <a:cubicBezTo>
                  <a:pt x="8375" y="29777"/>
                  <a:pt x="14219" y="34992"/>
                  <a:pt x="21612" y="34992"/>
                </a:cubicBezTo>
                <a:cubicBezTo>
                  <a:pt x="22848" y="34992"/>
                  <a:pt x="24127" y="34846"/>
                  <a:pt x="25442" y="34519"/>
                </a:cubicBezTo>
                <a:cubicBezTo>
                  <a:pt x="34591" y="32240"/>
                  <a:pt x="38238" y="31602"/>
                  <a:pt x="40062" y="21389"/>
                </a:cubicBezTo>
                <a:cubicBezTo>
                  <a:pt x="41916" y="11176"/>
                  <a:pt x="35503" y="963"/>
                  <a:pt x="23922" y="51"/>
                </a:cubicBezTo>
                <a:cubicBezTo>
                  <a:pt x="23490" y="17"/>
                  <a:pt x="23058" y="1"/>
                  <a:pt x="226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4" name="Google Shape;951;p37">
            <a:extLst>
              <a:ext uri="{FF2B5EF4-FFF2-40B4-BE49-F238E27FC236}">
                <a16:creationId xmlns:a16="http://schemas.microsoft.com/office/drawing/2014/main" id="{5C0D766B-96B6-65C2-E929-A053F87112F3}"/>
              </a:ext>
            </a:extLst>
          </p:cNvPr>
          <p:cNvSpPr/>
          <p:nvPr/>
        </p:nvSpPr>
        <p:spPr>
          <a:xfrm>
            <a:off x="7039201" y="3704117"/>
            <a:ext cx="870826" cy="819688"/>
          </a:xfrm>
          <a:custGeom>
            <a:avLst/>
            <a:gdLst/>
            <a:ahLst/>
            <a:cxnLst/>
            <a:rect l="l" t="t" r="r" b="b"/>
            <a:pathLst>
              <a:path w="41917" h="34992" extrusionOk="0">
                <a:moveTo>
                  <a:pt x="22627" y="1"/>
                </a:moveTo>
                <a:cubicBezTo>
                  <a:pt x="17603" y="1"/>
                  <a:pt x="12699" y="2225"/>
                  <a:pt x="8724" y="5249"/>
                </a:cubicBezTo>
                <a:cubicBezTo>
                  <a:pt x="6323" y="7072"/>
                  <a:pt x="3648" y="8835"/>
                  <a:pt x="2189" y="11449"/>
                </a:cubicBezTo>
                <a:cubicBezTo>
                  <a:pt x="1885" y="12057"/>
                  <a:pt x="1611" y="12665"/>
                  <a:pt x="1338" y="13303"/>
                </a:cubicBezTo>
                <a:cubicBezTo>
                  <a:pt x="0" y="17893"/>
                  <a:pt x="2675" y="23486"/>
                  <a:pt x="5745" y="26860"/>
                </a:cubicBezTo>
                <a:cubicBezTo>
                  <a:pt x="8375" y="29777"/>
                  <a:pt x="14219" y="34992"/>
                  <a:pt x="21612" y="34992"/>
                </a:cubicBezTo>
                <a:cubicBezTo>
                  <a:pt x="22848" y="34992"/>
                  <a:pt x="24127" y="34846"/>
                  <a:pt x="25442" y="34519"/>
                </a:cubicBezTo>
                <a:cubicBezTo>
                  <a:pt x="34591" y="32240"/>
                  <a:pt x="38238" y="31602"/>
                  <a:pt x="40062" y="21389"/>
                </a:cubicBezTo>
                <a:cubicBezTo>
                  <a:pt x="41916" y="11176"/>
                  <a:pt x="35503" y="963"/>
                  <a:pt x="23922" y="51"/>
                </a:cubicBezTo>
                <a:cubicBezTo>
                  <a:pt x="23490" y="17"/>
                  <a:pt x="23058" y="1"/>
                  <a:pt x="22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5" name="Google Shape;1559;p58">
            <a:extLst>
              <a:ext uri="{FF2B5EF4-FFF2-40B4-BE49-F238E27FC236}">
                <a16:creationId xmlns:a16="http://schemas.microsoft.com/office/drawing/2014/main" id="{EA5B149F-2553-70A0-E819-E510D2BDEC3F}"/>
              </a:ext>
            </a:extLst>
          </p:cNvPr>
          <p:cNvSpPr txBox="1">
            <a:spLocks/>
          </p:cNvSpPr>
          <p:nvPr/>
        </p:nvSpPr>
        <p:spPr>
          <a:xfrm>
            <a:off x="166927" y="4619977"/>
            <a:ext cx="3846786" cy="431404"/>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Belleza"/>
              <a:buNone/>
              <a:defRPr sz="1800" b="0" i="0" u="none" strike="noStrike" cap="none">
                <a:solidFill>
                  <a:schemeClr val="dk2"/>
                </a:solidFill>
                <a:latin typeface="Belleza"/>
                <a:ea typeface="Belleza"/>
                <a:cs typeface="Belleza"/>
                <a:sym typeface="Belleza"/>
              </a:defRPr>
            </a:lvl1pPr>
            <a:lvl2pPr marL="914400" marR="0" lvl="1"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2pPr>
            <a:lvl3pPr marL="1371600" marR="0" lvl="2"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3pPr>
            <a:lvl4pPr marL="1828800" marR="0" lvl="3"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4pPr>
            <a:lvl5pPr marL="2286000" marR="0" lvl="4"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5pPr>
            <a:lvl6pPr marL="2743200" marR="0" lvl="5"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6pPr>
            <a:lvl7pPr marL="3200400" marR="0" lvl="6"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7pPr>
            <a:lvl8pPr marL="3657600" marR="0" lvl="7"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8pPr>
            <a:lvl9pPr marL="4114800" marR="0" lvl="8"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9pPr>
          </a:lstStyle>
          <a:p>
            <a:pPr marL="0" indent="0"/>
            <a:r>
              <a:rPr lang="fr-FR" dirty="0"/>
              <a:t>María Asunción Pérez de Zafra Arrufat</a:t>
            </a:r>
          </a:p>
        </p:txBody>
      </p:sp>
      <p:pic>
        <p:nvPicPr>
          <p:cNvPr id="6" name="Picture 2" descr="logo ugr grande - ECALFOR">
            <a:extLst>
              <a:ext uri="{FF2B5EF4-FFF2-40B4-BE49-F238E27FC236}">
                <a16:creationId xmlns:a16="http://schemas.microsoft.com/office/drawing/2014/main" id="{88553AC1-486F-12B7-1D2E-3B43070E87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300" y="80738"/>
            <a:ext cx="2392500" cy="6658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56"/>
        <p:cNvGrpSpPr/>
        <p:nvPr/>
      </p:nvGrpSpPr>
      <p:grpSpPr>
        <a:xfrm>
          <a:off x="0" y="0"/>
          <a:ext cx="0" cy="0"/>
          <a:chOff x="0" y="0"/>
          <a:chExt cx="0" cy="0"/>
        </a:xfrm>
      </p:grpSpPr>
      <p:sp>
        <p:nvSpPr>
          <p:cNvPr id="1557" name="Google Shape;1557;p58"/>
          <p:cNvSpPr/>
          <p:nvPr/>
        </p:nvSpPr>
        <p:spPr>
          <a:xfrm rot="10318884">
            <a:off x="2245590" y="104368"/>
            <a:ext cx="4911736" cy="1778084"/>
          </a:xfrm>
          <a:custGeom>
            <a:avLst/>
            <a:gdLst/>
            <a:ahLst/>
            <a:cxnLst/>
            <a:rect l="l" t="t" r="r" b="b"/>
            <a:pathLst>
              <a:path w="106021" h="91978" extrusionOk="0">
                <a:moveTo>
                  <a:pt x="31156" y="4196"/>
                </a:moveTo>
                <a:cubicBezTo>
                  <a:pt x="56293" y="1"/>
                  <a:pt x="82737" y="13132"/>
                  <a:pt x="97874" y="32919"/>
                </a:cubicBezTo>
                <a:cubicBezTo>
                  <a:pt x="106020" y="43527"/>
                  <a:pt x="103406" y="53284"/>
                  <a:pt x="96203" y="63589"/>
                </a:cubicBezTo>
                <a:cubicBezTo>
                  <a:pt x="88816" y="74197"/>
                  <a:pt x="78968" y="91978"/>
                  <a:pt x="63922" y="91704"/>
                </a:cubicBezTo>
                <a:cubicBezTo>
                  <a:pt x="57661" y="91583"/>
                  <a:pt x="52068" y="87449"/>
                  <a:pt x="48177" y="82464"/>
                </a:cubicBezTo>
                <a:cubicBezTo>
                  <a:pt x="37144" y="68269"/>
                  <a:pt x="33071" y="49242"/>
                  <a:pt x="16687" y="39515"/>
                </a:cubicBezTo>
                <a:cubicBezTo>
                  <a:pt x="0" y="29515"/>
                  <a:pt x="17113" y="6566"/>
                  <a:pt x="31156" y="419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558" name="Google Shape;1558;p58"/>
          <p:cNvSpPr txBox="1">
            <a:spLocks noGrp="1"/>
          </p:cNvSpPr>
          <p:nvPr>
            <p:ph type="ctrTitle"/>
          </p:nvPr>
        </p:nvSpPr>
        <p:spPr>
          <a:xfrm>
            <a:off x="2429950" y="669825"/>
            <a:ext cx="4284000" cy="99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sz="6000" dirty="0"/>
              <a:t>Merci!</a:t>
            </a:r>
            <a:endParaRPr lang="fr-FR" sz="6000" noProof="0" dirty="0"/>
          </a:p>
        </p:txBody>
      </p:sp>
      <p:sp>
        <p:nvSpPr>
          <p:cNvPr id="1559" name="Google Shape;1559;p58"/>
          <p:cNvSpPr txBox="1">
            <a:spLocks noGrp="1"/>
          </p:cNvSpPr>
          <p:nvPr>
            <p:ph type="subTitle" idx="1"/>
          </p:nvPr>
        </p:nvSpPr>
        <p:spPr>
          <a:xfrm>
            <a:off x="2425000" y="2038162"/>
            <a:ext cx="4293900" cy="1209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sz="2000" noProof="0" dirty="0"/>
              <a:t>María Asunción Pérez de Zafra Arrufat</a:t>
            </a:r>
          </a:p>
          <a:p>
            <a:pPr marL="0" lvl="0" indent="0" algn="ctr" rtl="0">
              <a:spcBef>
                <a:spcPts val="0"/>
              </a:spcBef>
              <a:spcAft>
                <a:spcPts val="0"/>
              </a:spcAft>
              <a:buNone/>
            </a:pPr>
            <a:r>
              <a:rPr lang="fr-FR" dirty="0" err="1"/>
              <a:t>Dto</a:t>
            </a:r>
            <a:r>
              <a:rPr lang="fr-FR" dirty="0"/>
              <a:t>. De </a:t>
            </a:r>
            <a:r>
              <a:rPr lang="fr-FR" dirty="0" err="1"/>
              <a:t>Traducción</a:t>
            </a:r>
            <a:r>
              <a:rPr lang="fr-FR" dirty="0"/>
              <a:t> e </a:t>
            </a:r>
            <a:r>
              <a:rPr lang="fr-FR" dirty="0" err="1"/>
              <a:t>Interpretación</a:t>
            </a:r>
            <a:endParaRPr lang="fr-FR" dirty="0"/>
          </a:p>
          <a:p>
            <a:pPr marL="0" lvl="0" indent="0" algn="ctr" rtl="0">
              <a:spcBef>
                <a:spcPts val="0"/>
              </a:spcBef>
              <a:spcAft>
                <a:spcPts val="0"/>
              </a:spcAft>
              <a:buNone/>
            </a:pPr>
            <a:r>
              <a:rPr lang="fr-FR" dirty="0" err="1"/>
              <a:t>Universidad</a:t>
            </a:r>
            <a:r>
              <a:rPr lang="fr-FR" dirty="0"/>
              <a:t> de Granada</a:t>
            </a:r>
            <a:br>
              <a:rPr lang="fr-FR" noProof="0" dirty="0"/>
            </a:br>
            <a:r>
              <a:rPr lang="fr-FR" noProof="0" dirty="0"/>
              <a:t>arrufat@ugr.es</a:t>
            </a:r>
          </a:p>
        </p:txBody>
      </p:sp>
      <p:grpSp>
        <p:nvGrpSpPr>
          <p:cNvPr id="1561" name="Google Shape;1561;p58"/>
          <p:cNvGrpSpPr/>
          <p:nvPr/>
        </p:nvGrpSpPr>
        <p:grpSpPr>
          <a:xfrm>
            <a:off x="7257376" y="1085796"/>
            <a:ext cx="1502324" cy="2196022"/>
            <a:chOff x="6161475" y="1941050"/>
            <a:chExt cx="1052711" cy="1538800"/>
          </a:xfrm>
        </p:grpSpPr>
        <p:sp>
          <p:nvSpPr>
            <p:cNvPr id="1562" name="Google Shape;1562;p58"/>
            <p:cNvSpPr/>
            <p:nvPr/>
          </p:nvSpPr>
          <p:spPr>
            <a:xfrm>
              <a:off x="6161475" y="3422363"/>
              <a:ext cx="61328" cy="57487"/>
            </a:xfrm>
            <a:custGeom>
              <a:avLst/>
              <a:gdLst/>
              <a:ahLst/>
              <a:cxnLst/>
              <a:rect l="l" t="t" r="r" b="b"/>
              <a:pathLst>
                <a:path w="974" h="913" extrusionOk="0">
                  <a:moveTo>
                    <a:pt x="487" y="1"/>
                  </a:moveTo>
                  <a:cubicBezTo>
                    <a:pt x="274" y="1"/>
                    <a:pt x="1" y="213"/>
                    <a:pt x="31" y="457"/>
                  </a:cubicBezTo>
                  <a:cubicBezTo>
                    <a:pt x="31" y="669"/>
                    <a:pt x="244" y="912"/>
                    <a:pt x="487" y="912"/>
                  </a:cubicBezTo>
                  <a:cubicBezTo>
                    <a:pt x="730" y="912"/>
                    <a:pt x="973" y="669"/>
                    <a:pt x="943" y="457"/>
                  </a:cubicBezTo>
                  <a:cubicBezTo>
                    <a:pt x="943" y="183"/>
                    <a:pt x="760" y="1"/>
                    <a:pt x="4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563" name="Google Shape;1563;p58"/>
            <p:cNvSpPr/>
            <p:nvPr/>
          </p:nvSpPr>
          <p:spPr>
            <a:xfrm>
              <a:off x="6835137" y="2197506"/>
              <a:ext cx="53646" cy="40235"/>
            </a:xfrm>
            <a:custGeom>
              <a:avLst/>
              <a:gdLst/>
              <a:ahLst/>
              <a:cxnLst/>
              <a:rect l="l" t="t" r="r" b="b"/>
              <a:pathLst>
                <a:path w="852" h="639" extrusionOk="0">
                  <a:moveTo>
                    <a:pt x="366" y="0"/>
                  </a:moveTo>
                  <a:cubicBezTo>
                    <a:pt x="305" y="0"/>
                    <a:pt x="274" y="0"/>
                    <a:pt x="244" y="31"/>
                  </a:cubicBezTo>
                  <a:cubicBezTo>
                    <a:pt x="214" y="31"/>
                    <a:pt x="153" y="61"/>
                    <a:pt x="122" y="122"/>
                  </a:cubicBezTo>
                  <a:cubicBezTo>
                    <a:pt x="92" y="152"/>
                    <a:pt x="92" y="183"/>
                    <a:pt x="62" y="213"/>
                  </a:cubicBezTo>
                  <a:cubicBezTo>
                    <a:pt x="1" y="274"/>
                    <a:pt x="1" y="304"/>
                    <a:pt x="1" y="335"/>
                  </a:cubicBezTo>
                  <a:lnTo>
                    <a:pt x="1" y="426"/>
                  </a:lnTo>
                  <a:cubicBezTo>
                    <a:pt x="1" y="456"/>
                    <a:pt x="62" y="517"/>
                    <a:pt x="92" y="578"/>
                  </a:cubicBezTo>
                  <a:cubicBezTo>
                    <a:pt x="122" y="578"/>
                    <a:pt x="122" y="608"/>
                    <a:pt x="183" y="608"/>
                  </a:cubicBezTo>
                  <a:cubicBezTo>
                    <a:pt x="214" y="608"/>
                    <a:pt x="244" y="639"/>
                    <a:pt x="335" y="639"/>
                  </a:cubicBezTo>
                  <a:lnTo>
                    <a:pt x="518" y="639"/>
                  </a:lnTo>
                  <a:cubicBezTo>
                    <a:pt x="548" y="639"/>
                    <a:pt x="578" y="639"/>
                    <a:pt x="639" y="608"/>
                  </a:cubicBezTo>
                  <a:cubicBezTo>
                    <a:pt x="670" y="608"/>
                    <a:pt x="700" y="578"/>
                    <a:pt x="730" y="517"/>
                  </a:cubicBezTo>
                  <a:cubicBezTo>
                    <a:pt x="761" y="487"/>
                    <a:pt x="761" y="456"/>
                    <a:pt x="821" y="426"/>
                  </a:cubicBezTo>
                  <a:cubicBezTo>
                    <a:pt x="852" y="365"/>
                    <a:pt x="852" y="335"/>
                    <a:pt x="852" y="304"/>
                  </a:cubicBezTo>
                  <a:lnTo>
                    <a:pt x="852" y="213"/>
                  </a:lnTo>
                  <a:cubicBezTo>
                    <a:pt x="852" y="183"/>
                    <a:pt x="821" y="122"/>
                    <a:pt x="761" y="61"/>
                  </a:cubicBezTo>
                  <a:cubicBezTo>
                    <a:pt x="730" y="61"/>
                    <a:pt x="730" y="31"/>
                    <a:pt x="700" y="31"/>
                  </a:cubicBezTo>
                  <a:cubicBezTo>
                    <a:pt x="670" y="0"/>
                    <a:pt x="578" y="0"/>
                    <a:pt x="5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564" name="Google Shape;1564;p58"/>
            <p:cNvSpPr/>
            <p:nvPr/>
          </p:nvSpPr>
          <p:spPr>
            <a:xfrm>
              <a:off x="6791124" y="2323814"/>
              <a:ext cx="55598" cy="40235"/>
            </a:xfrm>
            <a:custGeom>
              <a:avLst/>
              <a:gdLst/>
              <a:ahLst/>
              <a:cxnLst/>
              <a:rect l="l" t="t" r="r" b="b"/>
              <a:pathLst>
                <a:path w="883" h="639" extrusionOk="0">
                  <a:moveTo>
                    <a:pt x="335" y="1"/>
                  </a:moveTo>
                  <a:cubicBezTo>
                    <a:pt x="305" y="1"/>
                    <a:pt x="244" y="1"/>
                    <a:pt x="183" y="31"/>
                  </a:cubicBezTo>
                  <a:cubicBezTo>
                    <a:pt x="153" y="31"/>
                    <a:pt x="92" y="92"/>
                    <a:pt x="61" y="122"/>
                  </a:cubicBezTo>
                  <a:cubicBezTo>
                    <a:pt x="61" y="153"/>
                    <a:pt x="31" y="153"/>
                    <a:pt x="31" y="183"/>
                  </a:cubicBezTo>
                  <a:cubicBezTo>
                    <a:pt x="1" y="213"/>
                    <a:pt x="1" y="274"/>
                    <a:pt x="1" y="305"/>
                  </a:cubicBezTo>
                  <a:lnTo>
                    <a:pt x="1" y="396"/>
                  </a:lnTo>
                  <a:cubicBezTo>
                    <a:pt x="1" y="426"/>
                    <a:pt x="1" y="456"/>
                    <a:pt x="31" y="487"/>
                  </a:cubicBezTo>
                  <a:cubicBezTo>
                    <a:pt x="31" y="548"/>
                    <a:pt x="61" y="548"/>
                    <a:pt x="61" y="578"/>
                  </a:cubicBezTo>
                  <a:cubicBezTo>
                    <a:pt x="122" y="608"/>
                    <a:pt x="183" y="639"/>
                    <a:pt x="213" y="639"/>
                  </a:cubicBezTo>
                  <a:lnTo>
                    <a:pt x="639" y="639"/>
                  </a:lnTo>
                  <a:cubicBezTo>
                    <a:pt x="669" y="639"/>
                    <a:pt x="669" y="608"/>
                    <a:pt x="700" y="608"/>
                  </a:cubicBezTo>
                  <a:cubicBezTo>
                    <a:pt x="761" y="578"/>
                    <a:pt x="791" y="578"/>
                    <a:pt x="791" y="548"/>
                  </a:cubicBezTo>
                  <a:cubicBezTo>
                    <a:pt x="821" y="487"/>
                    <a:pt x="821" y="487"/>
                    <a:pt x="821" y="456"/>
                  </a:cubicBezTo>
                  <a:cubicBezTo>
                    <a:pt x="882" y="426"/>
                    <a:pt x="882" y="396"/>
                    <a:pt x="882" y="335"/>
                  </a:cubicBezTo>
                  <a:lnTo>
                    <a:pt x="882" y="274"/>
                  </a:lnTo>
                  <a:cubicBezTo>
                    <a:pt x="882" y="244"/>
                    <a:pt x="821" y="244"/>
                    <a:pt x="821" y="183"/>
                  </a:cubicBezTo>
                  <a:cubicBezTo>
                    <a:pt x="791" y="153"/>
                    <a:pt x="791" y="122"/>
                    <a:pt x="761" y="122"/>
                  </a:cubicBezTo>
                  <a:cubicBezTo>
                    <a:pt x="761" y="92"/>
                    <a:pt x="700" y="31"/>
                    <a:pt x="669" y="31"/>
                  </a:cubicBezTo>
                  <a:cubicBezTo>
                    <a:pt x="639" y="31"/>
                    <a:pt x="609" y="1"/>
                    <a:pt x="5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565" name="Google Shape;1565;p58"/>
            <p:cNvSpPr/>
            <p:nvPr/>
          </p:nvSpPr>
          <p:spPr>
            <a:xfrm>
              <a:off x="6905972" y="2337225"/>
              <a:ext cx="51757" cy="44076"/>
            </a:xfrm>
            <a:custGeom>
              <a:avLst/>
              <a:gdLst/>
              <a:ahLst/>
              <a:cxnLst/>
              <a:rect l="l" t="t" r="r" b="b"/>
              <a:pathLst>
                <a:path w="822" h="700" extrusionOk="0">
                  <a:moveTo>
                    <a:pt x="426" y="0"/>
                  </a:moveTo>
                  <a:cubicBezTo>
                    <a:pt x="0" y="31"/>
                    <a:pt x="0" y="699"/>
                    <a:pt x="426" y="699"/>
                  </a:cubicBezTo>
                  <a:cubicBezTo>
                    <a:pt x="821" y="699"/>
                    <a:pt x="821" y="0"/>
                    <a:pt x="4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566" name="Google Shape;1566;p58"/>
            <p:cNvSpPr/>
            <p:nvPr/>
          </p:nvSpPr>
          <p:spPr>
            <a:xfrm>
              <a:off x="6802647" y="2492245"/>
              <a:ext cx="63217" cy="53646"/>
            </a:xfrm>
            <a:custGeom>
              <a:avLst/>
              <a:gdLst/>
              <a:ahLst/>
              <a:cxnLst/>
              <a:rect l="l" t="t" r="r" b="b"/>
              <a:pathLst>
                <a:path w="1004" h="852" extrusionOk="0">
                  <a:moveTo>
                    <a:pt x="456" y="0"/>
                  </a:moveTo>
                  <a:cubicBezTo>
                    <a:pt x="426" y="0"/>
                    <a:pt x="334" y="0"/>
                    <a:pt x="304" y="31"/>
                  </a:cubicBezTo>
                  <a:cubicBezTo>
                    <a:pt x="274" y="31"/>
                    <a:pt x="243" y="61"/>
                    <a:pt x="182" y="61"/>
                  </a:cubicBezTo>
                  <a:lnTo>
                    <a:pt x="91" y="183"/>
                  </a:lnTo>
                  <a:cubicBezTo>
                    <a:pt x="30" y="213"/>
                    <a:pt x="30" y="213"/>
                    <a:pt x="30" y="244"/>
                  </a:cubicBezTo>
                  <a:cubicBezTo>
                    <a:pt x="0" y="304"/>
                    <a:pt x="0" y="365"/>
                    <a:pt x="0" y="396"/>
                  </a:cubicBezTo>
                  <a:lnTo>
                    <a:pt x="0" y="517"/>
                  </a:lnTo>
                  <a:cubicBezTo>
                    <a:pt x="0" y="547"/>
                    <a:pt x="30" y="608"/>
                    <a:pt x="30" y="639"/>
                  </a:cubicBezTo>
                  <a:lnTo>
                    <a:pt x="152" y="760"/>
                  </a:lnTo>
                  <a:cubicBezTo>
                    <a:pt x="182" y="791"/>
                    <a:pt x="243" y="821"/>
                    <a:pt x="304" y="821"/>
                  </a:cubicBezTo>
                  <a:cubicBezTo>
                    <a:pt x="334" y="821"/>
                    <a:pt x="426" y="851"/>
                    <a:pt x="456" y="851"/>
                  </a:cubicBezTo>
                  <a:lnTo>
                    <a:pt x="608" y="851"/>
                  </a:lnTo>
                  <a:cubicBezTo>
                    <a:pt x="638" y="851"/>
                    <a:pt x="730" y="851"/>
                    <a:pt x="760" y="821"/>
                  </a:cubicBezTo>
                  <a:cubicBezTo>
                    <a:pt x="790" y="821"/>
                    <a:pt x="851" y="791"/>
                    <a:pt x="882" y="760"/>
                  </a:cubicBezTo>
                  <a:cubicBezTo>
                    <a:pt x="912" y="699"/>
                    <a:pt x="942" y="669"/>
                    <a:pt x="942" y="639"/>
                  </a:cubicBezTo>
                  <a:cubicBezTo>
                    <a:pt x="1003" y="608"/>
                    <a:pt x="1003" y="517"/>
                    <a:pt x="1003" y="487"/>
                  </a:cubicBezTo>
                  <a:lnTo>
                    <a:pt x="1003" y="365"/>
                  </a:lnTo>
                  <a:cubicBezTo>
                    <a:pt x="1003" y="304"/>
                    <a:pt x="942" y="244"/>
                    <a:pt x="882" y="183"/>
                  </a:cubicBezTo>
                  <a:lnTo>
                    <a:pt x="790" y="92"/>
                  </a:lnTo>
                  <a:cubicBezTo>
                    <a:pt x="760" y="0"/>
                    <a:pt x="699" y="0"/>
                    <a:pt x="6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567" name="Google Shape;1567;p58"/>
            <p:cNvSpPr/>
            <p:nvPr/>
          </p:nvSpPr>
          <p:spPr>
            <a:xfrm>
              <a:off x="6699258" y="2545828"/>
              <a:ext cx="51757" cy="42187"/>
            </a:xfrm>
            <a:custGeom>
              <a:avLst/>
              <a:gdLst/>
              <a:ahLst/>
              <a:cxnLst/>
              <a:rect l="l" t="t" r="r" b="b"/>
              <a:pathLst>
                <a:path w="822" h="670" extrusionOk="0">
                  <a:moveTo>
                    <a:pt x="396" y="0"/>
                  </a:moveTo>
                  <a:cubicBezTo>
                    <a:pt x="1" y="61"/>
                    <a:pt x="1" y="669"/>
                    <a:pt x="396" y="669"/>
                  </a:cubicBezTo>
                  <a:cubicBezTo>
                    <a:pt x="821" y="669"/>
                    <a:pt x="821" y="0"/>
                    <a:pt x="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568" name="Google Shape;1568;p58"/>
            <p:cNvSpPr/>
            <p:nvPr/>
          </p:nvSpPr>
          <p:spPr>
            <a:xfrm>
              <a:off x="6626534" y="2654883"/>
              <a:ext cx="42187" cy="32616"/>
            </a:xfrm>
            <a:custGeom>
              <a:avLst/>
              <a:gdLst/>
              <a:ahLst/>
              <a:cxnLst/>
              <a:rect l="l" t="t" r="r" b="b"/>
              <a:pathLst>
                <a:path w="670" h="518" extrusionOk="0">
                  <a:moveTo>
                    <a:pt x="335" y="1"/>
                  </a:moveTo>
                  <a:cubicBezTo>
                    <a:pt x="1" y="1"/>
                    <a:pt x="1" y="518"/>
                    <a:pt x="335" y="518"/>
                  </a:cubicBezTo>
                  <a:cubicBezTo>
                    <a:pt x="669" y="518"/>
                    <a:pt x="669"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569" name="Google Shape;1569;p58"/>
            <p:cNvSpPr/>
            <p:nvPr/>
          </p:nvSpPr>
          <p:spPr>
            <a:xfrm>
              <a:off x="6588251" y="2760161"/>
              <a:ext cx="40298" cy="30727"/>
            </a:xfrm>
            <a:custGeom>
              <a:avLst/>
              <a:gdLst/>
              <a:ahLst/>
              <a:cxnLst/>
              <a:rect l="l" t="t" r="r" b="b"/>
              <a:pathLst>
                <a:path w="640" h="488" extrusionOk="0">
                  <a:moveTo>
                    <a:pt x="335" y="1"/>
                  </a:moveTo>
                  <a:cubicBezTo>
                    <a:pt x="1" y="1"/>
                    <a:pt x="1" y="487"/>
                    <a:pt x="335" y="487"/>
                  </a:cubicBezTo>
                  <a:cubicBezTo>
                    <a:pt x="639" y="487"/>
                    <a:pt x="639"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570" name="Google Shape;1570;p58"/>
            <p:cNvSpPr/>
            <p:nvPr/>
          </p:nvSpPr>
          <p:spPr>
            <a:xfrm>
              <a:off x="6521257" y="2785032"/>
              <a:ext cx="42187" cy="34568"/>
            </a:xfrm>
            <a:custGeom>
              <a:avLst/>
              <a:gdLst/>
              <a:ahLst/>
              <a:cxnLst/>
              <a:rect l="l" t="t" r="r" b="b"/>
              <a:pathLst>
                <a:path w="670" h="549" extrusionOk="0">
                  <a:moveTo>
                    <a:pt x="335" y="1"/>
                  </a:moveTo>
                  <a:cubicBezTo>
                    <a:pt x="1" y="1"/>
                    <a:pt x="1" y="548"/>
                    <a:pt x="335" y="548"/>
                  </a:cubicBezTo>
                  <a:cubicBezTo>
                    <a:pt x="670" y="548"/>
                    <a:pt x="670"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571" name="Google Shape;1571;p58"/>
            <p:cNvSpPr/>
            <p:nvPr/>
          </p:nvSpPr>
          <p:spPr>
            <a:xfrm>
              <a:off x="6379648" y="2921225"/>
              <a:ext cx="30664" cy="32301"/>
            </a:xfrm>
            <a:custGeom>
              <a:avLst/>
              <a:gdLst/>
              <a:ahLst/>
              <a:cxnLst/>
              <a:rect l="l" t="t" r="r" b="b"/>
              <a:pathLst>
                <a:path w="487" h="513" extrusionOk="0">
                  <a:moveTo>
                    <a:pt x="294" y="0"/>
                  </a:moveTo>
                  <a:cubicBezTo>
                    <a:pt x="257" y="0"/>
                    <a:pt x="213" y="36"/>
                    <a:pt x="213" y="57"/>
                  </a:cubicBezTo>
                  <a:lnTo>
                    <a:pt x="31" y="239"/>
                  </a:lnTo>
                  <a:cubicBezTo>
                    <a:pt x="1" y="270"/>
                    <a:pt x="1" y="330"/>
                    <a:pt x="1" y="361"/>
                  </a:cubicBezTo>
                  <a:lnTo>
                    <a:pt x="1" y="422"/>
                  </a:lnTo>
                  <a:cubicBezTo>
                    <a:pt x="1" y="482"/>
                    <a:pt x="1" y="482"/>
                    <a:pt x="31" y="482"/>
                  </a:cubicBezTo>
                  <a:cubicBezTo>
                    <a:pt x="61" y="513"/>
                    <a:pt x="122" y="513"/>
                    <a:pt x="153" y="513"/>
                  </a:cubicBezTo>
                  <a:cubicBezTo>
                    <a:pt x="183" y="513"/>
                    <a:pt x="213" y="513"/>
                    <a:pt x="244" y="482"/>
                  </a:cubicBezTo>
                  <a:lnTo>
                    <a:pt x="457" y="270"/>
                  </a:lnTo>
                  <a:cubicBezTo>
                    <a:pt x="487" y="239"/>
                    <a:pt x="487" y="209"/>
                    <a:pt x="487" y="178"/>
                  </a:cubicBezTo>
                  <a:lnTo>
                    <a:pt x="487" y="87"/>
                  </a:lnTo>
                  <a:cubicBezTo>
                    <a:pt x="487" y="57"/>
                    <a:pt x="487" y="57"/>
                    <a:pt x="457" y="57"/>
                  </a:cubicBezTo>
                  <a:cubicBezTo>
                    <a:pt x="396" y="26"/>
                    <a:pt x="365" y="26"/>
                    <a:pt x="335" y="26"/>
                  </a:cubicBezTo>
                  <a:cubicBezTo>
                    <a:pt x="326" y="8"/>
                    <a:pt x="310" y="0"/>
                    <a:pt x="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572" name="Google Shape;1572;p58"/>
            <p:cNvSpPr/>
            <p:nvPr/>
          </p:nvSpPr>
          <p:spPr>
            <a:xfrm>
              <a:off x="6305035" y="3008998"/>
              <a:ext cx="34505" cy="24934"/>
            </a:xfrm>
            <a:custGeom>
              <a:avLst/>
              <a:gdLst/>
              <a:ahLst/>
              <a:cxnLst/>
              <a:rect l="l" t="t" r="r" b="b"/>
              <a:pathLst>
                <a:path w="548" h="396" extrusionOk="0">
                  <a:moveTo>
                    <a:pt x="274" y="0"/>
                  </a:moveTo>
                  <a:cubicBezTo>
                    <a:pt x="0" y="0"/>
                    <a:pt x="0" y="395"/>
                    <a:pt x="274" y="395"/>
                  </a:cubicBezTo>
                  <a:cubicBezTo>
                    <a:pt x="547" y="395"/>
                    <a:pt x="547"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573" name="Google Shape;1573;p58"/>
            <p:cNvSpPr/>
            <p:nvPr/>
          </p:nvSpPr>
          <p:spPr>
            <a:xfrm>
              <a:off x="6234199" y="3135243"/>
              <a:ext cx="47916" cy="36457"/>
            </a:xfrm>
            <a:custGeom>
              <a:avLst/>
              <a:gdLst/>
              <a:ahLst/>
              <a:cxnLst/>
              <a:rect l="l" t="t" r="r" b="b"/>
              <a:pathLst>
                <a:path w="761" h="579" extrusionOk="0">
                  <a:moveTo>
                    <a:pt x="339" y="0"/>
                  </a:moveTo>
                  <a:cubicBezTo>
                    <a:pt x="1" y="0"/>
                    <a:pt x="9" y="579"/>
                    <a:pt x="365" y="579"/>
                  </a:cubicBezTo>
                  <a:cubicBezTo>
                    <a:pt x="760" y="579"/>
                    <a:pt x="760" y="1"/>
                    <a:pt x="365" y="1"/>
                  </a:cubicBezTo>
                  <a:cubicBezTo>
                    <a:pt x="356" y="1"/>
                    <a:pt x="348" y="0"/>
                    <a:pt x="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574" name="Google Shape;1574;p58"/>
            <p:cNvSpPr/>
            <p:nvPr/>
          </p:nvSpPr>
          <p:spPr>
            <a:xfrm>
              <a:off x="6197869" y="3317086"/>
              <a:ext cx="42124" cy="32616"/>
            </a:xfrm>
            <a:custGeom>
              <a:avLst/>
              <a:gdLst/>
              <a:ahLst/>
              <a:cxnLst/>
              <a:rect l="l" t="t" r="r" b="b"/>
              <a:pathLst>
                <a:path w="669" h="518" extrusionOk="0">
                  <a:moveTo>
                    <a:pt x="334" y="1"/>
                  </a:moveTo>
                  <a:cubicBezTo>
                    <a:pt x="0" y="1"/>
                    <a:pt x="0" y="518"/>
                    <a:pt x="334" y="518"/>
                  </a:cubicBezTo>
                  <a:cubicBezTo>
                    <a:pt x="669" y="518"/>
                    <a:pt x="669"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575" name="Google Shape;1575;p58"/>
            <p:cNvSpPr/>
            <p:nvPr/>
          </p:nvSpPr>
          <p:spPr>
            <a:xfrm>
              <a:off x="6393060" y="3250154"/>
              <a:ext cx="78517" cy="74676"/>
            </a:xfrm>
            <a:custGeom>
              <a:avLst/>
              <a:gdLst/>
              <a:ahLst/>
              <a:cxnLst/>
              <a:rect l="l" t="t" r="r" b="b"/>
              <a:pathLst>
                <a:path w="1247" h="1186" extrusionOk="0">
                  <a:moveTo>
                    <a:pt x="608" y="0"/>
                  </a:moveTo>
                  <a:cubicBezTo>
                    <a:pt x="517" y="30"/>
                    <a:pt x="426" y="61"/>
                    <a:pt x="396" y="152"/>
                  </a:cubicBezTo>
                  <a:cubicBezTo>
                    <a:pt x="304" y="213"/>
                    <a:pt x="244" y="274"/>
                    <a:pt x="152" y="334"/>
                  </a:cubicBezTo>
                  <a:cubicBezTo>
                    <a:pt x="122" y="365"/>
                    <a:pt x="92" y="456"/>
                    <a:pt x="61" y="486"/>
                  </a:cubicBezTo>
                  <a:cubicBezTo>
                    <a:pt x="0" y="578"/>
                    <a:pt x="0" y="608"/>
                    <a:pt x="0" y="669"/>
                  </a:cubicBezTo>
                  <a:cubicBezTo>
                    <a:pt x="0" y="760"/>
                    <a:pt x="0" y="821"/>
                    <a:pt x="61" y="881"/>
                  </a:cubicBezTo>
                  <a:cubicBezTo>
                    <a:pt x="92" y="942"/>
                    <a:pt x="92" y="973"/>
                    <a:pt x="152" y="1033"/>
                  </a:cubicBezTo>
                  <a:cubicBezTo>
                    <a:pt x="183" y="1064"/>
                    <a:pt x="244" y="1064"/>
                    <a:pt x="274" y="1094"/>
                  </a:cubicBezTo>
                  <a:cubicBezTo>
                    <a:pt x="335" y="1125"/>
                    <a:pt x="426" y="1185"/>
                    <a:pt x="548" y="1185"/>
                  </a:cubicBezTo>
                  <a:lnTo>
                    <a:pt x="699" y="1185"/>
                  </a:lnTo>
                  <a:lnTo>
                    <a:pt x="912" y="1064"/>
                  </a:lnTo>
                  <a:cubicBezTo>
                    <a:pt x="1003" y="973"/>
                    <a:pt x="1064" y="912"/>
                    <a:pt x="1095" y="821"/>
                  </a:cubicBezTo>
                  <a:cubicBezTo>
                    <a:pt x="1155" y="790"/>
                    <a:pt x="1186" y="699"/>
                    <a:pt x="1216" y="669"/>
                  </a:cubicBezTo>
                  <a:cubicBezTo>
                    <a:pt x="1247" y="608"/>
                    <a:pt x="1247" y="547"/>
                    <a:pt x="1247" y="486"/>
                  </a:cubicBezTo>
                  <a:cubicBezTo>
                    <a:pt x="1247" y="426"/>
                    <a:pt x="1247" y="365"/>
                    <a:pt x="1216" y="304"/>
                  </a:cubicBezTo>
                  <a:cubicBezTo>
                    <a:pt x="1186" y="213"/>
                    <a:pt x="1186" y="182"/>
                    <a:pt x="1095" y="152"/>
                  </a:cubicBezTo>
                  <a:cubicBezTo>
                    <a:pt x="1064" y="122"/>
                    <a:pt x="1034" y="122"/>
                    <a:pt x="1003" y="61"/>
                  </a:cubicBezTo>
                  <a:cubicBezTo>
                    <a:pt x="912" y="30"/>
                    <a:pt x="85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576" name="Google Shape;1576;p58"/>
            <p:cNvSpPr/>
            <p:nvPr/>
          </p:nvSpPr>
          <p:spPr>
            <a:xfrm>
              <a:off x="6417931" y="3033869"/>
              <a:ext cx="76628" cy="70836"/>
            </a:xfrm>
            <a:custGeom>
              <a:avLst/>
              <a:gdLst/>
              <a:ahLst/>
              <a:cxnLst/>
              <a:rect l="l" t="t" r="r" b="b"/>
              <a:pathLst>
                <a:path w="1217" h="1125" extrusionOk="0">
                  <a:moveTo>
                    <a:pt x="517" y="0"/>
                  </a:moveTo>
                  <a:lnTo>
                    <a:pt x="304" y="122"/>
                  </a:lnTo>
                  <a:lnTo>
                    <a:pt x="274" y="152"/>
                  </a:lnTo>
                  <a:lnTo>
                    <a:pt x="213" y="213"/>
                  </a:lnTo>
                  <a:lnTo>
                    <a:pt x="183" y="243"/>
                  </a:lnTo>
                  <a:lnTo>
                    <a:pt x="153" y="274"/>
                  </a:lnTo>
                  <a:cubicBezTo>
                    <a:pt x="122" y="304"/>
                    <a:pt x="61" y="395"/>
                    <a:pt x="31" y="426"/>
                  </a:cubicBezTo>
                  <a:cubicBezTo>
                    <a:pt x="1" y="517"/>
                    <a:pt x="1" y="547"/>
                    <a:pt x="1" y="608"/>
                  </a:cubicBezTo>
                  <a:cubicBezTo>
                    <a:pt x="1" y="699"/>
                    <a:pt x="1" y="730"/>
                    <a:pt x="31" y="821"/>
                  </a:cubicBezTo>
                  <a:cubicBezTo>
                    <a:pt x="61" y="882"/>
                    <a:pt x="61" y="912"/>
                    <a:pt x="153" y="973"/>
                  </a:cubicBezTo>
                  <a:cubicBezTo>
                    <a:pt x="183" y="1003"/>
                    <a:pt x="213" y="1003"/>
                    <a:pt x="274" y="1034"/>
                  </a:cubicBezTo>
                  <a:cubicBezTo>
                    <a:pt x="335" y="1064"/>
                    <a:pt x="426" y="1125"/>
                    <a:pt x="517" y="1125"/>
                  </a:cubicBezTo>
                  <a:lnTo>
                    <a:pt x="639" y="1125"/>
                  </a:lnTo>
                  <a:cubicBezTo>
                    <a:pt x="760" y="1064"/>
                    <a:pt x="821" y="1034"/>
                    <a:pt x="912" y="1003"/>
                  </a:cubicBezTo>
                  <a:lnTo>
                    <a:pt x="943" y="973"/>
                  </a:lnTo>
                  <a:lnTo>
                    <a:pt x="973" y="912"/>
                  </a:lnTo>
                  <a:lnTo>
                    <a:pt x="1034" y="882"/>
                  </a:lnTo>
                  <a:lnTo>
                    <a:pt x="1064" y="851"/>
                  </a:lnTo>
                  <a:cubicBezTo>
                    <a:pt x="1095" y="821"/>
                    <a:pt x="1125" y="730"/>
                    <a:pt x="1186" y="699"/>
                  </a:cubicBezTo>
                  <a:cubicBezTo>
                    <a:pt x="1216" y="608"/>
                    <a:pt x="1216" y="578"/>
                    <a:pt x="1216" y="517"/>
                  </a:cubicBezTo>
                  <a:cubicBezTo>
                    <a:pt x="1216" y="426"/>
                    <a:pt x="1216" y="365"/>
                    <a:pt x="1186" y="304"/>
                  </a:cubicBezTo>
                  <a:cubicBezTo>
                    <a:pt x="1125" y="243"/>
                    <a:pt x="1125" y="213"/>
                    <a:pt x="1064" y="152"/>
                  </a:cubicBezTo>
                  <a:cubicBezTo>
                    <a:pt x="1034" y="122"/>
                    <a:pt x="973" y="122"/>
                    <a:pt x="943" y="92"/>
                  </a:cubicBezTo>
                  <a:cubicBezTo>
                    <a:pt x="882" y="61"/>
                    <a:pt x="791" y="0"/>
                    <a:pt x="6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577" name="Google Shape;1577;p58"/>
            <p:cNvSpPr/>
            <p:nvPr/>
          </p:nvSpPr>
          <p:spPr>
            <a:xfrm>
              <a:off x="6544239" y="3037710"/>
              <a:ext cx="47916" cy="47853"/>
            </a:xfrm>
            <a:custGeom>
              <a:avLst/>
              <a:gdLst/>
              <a:ahLst/>
              <a:cxnLst/>
              <a:rect l="l" t="t" r="r" b="b"/>
              <a:pathLst>
                <a:path w="761" h="760" extrusionOk="0">
                  <a:moveTo>
                    <a:pt x="396" y="0"/>
                  </a:moveTo>
                  <a:cubicBezTo>
                    <a:pt x="183" y="0"/>
                    <a:pt x="1" y="182"/>
                    <a:pt x="1" y="365"/>
                  </a:cubicBezTo>
                  <a:cubicBezTo>
                    <a:pt x="1" y="547"/>
                    <a:pt x="183" y="760"/>
                    <a:pt x="396" y="760"/>
                  </a:cubicBezTo>
                  <a:cubicBezTo>
                    <a:pt x="578" y="760"/>
                    <a:pt x="761" y="547"/>
                    <a:pt x="761" y="365"/>
                  </a:cubicBezTo>
                  <a:cubicBezTo>
                    <a:pt x="761" y="182"/>
                    <a:pt x="578" y="0"/>
                    <a:pt x="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578" name="Google Shape;1578;p58"/>
            <p:cNvSpPr/>
            <p:nvPr/>
          </p:nvSpPr>
          <p:spPr>
            <a:xfrm>
              <a:off x="6527049" y="2989605"/>
              <a:ext cx="57424" cy="42375"/>
            </a:xfrm>
            <a:custGeom>
              <a:avLst/>
              <a:gdLst/>
              <a:ahLst/>
              <a:cxnLst/>
              <a:rect l="l" t="t" r="r" b="b"/>
              <a:pathLst>
                <a:path w="912" h="673" extrusionOk="0">
                  <a:moveTo>
                    <a:pt x="404" y="1"/>
                  </a:moveTo>
                  <a:cubicBezTo>
                    <a:pt x="1" y="1"/>
                    <a:pt x="18" y="673"/>
                    <a:pt x="456" y="673"/>
                  </a:cubicBezTo>
                  <a:cubicBezTo>
                    <a:pt x="912" y="673"/>
                    <a:pt x="912" y="4"/>
                    <a:pt x="456" y="4"/>
                  </a:cubicBezTo>
                  <a:cubicBezTo>
                    <a:pt x="438" y="2"/>
                    <a:pt x="420" y="1"/>
                    <a:pt x="4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579" name="Google Shape;1579;p58"/>
            <p:cNvSpPr/>
            <p:nvPr/>
          </p:nvSpPr>
          <p:spPr>
            <a:xfrm>
              <a:off x="6452373" y="2832885"/>
              <a:ext cx="51757" cy="42187"/>
            </a:xfrm>
            <a:custGeom>
              <a:avLst/>
              <a:gdLst/>
              <a:ahLst/>
              <a:cxnLst/>
              <a:rect l="l" t="t" r="r" b="b"/>
              <a:pathLst>
                <a:path w="822" h="670" extrusionOk="0">
                  <a:moveTo>
                    <a:pt x="396" y="1"/>
                  </a:moveTo>
                  <a:cubicBezTo>
                    <a:pt x="1" y="1"/>
                    <a:pt x="1" y="669"/>
                    <a:pt x="396" y="669"/>
                  </a:cubicBezTo>
                  <a:cubicBezTo>
                    <a:pt x="821" y="669"/>
                    <a:pt x="821"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580" name="Google Shape;1580;p58"/>
            <p:cNvSpPr/>
            <p:nvPr/>
          </p:nvSpPr>
          <p:spPr>
            <a:xfrm>
              <a:off x="6416042" y="2674025"/>
              <a:ext cx="47916" cy="47916"/>
            </a:xfrm>
            <a:custGeom>
              <a:avLst/>
              <a:gdLst/>
              <a:ahLst/>
              <a:cxnLst/>
              <a:rect l="l" t="t" r="r" b="b"/>
              <a:pathLst>
                <a:path w="761" h="761" extrusionOk="0">
                  <a:moveTo>
                    <a:pt x="365" y="1"/>
                  </a:moveTo>
                  <a:cubicBezTo>
                    <a:pt x="183" y="1"/>
                    <a:pt x="0" y="183"/>
                    <a:pt x="0" y="366"/>
                  </a:cubicBezTo>
                  <a:cubicBezTo>
                    <a:pt x="0" y="609"/>
                    <a:pt x="183" y="761"/>
                    <a:pt x="365" y="761"/>
                  </a:cubicBezTo>
                  <a:cubicBezTo>
                    <a:pt x="547" y="761"/>
                    <a:pt x="760" y="548"/>
                    <a:pt x="760" y="366"/>
                  </a:cubicBezTo>
                  <a:cubicBezTo>
                    <a:pt x="760" y="183"/>
                    <a:pt x="547" y="1"/>
                    <a:pt x="3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581" name="Google Shape;1581;p58"/>
            <p:cNvSpPr/>
            <p:nvPr/>
          </p:nvSpPr>
          <p:spPr>
            <a:xfrm>
              <a:off x="6509797" y="2567236"/>
              <a:ext cx="65106" cy="62839"/>
            </a:xfrm>
            <a:custGeom>
              <a:avLst/>
              <a:gdLst/>
              <a:ahLst/>
              <a:cxnLst/>
              <a:rect l="l" t="t" r="r" b="b"/>
              <a:pathLst>
                <a:path w="1034" h="998" extrusionOk="0">
                  <a:moveTo>
                    <a:pt x="365" y="815"/>
                  </a:moveTo>
                  <a:cubicBezTo>
                    <a:pt x="365" y="815"/>
                    <a:pt x="378" y="828"/>
                    <a:pt x="395" y="837"/>
                  </a:cubicBezTo>
                  <a:lnTo>
                    <a:pt x="395" y="837"/>
                  </a:lnTo>
                  <a:cubicBezTo>
                    <a:pt x="389" y="815"/>
                    <a:pt x="365" y="815"/>
                    <a:pt x="365" y="815"/>
                  </a:cubicBezTo>
                  <a:close/>
                  <a:moveTo>
                    <a:pt x="427" y="1"/>
                  </a:moveTo>
                  <a:cubicBezTo>
                    <a:pt x="328" y="1"/>
                    <a:pt x="240" y="51"/>
                    <a:pt x="153" y="116"/>
                  </a:cubicBezTo>
                  <a:cubicBezTo>
                    <a:pt x="61" y="238"/>
                    <a:pt x="1" y="390"/>
                    <a:pt x="61" y="512"/>
                  </a:cubicBezTo>
                  <a:cubicBezTo>
                    <a:pt x="61" y="572"/>
                    <a:pt x="92" y="633"/>
                    <a:pt x="153" y="694"/>
                  </a:cubicBezTo>
                  <a:cubicBezTo>
                    <a:pt x="213" y="724"/>
                    <a:pt x="274" y="785"/>
                    <a:pt x="365" y="815"/>
                  </a:cubicBezTo>
                  <a:cubicBezTo>
                    <a:pt x="396" y="815"/>
                    <a:pt x="396" y="815"/>
                    <a:pt x="426" y="846"/>
                  </a:cubicBezTo>
                  <a:cubicBezTo>
                    <a:pt x="415" y="846"/>
                    <a:pt x="404" y="842"/>
                    <a:pt x="395" y="837"/>
                  </a:cubicBezTo>
                  <a:lnTo>
                    <a:pt x="395" y="837"/>
                  </a:lnTo>
                  <a:cubicBezTo>
                    <a:pt x="395" y="840"/>
                    <a:pt x="396" y="843"/>
                    <a:pt x="396" y="846"/>
                  </a:cubicBezTo>
                  <a:lnTo>
                    <a:pt x="426" y="876"/>
                  </a:lnTo>
                  <a:lnTo>
                    <a:pt x="517" y="967"/>
                  </a:lnTo>
                  <a:cubicBezTo>
                    <a:pt x="548" y="967"/>
                    <a:pt x="548" y="998"/>
                    <a:pt x="578" y="998"/>
                  </a:cubicBezTo>
                  <a:lnTo>
                    <a:pt x="700" y="998"/>
                  </a:lnTo>
                  <a:cubicBezTo>
                    <a:pt x="730" y="998"/>
                    <a:pt x="791" y="998"/>
                    <a:pt x="791" y="967"/>
                  </a:cubicBezTo>
                  <a:cubicBezTo>
                    <a:pt x="821" y="967"/>
                    <a:pt x="852" y="937"/>
                    <a:pt x="882" y="876"/>
                  </a:cubicBezTo>
                  <a:cubicBezTo>
                    <a:pt x="882" y="846"/>
                    <a:pt x="943" y="846"/>
                    <a:pt x="943" y="815"/>
                  </a:cubicBezTo>
                  <a:cubicBezTo>
                    <a:pt x="943" y="785"/>
                    <a:pt x="973" y="785"/>
                    <a:pt x="973" y="724"/>
                  </a:cubicBezTo>
                  <a:lnTo>
                    <a:pt x="973" y="633"/>
                  </a:lnTo>
                  <a:cubicBezTo>
                    <a:pt x="1034" y="542"/>
                    <a:pt x="1034" y="512"/>
                    <a:pt x="1004" y="481"/>
                  </a:cubicBezTo>
                  <a:lnTo>
                    <a:pt x="912" y="390"/>
                  </a:lnTo>
                  <a:lnTo>
                    <a:pt x="882" y="360"/>
                  </a:lnTo>
                  <a:lnTo>
                    <a:pt x="852" y="330"/>
                  </a:lnTo>
                  <a:lnTo>
                    <a:pt x="852" y="330"/>
                  </a:lnTo>
                  <a:cubicBezTo>
                    <a:pt x="852" y="330"/>
                    <a:pt x="852" y="329"/>
                    <a:pt x="852" y="329"/>
                  </a:cubicBezTo>
                  <a:lnTo>
                    <a:pt x="852" y="329"/>
                  </a:lnTo>
                  <a:cubicBezTo>
                    <a:pt x="852" y="329"/>
                    <a:pt x="852" y="329"/>
                    <a:pt x="852" y="329"/>
                  </a:cubicBezTo>
                  <a:cubicBezTo>
                    <a:pt x="852" y="238"/>
                    <a:pt x="821" y="208"/>
                    <a:pt x="730" y="116"/>
                  </a:cubicBezTo>
                  <a:cubicBezTo>
                    <a:pt x="700" y="86"/>
                    <a:pt x="608" y="56"/>
                    <a:pt x="548" y="25"/>
                  </a:cubicBezTo>
                  <a:cubicBezTo>
                    <a:pt x="505" y="8"/>
                    <a:pt x="465" y="1"/>
                    <a:pt x="4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582" name="Google Shape;1582;p58"/>
            <p:cNvSpPr/>
            <p:nvPr/>
          </p:nvSpPr>
          <p:spPr>
            <a:xfrm>
              <a:off x="6953826" y="2197506"/>
              <a:ext cx="76628" cy="65106"/>
            </a:xfrm>
            <a:custGeom>
              <a:avLst/>
              <a:gdLst/>
              <a:ahLst/>
              <a:cxnLst/>
              <a:rect l="l" t="t" r="r" b="b"/>
              <a:pathLst>
                <a:path w="1217" h="1034" extrusionOk="0">
                  <a:moveTo>
                    <a:pt x="487" y="0"/>
                  </a:moveTo>
                  <a:cubicBezTo>
                    <a:pt x="426" y="0"/>
                    <a:pt x="335" y="0"/>
                    <a:pt x="304" y="31"/>
                  </a:cubicBezTo>
                  <a:cubicBezTo>
                    <a:pt x="213" y="61"/>
                    <a:pt x="183" y="61"/>
                    <a:pt x="152" y="152"/>
                  </a:cubicBezTo>
                  <a:cubicBezTo>
                    <a:pt x="122" y="183"/>
                    <a:pt x="61" y="274"/>
                    <a:pt x="31" y="304"/>
                  </a:cubicBezTo>
                  <a:cubicBezTo>
                    <a:pt x="0" y="365"/>
                    <a:pt x="0" y="426"/>
                    <a:pt x="0" y="487"/>
                  </a:cubicBezTo>
                  <a:lnTo>
                    <a:pt x="0" y="639"/>
                  </a:lnTo>
                  <a:lnTo>
                    <a:pt x="122" y="882"/>
                  </a:lnTo>
                  <a:cubicBezTo>
                    <a:pt x="152" y="912"/>
                    <a:pt x="183" y="912"/>
                    <a:pt x="213" y="943"/>
                  </a:cubicBezTo>
                  <a:cubicBezTo>
                    <a:pt x="304" y="973"/>
                    <a:pt x="365" y="1034"/>
                    <a:pt x="487" y="1034"/>
                  </a:cubicBezTo>
                  <a:lnTo>
                    <a:pt x="669" y="1034"/>
                  </a:lnTo>
                  <a:cubicBezTo>
                    <a:pt x="760" y="1034"/>
                    <a:pt x="821" y="1034"/>
                    <a:pt x="882" y="973"/>
                  </a:cubicBezTo>
                  <a:cubicBezTo>
                    <a:pt x="943" y="943"/>
                    <a:pt x="973" y="912"/>
                    <a:pt x="1064" y="882"/>
                  </a:cubicBezTo>
                  <a:cubicBezTo>
                    <a:pt x="1095" y="821"/>
                    <a:pt x="1125" y="760"/>
                    <a:pt x="1186" y="669"/>
                  </a:cubicBezTo>
                  <a:cubicBezTo>
                    <a:pt x="1216" y="608"/>
                    <a:pt x="1216" y="548"/>
                    <a:pt x="1216" y="487"/>
                  </a:cubicBezTo>
                  <a:cubicBezTo>
                    <a:pt x="1216" y="456"/>
                    <a:pt x="1216" y="426"/>
                    <a:pt x="1186" y="335"/>
                  </a:cubicBezTo>
                  <a:cubicBezTo>
                    <a:pt x="1125" y="274"/>
                    <a:pt x="1095" y="183"/>
                    <a:pt x="1034" y="122"/>
                  </a:cubicBezTo>
                  <a:cubicBezTo>
                    <a:pt x="973" y="61"/>
                    <a:pt x="943" y="61"/>
                    <a:pt x="912" y="31"/>
                  </a:cubicBezTo>
                  <a:cubicBezTo>
                    <a:pt x="882" y="31"/>
                    <a:pt x="791" y="0"/>
                    <a:pt x="6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583" name="Google Shape;1583;p58"/>
            <p:cNvSpPr/>
            <p:nvPr/>
          </p:nvSpPr>
          <p:spPr>
            <a:xfrm>
              <a:off x="7060992" y="2377397"/>
              <a:ext cx="26886" cy="19204"/>
            </a:xfrm>
            <a:custGeom>
              <a:avLst/>
              <a:gdLst/>
              <a:ahLst/>
              <a:cxnLst/>
              <a:rect l="l" t="t" r="r" b="b"/>
              <a:pathLst>
                <a:path w="427" h="305" extrusionOk="0">
                  <a:moveTo>
                    <a:pt x="244" y="1"/>
                  </a:moveTo>
                  <a:cubicBezTo>
                    <a:pt x="0" y="1"/>
                    <a:pt x="0" y="305"/>
                    <a:pt x="244" y="305"/>
                  </a:cubicBezTo>
                  <a:cubicBezTo>
                    <a:pt x="426" y="305"/>
                    <a:pt x="426"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584" name="Google Shape;1584;p58"/>
            <p:cNvSpPr/>
            <p:nvPr/>
          </p:nvSpPr>
          <p:spPr>
            <a:xfrm>
              <a:off x="7053310" y="2358256"/>
              <a:ext cx="44076" cy="32616"/>
            </a:xfrm>
            <a:custGeom>
              <a:avLst/>
              <a:gdLst/>
              <a:ahLst/>
              <a:cxnLst/>
              <a:rect l="l" t="t" r="r" b="b"/>
              <a:pathLst>
                <a:path w="700" h="518" extrusionOk="0">
                  <a:moveTo>
                    <a:pt x="366" y="1"/>
                  </a:moveTo>
                  <a:cubicBezTo>
                    <a:pt x="1" y="1"/>
                    <a:pt x="1" y="517"/>
                    <a:pt x="366" y="517"/>
                  </a:cubicBezTo>
                  <a:cubicBezTo>
                    <a:pt x="700" y="517"/>
                    <a:pt x="700" y="1"/>
                    <a:pt x="3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585" name="Google Shape;1585;p58"/>
            <p:cNvSpPr/>
            <p:nvPr/>
          </p:nvSpPr>
          <p:spPr>
            <a:xfrm>
              <a:off x="6917425" y="2565475"/>
              <a:ext cx="57501" cy="57476"/>
            </a:xfrm>
            <a:custGeom>
              <a:avLst/>
              <a:gdLst/>
              <a:ahLst/>
              <a:cxnLst/>
              <a:rect l="l" t="t" r="r" b="b"/>
              <a:pathLst>
                <a:path w="913" h="1110" extrusionOk="0">
                  <a:moveTo>
                    <a:pt x="636" y="0"/>
                  </a:moveTo>
                  <a:cubicBezTo>
                    <a:pt x="567" y="0"/>
                    <a:pt x="512" y="40"/>
                    <a:pt x="457" y="114"/>
                  </a:cubicBezTo>
                  <a:cubicBezTo>
                    <a:pt x="305" y="296"/>
                    <a:pt x="183" y="540"/>
                    <a:pt x="31" y="722"/>
                  </a:cubicBezTo>
                  <a:cubicBezTo>
                    <a:pt x="1" y="752"/>
                    <a:pt x="1" y="843"/>
                    <a:pt x="1" y="904"/>
                  </a:cubicBezTo>
                  <a:cubicBezTo>
                    <a:pt x="1" y="935"/>
                    <a:pt x="92" y="1026"/>
                    <a:pt x="122" y="1056"/>
                  </a:cubicBezTo>
                  <a:cubicBezTo>
                    <a:pt x="158" y="1092"/>
                    <a:pt x="209" y="1109"/>
                    <a:pt x="260" y="1109"/>
                  </a:cubicBezTo>
                  <a:cubicBezTo>
                    <a:pt x="339" y="1109"/>
                    <a:pt x="420" y="1069"/>
                    <a:pt x="457" y="995"/>
                  </a:cubicBezTo>
                  <a:cubicBezTo>
                    <a:pt x="609" y="813"/>
                    <a:pt x="730" y="570"/>
                    <a:pt x="882" y="388"/>
                  </a:cubicBezTo>
                  <a:cubicBezTo>
                    <a:pt x="913" y="357"/>
                    <a:pt x="913" y="266"/>
                    <a:pt x="913" y="205"/>
                  </a:cubicBezTo>
                  <a:cubicBezTo>
                    <a:pt x="913" y="144"/>
                    <a:pt x="821" y="84"/>
                    <a:pt x="791" y="53"/>
                  </a:cubicBezTo>
                  <a:cubicBezTo>
                    <a:pt x="731" y="17"/>
                    <a:pt x="681" y="0"/>
                    <a:pt x="6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586" name="Google Shape;1586;p58"/>
            <p:cNvSpPr/>
            <p:nvPr/>
          </p:nvSpPr>
          <p:spPr>
            <a:xfrm>
              <a:off x="6976808" y="2591730"/>
              <a:ext cx="42124" cy="30727"/>
            </a:xfrm>
            <a:custGeom>
              <a:avLst/>
              <a:gdLst/>
              <a:ahLst/>
              <a:cxnLst/>
              <a:rect l="l" t="t" r="r" b="b"/>
              <a:pathLst>
                <a:path w="669" h="488" extrusionOk="0">
                  <a:moveTo>
                    <a:pt x="304" y="1"/>
                  </a:moveTo>
                  <a:cubicBezTo>
                    <a:pt x="0" y="1"/>
                    <a:pt x="0" y="487"/>
                    <a:pt x="304" y="487"/>
                  </a:cubicBezTo>
                  <a:cubicBezTo>
                    <a:pt x="608" y="487"/>
                    <a:pt x="669" y="1"/>
                    <a:pt x="3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587" name="Google Shape;1587;p58"/>
            <p:cNvSpPr/>
            <p:nvPr/>
          </p:nvSpPr>
          <p:spPr>
            <a:xfrm>
              <a:off x="7126025" y="2261724"/>
              <a:ext cx="40300" cy="53651"/>
            </a:xfrm>
            <a:custGeom>
              <a:avLst/>
              <a:gdLst/>
              <a:ahLst/>
              <a:cxnLst/>
              <a:rect l="l" t="t" r="r" b="b"/>
              <a:pathLst>
                <a:path w="1035" h="2033" extrusionOk="0">
                  <a:moveTo>
                    <a:pt x="397" y="1"/>
                  </a:moveTo>
                  <a:cubicBezTo>
                    <a:pt x="363" y="1"/>
                    <a:pt x="331" y="4"/>
                    <a:pt x="305" y="13"/>
                  </a:cubicBezTo>
                  <a:cubicBezTo>
                    <a:pt x="214" y="44"/>
                    <a:pt x="122" y="74"/>
                    <a:pt x="92" y="196"/>
                  </a:cubicBezTo>
                  <a:cubicBezTo>
                    <a:pt x="62" y="317"/>
                    <a:pt x="1" y="378"/>
                    <a:pt x="62" y="500"/>
                  </a:cubicBezTo>
                  <a:cubicBezTo>
                    <a:pt x="122" y="925"/>
                    <a:pt x="214" y="1351"/>
                    <a:pt x="244" y="1746"/>
                  </a:cubicBezTo>
                  <a:cubicBezTo>
                    <a:pt x="244" y="1867"/>
                    <a:pt x="366" y="1959"/>
                    <a:pt x="426" y="1989"/>
                  </a:cubicBezTo>
                  <a:cubicBezTo>
                    <a:pt x="491" y="2011"/>
                    <a:pt x="586" y="2032"/>
                    <a:pt x="657" y="2032"/>
                  </a:cubicBezTo>
                  <a:cubicBezTo>
                    <a:pt x="687" y="2032"/>
                    <a:pt x="712" y="2028"/>
                    <a:pt x="730" y="2019"/>
                  </a:cubicBezTo>
                  <a:cubicBezTo>
                    <a:pt x="852" y="1989"/>
                    <a:pt x="913" y="1959"/>
                    <a:pt x="973" y="1837"/>
                  </a:cubicBezTo>
                  <a:cubicBezTo>
                    <a:pt x="1034" y="1746"/>
                    <a:pt x="1034" y="1655"/>
                    <a:pt x="1004" y="1533"/>
                  </a:cubicBezTo>
                  <a:cubicBezTo>
                    <a:pt x="913" y="1108"/>
                    <a:pt x="852" y="682"/>
                    <a:pt x="821" y="287"/>
                  </a:cubicBezTo>
                  <a:cubicBezTo>
                    <a:pt x="821" y="165"/>
                    <a:pt x="700" y="74"/>
                    <a:pt x="609" y="44"/>
                  </a:cubicBezTo>
                  <a:cubicBezTo>
                    <a:pt x="566" y="22"/>
                    <a:pt x="477" y="1"/>
                    <a:pt x="3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588" name="Google Shape;1588;p58"/>
            <p:cNvSpPr/>
            <p:nvPr/>
          </p:nvSpPr>
          <p:spPr>
            <a:xfrm>
              <a:off x="7085863" y="2103751"/>
              <a:ext cx="59376" cy="45964"/>
            </a:xfrm>
            <a:custGeom>
              <a:avLst/>
              <a:gdLst/>
              <a:ahLst/>
              <a:cxnLst/>
              <a:rect l="l" t="t" r="r" b="b"/>
              <a:pathLst>
                <a:path w="943" h="730" extrusionOk="0">
                  <a:moveTo>
                    <a:pt x="457" y="0"/>
                  </a:moveTo>
                  <a:cubicBezTo>
                    <a:pt x="1" y="0"/>
                    <a:pt x="1" y="730"/>
                    <a:pt x="457" y="730"/>
                  </a:cubicBezTo>
                  <a:cubicBezTo>
                    <a:pt x="943" y="730"/>
                    <a:pt x="943" y="0"/>
                    <a:pt x="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589" name="Google Shape;1589;p58"/>
            <p:cNvSpPr/>
            <p:nvPr/>
          </p:nvSpPr>
          <p:spPr>
            <a:xfrm>
              <a:off x="7168158" y="1941050"/>
              <a:ext cx="46027" cy="32616"/>
            </a:xfrm>
            <a:custGeom>
              <a:avLst/>
              <a:gdLst/>
              <a:ahLst/>
              <a:cxnLst/>
              <a:rect l="l" t="t" r="r" b="b"/>
              <a:pathLst>
                <a:path w="731" h="518" extrusionOk="0">
                  <a:moveTo>
                    <a:pt x="396" y="0"/>
                  </a:moveTo>
                  <a:cubicBezTo>
                    <a:pt x="1" y="0"/>
                    <a:pt x="1" y="517"/>
                    <a:pt x="396" y="517"/>
                  </a:cubicBezTo>
                  <a:cubicBezTo>
                    <a:pt x="730" y="517"/>
                    <a:pt x="730" y="0"/>
                    <a:pt x="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grpSp>
      <p:grpSp>
        <p:nvGrpSpPr>
          <p:cNvPr id="1604" name="Google Shape;1604;p58"/>
          <p:cNvGrpSpPr/>
          <p:nvPr/>
        </p:nvGrpSpPr>
        <p:grpSpPr>
          <a:xfrm>
            <a:off x="435312" y="3010233"/>
            <a:ext cx="742274" cy="680678"/>
            <a:chOff x="1723275" y="2626350"/>
            <a:chExt cx="604950" cy="554750"/>
          </a:xfrm>
        </p:grpSpPr>
        <p:sp>
          <p:nvSpPr>
            <p:cNvPr id="1605" name="Google Shape;1605;p58"/>
            <p:cNvSpPr/>
            <p:nvPr/>
          </p:nvSpPr>
          <p:spPr>
            <a:xfrm>
              <a:off x="1775050" y="2681250"/>
              <a:ext cx="104925" cy="118125"/>
            </a:xfrm>
            <a:custGeom>
              <a:avLst/>
              <a:gdLst/>
              <a:ahLst/>
              <a:cxnLst/>
              <a:rect l="l" t="t" r="r" b="b"/>
              <a:pathLst>
                <a:path w="4197" h="4725" extrusionOk="0">
                  <a:moveTo>
                    <a:pt x="2608" y="1"/>
                  </a:moveTo>
                  <a:cubicBezTo>
                    <a:pt x="2068" y="1"/>
                    <a:pt x="1591" y="308"/>
                    <a:pt x="1199" y="700"/>
                  </a:cubicBezTo>
                  <a:cubicBezTo>
                    <a:pt x="872" y="1082"/>
                    <a:pt x="545" y="1463"/>
                    <a:pt x="327" y="1954"/>
                  </a:cubicBezTo>
                  <a:cubicBezTo>
                    <a:pt x="0" y="2771"/>
                    <a:pt x="327" y="3534"/>
                    <a:pt x="818" y="4188"/>
                  </a:cubicBezTo>
                  <a:cubicBezTo>
                    <a:pt x="1059" y="4589"/>
                    <a:pt x="1447" y="4725"/>
                    <a:pt x="1853" y="4725"/>
                  </a:cubicBezTo>
                  <a:cubicBezTo>
                    <a:pt x="1998" y="4725"/>
                    <a:pt x="2146" y="4707"/>
                    <a:pt x="2289" y="4679"/>
                  </a:cubicBezTo>
                  <a:cubicBezTo>
                    <a:pt x="3270" y="4461"/>
                    <a:pt x="4142" y="3262"/>
                    <a:pt x="4197" y="2281"/>
                  </a:cubicBezTo>
                  <a:cubicBezTo>
                    <a:pt x="4197" y="1354"/>
                    <a:pt x="3870" y="482"/>
                    <a:pt x="3270" y="155"/>
                  </a:cubicBezTo>
                  <a:cubicBezTo>
                    <a:pt x="3041" y="48"/>
                    <a:pt x="2820" y="1"/>
                    <a:pt x="26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606" name="Google Shape;1606;p58"/>
            <p:cNvSpPr/>
            <p:nvPr/>
          </p:nvSpPr>
          <p:spPr>
            <a:xfrm>
              <a:off x="2001225" y="2626350"/>
              <a:ext cx="104950" cy="106475"/>
            </a:xfrm>
            <a:custGeom>
              <a:avLst/>
              <a:gdLst/>
              <a:ahLst/>
              <a:cxnLst/>
              <a:rect l="l" t="t" r="r" b="b"/>
              <a:pathLst>
                <a:path w="4198" h="4259" extrusionOk="0">
                  <a:moveTo>
                    <a:pt x="2156" y="1"/>
                  </a:moveTo>
                  <a:cubicBezTo>
                    <a:pt x="1108" y="1"/>
                    <a:pt x="53" y="1197"/>
                    <a:pt x="1" y="2242"/>
                  </a:cubicBezTo>
                  <a:cubicBezTo>
                    <a:pt x="1" y="3387"/>
                    <a:pt x="764" y="4259"/>
                    <a:pt x="1799" y="4259"/>
                  </a:cubicBezTo>
                  <a:cubicBezTo>
                    <a:pt x="3053" y="4259"/>
                    <a:pt x="4143" y="3332"/>
                    <a:pt x="4143" y="2079"/>
                  </a:cubicBezTo>
                  <a:cubicBezTo>
                    <a:pt x="4197" y="1098"/>
                    <a:pt x="3271" y="8"/>
                    <a:pt x="2290" y="8"/>
                  </a:cubicBezTo>
                  <a:cubicBezTo>
                    <a:pt x="2245" y="3"/>
                    <a:pt x="2200" y="1"/>
                    <a:pt x="21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607" name="Google Shape;1607;p58"/>
            <p:cNvSpPr/>
            <p:nvPr/>
          </p:nvSpPr>
          <p:spPr>
            <a:xfrm>
              <a:off x="1723275" y="2900525"/>
              <a:ext cx="102200" cy="101475"/>
            </a:xfrm>
            <a:custGeom>
              <a:avLst/>
              <a:gdLst/>
              <a:ahLst/>
              <a:cxnLst/>
              <a:rect l="l" t="t" r="r" b="b"/>
              <a:pathLst>
                <a:path w="4088" h="4059" extrusionOk="0">
                  <a:moveTo>
                    <a:pt x="1923" y="0"/>
                  </a:moveTo>
                  <a:cubicBezTo>
                    <a:pt x="1724" y="0"/>
                    <a:pt x="1518" y="34"/>
                    <a:pt x="1308" y="104"/>
                  </a:cubicBezTo>
                  <a:cubicBezTo>
                    <a:pt x="545" y="377"/>
                    <a:pt x="55" y="1085"/>
                    <a:pt x="55" y="1957"/>
                  </a:cubicBezTo>
                  <a:cubicBezTo>
                    <a:pt x="55" y="2012"/>
                    <a:pt x="0" y="2175"/>
                    <a:pt x="0" y="2230"/>
                  </a:cubicBezTo>
                  <a:cubicBezTo>
                    <a:pt x="273" y="2666"/>
                    <a:pt x="491" y="3102"/>
                    <a:pt x="763" y="3538"/>
                  </a:cubicBezTo>
                  <a:cubicBezTo>
                    <a:pt x="1015" y="3904"/>
                    <a:pt x="1430" y="4059"/>
                    <a:pt x="1855" y="4059"/>
                  </a:cubicBezTo>
                  <a:cubicBezTo>
                    <a:pt x="2442" y="4059"/>
                    <a:pt x="3049" y="3763"/>
                    <a:pt x="3270" y="3320"/>
                  </a:cubicBezTo>
                  <a:cubicBezTo>
                    <a:pt x="3597" y="2666"/>
                    <a:pt x="4088" y="1903"/>
                    <a:pt x="3706" y="1085"/>
                  </a:cubicBezTo>
                  <a:cubicBezTo>
                    <a:pt x="3543" y="1031"/>
                    <a:pt x="3488" y="867"/>
                    <a:pt x="3379" y="813"/>
                  </a:cubicBezTo>
                  <a:cubicBezTo>
                    <a:pt x="3015" y="286"/>
                    <a:pt x="2500" y="0"/>
                    <a:pt x="19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608" name="Google Shape;1608;p58"/>
            <p:cNvSpPr/>
            <p:nvPr/>
          </p:nvSpPr>
          <p:spPr>
            <a:xfrm>
              <a:off x="2232850" y="2787300"/>
              <a:ext cx="95375" cy="94100"/>
            </a:xfrm>
            <a:custGeom>
              <a:avLst/>
              <a:gdLst/>
              <a:ahLst/>
              <a:cxnLst/>
              <a:rect l="l" t="t" r="r" b="b"/>
              <a:pathLst>
                <a:path w="3815" h="3764" extrusionOk="0">
                  <a:moveTo>
                    <a:pt x="1963" y="1"/>
                  </a:moveTo>
                  <a:cubicBezTo>
                    <a:pt x="1036" y="1"/>
                    <a:pt x="1" y="982"/>
                    <a:pt x="1" y="1908"/>
                  </a:cubicBezTo>
                  <a:cubicBezTo>
                    <a:pt x="1" y="2889"/>
                    <a:pt x="818" y="3761"/>
                    <a:pt x="1745" y="3761"/>
                  </a:cubicBezTo>
                  <a:cubicBezTo>
                    <a:pt x="1777" y="3763"/>
                    <a:pt x="1810" y="3764"/>
                    <a:pt x="1842" y="3764"/>
                  </a:cubicBezTo>
                  <a:cubicBezTo>
                    <a:pt x="2892" y="3764"/>
                    <a:pt x="3814" y="2911"/>
                    <a:pt x="3761" y="1854"/>
                  </a:cubicBezTo>
                  <a:cubicBezTo>
                    <a:pt x="3761" y="764"/>
                    <a:pt x="2944" y="1"/>
                    <a:pt x="19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609" name="Google Shape;1609;p58"/>
            <p:cNvSpPr/>
            <p:nvPr/>
          </p:nvSpPr>
          <p:spPr>
            <a:xfrm>
              <a:off x="1991700" y="2929000"/>
              <a:ext cx="99475" cy="97075"/>
            </a:xfrm>
            <a:custGeom>
              <a:avLst/>
              <a:gdLst/>
              <a:ahLst/>
              <a:cxnLst/>
              <a:rect l="l" t="t" r="r" b="b"/>
              <a:pathLst>
                <a:path w="3979" h="3883" extrusionOk="0">
                  <a:moveTo>
                    <a:pt x="1526" y="1"/>
                  </a:moveTo>
                  <a:cubicBezTo>
                    <a:pt x="1254" y="273"/>
                    <a:pt x="872" y="491"/>
                    <a:pt x="600" y="818"/>
                  </a:cubicBezTo>
                  <a:cubicBezTo>
                    <a:pt x="0" y="1418"/>
                    <a:pt x="0" y="2181"/>
                    <a:pt x="327" y="2944"/>
                  </a:cubicBezTo>
                  <a:cubicBezTo>
                    <a:pt x="600" y="3598"/>
                    <a:pt x="1145" y="3816"/>
                    <a:pt x="1799" y="3870"/>
                  </a:cubicBezTo>
                  <a:cubicBezTo>
                    <a:pt x="1855" y="3878"/>
                    <a:pt x="1912" y="3882"/>
                    <a:pt x="1970" y="3882"/>
                  </a:cubicBezTo>
                  <a:cubicBezTo>
                    <a:pt x="2695" y="3882"/>
                    <a:pt x="3508" y="3273"/>
                    <a:pt x="3761" y="2617"/>
                  </a:cubicBezTo>
                  <a:cubicBezTo>
                    <a:pt x="3979" y="1908"/>
                    <a:pt x="3761" y="1254"/>
                    <a:pt x="3107" y="600"/>
                  </a:cubicBezTo>
                  <a:cubicBezTo>
                    <a:pt x="2834" y="328"/>
                    <a:pt x="2562" y="219"/>
                    <a:pt x="2289" y="1"/>
                  </a:cubicBezTo>
                  <a:cubicBezTo>
                    <a:pt x="2180" y="28"/>
                    <a:pt x="2058" y="42"/>
                    <a:pt x="1928" y="42"/>
                  </a:cubicBezTo>
                  <a:cubicBezTo>
                    <a:pt x="1799" y="42"/>
                    <a:pt x="1662" y="28"/>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610" name="Google Shape;1610;p58"/>
            <p:cNvSpPr/>
            <p:nvPr/>
          </p:nvSpPr>
          <p:spPr>
            <a:xfrm>
              <a:off x="1864975" y="2860825"/>
              <a:ext cx="87225" cy="95600"/>
            </a:xfrm>
            <a:custGeom>
              <a:avLst/>
              <a:gdLst/>
              <a:ahLst/>
              <a:cxnLst/>
              <a:rect l="l" t="t" r="r" b="b"/>
              <a:pathLst>
                <a:path w="3489" h="3824" extrusionOk="0">
                  <a:moveTo>
                    <a:pt x="1919" y="0"/>
                  </a:moveTo>
                  <a:cubicBezTo>
                    <a:pt x="982" y="0"/>
                    <a:pt x="213" y="748"/>
                    <a:pt x="55" y="1801"/>
                  </a:cubicBezTo>
                  <a:cubicBezTo>
                    <a:pt x="0" y="2074"/>
                    <a:pt x="55" y="2401"/>
                    <a:pt x="55" y="2728"/>
                  </a:cubicBezTo>
                  <a:cubicBezTo>
                    <a:pt x="410" y="3488"/>
                    <a:pt x="1046" y="3824"/>
                    <a:pt x="1922" y="3824"/>
                  </a:cubicBezTo>
                  <a:cubicBezTo>
                    <a:pt x="1989" y="3824"/>
                    <a:pt x="2057" y="3822"/>
                    <a:pt x="2126" y="3818"/>
                  </a:cubicBezTo>
                  <a:cubicBezTo>
                    <a:pt x="3053" y="3763"/>
                    <a:pt x="3053" y="2946"/>
                    <a:pt x="3380" y="2401"/>
                  </a:cubicBezTo>
                  <a:cubicBezTo>
                    <a:pt x="3380" y="2183"/>
                    <a:pt x="3380" y="1965"/>
                    <a:pt x="3489" y="1910"/>
                  </a:cubicBezTo>
                  <a:cubicBezTo>
                    <a:pt x="3380" y="711"/>
                    <a:pt x="2944" y="57"/>
                    <a:pt x="2017" y="3"/>
                  </a:cubicBezTo>
                  <a:cubicBezTo>
                    <a:pt x="1984" y="1"/>
                    <a:pt x="1951" y="0"/>
                    <a:pt x="19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611" name="Google Shape;1611;p58"/>
            <p:cNvSpPr/>
            <p:nvPr/>
          </p:nvSpPr>
          <p:spPr>
            <a:xfrm>
              <a:off x="2112950" y="2846000"/>
              <a:ext cx="98125" cy="90425"/>
            </a:xfrm>
            <a:custGeom>
              <a:avLst/>
              <a:gdLst/>
              <a:ahLst/>
              <a:cxnLst/>
              <a:rect l="l" t="t" r="r" b="b"/>
              <a:pathLst>
                <a:path w="3925" h="3617" extrusionOk="0">
                  <a:moveTo>
                    <a:pt x="2133" y="1"/>
                  </a:moveTo>
                  <a:cubicBezTo>
                    <a:pt x="1895" y="1"/>
                    <a:pt x="1642" y="76"/>
                    <a:pt x="1363" y="269"/>
                  </a:cubicBezTo>
                  <a:cubicBezTo>
                    <a:pt x="219" y="1032"/>
                    <a:pt x="1" y="1631"/>
                    <a:pt x="546" y="3157"/>
                  </a:cubicBezTo>
                  <a:cubicBezTo>
                    <a:pt x="948" y="3459"/>
                    <a:pt x="1351" y="3617"/>
                    <a:pt x="1779" y="3617"/>
                  </a:cubicBezTo>
                  <a:cubicBezTo>
                    <a:pt x="2047" y="3617"/>
                    <a:pt x="2324" y="3555"/>
                    <a:pt x="2617" y="3430"/>
                  </a:cubicBezTo>
                  <a:cubicBezTo>
                    <a:pt x="2944" y="2994"/>
                    <a:pt x="3434" y="2558"/>
                    <a:pt x="3652" y="2013"/>
                  </a:cubicBezTo>
                  <a:cubicBezTo>
                    <a:pt x="3925" y="1413"/>
                    <a:pt x="3707" y="814"/>
                    <a:pt x="3162" y="378"/>
                  </a:cubicBezTo>
                  <a:cubicBezTo>
                    <a:pt x="2831" y="179"/>
                    <a:pt x="2500" y="1"/>
                    <a:pt x="21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612" name="Google Shape;1612;p58"/>
            <p:cNvSpPr/>
            <p:nvPr/>
          </p:nvSpPr>
          <p:spPr>
            <a:xfrm>
              <a:off x="1987600" y="2787300"/>
              <a:ext cx="88600" cy="81775"/>
            </a:xfrm>
            <a:custGeom>
              <a:avLst/>
              <a:gdLst/>
              <a:ahLst/>
              <a:cxnLst/>
              <a:rect l="l" t="t" r="r" b="b"/>
              <a:pathLst>
                <a:path w="3544" h="3271" extrusionOk="0">
                  <a:moveTo>
                    <a:pt x="1963" y="1"/>
                  </a:moveTo>
                  <a:cubicBezTo>
                    <a:pt x="927" y="1"/>
                    <a:pt x="1" y="927"/>
                    <a:pt x="55" y="1854"/>
                  </a:cubicBezTo>
                  <a:cubicBezTo>
                    <a:pt x="55" y="2617"/>
                    <a:pt x="873" y="3271"/>
                    <a:pt x="1690" y="3271"/>
                  </a:cubicBezTo>
                  <a:cubicBezTo>
                    <a:pt x="2671" y="3271"/>
                    <a:pt x="3489" y="2562"/>
                    <a:pt x="3489" y="1636"/>
                  </a:cubicBezTo>
                  <a:cubicBezTo>
                    <a:pt x="3543" y="764"/>
                    <a:pt x="2835" y="1"/>
                    <a:pt x="19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613" name="Google Shape;1613;p58"/>
            <p:cNvSpPr/>
            <p:nvPr/>
          </p:nvSpPr>
          <p:spPr>
            <a:xfrm>
              <a:off x="2163375" y="2650725"/>
              <a:ext cx="84500" cy="86275"/>
            </a:xfrm>
            <a:custGeom>
              <a:avLst/>
              <a:gdLst/>
              <a:ahLst/>
              <a:cxnLst/>
              <a:rect l="l" t="t" r="r" b="b"/>
              <a:pathLst>
                <a:path w="3380" h="3451" extrusionOk="0">
                  <a:moveTo>
                    <a:pt x="1692" y="1"/>
                  </a:moveTo>
                  <a:cubicBezTo>
                    <a:pt x="858" y="1"/>
                    <a:pt x="159" y="581"/>
                    <a:pt x="109" y="1485"/>
                  </a:cubicBezTo>
                  <a:cubicBezTo>
                    <a:pt x="0" y="2412"/>
                    <a:pt x="654" y="3284"/>
                    <a:pt x="1690" y="3447"/>
                  </a:cubicBezTo>
                  <a:cubicBezTo>
                    <a:pt x="1719" y="3449"/>
                    <a:pt x="1749" y="3450"/>
                    <a:pt x="1778" y="3450"/>
                  </a:cubicBezTo>
                  <a:cubicBezTo>
                    <a:pt x="2503" y="3450"/>
                    <a:pt x="3113" y="2807"/>
                    <a:pt x="3270" y="1812"/>
                  </a:cubicBezTo>
                  <a:cubicBezTo>
                    <a:pt x="3379" y="940"/>
                    <a:pt x="2834" y="177"/>
                    <a:pt x="1908" y="14"/>
                  </a:cubicBezTo>
                  <a:cubicBezTo>
                    <a:pt x="1835" y="5"/>
                    <a:pt x="1763" y="1"/>
                    <a:pt x="16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614" name="Google Shape;1614;p58"/>
            <p:cNvSpPr/>
            <p:nvPr/>
          </p:nvSpPr>
          <p:spPr>
            <a:xfrm>
              <a:off x="1839075" y="3073375"/>
              <a:ext cx="99500" cy="107725"/>
            </a:xfrm>
            <a:custGeom>
              <a:avLst/>
              <a:gdLst/>
              <a:ahLst/>
              <a:cxnLst/>
              <a:rect l="l" t="t" r="r" b="b"/>
              <a:pathLst>
                <a:path w="3980" h="4309" extrusionOk="0">
                  <a:moveTo>
                    <a:pt x="2437" y="0"/>
                  </a:moveTo>
                  <a:cubicBezTo>
                    <a:pt x="2407" y="0"/>
                    <a:pt x="2376" y="1"/>
                    <a:pt x="2345" y="3"/>
                  </a:cubicBezTo>
                  <a:cubicBezTo>
                    <a:pt x="1254" y="3"/>
                    <a:pt x="1" y="1529"/>
                    <a:pt x="1" y="2837"/>
                  </a:cubicBezTo>
                  <a:cubicBezTo>
                    <a:pt x="1" y="3600"/>
                    <a:pt x="764" y="4308"/>
                    <a:pt x="1581" y="4308"/>
                  </a:cubicBezTo>
                  <a:cubicBezTo>
                    <a:pt x="2944" y="4308"/>
                    <a:pt x="3980" y="3273"/>
                    <a:pt x="3980" y="1856"/>
                  </a:cubicBezTo>
                  <a:cubicBezTo>
                    <a:pt x="3980" y="750"/>
                    <a:pt x="3318" y="0"/>
                    <a:pt x="2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615" name="Google Shape;1615;p58"/>
            <p:cNvSpPr/>
            <p:nvPr/>
          </p:nvSpPr>
          <p:spPr>
            <a:xfrm>
              <a:off x="2206975" y="2980600"/>
              <a:ext cx="99475" cy="92850"/>
            </a:xfrm>
            <a:custGeom>
              <a:avLst/>
              <a:gdLst/>
              <a:ahLst/>
              <a:cxnLst/>
              <a:rect l="l" t="t" r="r" b="b"/>
              <a:pathLst>
                <a:path w="3979" h="3714" extrusionOk="0">
                  <a:moveTo>
                    <a:pt x="2190" y="1"/>
                  </a:moveTo>
                  <a:cubicBezTo>
                    <a:pt x="2151" y="1"/>
                    <a:pt x="2111" y="3"/>
                    <a:pt x="2071" y="8"/>
                  </a:cubicBezTo>
                  <a:cubicBezTo>
                    <a:pt x="872" y="62"/>
                    <a:pt x="164" y="934"/>
                    <a:pt x="55" y="2133"/>
                  </a:cubicBezTo>
                  <a:cubicBezTo>
                    <a:pt x="0" y="3114"/>
                    <a:pt x="818" y="3714"/>
                    <a:pt x="2126" y="3714"/>
                  </a:cubicBezTo>
                  <a:cubicBezTo>
                    <a:pt x="3052" y="3714"/>
                    <a:pt x="3979" y="2951"/>
                    <a:pt x="3979" y="2133"/>
                  </a:cubicBezTo>
                  <a:cubicBezTo>
                    <a:pt x="3979" y="1142"/>
                    <a:pt x="3080" y="1"/>
                    <a:pt x="2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616" name="Google Shape;1616;p58"/>
            <p:cNvSpPr/>
            <p:nvPr/>
          </p:nvSpPr>
          <p:spPr>
            <a:xfrm>
              <a:off x="2054375" y="3069100"/>
              <a:ext cx="88575" cy="98450"/>
            </a:xfrm>
            <a:custGeom>
              <a:avLst/>
              <a:gdLst/>
              <a:ahLst/>
              <a:cxnLst/>
              <a:rect l="l" t="t" r="r" b="b"/>
              <a:pathLst>
                <a:path w="3543" h="3938" extrusionOk="0">
                  <a:moveTo>
                    <a:pt x="2120" y="1"/>
                  </a:moveTo>
                  <a:cubicBezTo>
                    <a:pt x="1665" y="1"/>
                    <a:pt x="1255" y="211"/>
                    <a:pt x="872" y="555"/>
                  </a:cubicBezTo>
                  <a:cubicBezTo>
                    <a:pt x="273" y="1155"/>
                    <a:pt x="0" y="2027"/>
                    <a:pt x="273" y="2681"/>
                  </a:cubicBezTo>
                  <a:cubicBezTo>
                    <a:pt x="600" y="3607"/>
                    <a:pt x="981" y="3934"/>
                    <a:pt x="1799" y="3934"/>
                  </a:cubicBezTo>
                  <a:cubicBezTo>
                    <a:pt x="1849" y="3937"/>
                    <a:pt x="1897" y="3938"/>
                    <a:pt x="1945" y="3938"/>
                  </a:cubicBezTo>
                  <a:cubicBezTo>
                    <a:pt x="3042" y="3938"/>
                    <a:pt x="3543" y="3335"/>
                    <a:pt x="3543" y="2081"/>
                  </a:cubicBezTo>
                  <a:cubicBezTo>
                    <a:pt x="3543" y="937"/>
                    <a:pt x="3325" y="392"/>
                    <a:pt x="2725" y="119"/>
                  </a:cubicBezTo>
                  <a:cubicBezTo>
                    <a:pt x="2514" y="38"/>
                    <a:pt x="2313" y="1"/>
                    <a:pt x="2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grpSp>
      <p:sp>
        <p:nvSpPr>
          <p:cNvPr id="2" name="Google Shape;1559;p58">
            <a:extLst>
              <a:ext uri="{FF2B5EF4-FFF2-40B4-BE49-F238E27FC236}">
                <a16:creationId xmlns:a16="http://schemas.microsoft.com/office/drawing/2014/main" id="{2911CDF8-ED08-C732-546C-0F74C78243E0}"/>
              </a:ext>
            </a:extLst>
          </p:cNvPr>
          <p:cNvSpPr txBox="1">
            <a:spLocks/>
          </p:cNvSpPr>
          <p:nvPr/>
        </p:nvSpPr>
        <p:spPr>
          <a:xfrm>
            <a:off x="166927" y="4619977"/>
            <a:ext cx="3846786" cy="431404"/>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Belleza"/>
              <a:buNone/>
              <a:defRPr sz="1800" b="0" i="0" u="none" strike="noStrike" cap="none">
                <a:solidFill>
                  <a:schemeClr val="dk2"/>
                </a:solidFill>
                <a:latin typeface="Belleza"/>
                <a:ea typeface="Belleza"/>
                <a:cs typeface="Belleza"/>
                <a:sym typeface="Belleza"/>
              </a:defRPr>
            </a:lvl1pPr>
            <a:lvl2pPr marL="914400" marR="0" lvl="1"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2pPr>
            <a:lvl3pPr marL="1371600" marR="0" lvl="2"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3pPr>
            <a:lvl4pPr marL="1828800" marR="0" lvl="3"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4pPr>
            <a:lvl5pPr marL="2286000" marR="0" lvl="4"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5pPr>
            <a:lvl6pPr marL="2743200" marR="0" lvl="5"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6pPr>
            <a:lvl7pPr marL="3200400" marR="0" lvl="6"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7pPr>
            <a:lvl8pPr marL="3657600" marR="0" lvl="7"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8pPr>
            <a:lvl9pPr marL="4114800" marR="0" lvl="8"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9pPr>
          </a:lstStyle>
          <a:p>
            <a:pPr marL="0" indent="0"/>
            <a:r>
              <a:rPr lang="fr-FR" dirty="0"/>
              <a:t>María Asunción Pérez de Zafra Arrufat</a:t>
            </a:r>
          </a:p>
        </p:txBody>
      </p:sp>
      <p:pic>
        <p:nvPicPr>
          <p:cNvPr id="3" name="Picture 2" descr="logo ugr grande - ECALFOR">
            <a:extLst>
              <a:ext uri="{FF2B5EF4-FFF2-40B4-BE49-F238E27FC236}">
                <a16:creationId xmlns:a16="http://schemas.microsoft.com/office/drawing/2014/main" id="{66B0F8CE-BB8F-059D-7C92-31A0F70F2E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300" y="80738"/>
            <a:ext cx="2392500" cy="6658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34"/>
          <p:cNvSpPr/>
          <p:nvPr/>
        </p:nvSpPr>
        <p:spPr>
          <a:xfrm rot="9000006">
            <a:off x="3473044" y="885764"/>
            <a:ext cx="2197907" cy="1658779"/>
          </a:xfrm>
          <a:custGeom>
            <a:avLst/>
            <a:gdLst/>
            <a:ahLst/>
            <a:cxnLst/>
            <a:rect l="l" t="t" r="r" b="b"/>
            <a:pathLst>
              <a:path w="36263" h="27368" extrusionOk="0">
                <a:moveTo>
                  <a:pt x="12182" y="1"/>
                </a:moveTo>
                <a:cubicBezTo>
                  <a:pt x="10756" y="1"/>
                  <a:pt x="9397" y="420"/>
                  <a:pt x="8207" y="1466"/>
                </a:cubicBezTo>
                <a:cubicBezTo>
                  <a:pt x="3435" y="5721"/>
                  <a:pt x="0" y="16238"/>
                  <a:pt x="4103" y="21800"/>
                </a:cubicBezTo>
                <a:cubicBezTo>
                  <a:pt x="7113" y="25904"/>
                  <a:pt x="12918" y="27302"/>
                  <a:pt x="17751" y="27363"/>
                </a:cubicBezTo>
                <a:cubicBezTo>
                  <a:pt x="17905" y="27366"/>
                  <a:pt x="18065" y="27367"/>
                  <a:pt x="18231" y="27367"/>
                </a:cubicBezTo>
                <a:cubicBezTo>
                  <a:pt x="21494" y="27367"/>
                  <a:pt x="26886" y="26778"/>
                  <a:pt x="30791" y="24840"/>
                </a:cubicBezTo>
                <a:cubicBezTo>
                  <a:pt x="33344" y="23563"/>
                  <a:pt x="35259" y="21709"/>
                  <a:pt x="35624" y="19004"/>
                </a:cubicBezTo>
                <a:cubicBezTo>
                  <a:pt x="36262" y="13046"/>
                  <a:pt x="27660" y="8305"/>
                  <a:pt x="23496" y="5295"/>
                </a:cubicBezTo>
                <a:cubicBezTo>
                  <a:pt x="20717" y="3301"/>
                  <a:pt x="16186" y="1"/>
                  <a:pt x="12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822" name="Google Shape;822;p34"/>
          <p:cNvSpPr txBox="1">
            <a:spLocks noGrp="1"/>
          </p:cNvSpPr>
          <p:nvPr>
            <p:ph type="title"/>
          </p:nvPr>
        </p:nvSpPr>
        <p:spPr>
          <a:xfrm>
            <a:off x="719999" y="2491150"/>
            <a:ext cx="8016227"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noProof="0" dirty="0"/>
              <a:t>Les droits de </a:t>
            </a:r>
            <a:r>
              <a:rPr lang="fr-FR" sz="4800" noProof="0" dirty="0"/>
              <a:t>l’homme</a:t>
            </a:r>
          </a:p>
        </p:txBody>
      </p:sp>
      <p:sp>
        <p:nvSpPr>
          <p:cNvPr id="823" name="Google Shape;823;p34"/>
          <p:cNvSpPr txBox="1">
            <a:spLocks noGrp="1"/>
          </p:cNvSpPr>
          <p:nvPr>
            <p:ph type="title" idx="2"/>
          </p:nvPr>
        </p:nvSpPr>
        <p:spPr>
          <a:xfrm>
            <a:off x="3767200" y="1160100"/>
            <a:ext cx="1609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noProof="0" dirty="0"/>
              <a:t>01</a:t>
            </a:r>
          </a:p>
        </p:txBody>
      </p:sp>
      <p:sp>
        <p:nvSpPr>
          <p:cNvPr id="824" name="Google Shape;824;p34"/>
          <p:cNvSpPr txBox="1">
            <a:spLocks noGrp="1"/>
          </p:cNvSpPr>
          <p:nvPr>
            <p:ph type="subTitle" idx="1"/>
          </p:nvPr>
        </p:nvSpPr>
        <p:spPr>
          <a:xfrm>
            <a:off x="1753300" y="3725423"/>
            <a:ext cx="5637300" cy="71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noProof="0" dirty="0"/>
              <a:t>Sont-ils universels?</a:t>
            </a:r>
          </a:p>
        </p:txBody>
      </p:sp>
      <p:grpSp>
        <p:nvGrpSpPr>
          <p:cNvPr id="825" name="Google Shape;825;p34"/>
          <p:cNvGrpSpPr/>
          <p:nvPr/>
        </p:nvGrpSpPr>
        <p:grpSpPr>
          <a:xfrm>
            <a:off x="720006" y="535001"/>
            <a:ext cx="1279662" cy="1206976"/>
            <a:chOff x="5340800" y="1510950"/>
            <a:chExt cx="1108700" cy="1045725"/>
          </a:xfrm>
        </p:grpSpPr>
        <p:sp>
          <p:nvSpPr>
            <p:cNvPr id="826" name="Google Shape;826;p34"/>
            <p:cNvSpPr/>
            <p:nvPr/>
          </p:nvSpPr>
          <p:spPr>
            <a:xfrm>
              <a:off x="5618900" y="1510950"/>
              <a:ext cx="134550" cy="185300"/>
            </a:xfrm>
            <a:custGeom>
              <a:avLst/>
              <a:gdLst/>
              <a:ahLst/>
              <a:cxnLst/>
              <a:rect l="l" t="t" r="r" b="b"/>
              <a:pathLst>
                <a:path w="5382" h="7412" extrusionOk="0">
                  <a:moveTo>
                    <a:pt x="2645" y="1"/>
                  </a:moveTo>
                  <a:cubicBezTo>
                    <a:pt x="1065" y="669"/>
                    <a:pt x="1" y="3162"/>
                    <a:pt x="1338" y="4469"/>
                  </a:cubicBezTo>
                  <a:lnTo>
                    <a:pt x="1521" y="4256"/>
                  </a:lnTo>
                  <a:cubicBezTo>
                    <a:pt x="1977" y="5350"/>
                    <a:pt x="1825" y="6688"/>
                    <a:pt x="2980" y="7356"/>
                  </a:cubicBezTo>
                  <a:cubicBezTo>
                    <a:pt x="3085" y="7395"/>
                    <a:pt x="3194" y="7412"/>
                    <a:pt x="3304" y="7412"/>
                  </a:cubicBezTo>
                  <a:cubicBezTo>
                    <a:pt x="3891" y="7412"/>
                    <a:pt x="4516" y="6924"/>
                    <a:pt x="4925" y="6566"/>
                  </a:cubicBezTo>
                  <a:cubicBezTo>
                    <a:pt x="5381" y="5685"/>
                    <a:pt x="5290" y="4833"/>
                    <a:pt x="5047" y="3922"/>
                  </a:cubicBezTo>
                  <a:cubicBezTo>
                    <a:pt x="4591" y="2341"/>
                    <a:pt x="4408" y="639"/>
                    <a:pt x="26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827" name="Google Shape;827;p34"/>
            <p:cNvSpPr/>
            <p:nvPr/>
          </p:nvSpPr>
          <p:spPr>
            <a:xfrm>
              <a:off x="6194900" y="1682550"/>
              <a:ext cx="121625" cy="196075"/>
            </a:xfrm>
            <a:custGeom>
              <a:avLst/>
              <a:gdLst/>
              <a:ahLst/>
              <a:cxnLst/>
              <a:rect l="l" t="t" r="r" b="b"/>
              <a:pathLst>
                <a:path w="4865" h="7843" extrusionOk="0">
                  <a:moveTo>
                    <a:pt x="1750" y="1"/>
                  </a:moveTo>
                  <a:cubicBezTo>
                    <a:pt x="715" y="1"/>
                    <a:pt x="182" y="1585"/>
                    <a:pt x="1" y="2620"/>
                  </a:cubicBezTo>
                  <a:cubicBezTo>
                    <a:pt x="1" y="3349"/>
                    <a:pt x="153" y="3957"/>
                    <a:pt x="609" y="4444"/>
                  </a:cubicBezTo>
                  <a:cubicBezTo>
                    <a:pt x="623" y="4543"/>
                    <a:pt x="498" y="4569"/>
                    <a:pt x="361" y="4569"/>
                  </a:cubicBezTo>
                  <a:cubicBezTo>
                    <a:pt x="204" y="4569"/>
                    <a:pt x="31" y="4535"/>
                    <a:pt x="31" y="4535"/>
                  </a:cubicBezTo>
                  <a:lnTo>
                    <a:pt x="31" y="4535"/>
                  </a:lnTo>
                  <a:cubicBezTo>
                    <a:pt x="31" y="5751"/>
                    <a:pt x="791" y="7301"/>
                    <a:pt x="1794" y="7757"/>
                  </a:cubicBezTo>
                  <a:cubicBezTo>
                    <a:pt x="1943" y="7816"/>
                    <a:pt x="2081" y="7843"/>
                    <a:pt x="2211" y="7843"/>
                  </a:cubicBezTo>
                  <a:cubicBezTo>
                    <a:pt x="3146" y="7843"/>
                    <a:pt x="3646" y="6459"/>
                    <a:pt x="4287" y="5872"/>
                  </a:cubicBezTo>
                  <a:cubicBezTo>
                    <a:pt x="4287" y="5356"/>
                    <a:pt x="4864" y="4991"/>
                    <a:pt x="4864" y="4504"/>
                  </a:cubicBezTo>
                  <a:cubicBezTo>
                    <a:pt x="4378" y="2833"/>
                    <a:pt x="3800" y="887"/>
                    <a:pt x="2341" y="158"/>
                  </a:cubicBezTo>
                  <a:cubicBezTo>
                    <a:pt x="2128" y="49"/>
                    <a:pt x="1932" y="1"/>
                    <a:pt x="1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828" name="Google Shape;828;p34"/>
            <p:cNvSpPr/>
            <p:nvPr/>
          </p:nvSpPr>
          <p:spPr>
            <a:xfrm>
              <a:off x="5886400" y="1611125"/>
              <a:ext cx="129200" cy="170425"/>
            </a:xfrm>
            <a:custGeom>
              <a:avLst/>
              <a:gdLst/>
              <a:ahLst/>
              <a:cxnLst/>
              <a:rect l="l" t="t" r="r" b="b"/>
              <a:pathLst>
                <a:path w="5168" h="6817" extrusionOk="0">
                  <a:moveTo>
                    <a:pt x="2372" y="0"/>
                  </a:moveTo>
                  <a:cubicBezTo>
                    <a:pt x="2117" y="0"/>
                    <a:pt x="1856" y="49"/>
                    <a:pt x="1611" y="127"/>
                  </a:cubicBezTo>
                  <a:cubicBezTo>
                    <a:pt x="304" y="766"/>
                    <a:pt x="0" y="2437"/>
                    <a:pt x="395" y="4018"/>
                  </a:cubicBezTo>
                  <a:cubicBezTo>
                    <a:pt x="395" y="4022"/>
                    <a:pt x="397" y="4024"/>
                    <a:pt x="400" y="4024"/>
                  </a:cubicBezTo>
                  <a:cubicBezTo>
                    <a:pt x="420" y="4024"/>
                    <a:pt x="487" y="3957"/>
                    <a:pt x="487" y="3957"/>
                  </a:cubicBezTo>
                  <a:cubicBezTo>
                    <a:pt x="899" y="4976"/>
                    <a:pt x="1213" y="6817"/>
                    <a:pt x="2419" y="6817"/>
                  </a:cubicBezTo>
                  <a:cubicBezTo>
                    <a:pt x="2545" y="6817"/>
                    <a:pt x="2681" y="6797"/>
                    <a:pt x="2827" y="6754"/>
                  </a:cubicBezTo>
                  <a:cubicBezTo>
                    <a:pt x="4590" y="6298"/>
                    <a:pt x="5168" y="3805"/>
                    <a:pt x="4286" y="2285"/>
                  </a:cubicBezTo>
                  <a:cubicBezTo>
                    <a:pt x="4286" y="2073"/>
                    <a:pt x="3800" y="2103"/>
                    <a:pt x="3800" y="1890"/>
                  </a:cubicBezTo>
                  <a:cubicBezTo>
                    <a:pt x="3557" y="1647"/>
                    <a:pt x="3739" y="1009"/>
                    <a:pt x="3526" y="553"/>
                  </a:cubicBezTo>
                  <a:cubicBezTo>
                    <a:pt x="3237" y="148"/>
                    <a:pt x="2814" y="0"/>
                    <a:pt x="2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829" name="Google Shape;829;p34"/>
            <p:cNvSpPr/>
            <p:nvPr/>
          </p:nvSpPr>
          <p:spPr>
            <a:xfrm>
              <a:off x="5502075" y="1767175"/>
              <a:ext cx="134350" cy="156350"/>
            </a:xfrm>
            <a:custGeom>
              <a:avLst/>
              <a:gdLst/>
              <a:ahLst/>
              <a:cxnLst/>
              <a:rect l="l" t="t" r="r" b="b"/>
              <a:pathLst>
                <a:path w="5374" h="6254" extrusionOk="0">
                  <a:moveTo>
                    <a:pt x="1626" y="0"/>
                  </a:moveTo>
                  <a:cubicBezTo>
                    <a:pt x="942" y="0"/>
                    <a:pt x="434" y="977"/>
                    <a:pt x="267" y="1575"/>
                  </a:cubicBezTo>
                  <a:cubicBezTo>
                    <a:pt x="267" y="2115"/>
                    <a:pt x="1" y="3067"/>
                    <a:pt x="546" y="3618"/>
                  </a:cubicBezTo>
                  <a:lnTo>
                    <a:pt x="546" y="3618"/>
                  </a:lnTo>
                  <a:cubicBezTo>
                    <a:pt x="543" y="3598"/>
                    <a:pt x="540" y="3582"/>
                    <a:pt x="540" y="3582"/>
                  </a:cubicBezTo>
                  <a:lnTo>
                    <a:pt x="540" y="3582"/>
                  </a:lnTo>
                  <a:cubicBezTo>
                    <a:pt x="542" y="3594"/>
                    <a:pt x="544" y="3606"/>
                    <a:pt x="546" y="3618"/>
                  </a:cubicBezTo>
                  <a:lnTo>
                    <a:pt x="546" y="3618"/>
                  </a:lnTo>
                  <a:cubicBezTo>
                    <a:pt x="546" y="3618"/>
                    <a:pt x="546" y="3618"/>
                    <a:pt x="546" y="3618"/>
                  </a:cubicBezTo>
                  <a:lnTo>
                    <a:pt x="546" y="3618"/>
                  </a:lnTo>
                  <a:cubicBezTo>
                    <a:pt x="547" y="3626"/>
                    <a:pt x="549" y="3634"/>
                    <a:pt x="550" y="3643"/>
                  </a:cubicBezTo>
                  <a:lnTo>
                    <a:pt x="550" y="3643"/>
                  </a:lnTo>
                  <a:cubicBezTo>
                    <a:pt x="549" y="3635"/>
                    <a:pt x="547" y="3626"/>
                    <a:pt x="546" y="3618"/>
                  </a:cubicBezTo>
                  <a:lnTo>
                    <a:pt x="546" y="3618"/>
                  </a:lnTo>
                  <a:cubicBezTo>
                    <a:pt x="554" y="3626"/>
                    <a:pt x="562" y="3634"/>
                    <a:pt x="571" y="3642"/>
                  </a:cubicBezTo>
                  <a:cubicBezTo>
                    <a:pt x="571" y="3682"/>
                    <a:pt x="568" y="3697"/>
                    <a:pt x="565" y="3697"/>
                  </a:cubicBezTo>
                  <a:cubicBezTo>
                    <a:pt x="561" y="3697"/>
                    <a:pt x="555" y="3670"/>
                    <a:pt x="550" y="3643"/>
                  </a:cubicBezTo>
                  <a:lnTo>
                    <a:pt x="550" y="3643"/>
                  </a:lnTo>
                  <a:cubicBezTo>
                    <a:pt x="720" y="4632"/>
                    <a:pt x="1407" y="6253"/>
                    <a:pt x="2498" y="6253"/>
                  </a:cubicBezTo>
                  <a:cubicBezTo>
                    <a:pt x="2729" y="6253"/>
                    <a:pt x="2979" y="6180"/>
                    <a:pt x="3245" y="6013"/>
                  </a:cubicBezTo>
                  <a:cubicBezTo>
                    <a:pt x="5373" y="4463"/>
                    <a:pt x="3762" y="1606"/>
                    <a:pt x="2212" y="238"/>
                  </a:cubicBezTo>
                  <a:cubicBezTo>
                    <a:pt x="2006" y="71"/>
                    <a:pt x="1809" y="0"/>
                    <a:pt x="16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830" name="Google Shape;830;p34"/>
            <p:cNvSpPr/>
            <p:nvPr/>
          </p:nvSpPr>
          <p:spPr>
            <a:xfrm>
              <a:off x="6323325" y="1964600"/>
              <a:ext cx="126175" cy="167125"/>
            </a:xfrm>
            <a:custGeom>
              <a:avLst/>
              <a:gdLst/>
              <a:ahLst/>
              <a:cxnLst/>
              <a:rect l="l" t="t" r="r" b="b"/>
              <a:pathLst>
                <a:path w="5047" h="6685" extrusionOk="0">
                  <a:moveTo>
                    <a:pt x="2341" y="1"/>
                  </a:moveTo>
                  <a:cubicBezTo>
                    <a:pt x="1369" y="1"/>
                    <a:pt x="214" y="1156"/>
                    <a:pt x="1" y="2128"/>
                  </a:cubicBezTo>
                  <a:cubicBezTo>
                    <a:pt x="1" y="2736"/>
                    <a:pt x="335" y="3314"/>
                    <a:pt x="700" y="3891"/>
                  </a:cubicBezTo>
                  <a:cubicBezTo>
                    <a:pt x="761" y="4043"/>
                    <a:pt x="396" y="4043"/>
                    <a:pt x="396" y="4043"/>
                  </a:cubicBezTo>
                  <a:cubicBezTo>
                    <a:pt x="791" y="5016"/>
                    <a:pt x="973" y="6019"/>
                    <a:pt x="1977" y="6627"/>
                  </a:cubicBezTo>
                  <a:cubicBezTo>
                    <a:pt x="2056" y="6667"/>
                    <a:pt x="2151" y="6685"/>
                    <a:pt x="2255" y="6685"/>
                  </a:cubicBezTo>
                  <a:cubicBezTo>
                    <a:pt x="2631" y="6685"/>
                    <a:pt x="3126" y="6450"/>
                    <a:pt x="3436" y="6141"/>
                  </a:cubicBezTo>
                  <a:cubicBezTo>
                    <a:pt x="5046" y="4165"/>
                    <a:pt x="3739" y="1612"/>
                    <a:pt x="23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831" name="Google Shape;831;p34"/>
            <p:cNvSpPr/>
            <p:nvPr/>
          </p:nvSpPr>
          <p:spPr>
            <a:xfrm>
              <a:off x="6001150" y="1883325"/>
              <a:ext cx="133000" cy="181875"/>
            </a:xfrm>
            <a:custGeom>
              <a:avLst/>
              <a:gdLst/>
              <a:ahLst/>
              <a:cxnLst/>
              <a:rect l="l" t="t" r="r" b="b"/>
              <a:pathLst>
                <a:path w="5320" h="7275" extrusionOk="0">
                  <a:moveTo>
                    <a:pt x="1975" y="1"/>
                  </a:moveTo>
                  <a:cubicBezTo>
                    <a:pt x="1272" y="1"/>
                    <a:pt x="676" y="730"/>
                    <a:pt x="304" y="1276"/>
                  </a:cubicBezTo>
                  <a:cubicBezTo>
                    <a:pt x="61" y="2188"/>
                    <a:pt x="0" y="3616"/>
                    <a:pt x="213" y="4528"/>
                  </a:cubicBezTo>
                  <a:cubicBezTo>
                    <a:pt x="232" y="4557"/>
                    <a:pt x="259" y="4569"/>
                    <a:pt x="290" y="4569"/>
                  </a:cubicBezTo>
                  <a:cubicBezTo>
                    <a:pt x="458" y="4569"/>
                    <a:pt x="760" y="4224"/>
                    <a:pt x="760" y="4224"/>
                  </a:cubicBezTo>
                  <a:cubicBezTo>
                    <a:pt x="1429" y="5136"/>
                    <a:pt x="1337" y="6504"/>
                    <a:pt x="2462" y="7173"/>
                  </a:cubicBezTo>
                  <a:cubicBezTo>
                    <a:pt x="2592" y="7242"/>
                    <a:pt x="2713" y="7274"/>
                    <a:pt x="2829" y="7274"/>
                  </a:cubicBezTo>
                  <a:cubicBezTo>
                    <a:pt x="3119" y="7274"/>
                    <a:pt x="3383" y="7073"/>
                    <a:pt x="3708" y="6747"/>
                  </a:cubicBezTo>
                  <a:cubicBezTo>
                    <a:pt x="5319" y="4437"/>
                    <a:pt x="4559" y="1732"/>
                    <a:pt x="2462" y="121"/>
                  </a:cubicBezTo>
                  <a:cubicBezTo>
                    <a:pt x="2295" y="37"/>
                    <a:pt x="2132" y="1"/>
                    <a:pt x="19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832" name="Google Shape;832;p34"/>
            <p:cNvSpPr/>
            <p:nvPr/>
          </p:nvSpPr>
          <p:spPr>
            <a:xfrm>
              <a:off x="5736700" y="1822500"/>
              <a:ext cx="151250" cy="176375"/>
            </a:xfrm>
            <a:custGeom>
              <a:avLst/>
              <a:gdLst/>
              <a:ahLst/>
              <a:cxnLst/>
              <a:rect l="l" t="t" r="r" b="b"/>
              <a:pathLst>
                <a:path w="6050" h="7055" extrusionOk="0">
                  <a:moveTo>
                    <a:pt x="2584" y="1"/>
                  </a:moveTo>
                  <a:cubicBezTo>
                    <a:pt x="1459" y="1"/>
                    <a:pt x="243" y="943"/>
                    <a:pt x="0" y="2098"/>
                  </a:cubicBezTo>
                  <a:cubicBezTo>
                    <a:pt x="0" y="2767"/>
                    <a:pt x="760" y="3344"/>
                    <a:pt x="1216" y="4013"/>
                  </a:cubicBezTo>
                  <a:cubicBezTo>
                    <a:pt x="1277" y="4074"/>
                    <a:pt x="730" y="4165"/>
                    <a:pt x="730" y="4165"/>
                  </a:cubicBezTo>
                  <a:cubicBezTo>
                    <a:pt x="1186" y="5320"/>
                    <a:pt x="1520" y="6080"/>
                    <a:pt x="2614" y="6749"/>
                  </a:cubicBezTo>
                  <a:cubicBezTo>
                    <a:pt x="2910" y="6896"/>
                    <a:pt x="3306" y="7055"/>
                    <a:pt x="3660" y="7055"/>
                  </a:cubicBezTo>
                  <a:cubicBezTo>
                    <a:pt x="3889" y="7055"/>
                    <a:pt x="4100" y="6988"/>
                    <a:pt x="4256" y="6809"/>
                  </a:cubicBezTo>
                  <a:cubicBezTo>
                    <a:pt x="6049" y="4560"/>
                    <a:pt x="4134" y="1794"/>
                    <a:pt x="25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833" name="Google Shape;833;p34"/>
            <p:cNvSpPr/>
            <p:nvPr/>
          </p:nvSpPr>
          <p:spPr>
            <a:xfrm>
              <a:off x="5340800" y="1954325"/>
              <a:ext cx="143625" cy="181825"/>
            </a:xfrm>
            <a:custGeom>
              <a:avLst/>
              <a:gdLst/>
              <a:ahLst/>
              <a:cxnLst/>
              <a:rect l="l" t="t" r="r" b="b"/>
              <a:pathLst>
                <a:path w="5745" h="7273" extrusionOk="0">
                  <a:moveTo>
                    <a:pt x="1904" y="1"/>
                  </a:moveTo>
                  <a:cubicBezTo>
                    <a:pt x="1353" y="1"/>
                    <a:pt x="915" y="655"/>
                    <a:pt x="730" y="1263"/>
                  </a:cubicBezTo>
                  <a:cubicBezTo>
                    <a:pt x="486" y="2175"/>
                    <a:pt x="0" y="2995"/>
                    <a:pt x="912" y="4150"/>
                  </a:cubicBezTo>
                  <a:cubicBezTo>
                    <a:pt x="915" y="4154"/>
                    <a:pt x="920" y="4155"/>
                    <a:pt x="925" y="4155"/>
                  </a:cubicBezTo>
                  <a:cubicBezTo>
                    <a:pt x="968" y="4155"/>
                    <a:pt x="1064" y="4059"/>
                    <a:pt x="1064" y="4059"/>
                  </a:cubicBezTo>
                  <a:cubicBezTo>
                    <a:pt x="1520" y="5214"/>
                    <a:pt x="1307" y="6491"/>
                    <a:pt x="2401" y="7190"/>
                  </a:cubicBezTo>
                  <a:cubicBezTo>
                    <a:pt x="2522" y="7246"/>
                    <a:pt x="2669" y="7273"/>
                    <a:pt x="2827" y="7273"/>
                  </a:cubicBezTo>
                  <a:cubicBezTo>
                    <a:pt x="3267" y="7273"/>
                    <a:pt x="3799" y="7069"/>
                    <a:pt x="4134" y="6734"/>
                  </a:cubicBezTo>
                  <a:cubicBezTo>
                    <a:pt x="5745" y="4454"/>
                    <a:pt x="4651" y="1172"/>
                    <a:pt x="2158" y="47"/>
                  </a:cubicBezTo>
                  <a:cubicBezTo>
                    <a:pt x="2071" y="15"/>
                    <a:pt x="1986" y="1"/>
                    <a:pt x="19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834" name="Google Shape;834;p34"/>
            <p:cNvSpPr/>
            <p:nvPr/>
          </p:nvSpPr>
          <p:spPr>
            <a:xfrm>
              <a:off x="6136400" y="2134450"/>
              <a:ext cx="129200" cy="184875"/>
            </a:xfrm>
            <a:custGeom>
              <a:avLst/>
              <a:gdLst/>
              <a:ahLst/>
              <a:cxnLst/>
              <a:rect l="l" t="t" r="r" b="b"/>
              <a:pathLst>
                <a:path w="5168" h="7395" extrusionOk="0">
                  <a:moveTo>
                    <a:pt x="2300" y="0"/>
                  </a:moveTo>
                  <a:cubicBezTo>
                    <a:pt x="1341" y="0"/>
                    <a:pt x="402" y="1281"/>
                    <a:pt x="244" y="2325"/>
                  </a:cubicBezTo>
                  <a:cubicBezTo>
                    <a:pt x="0" y="3055"/>
                    <a:pt x="578" y="3876"/>
                    <a:pt x="1034" y="4392"/>
                  </a:cubicBezTo>
                  <a:cubicBezTo>
                    <a:pt x="1064" y="4453"/>
                    <a:pt x="882" y="4544"/>
                    <a:pt x="882" y="4544"/>
                  </a:cubicBezTo>
                  <a:cubicBezTo>
                    <a:pt x="1338" y="5730"/>
                    <a:pt x="1581" y="6581"/>
                    <a:pt x="2736" y="7280"/>
                  </a:cubicBezTo>
                  <a:cubicBezTo>
                    <a:pt x="2906" y="7359"/>
                    <a:pt x="3054" y="7394"/>
                    <a:pt x="3186" y="7394"/>
                  </a:cubicBezTo>
                  <a:cubicBezTo>
                    <a:pt x="3811" y="7394"/>
                    <a:pt x="4067" y="6606"/>
                    <a:pt x="4469" y="6003"/>
                  </a:cubicBezTo>
                  <a:cubicBezTo>
                    <a:pt x="5168" y="3876"/>
                    <a:pt x="4408" y="2173"/>
                    <a:pt x="3253" y="502"/>
                  </a:cubicBezTo>
                  <a:cubicBezTo>
                    <a:pt x="2953" y="147"/>
                    <a:pt x="2625" y="0"/>
                    <a:pt x="23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835" name="Google Shape;835;p34"/>
            <p:cNvSpPr/>
            <p:nvPr/>
          </p:nvSpPr>
          <p:spPr>
            <a:xfrm>
              <a:off x="5857525" y="2108875"/>
              <a:ext cx="110200" cy="174550"/>
            </a:xfrm>
            <a:custGeom>
              <a:avLst/>
              <a:gdLst/>
              <a:ahLst/>
              <a:cxnLst/>
              <a:rect l="l" t="t" r="r" b="b"/>
              <a:pathLst>
                <a:path w="4408" h="6982" extrusionOk="0">
                  <a:moveTo>
                    <a:pt x="2168" y="1"/>
                  </a:moveTo>
                  <a:cubicBezTo>
                    <a:pt x="1948" y="1"/>
                    <a:pt x="1711" y="50"/>
                    <a:pt x="1459" y="126"/>
                  </a:cubicBezTo>
                  <a:cubicBezTo>
                    <a:pt x="61" y="826"/>
                    <a:pt x="0" y="2376"/>
                    <a:pt x="456" y="3956"/>
                  </a:cubicBezTo>
                  <a:cubicBezTo>
                    <a:pt x="487" y="4017"/>
                    <a:pt x="122" y="4047"/>
                    <a:pt x="122" y="4047"/>
                  </a:cubicBezTo>
                  <a:cubicBezTo>
                    <a:pt x="516" y="5230"/>
                    <a:pt x="1138" y="6981"/>
                    <a:pt x="2478" y="6981"/>
                  </a:cubicBezTo>
                  <a:cubicBezTo>
                    <a:pt x="2687" y="6981"/>
                    <a:pt x="2915" y="6938"/>
                    <a:pt x="3161" y="6844"/>
                  </a:cubicBezTo>
                  <a:cubicBezTo>
                    <a:pt x="4073" y="6388"/>
                    <a:pt x="4408" y="5385"/>
                    <a:pt x="4408" y="4473"/>
                  </a:cubicBezTo>
                  <a:cubicBezTo>
                    <a:pt x="4408" y="3561"/>
                    <a:pt x="3526" y="2710"/>
                    <a:pt x="3526" y="1798"/>
                  </a:cubicBezTo>
                  <a:cubicBezTo>
                    <a:pt x="3313" y="1585"/>
                    <a:pt x="3435" y="1038"/>
                    <a:pt x="3192" y="582"/>
                  </a:cubicBezTo>
                  <a:cubicBezTo>
                    <a:pt x="2900" y="155"/>
                    <a:pt x="2559" y="1"/>
                    <a:pt x="21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836" name="Google Shape;836;p34"/>
            <p:cNvSpPr/>
            <p:nvPr/>
          </p:nvSpPr>
          <p:spPr>
            <a:xfrm>
              <a:off x="5544450" y="2108225"/>
              <a:ext cx="131475" cy="188575"/>
            </a:xfrm>
            <a:custGeom>
              <a:avLst/>
              <a:gdLst/>
              <a:ahLst/>
              <a:cxnLst/>
              <a:rect l="l" t="t" r="r" b="b"/>
              <a:pathLst>
                <a:path w="5259" h="7543" extrusionOk="0">
                  <a:moveTo>
                    <a:pt x="2432" y="0"/>
                  </a:moveTo>
                  <a:cubicBezTo>
                    <a:pt x="851" y="700"/>
                    <a:pt x="0" y="3101"/>
                    <a:pt x="1368" y="4438"/>
                  </a:cubicBezTo>
                  <a:cubicBezTo>
                    <a:pt x="1383" y="4453"/>
                    <a:pt x="1397" y="4459"/>
                    <a:pt x="1408" y="4459"/>
                  </a:cubicBezTo>
                  <a:cubicBezTo>
                    <a:pt x="1442" y="4459"/>
                    <a:pt x="1459" y="4408"/>
                    <a:pt x="1459" y="4408"/>
                  </a:cubicBezTo>
                  <a:cubicBezTo>
                    <a:pt x="1915" y="5502"/>
                    <a:pt x="1733" y="6809"/>
                    <a:pt x="2827" y="7478"/>
                  </a:cubicBezTo>
                  <a:cubicBezTo>
                    <a:pt x="2957" y="7523"/>
                    <a:pt x="3090" y="7543"/>
                    <a:pt x="3225" y="7543"/>
                  </a:cubicBezTo>
                  <a:cubicBezTo>
                    <a:pt x="3818" y="7543"/>
                    <a:pt x="4431" y="7156"/>
                    <a:pt x="4803" y="6809"/>
                  </a:cubicBezTo>
                  <a:cubicBezTo>
                    <a:pt x="5259" y="5928"/>
                    <a:pt x="5107" y="4985"/>
                    <a:pt x="4894" y="4104"/>
                  </a:cubicBezTo>
                  <a:cubicBezTo>
                    <a:pt x="4438" y="2554"/>
                    <a:pt x="4195" y="700"/>
                    <a:pt x="24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837" name="Google Shape;837;p34"/>
            <p:cNvSpPr/>
            <p:nvPr/>
          </p:nvSpPr>
          <p:spPr>
            <a:xfrm>
              <a:off x="5977575" y="2375750"/>
              <a:ext cx="134525" cy="175525"/>
            </a:xfrm>
            <a:custGeom>
              <a:avLst/>
              <a:gdLst/>
              <a:ahLst/>
              <a:cxnLst/>
              <a:rect l="l" t="t" r="r" b="b"/>
              <a:pathLst>
                <a:path w="5381" h="7021" extrusionOk="0">
                  <a:moveTo>
                    <a:pt x="1651" y="1"/>
                  </a:moveTo>
                  <a:cubicBezTo>
                    <a:pt x="1538" y="1"/>
                    <a:pt x="1423" y="19"/>
                    <a:pt x="1308" y="60"/>
                  </a:cubicBezTo>
                  <a:cubicBezTo>
                    <a:pt x="1" y="941"/>
                    <a:pt x="92" y="2917"/>
                    <a:pt x="517" y="4224"/>
                  </a:cubicBezTo>
                  <a:cubicBezTo>
                    <a:pt x="529" y="4246"/>
                    <a:pt x="544" y="4255"/>
                    <a:pt x="561" y="4255"/>
                  </a:cubicBezTo>
                  <a:cubicBezTo>
                    <a:pt x="639" y="4255"/>
                    <a:pt x="761" y="4072"/>
                    <a:pt x="761" y="4072"/>
                  </a:cubicBezTo>
                  <a:cubicBezTo>
                    <a:pt x="1429" y="5196"/>
                    <a:pt x="1156" y="6777"/>
                    <a:pt x="2736" y="7020"/>
                  </a:cubicBezTo>
                  <a:cubicBezTo>
                    <a:pt x="5381" y="5895"/>
                    <a:pt x="4256" y="3069"/>
                    <a:pt x="3132" y="1032"/>
                  </a:cubicBezTo>
                  <a:cubicBezTo>
                    <a:pt x="2751" y="474"/>
                    <a:pt x="2222" y="1"/>
                    <a:pt x="16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838" name="Google Shape;838;p34"/>
            <p:cNvSpPr/>
            <p:nvPr/>
          </p:nvSpPr>
          <p:spPr>
            <a:xfrm>
              <a:off x="5719975" y="2377025"/>
              <a:ext cx="152775" cy="179650"/>
            </a:xfrm>
            <a:custGeom>
              <a:avLst/>
              <a:gdLst/>
              <a:ahLst/>
              <a:cxnLst/>
              <a:rect l="l" t="t" r="r" b="b"/>
              <a:pathLst>
                <a:path w="6111" h="7186" extrusionOk="0">
                  <a:moveTo>
                    <a:pt x="2061" y="1"/>
                  </a:moveTo>
                  <a:cubicBezTo>
                    <a:pt x="1454" y="1"/>
                    <a:pt x="776" y="323"/>
                    <a:pt x="609" y="1042"/>
                  </a:cubicBezTo>
                  <a:cubicBezTo>
                    <a:pt x="365" y="2167"/>
                    <a:pt x="1" y="3048"/>
                    <a:pt x="912" y="4173"/>
                  </a:cubicBezTo>
                  <a:lnTo>
                    <a:pt x="821" y="4233"/>
                  </a:lnTo>
                  <a:cubicBezTo>
                    <a:pt x="1221" y="5219"/>
                    <a:pt x="1504" y="7186"/>
                    <a:pt x="2652" y="7186"/>
                  </a:cubicBezTo>
                  <a:cubicBezTo>
                    <a:pt x="2814" y="7186"/>
                    <a:pt x="2993" y="7147"/>
                    <a:pt x="3192" y="7060"/>
                  </a:cubicBezTo>
                  <a:cubicBezTo>
                    <a:pt x="6110" y="5692"/>
                    <a:pt x="4590" y="1680"/>
                    <a:pt x="2523" y="69"/>
                  </a:cubicBezTo>
                  <a:cubicBezTo>
                    <a:pt x="2382" y="24"/>
                    <a:pt x="2224" y="1"/>
                    <a:pt x="20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grpSp>
      <p:sp>
        <p:nvSpPr>
          <p:cNvPr id="2" name="Google Shape;1559;p58">
            <a:extLst>
              <a:ext uri="{FF2B5EF4-FFF2-40B4-BE49-F238E27FC236}">
                <a16:creationId xmlns:a16="http://schemas.microsoft.com/office/drawing/2014/main" id="{C216EF51-23C8-6ACB-3DB4-7C5DA8FC95AC}"/>
              </a:ext>
            </a:extLst>
          </p:cNvPr>
          <p:cNvSpPr txBox="1">
            <a:spLocks/>
          </p:cNvSpPr>
          <p:nvPr/>
        </p:nvSpPr>
        <p:spPr>
          <a:xfrm>
            <a:off x="76275" y="4643822"/>
            <a:ext cx="3846786" cy="431404"/>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Belleza"/>
              <a:buNone/>
              <a:defRPr sz="1800" b="0" i="0" u="none" strike="noStrike" cap="none">
                <a:solidFill>
                  <a:schemeClr val="dk2"/>
                </a:solidFill>
                <a:latin typeface="Belleza"/>
                <a:ea typeface="Belleza"/>
                <a:cs typeface="Belleza"/>
                <a:sym typeface="Belleza"/>
              </a:defRPr>
            </a:lvl1pPr>
            <a:lvl2pPr marL="914400" marR="0" lvl="1"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2pPr>
            <a:lvl3pPr marL="1371600" marR="0" lvl="2"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3pPr>
            <a:lvl4pPr marL="1828800" marR="0" lvl="3"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4pPr>
            <a:lvl5pPr marL="2286000" marR="0" lvl="4"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5pPr>
            <a:lvl6pPr marL="2743200" marR="0" lvl="5"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6pPr>
            <a:lvl7pPr marL="3200400" marR="0" lvl="6"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7pPr>
            <a:lvl8pPr marL="3657600" marR="0" lvl="7"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8pPr>
            <a:lvl9pPr marL="4114800" marR="0" lvl="8"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9pPr>
          </a:lstStyle>
          <a:p>
            <a:pPr marL="0" indent="0"/>
            <a:r>
              <a:rPr lang="fr-FR" dirty="0"/>
              <a:t>María Asunción Pérez de Zafra Arrufat</a:t>
            </a:r>
          </a:p>
        </p:txBody>
      </p:sp>
      <p:pic>
        <p:nvPicPr>
          <p:cNvPr id="3" name="Picture 2" descr="logo ugr grande - ECALFOR">
            <a:extLst>
              <a:ext uri="{FF2B5EF4-FFF2-40B4-BE49-F238E27FC236}">
                <a16:creationId xmlns:a16="http://schemas.microsoft.com/office/drawing/2014/main" id="{65BD4C8C-7A69-4016-691C-C5AA6D9868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300" y="80738"/>
            <a:ext cx="2392500" cy="6658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9"/>
        <p:cNvGrpSpPr/>
        <p:nvPr/>
      </p:nvGrpSpPr>
      <p:grpSpPr>
        <a:xfrm>
          <a:off x="0" y="0"/>
          <a:ext cx="0" cy="0"/>
          <a:chOff x="0" y="0"/>
          <a:chExt cx="0" cy="0"/>
        </a:xfrm>
      </p:grpSpPr>
      <p:sp>
        <p:nvSpPr>
          <p:cNvPr id="2020" name="Google Shape;2020;p60"/>
          <p:cNvSpPr txBox="1">
            <a:spLocks noGrp="1"/>
          </p:cNvSpPr>
          <p:nvPr>
            <p:ph type="title"/>
          </p:nvPr>
        </p:nvSpPr>
        <p:spPr>
          <a:xfrm>
            <a:off x="724676" y="1339468"/>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noProof="0" dirty="0" err="1"/>
              <a:t>Imprimibles</a:t>
            </a:r>
            <a:endParaRPr lang="fr-FR" i="1" noProof="0" dirty="0"/>
          </a:p>
        </p:txBody>
      </p:sp>
      <p:sp>
        <p:nvSpPr>
          <p:cNvPr id="2022" name="Google Shape;2022;p60"/>
          <p:cNvSpPr/>
          <p:nvPr/>
        </p:nvSpPr>
        <p:spPr>
          <a:xfrm>
            <a:off x="2546725" y="3119650"/>
            <a:ext cx="1364320" cy="1381079"/>
          </a:xfrm>
          <a:custGeom>
            <a:avLst/>
            <a:gdLst/>
            <a:ahLst/>
            <a:cxnLst/>
            <a:rect l="l" t="t" r="r" b="b"/>
            <a:pathLst>
              <a:path w="121219" h="122708" extrusionOk="0">
                <a:moveTo>
                  <a:pt x="0" y="0"/>
                </a:moveTo>
                <a:cubicBezTo>
                  <a:pt x="5254" y="11855"/>
                  <a:pt x="22341" y="19285"/>
                  <a:pt x="43365" y="19285"/>
                </a:cubicBezTo>
                <a:cubicBezTo>
                  <a:pt x="51289" y="19285"/>
                  <a:pt x="59771" y="18229"/>
                  <a:pt x="68391" y="15958"/>
                </a:cubicBezTo>
                <a:cubicBezTo>
                  <a:pt x="74530" y="14336"/>
                  <a:pt x="79884" y="13598"/>
                  <a:pt x="84558" y="13598"/>
                </a:cubicBezTo>
                <a:cubicBezTo>
                  <a:pt x="110550" y="13598"/>
                  <a:pt x="115542" y="36438"/>
                  <a:pt x="117784" y="57357"/>
                </a:cubicBezTo>
                <a:cubicBezTo>
                  <a:pt x="120367" y="81369"/>
                  <a:pt x="99181" y="108270"/>
                  <a:pt x="121218" y="122707"/>
                </a:cubicBezTo>
                <a:lnTo>
                  <a:pt x="121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2023" name="Google Shape;2023;p60"/>
          <p:cNvSpPr/>
          <p:nvPr/>
        </p:nvSpPr>
        <p:spPr>
          <a:xfrm>
            <a:off x="715100" y="3223325"/>
            <a:ext cx="1277149" cy="863532"/>
          </a:xfrm>
          <a:custGeom>
            <a:avLst/>
            <a:gdLst/>
            <a:ahLst/>
            <a:cxnLst/>
            <a:rect l="l" t="t" r="r" b="b"/>
            <a:pathLst>
              <a:path w="83885" h="56718" extrusionOk="0">
                <a:moveTo>
                  <a:pt x="64580" y="1"/>
                </a:moveTo>
                <a:cubicBezTo>
                  <a:pt x="44099" y="1"/>
                  <a:pt x="14074" y="2005"/>
                  <a:pt x="14074" y="2005"/>
                </a:cubicBezTo>
                <a:cubicBezTo>
                  <a:pt x="14074" y="2005"/>
                  <a:pt x="0" y="56717"/>
                  <a:pt x="14438" y="56717"/>
                </a:cubicBezTo>
                <a:cubicBezTo>
                  <a:pt x="41490" y="56717"/>
                  <a:pt x="19271" y="8479"/>
                  <a:pt x="52828" y="8479"/>
                </a:cubicBezTo>
                <a:cubicBezTo>
                  <a:pt x="57551" y="8479"/>
                  <a:pt x="67124" y="12234"/>
                  <a:pt x="74286" y="12234"/>
                </a:cubicBezTo>
                <a:cubicBezTo>
                  <a:pt x="79800" y="12234"/>
                  <a:pt x="83885" y="10008"/>
                  <a:pt x="83224" y="2127"/>
                </a:cubicBezTo>
                <a:cubicBezTo>
                  <a:pt x="83090" y="529"/>
                  <a:pt x="75092" y="1"/>
                  <a:pt x="645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2024" name="Google Shape;2024;p60"/>
          <p:cNvSpPr/>
          <p:nvPr/>
        </p:nvSpPr>
        <p:spPr>
          <a:xfrm>
            <a:off x="1743525" y="3589000"/>
            <a:ext cx="1576917" cy="863564"/>
          </a:xfrm>
          <a:custGeom>
            <a:avLst/>
            <a:gdLst/>
            <a:ahLst/>
            <a:cxnLst/>
            <a:rect l="l" t="t" r="r" b="b"/>
            <a:pathLst>
              <a:path w="100665" h="55127" extrusionOk="0">
                <a:moveTo>
                  <a:pt x="760" y="0"/>
                </a:moveTo>
                <a:lnTo>
                  <a:pt x="0" y="51673"/>
                </a:lnTo>
                <a:cubicBezTo>
                  <a:pt x="0" y="51673"/>
                  <a:pt x="34757" y="55126"/>
                  <a:pt x="63133" y="55126"/>
                </a:cubicBezTo>
                <a:cubicBezTo>
                  <a:pt x="81854" y="55126"/>
                  <a:pt x="97798" y="53623"/>
                  <a:pt x="99151" y="48633"/>
                </a:cubicBezTo>
                <a:cubicBezTo>
                  <a:pt x="100665" y="43082"/>
                  <a:pt x="86754" y="34435"/>
                  <a:pt x="63756" y="34435"/>
                </a:cubicBezTo>
                <a:cubicBezTo>
                  <a:pt x="57662" y="34435"/>
                  <a:pt x="50931" y="35042"/>
                  <a:pt x="43679" y="36475"/>
                </a:cubicBezTo>
                <a:cubicBezTo>
                  <a:pt x="40625" y="37080"/>
                  <a:pt x="37836" y="37359"/>
                  <a:pt x="35284" y="37359"/>
                </a:cubicBezTo>
                <a:cubicBezTo>
                  <a:pt x="7350" y="37359"/>
                  <a:pt x="7807" y="3955"/>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2025" name="Google Shape;2025;p60"/>
          <p:cNvSpPr/>
          <p:nvPr/>
        </p:nvSpPr>
        <p:spPr>
          <a:xfrm>
            <a:off x="4041775" y="3061025"/>
            <a:ext cx="1807980" cy="458687"/>
          </a:xfrm>
          <a:custGeom>
            <a:avLst/>
            <a:gdLst/>
            <a:ahLst/>
            <a:cxnLst/>
            <a:rect l="l" t="t" r="r" b="b"/>
            <a:pathLst>
              <a:path w="82069" h="20821" extrusionOk="0">
                <a:moveTo>
                  <a:pt x="53494" y="1"/>
                </a:moveTo>
                <a:cubicBezTo>
                  <a:pt x="34102" y="1"/>
                  <a:pt x="20503" y="11714"/>
                  <a:pt x="0" y="20820"/>
                </a:cubicBezTo>
                <a:lnTo>
                  <a:pt x="82068" y="20820"/>
                </a:lnTo>
                <a:cubicBezTo>
                  <a:pt x="82068" y="8662"/>
                  <a:pt x="70396" y="2370"/>
                  <a:pt x="63831" y="1063"/>
                </a:cubicBezTo>
                <a:cubicBezTo>
                  <a:pt x="60181" y="332"/>
                  <a:pt x="56755" y="1"/>
                  <a:pt x="534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2026" name="Google Shape;2026;p60"/>
          <p:cNvSpPr/>
          <p:nvPr/>
        </p:nvSpPr>
        <p:spPr>
          <a:xfrm>
            <a:off x="4041775" y="3687475"/>
            <a:ext cx="1492350" cy="340225"/>
          </a:xfrm>
          <a:custGeom>
            <a:avLst/>
            <a:gdLst/>
            <a:ahLst/>
            <a:cxnLst/>
            <a:rect l="l" t="t" r="r" b="b"/>
            <a:pathLst>
              <a:path w="59694" h="13609" extrusionOk="0">
                <a:moveTo>
                  <a:pt x="45259" y="1"/>
                </a:moveTo>
                <a:cubicBezTo>
                  <a:pt x="28512" y="1"/>
                  <a:pt x="694" y="3840"/>
                  <a:pt x="694" y="3840"/>
                </a:cubicBezTo>
                <a:cubicBezTo>
                  <a:pt x="0" y="9420"/>
                  <a:pt x="13374" y="13609"/>
                  <a:pt x="27664" y="13609"/>
                </a:cubicBezTo>
                <a:cubicBezTo>
                  <a:pt x="39057" y="13609"/>
                  <a:pt x="51033" y="10946"/>
                  <a:pt x="56926" y="4204"/>
                </a:cubicBezTo>
                <a:cubicBezTo>
                  <a:pt x="59694" y="1041"/>
                  <a:pt x="53976" y="1"/>
                  <a:pt x="452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2027" name="Google Shape;2027;p60"/>
          <p:cNvSpPr/>
          <p:nvPr/>
        </p:nvSpPr>
        <p:spPr>
          <a:xfrm>
            <a:off x="5409975" y="3879900"/>
            <a:ext cx="1114850" cy="572669"/>
          </a:xfrm>
          <a:custGeom>
            <a:avLst/>
            <a:gdLst/>
            <a:ahLst/>
            <a:cxnLst/>
            <a:rect l="l" t="t" r="r" b="b"/>
            <a:pathLst>
              <a:path w="52035" h="26729" extrusionOk="0">
                <a:moveTo>
                  <a:pt x="22424" y="0"/>
                </a:moveTo>
                <a:cubicBezTo>
                  <a:pt x="17756" y="0"/>
                  <a:pt x="13438" y="865"/>
                  <a:pt x="10392" y="2907"/>
                </a:cubicBezTo>
                <a:cubicBezTo>
                  <a:pt x="1" y="9844"/>
                  <a:pt x="5506" y="26729"/>
                  <a:pt x="18650" y="26729"/>
                </a:cubicBezTo>
                <a:cubicBezTo>
                  <a:pt x="18924" y="26729"/>
                  <a:pt x="19201" y="26721"/>
                  <a:pt x="19481" y="26706"/>
                </a:cubicBezTo>
                <a:cubicBezTo>
                  <a:pt x="29815" y="26159"/>
                  <a:pt x="52035" y="19503"/>
                  <a:pt x="49573" y="11205"/>
                </a:cubicBezTo>
                <a:cubicBezTo>
                  <a:pt x="47774" y="5332"/>
                  <a:pt x="34018" y="0"/>
                  <a:pt x="224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2028" name="Google Shape;2028;p60"/>
          <p:cNvSpPr/>
          <p:nvPr/>
        </p:nvSpPr>
        <p:spPr>
          <a:xfrm>
            <a:off x="2850275" y="3519700"/>
            <a:ext cx="607363" cy="520492"/>
          </a:xfrm>
          <a:custGeom>
            <a:avLst/>
            <a:gdLst/>
            <a:ahLst/>
            <a:cxnLst/>
            <a:rect l="l" t="t" r="r" b="b"/>
            <a:pathLst>
              <a:path w="51856" h="44439" extrusionOk="0">
                <a:moveTo>
                  <a:pt x="15017" y="501"/>
                </a:moveTo>
                <a:cubicBezTo>
                  <a:pt x="15594" y="501"/>
                  <a:pt x="16171" y="560"/>
                  <a:pt x="16749" y="620"/>
                </a:cubicBezTo>
                <a:cubicBezTo>
                  <a:pt x="19241" y="742"/>
                  <a:pt x="21764" y="1228"/>
                  <a:pt x="24195" y="1988"/>
                </a:cubicBezTo>
                <a:cubicBezTo>
                  <a:pt x="28846" y="3447"/>
                  <a:pt x="33101" y="6031"/>
                  <a:pt x="36749" y="9313"/>
                </a:cubicBezTo>
                <a:cubicBezTo>
                  <a:pt x="40548" y="12718"/>
                  <a:pt x="43710" y="16791"/>
                  <a:pt x="46415" y="21168"/>
                </a:cubicBezTo>
                <a:cubicBezTo>
                  <a:pt x="47935" y="23599"/>
                  <a:pt x="49485" y="26152"/>
                  <a:pt x="50488" y="28827"/>
                </a:cubicBezTo>
                <a:cubicBezTo>
                  <a:pt x="51460" y="31532"/>
                  <a:pt x="51582" y="34602"/>
                  <a:pt x="50245" y="37247"/>
                </a:cubicBezTo>
                <a:cubicBezTo>
                  <a:pt x="48340" y="41056"/>
                  <a:pt x="44047" y="43816"/>
                  <a:pt x="39760" y="43816"/>
                </a:cubicBezTo>
                <a:cubicBezTo>
                  <a:pt x="39668" y="43816"/>
                  <a:pt x="39576" y="43815"/>
                  <a:pt x="39485" y="43812"/>
                </a:cubicBezTo>
                <a:cubicBezTo>
                  <a:pt x="35624" y="43691"/>
                  <a:pt x="31703" y="42870"/>
                  <a:pt x="27934" y="41867"/>
                </a:cubicBezTo>
                <a:cubicBezTo>
                  <a:pt x="23405" y="40651"/>
                  <a:pt x="18846" y="39101"/>
                  <a:pt x="14803" y="36669"/>
                </a:cubicBezTo>
                <a:cubicBezTo>
                  <a:pt x="13924" y="36123"/>
                  <a:pt x="13044" y="35577"/>
                  <a:pt x="12225" y="34911"/>
                </a:cubicBezTo>
                <a:lnTo>
                  <a:pt x="12225" y="34911"/>
                </a:lnTo>
                <a:cubicBezTo>
                  <a:pt x="12223" y="34909"/>
                  <a:pt x="12221" y="34908"/>
                  <a:pt x="12220" y="34906"/>
                </a:cubicBezTo>
                <a:lnTo>
                  <a:pt x="12220" y="34906"/>
                </a:lnTo>
                <a:cubicBezTo>
                  <a:pt x="12220" y="34906"/>
                  <a:pt x="12220" y="34906"/>
                  <a:pt x="12220" y="34906"/>
                </a:cubicBezTo>
                <a:cubicBezTo>
                  <a:pt x="7964" y="31532"/>
                  <a:pt x="4377" y="27064"/>
                  <a:pt x="2402" y="21958"/>
                </a:cubicBezTo>
                <a:cubicBezTo>
                  <a:pt x="1460" y="19496"/>
                  <a:pt x="852" y="16912"/>
                  <a:pt x="791" y="14237"/>
                </a:cubicBezTo>
                <a:cubicBezTo>
                  <a:pt x="730" y="12961"/>
                  <a:pt x="852" y="11623"/>
                  <a:pt x="1125" y="10316"/>
                </a:cubicBezTo>
                <a:cubicBezTo>
                  <a:pt x="1338" y="9192"/>
                  <a:pt x="1642" y="8006"/>
                  <a:pt x="2219" y="6973"/>
                </a:cubicBezTo>
                <a:cubicBezTo>
                  <a:pt x="3222" y="5240"/>
                  <a:pt x="4955" y="3994"/>
                  <a:pt x="6657" y="3021"/>
                </a:cubicBezTo>
                <a:cubicBezTo>
                  <a:pt x="8390" y="2140"/>
                  <a:pt x="10244" y="1441"/>
                  <a:pt x="12098" y="954"/>
                </a:cubicBezTo>
                <a:cubicBezTo>
                  <a:pt x="12736" y="802"/>
                  <a:pt x="13435" y="650"/>
                  <a:pt x="14104" y="559"/>
                </a:cubicBezTo>
                <a:cubicBezTo>
                  <a:pt x="14409" y="517"/>
                  <a:pt x="14713" y="501"/>
                  <a:pt x="15017" y="501"/>
                </a:cubicBezTo>
                <a:close/>
                <a:moveTo>
                  <a:pt x="15050" y="0"/>
                </a:moveTo>
                <a:cubicBezTo>
                  <a:pt x="14672" y="0"/>
                  <a:pt x="14294" y="18"/>
                  <a:pt x="13922" y="73"/>
                </a:cubicBezTo>
                <a:cubicBezTo>
                  <a:pt x="12250" y="316"/>
                  <a:pt x="10578" y="802"/>
                  <a:pt x="8967" y="1410"/>
                </a:cubicBezTo>
                <a:cubicBezTo>
                  <a:pt x="7052" y="2170"/>
                  <a:pt x="5107" y="3143"/>
                  <a:pt x="3557" y="4572"/>
                </a:cubicBezTo>
                <a:cubicBezTo>
                  <a:pt x="2797" y="5240"/>
                  <a:pt x="2128" y="6000"/>
                  <a:pt x="1642" y="6882"/>
                </a:cubicBezTo>
                <a:cubicBezTo>
                  <a:pt x="1064" y="7945"/>
                  <a:pt x="760" y="9131"/>
                  <a:pt x="548" y="10286"/>
                </a:cubicBezTo>
                <a:cubicBezTo>
                  <a:pt x="1" y="12930"/>
                  <a:pt x="122" y="15605"/>
                  <a:pt x="669" y="18250"/>
                </a:cubicBezTo>
                <a:cubicBezTo>
                  <a:pt x="1794" y="23721"/>
                  <a:pt x="4864" y="28675"/>
                  <a:pt x="8754" y="32627"/>
                </a:cubicBezTo>
                <a:cubicBezTo>
                  <a:pt x="9697" y="33630"/>
                  <a:pt x="10730" y="34542"/>
                  <a:pt x="11794" y="35362"/>
                </a:cubicBezTo>
                <a:cubicBezTo>
                  <a:pt x="11818" y="35374"/>
                  <a:pt x="11842" y="35383"/>
                  <a:pt x="11867" y="35389"/>
                </a:cubicBezTo>
                <a:lnTo>
                  <a:pt x="11867" y="35389"/>
                </a:lnTo>
                <a:cubicBezTo>
                  <a:pt x="15592" y="38274"/>
                  <a:pt x="20121" y="40083"/>
                  <a:pt x="24530" y="41502"/>
                </a:cubicBezTo>
                <a:cubicBezTo>
                  <a:pt x="28755" y="42809"/>
                  <a:pt x="33162" y="43843"/>
                  <a:pt x="37570" y="44299"/>
                </a:cubicBezTo>
                <a:cubicBezTo>
                  <a:pt x="38324" y="44369"/>
                  <a:pt x="39099" y="44439"/>
                  <a:pt x="39871" y="44439"/>
                </a:cubicBezTo>
                <a:cubicBezTo>
                  <a:pt x="40436" y="44439"/>
                  <a:pt x="40999" y="44401"/>
                  <a:pt x="41551" y="44299"/>
                </a:cubicBezTo>
                <a:cubicBezTo>
                  <a:pt x="44196" y="43843"/>
                  <a:pt x="46719" y="42444"/>
                  <a:pt x="48573" y="40529"/>
                </a:cubicBezTo>
                <a:cubicBezTo>
                  <a:pt x="50549" y="38554"/>
                  <a:pt x="51704" y="36031"/>
                  <a:pt x="51764" y="33204"/>
                </a:cubicBezTo>
                <a:cubicBezTo>
                  <a:pt x="51856" y="30195"/>
                  <a:pt x="50579" y="27459"/>
                  <a:pt x="49181" y="24876"/>
                </a:cubicBezTo>
                <a:cubicBezTo>
                  <a:pt x="46567" y="20104"/>
                  <a:pt x="43527" y="15514"/>
                  <a:pt x="39758" y="11502"/>
                </a:cubicBezTo>
                <a:cubicBezTo>
                  <a:pt x="36293" y="7854"/>
                  <a:pt x="32250" y="4754"/>
                  <a:pt x="27630" y="2687"/>
                </a:cubicBezTo>
                <a:cubicBezTo>
                  <a:pt x="25320" y="1684"/>
                  <a:pt x="22888" y="924"/>
                  <a:pt x="20366" y="499"/>
                </a:cubicBezTo>
                <a:cubicBezTo>
                  <a:pt x="19089" y="255"/>
                  <a:pt x="17752" y="103"/>
                  <a:pt x="16414" y="43"/>
                </a:cubicBezTo>
                <a:cubicBezTo>
                  <a:pt x="15965" y="26"/>
                  <a:pt x="15507" y="0"/>
                  <a:pt x="15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2029" name="Google Shape;2029;p60"/>
          <p:cNvSpPr/>
          <p:nvPr/>
        </p:nvSpPr>
        <p:spPr>
          <a:xfrm>
            <a:off x="1992250" y="3394824"/>
            <a:ext cx="880590" cy="520530"/>
          </a:xfrm>
          <a:custGeom>
            <a:avLst/>
            <a:gdLst/>
            <a:ahLst/>
            <a:cxnLst/>
            <a:rect l="l" t="t" r="r" b="b"/>
            <a:pathLst>
              <a:path w="22938" h="13559" extrusionOk="0">
                <a:moveTo>
                  <a:pt x="10146" y="0"/>
                </a:moveTo>
                <a:cubicBezTo>
                  <a:pt x="4416" y="0"/>
                  <a:pt x="0" y="13559"/>
                  <a:pt x="8509" y="13559"/>
                </a:cubicBezTo>
                <a:cubicBezTo>
                  <a:pt x="9231" y="13559"/>
                  <a:pt x="10046" y="13461"/>
                  <a:pt x="10962" y="13249"/>
                </a:cubicBezTo>
                <a:cubicBezTo>
                  <a:pt x="20415" y="11030"/>
                  <a:pt x="22938" y="3553"/>
                  <a:pt x="11175" y="149"/>
                </a:cubicBezTo>
                <a:cubicBezTo>
                  <a:pt x="10829" y="48"/>
                  <a:pt x="10485" y="0"/>
                  <a:pt x="101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2030" name="Google Shape;2030;p60"/>
          <p:cNvSpPr/>
          <p:nvPr/>
        </p:nvSpPr>
        <p:spPr>
          <a:xfrm>
            <a:off x="4041775" y="4059190"/>
            <a:ext cx="649259" cy="458675"/>
          </a:xfrm>
          <a:custGeom>
            <a:avLst/>
            <a:gdLst/>
            <a:ahLst/>
            <a:cxnLst/>
            <a:rect l="l" t="t" r="r" b="b"/>
            <a:pathLst>
              <a:path w="18253" h="12895" extrusionOk="0">
                <a:moveTo>
                  <a:pt x="9056" y="0"/>
                </a:moveTo>
                <a:cubicBezTo>
                  <a:pt x="8549" y="0"/>
                  <a:pt x="8010" y="31"/>
                  <a:pt x="7439" y="97"/>
                </a:cubicBezTo>
                <a:cubicBezTo>
                  <a:pt x="1679" y="759"/>
                  <a:pt x="1" y="12895"/>
                  <a:pt x="8493" y="12895"/>
                </a:cubicBezTo>
                <a:cubicBezTo>
                  <a:pt x="10130" y="12895"/>
                  <a:pt x="12145" y="12444"/>
                  <a:pt x="14582" y="11373"/>
                </a:cubicBezTo>
                <a:cubicBezTo>
                  <a:pt x="17318" y="10164"/>
                  <a:pt x="18253" y="0"/>
                  <a:pt x="90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2031" name="Google Shape;2031;p60"/>
          <p:cNvSpPr/>
          <p:nvPr/>
        </p:nvSpPr>
        <p:spPr>
          <a:xfrm>
            <a:off x="6127900" y="3061025"/>
            <a:ext cx="705200" cy="686825"/>
          </a:xfrm>
          <a:custGeom>
            <a:avLst/>
            <a:gdLst/>
            <a:ahLst/>
            <a:cxnLst/>
            <a:rect l="l" t="t" r="r" b="b"/>
            <a:pathLst>
              <a:path w="28208" h="27473" extrusionOk="0">
                <a:moveTo>
                  <a:pt x="20049" y="8874"/>
                </a:moveTo>
                <a:cubicBezTo>
                  <a:pt x="20195" y="8874"/>
                  <a:pt x="20341" y="8878"/>
                  <a:pt x="20487" y="8886"/>
                </a:cubicBezTo>
                <a:cubicBezTo>
                  <a:pt x="22311" y="9007"/>
                  <a:pt x="24073" y="9889"/>
                  <a:pt x="24681" y="11712"/>
                </a:cubicBezTo>
                <a:cubicBezTo>
                  <a:pt x="25198" y="13262"/>
                  <a:pt x="24925" y="15056"/>
                  <a:pt x="24438" y="16576"/>
                </a:cubicBezTo>
                <a:cubicBezTo>
                  <a:pt x="24244" y="17153"/>
                  <a:pt x="24013" y="17721"/>
                  <a:pt x="23747" y="18276"/>
                </a:cubicBezTo>
                <a:lnTo>
                  <a:pt x="23747" y="18276"/>
                </a:lnTo>
                <a:cubicBezTo>
                  <a:pt x="23432" y="18715"/>
                  <a:pt x="23104" y="19141"/>
                  <a:pt x="22766" y="19554"/>
                </a:cubicBezTo>
                <a:cubicBezTo>
                  <a:pt x="21672" y="20922"/>
                  <a:pt x="20365" y="22351"/>
                  <a:pt x="18541" y="22685"/>
                </a:cubicBezTo>
                <a:cubicBezTo>
                  <a:pt x="18248" y="22748"/>
                  <a:pt x="17952" y="22777"/>
                  <a:pt x="17657" y="22777"/>
                </a:cubicBezTo>
                <a:cubicBezTo>
                  <a:pt x="16513" y="22777"/>
                  <a:pt x="15374" y="22341"/>
                  <a:pt x="14408" y="21712"/>
                </a:cubicBezTo>
                <a:cubicBezTo>
                  <a:pt x="13161" y="20861"/>
                  <a:pt x="12158" y="19615"/>
                  <a:pt x="11702" y="18156"/>
                </a:cubicBezTo>
                <a:cubicBezTo>
                  <a:pt x="11216" y="16636"/>
                  <a:pt x="11490" y="14965"/>
                  <a:pt x="12219" y="13566"/>
                </a:cubicBezTo>
                <a:cubicBezTo>
                  <a:pt x="13672" y="10748"/>
                  <a:pt x="16875" y="8874"/>
                  <a:pt x="20049" y="8874"/>
                </a:cubicBezTo>
                <a:close/>
                <a:moveTo>
                  <a:pt x="22781" y="0"/>
                </a:moveTo>
                <a:cubicBezTo>
                  <a:pt x="22536" y="0"/>
                  <a:pt x="22357" y="377"/>
                  <a:pt x="22614" y="557"/>
                </a:cubicBezTo>
                <a:cubicBezTo>
                  <a:pt x="25593" y="2229"/>
                  <a:pt x="27143" y="5664"/>
                  <a:pt x="27143" y="8977"/>
                </a:cubicBezTo>
                <a:cubicBezTo>
                  <a:pt x="27162" y="11411"/>
                  <a:pt x="26408" y="13752"/>
                  <a:pt x="25251" y="15889"/>
                </a:cubicBezTo>
                <a:lnTo>
                  <a:pt x="25251" y="15889"/>
                </a:lnTo>
                <a:cubicBezTo>
                  <a:pt x="25896" y="13225"/>
                  <a:pt x="25664" y="10247"/>
                  <a:pt x="22949" y="8946"/>
                </a:cubicBezTo>
                <a:cubicBezTo>
                  <a:pt x="22033" y="8514"/>
                  <a:pt x="21041" y="8320"/>
                  <a:pt x="20035" y="8320"/>
                </a:cubicBezTo>
                <a:cubicBezTo>
                  <a:pt x="17438" y="8320"/>
                  <a:pt x="14749" y="9612"/>
                  <a:pt x="13040" y="11408"/>
                </a:cubicBezTo>
                <a:cubicBezTo>
                  <a:pt x="11854" y="12655"/>
                  <a:pt x="11064" y="14266"/>
                  <a:pt x="10912" y="15998"/>
                </a:cubicBezTo>
                <a:cubicBezTo>
                  <a:pt x="10760" y="17639"/>
                  <a:pt x="11338" y="19190"/>
                  <a:pt x="12280" y="20497"/>
                </a:cubicBezTo>
                <a:cubicBezTo>
                  <a:pt x="13583" y="22201"/>
                  <a:pt x="15613" y="23323"/>
                  <a:pt x="17664" y="23323"/>
                </a:cubicBezTo>
                <a:cubicBezTo>
                  <a:pt x="18723" y="23323"/>
                  <a:pt x="19787" y="23024"/>
                  <a:pt x="20760" y="22351"/>
                </a:cubicBezTo>
                <a:cubicBezTo>
                  <a:pt x="21000" y="22184"/>
                  <a:pt x="21233" y="22002"/>
                  <a:pt x="21459" y="21808"/>
                </a:cubicBezTo>
                <a:lnTo>
                  <a:pt x="21459" y="21808"/>
                </a:lnTo>
                <a:cubicBezTo>
                  <a:pt x="20507" y="22934"/>
                  <a:pt x="19408" y="23934"/>
                  <a:pt x="18207" y="24752"/>
                </a:cubicBezTo>
                <a:cubicBezTo>
                  <a:pt x="16146" y="26141"/>
                  <a:pt x="13721" y="26903"/>
                  <a:pt x="11250" y="26903"/>
                </a:cubicBezTo>
                <a:cubicBezTo>
                  <a:pt x="10368" y="26903"/>
                  <a:pt x="9481" y="26806"/>
                  <a:pt x="8602" y="26606"/>
                </a:cubicBezTo>
                <a:cubicBezTo>
                  <a:pt x="5471" y="25877"/>
                  <a:pt x="2553" y="23840"/>
                  <a:pt x="1429" y="20770"/>
                </a:cubicBezTo>
                <a:cubicBezTo>
                  <a:pt x="395" y="17974"/>
                  <a:pt x="699" y="14600"/>
                  <a:pt x="2523" y="12199"/>
                </a:cubicBezTo>
                <a:cubicBezTo>
                  <a:pt x="2979" y="11591"/>
                  <a:pt x="3556" y="11074"/>
                  <a:pt x="4164" y="10648"/>
                </a:cubicBezTo>
                <a:cubicBezTo>
                  <a:pt x="4447" y="10494"/>
                  <a:pt x="4295" y="10122"/>
                  <a:pt x="4057" y="10122"/>
                </a:cubicBezTo>
                <a:cubicBezTo>
                  <a:pt x="4014" y="10122"/>
                  <a:pt x="3968" y="10134"/>
                  <a:pt x="3921" y="10162"/>
                </a:cubicBezTo>
                <a:cubicBezTo>
                  <a:pt x="1216" y="12047"/>
                  <a:pt x="0" y="15481"/>
                  <a:pt x="395" y="18703"/>
                </a:cubicBezTo>
                <a:cubicBezTo>
                  <a:pt x="790" y="22199"/>
                  <a:pt x="3100" y="25026"/>
                  <a:pt x="6292" y="26424"/>
                </a:cubicBezTo>
                <a:cubicBezTo>
                  <a:pt x="7884" y="27123"/>
                  <a:pt x="9600" y="27473"/>
                  <a:pt x="11319" y="27473"/>
                </a:cubicBezTo>
                <a:cubicBezTo>
                  <a:pt x="13111" y="27473"/>
                  <a:pt x="14906" y="27093"/>
                  <a:pt x="16566" y="26333"/>
                </a:cubicBezTo>
                <a:cubicBezTo>
                  <a:pt x="20031" y="24782"/>
                  <a:pt x="22766" y="21773"/>
                  <a:pt x="24377" y="18369"/>
                </a:cubicBezTo>
                <a:cubicBezTo>
                  <a:pt x="24385" y="18354"/>
                  <a:pt x="24392" y="18339"/>
                  <a:pt x="24399" y="18323"/>
                </a:cubicBezTo>
                <a:lnTo>
                  <a:pt x="24399" y="18323"/>
                </a:lnTo>
                <a:cubicBezTo>
                  <a:pt x="24526" y="18135"/>
                  <a:pt x="24651" y="17947"/>
                  <a:pt x="24773" y="17761"/>
                </a:cubicBezTo>
                <a:cubicBezTo>
                  <a:pt x="25958" y="15968"/>
                  <a:pt x="26870" y="14022"/>
                  <a:pt x="27356" y="11986"/>
                </a:cubicBezTo>
                <a:cubicBezTo>
                  <a:pt x="28207" y="8399"/>
                  <a:pt x="27508" y="4417"/>
                  <a:pt x="24955" y="1682"/>
                </a:cubicBezTo>
                <a:cubicBezTo>
                  <a:pt x="24408" y="1013"/>
                  <a:pt x="23678" y="466"/>
                  <a:pt x="22918" y="40"/>
                </a:cubicBezTo>
                <a:cubicBezTo>
                  <a:pt x="22872" y="13"/>
                  <a:pt x="22826" y="0"/>
                  <a:pt x="227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2032" name="Google Shape;2032;p60"/>
          <p:cNvSpPr/>
          <p:nvPr/>
        </p:nvSpPr>
        <p:spPr>
          <a:xfrm>
            <a:off x="6864538" y="3119650"/>
            <a:ext cx="468425" cy="1260673"/>
          </a:xfrm>
          <a:custGeom>
            <a:avLst/>
            <a:gdLst/>
            <a:ahLst/>
            <a:cxnLst/>
            <a:rect l="l" t="t" r="r" b="b"/>
            <a:pathLst>
              <a:path w="24318" h="65447" extrusionOk="0">
                <a:moveTo>
                  <a:pt x="19405" y="1"/>
                </a:moveTo>
                <a:cubicBezTo>
                  <a:pt x="18903" y="1"/>
                  <a:pt x="18435" y="307"/>
                  <a:pt x="18117" y="732"/>
                </a:cubicBezTo>
                <a:cubicBezTo>
                  <a:pt x="17417" y="1644"/>
                  <a:pt x="16870" y="2708"/>
                  <a:pt x="16293" y="3681"/>
                </a:cubicBezTo>
                <a:cubicBezTo>
                  <a:pt x="15077" y="5808"/>
                  <a:pt x="13922" y="7967"/>
                  <a:pt x="12767" y="10155"/>
                </a:cubicBezTo>
                <a:cubicBezTo>
                  <a:pt x="10518" y="14502"/>
                  <a:pt x="8511" y="19000"/>
                  <a:pt x="6718" y="23559"/>
                </a:cubicBezTo>
                <a:cubicBezTo>
                  <a:pt x="4955" y="28180"/>
                  <a:pt x="3344" y="32952"/>
                  <a:pt x="2098" y="37724"/>
                </a:cubicBezTo>
                <a:cubicBezTo>
                  <a:pt x="852" y="42435"/>
                  <a:pt x="1" y="47420"/>
                  <a:pt x="882" y="52314"/>
                </a:cubicBezTo>
                <a:cubicBezTo>
                  <a:pt x="1612" y="56356"/>
                  <a:pt x="3527" y="60338"/>
                  <a:pt x="6840" y="62891"/>
                </a:cubicBezTo>
                <a:cubicBezTo>
                  <a:pt x="8943" y="64511"/>
                  <a:pt x="11671" y="65446"/>
                  <a:pt x="14371" y="65446"/>
                </a:cubicBezTo>
                <a:cubicBezTo>
                  <a:pt x="15574" y="65446"/>
                  <a:pt x="16770" y="65260"/>
                  <a:pt x="17904" y="64867"/>
                </a:cubicBezTo>
                <a:cubicBezTo>
                  <a:pt x="18816" y="64563"/>
                  <a:pt x="19636" y="64107"/>
                  <a:pt x="20396" y="63530"/>
                </a:cubicBezTo>
                <a:cubicBezTo>
                  <a:pt x="20573" y="63303"/>
                  <a:pt x="20415" y="62930"/>
                  <a:pt x="20183" y="62930"/>
                </a:cubicBezTo>
                <a:cubicBezTo>
                  <a:pt x="20135" y="62930"/>
                  <a:pt x="20084" y="62946"/>
                  <a:pt x="20031" y="62983"/>
                </a:cubicBezTo>
                <a:cubicBezTo>
                  <a:pt x="18323" y="64252"/>
                  <a:pt x="16274" y="64833"/>
                  <a:pt x="14208" y="64833"/>
                </a:cubicBezTo>
                <a:cubicBezTo>
                  <a:pt x="12414" y="64833"/>
                  <a:pt x="10608" y="64395"/>
                  <a:pt x="8998" y="63590"/>
                </a:cubicBezTo>
                <a:cubicBezTo>
                  <a:pt x="5350" y="61767"/>
                  <a:pt x="2979" y="58119"/>
                  <a:pt x="1855" y="54320"/>
                </a:cubicBezTo>
                <a:cubicBezTo>
                  <a:pt x="578" y="49852"/>
                  <a:pt x="943" y="45110"/>
                  <a:pt x="1946" y="40581"/>
                </a:cubicBezTo>
                <a:cubicBezTo>
                  <a:pt x="2979" y="35930"/>
                  <a:pt x="4438" y="31341"/>
                  <a:pt x="6049" y="26903"/>
                </a:cubicBezTo>
                <a:cubicBezTo>
                  <a:pt x="7691" y="22404"/>
                  <a:pt x="9515" y="17997"/>
                  <a:pt x="11581" y="13711"/>
                </a:cubicBezTo>
                <a:cubicBezTo>
                  <a:pt x="13618" y="9547"/>
                  <a:pt x="15776" y="5353"/>
                  <a:pt x="18269" y="1401"/>
                </a:cubicBezTo>
                <a:cubicBezTo>
                  <a:pt x="18527" y="1056"/>
                  <a:pt x="18840" y="576"/>
                  <a:pt x="19336" y="576"/>
                </a:cubicBezTo>
                <a:cubicBezTo>
                  <a:pt x="19365" y="576"/>
                  <a:pt x="19394" y="577"/>
                  <a:pt x="19424" y="580"/>
                </a:cubicBezTo>
                <a:cubicBezTo>
                  <a:pt x="19849" y="611"/>
                  <a:pt x="20153" y="976"/>
                  <a:pt x="20335" y="1340"/>
                </a:cubicBezTo>
                <a:cubicBezTo>
                  <a:pt x="20852" y="2191"/>
                  <a:pt x="20943" y="3316"/>
                  <a:pt x="21126" y="4289"/>
                </a:cubicBezTo>
                <a:cubicBezTo>
                  <a:pt x="21551" y="6812"/>
                  <a:pt x="21916" y="9274"/>
                  <a:pt x="22220" y="11766"/>
                </a:cubicBezTo>
                <a:cubicBezTo>
                  <a:pt x="22828" y="16751"/>
                  <a:pt x="23253" y="21736"/>
                  <a:pt x="23436" y="26751"/>
                </a:cubicBezTo>
                <a:cubicBezTo>
                  <a:pt x="23831" y="36751"/>
                  <a:pt x="23345" y="46812"/>
                  <a:pt x="22007" y="56721"/>
                </a:cubicBezTo>
                <a:cubicBezTo>
                  <a:pt x="21855" y="57937"/>
                  <a:pt x="21673" y="59153"/>
                  <a:pt x="21460" y="60369"/>
                </a:cubicBezTo>
                <a:cubicBezTo>
                  <a:pt x="21441" y="60575"/>
                  <a:pt x="21642" y="60734"/>
                  <a:pt x="21806" y="60734"/>
                </a:cubicBezTo>
                <a:cubicBezTo>
                  <a:pt x="21908" y="60734"/>
                  <a:pt x="21996" y="60672"/>
                  <a:pt x="22007" y="60521"/>
                </a:cubicBezTo>
                <a:cubicBezTo>
                  <a:pt x="23649" y="50186"/>
                  <a:pt x="24317" y="39700"/>
                  <a:pt x="24044" y="29213"/>
                </a:cubicBezTo>
                <a:cubicBezTo>
                  <a:pt x="23952" y="23985"/>
                  <a:pt x="23557" y="18727"/>
                  <a:pt x="22980" y="13499"/>
                </a:cubicBezTo>
                <a:cubicBezTo>
                  <a:pt x="22676" y="10945"/>
                  <a:pt x="22342" y="8362"/>
                  <a:pt x="21977" y="5839"/>
                </a:cubicBezTo>
                <a:cubicBezTo>
                  <a:pt x="21764" y="4623"/>
                  <a:pt x="21673" y="3346"/>
                  <a:pt x="21308" y="2161"/>
                </a:cubicBezTo>
                <a:cubicBezTo>
                  <a:pt x="21126" y="1432"/>
                  <a:pt x="20761" y="580"/>
                  <a:pt x="20062" y="185"/>
                </a:cubicBezTo>
                <a:cubicBezTo>
                  <a:pt x="19843" y="57"/>
                  <a:pt x="19621" y="1"/>
                  <a:pt x="194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grpSp>
        <p:nvGrpSpPr>
          <p:cNvPr id="2033" name="Google Shape;2033;p60"/>
          <p:cNvGrpSpPr/>
          <p:nvPr/>
        </p:nvGrpSpPr>
        <p:grpSpPr>
          <a:xfrm>
            <a:off x="7672669" y="3119642"/>
            <a:ext cx="468435" cy="443859"/>
            <a:chOff x="4915225" y="4810000"/>
            <a:chExt cx="347375" cy="329150"/>
          </a:xfrm>
        </p:grpSpPr>
        <p:sp>
          <p:nvSpPr>
            <p:cNvPr id="2034" name="Google Shape;2034;p60"/>
            <p:cNvSpPr/>
            <p:nvPr/>
          </p:nvSpPr>
          <p:spPr>
            <a:xfrm>
              <a:off x="4915225" y="5052775"/>
              <a:ext cx="95100" cy="86375"/>
            </a:xfrm>
            <a:custGeom>
              <a:avLst/>
              <a:gdLst/>
              <a:ahLst/>
              <a:cxnLst/>
              <a:rect l="l" t="t" r="r" b="b"/>
              <a:pathLst>
                <a:path w="3804" h="3455" extrusionOk="0">
                  <a:moveTo>
                    <a:pt x="3359" y="1"/>
                  </a:moveTo>
                  <a:cubicBezTo>
                    <a:pt x="3293" y="1"/>
                    <a:pt x="3225" y="23"/>
                    <a:pt x="3165" y="77"/>
                  </a:cubicBezTo>
                  <a:cubicBezTo>
                    <a:pt x="2192" y="1019"/>
                    <a:pt x="1189" y="1962"/>
                    <a:pt x="216" y="2965"/>
                  </a:cubicBezTo>
                  <a:cubicBezTo>
                    <a:pt x="0" y="3181"/>
                    <a:pt x="221" y="3454"/>
                    <a:pt x="458" y="3454"/>
                  </a:cubicBezTo>
                  <a:cubicBezTo>
                    <a:pt x="520" y="3454"/>
                    <a:pt x="585" y="3435"/>
                    <a:pt x="642" y="3390"/>
                  </a:cubicBezTo>
                  <a:cubicBezTo>
                    <a:pt x="1615" y="2418"/>
                    <a:pt x="2618" y="1475"/>
                    <a:pt x="3590" y="472"/>
                  </a:cubicBezTo>
                  <a:cubicBezTo>
                    <a:pt x="3803" y="283"/>
                    <a:pt x="3592" y="1"/>
                    <a:pt x="33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2035" name="Google Shape;2035;p60"/>
            <p:cNvSpPr/>
            <p:nvPr/>
          </p:nvSpPr>
          <p:spPr>
            <a:xfrm>
              <a:off x="5001925" y="4892825"/>
              <a:ext cx="64625" cy="64050"/>
            </a:xfrm>
            <a:custGeom>
              <a:avLst/>
              <a:gdLst/>
              <a:ahLst/>
              <a:cxnLst/>
              <a:rect l="l" t="t" r="r" b="b"/>
              <a:pathLst>
                <a:path w="2585" h="2562" extrusionOk="0">
                  <a:moveTo>
                    <a:pt x="2280" y="1"/>
                  </a:moveTo>
                  <a:cubicBezTo>
                    <a:pt x="2204" y="1"/>
                    <a:pt x="2128" y="31"/>
                    <a:pt x="2068" y="92"/>
                  </a:cubicBezTo>
                  <a:cubicBezTo>
                    <a:pt x="1429" y="730"/>
                    <a:pt x="761" y="1369"/>
                    <a:pt x="122" y="2068"/>
                  </a:cubicBezTo>
                  <a:cubicBezTo>
                    <a:pt x="1" y="2189"/>
                    <a:pt x="1" y="2372"/>
                    <a:pt x="122" y="2493"/>
                  </a:cubicBezTo>
                  <a:cubicBezTo>
                    <a:pt x="198" y="2539"/>
                    <a:pt x="282" y="2562"/>
                    <a:pt x="358" y="2562"/>
                  </a:cubicBezTo>
                  <a:cubicBezTo>
                    <a:pt x="434" y="2562"/>
                    <a:pt x="502" y="2539"/>
                    <a:pt x="548" y="2493"/>
                  </a:cubicBezTo>
                  <a:cubicBezTo>
                    <a:pt x="1186" y="1825"/>
                    <a:pt x="1824" y="1186"/>
                    <a:pt x="2493" y="518"/>
                  </a:cubicBezTo>
                  <a:cubicBezTo>
                    <a:pt x="2584" y="396"/>
                    <a:pt x="2584" y="214"/>
                    <a:pt x="2493" y="92"/>
                  </a:cubicBezTo>
                  <a:cubicBezTo>
                    <a:pt x="2432" y="31"/>
                    <a:pt x="2356" y="1"/>
                    <a:pt x="2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2036" name="Google Shape;2036;p60"/>
            <p:cNvSpPr/>
            <p:nvPr/>
          </p:nvSpPr>
          <p:spPr>
            <a:xfrm>
              <a:off x="5144800" y="5006825"/>
              <a:ext cx="64600" cy="64050"/>
            </a:xfrm>
            <a:custGeom>
              <a:avLst/>
              <a:gdLst/>
              <a:ahLst/>
              <a:cxnLst/>
              <a:rect l="l" t="t" r="r" b="b"/>
              <a:pathLst>
                <a:path w="2584" h="2562" extrusionOk="0">
                  <a:moveTo>
                    <a:pt x="2249" y="0"/>
                  </a:moveTo>
                  <a:cubicBezTo>
                    <a:pt x="2173" y="0"/>
                    <a:pt x="2097" y="31"/>
                    <a:pt x="2037" y="91"/>
                  </a:cubicBezTo>
                  <a:cubicBezTo>
                    <a:pt x="1398" y="730"/>
                    <a:pt x="760" y="1368"/>
                    <a:pt x="122" y="2067"/>
                  </a:cubicBezTo>
                  <a:cubicBezTo>
                    <a:pt x="0" y="2189"/>
                    <a:pt x="0" y="2371"/>
                    <a:pt x="122" y="2493"/>
                  </a:cubicBezTo>
                  <a:cubicBezTo>
                    <a:pt x="198" y="2538"/>
                    <a:pt x="281" y="2561"/>
                    <a:pt x="353" y="2561"/>
                  </a:cubicBezTo>
                  <a:cubicBezTo>
                    <a:pt x="426" y="2561"/>
                    <a:pt x="486" y="2538"/>
                    <a:pt x="517" y="2493"/>
                  </a:cubicBezTo>
                  <a:cubicBezTo>
                    <a:pt x="1185" y="1824"/>
                    <a:pt x="1824" y="1186"/>
                    <a:pt x="2462" y="517"/>
                  </a:cubicBezTo>
                  <a:cubicBezTo>
                    <a:pt x="2584" y="395"/>
                    <a:pt x="2584" y="213"/>
                    <a:pt x="2462" y="91"/>
                  </a:cubicBezTo>
                  <a:cubicBezTo>
                    <a:pt x="2401" y="31"/>
                    <a:pt x="2325" y="0"/>
                    <a:pt x="22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2037" name="Google Shape;2037;p60"/>
            <p:cNvSpPr/>
            <p:nvPr/>
          </p:nvSpPr>
          <p:spPr>
            <a:xfrm>
              <a:off x="5210150" y="4810000"/>
              <a:ext cx="52450" cy="50950"/>
            </a:xfrm>
            <a:custGeom>
              <a:avLst/>
              <a:gdLst/>
              <a:ahLst/>
              <a:cxnLst/>
              <a:rect l="l" t="t" r="r" b="b"/>
              <a:pathLst>
                <a:path w="2098" h="2038" extrusionOk="0">
                  <a:moveTo>
                    <a:pt x="1763" y="1"/>
                  </a:moveTo>
                  <a:cubicBezTo>
                    <a:pt x="1687" y="1"/>
                    <a:pt x="1611" y="31"/>
                    <a:pt x="1550" y="92"/>
                  </a:cubicBezTo>
                  <a:lnTo>
                    <a:pt x="122" y="1551"/>
                  </a:lnTo>
                  <a:cubicBezTo>
                    <a:pt x="0" y="1642"/>
                    <a:pt x="0" y="1855"/>
                    <a:pt x="122" y="1946"/>
                  </a:cubicBezTo>
                  <a:cubicBezTo>
                    <a:pt x="198" y="2007"/>
                    <a:pt x="274" y="2037"/>
                    <a:pt x="346" y="2037"/>
                  </a:cubicBezTo>
                  <a:cubicBezTo>
                    <a:pt x="418" y="2037"/>
                    <a:pt x="486" y="2007"/>
                    <a:pt x="547" y="1946"/>
                  </a:cubicBezTo>
                  <a:lnTo>
                    <a:pt x="1976" y="517"/>
                  </a:lnTo>
                  <a:cubicBezTo>
                    <a:pt x="2097" y="396"/>
                    <a:pt x="2097" y="214"/>
                    <a:pt x="1976" y="92"/>
                  </a:cubicBezTo>
                  <a:cubicBezTo>
                    <a:pt x="1915" y="31"/>
                    <a:pt x="1839" y="1"/>
                    <a:pt x="1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grpSp>
      <p:sp>
        <p:nvSpPr>
          <p:cNvPr id="2038" name="Google Shape;2038;p60"/>
          <p:cNvSpPr/>
          <p:nvPr/>
        </p:nvSpPr>
        <p:spPr>
          <a:xfrm>
            <a:off x="7583650" y="3677363"/>
            <a:ext cx="850135" cy="686857"/>
          </a:xfrm>
          <a:custGeom>
            <a:avLst/>
            <a:gdLst/>
            <a:ahLst/>
            <a:cxnLst/>
            <a:rect l="l" t="t" r="r" b="b"/>
            <a:pathLst>
              <a:path w="39805" h="32160" extrusionOk="0">
                <a:moveTo>
                  <a:pt x="13771" y="1"/>
                </a:moveTo>
                <a:cubicBezTo>
                  <a:pt x="13689" y="1"/>
                  <a:pt x="13610" y="38"/>
                  <a:pt x="13557" y="127"/>
                </a:cubicBezTo>
                <a:cubicBezTo>
                  <a:pt x="10699" y="4534"/>
                  <a:pt x="7812" y="8942"/>
                  <a:pt x="4955" y="13349"/>
                </a:cubicBezTo>
                <a:cubicBezTo>
                  <a:pt x="4286" y="14413"/>
                  <a:pt x="3556" y="15507"/>
                  <a:pt x="2857" y="16571"/>
                </a:cubicBezTo>
                <a:cubicBezTo>
                  <a:pt x="2219" y="17604"/>
                  <a:pt x="1550" y="18577"/>
                  <a:pt x="1003" y="19702"/>
                </a:cubicBezTo>
                <a:cubicBezTo>
                  <a:pt x="152" y="21525"/>
                  <a:pt x="0" y="23501"/>
                  <a:pt x="669" y="25386"/>
                </a:cubicBezTo>
                <a:cubicBezTo>
                  <a:pt x="1307" y="27148"/>
                  <a:pt x="2584" y="28668"/>
                  <a:pt x="4043" y="29793"/>
                </a:cubicBezTo>
                <a:cubicBezTo>
                  <a:pt x="5775" y="31039"/>
                  <a:pt x="7781" y="31738"/>
                  <a:pt x="9879" y="32012"/>
                </a:cubicBezTo>
                <a:cubicBezTo>
                  <a:pt x="10680" y="32116"/>
                  <a:pt x="11489" y="32159"/>
                  <a:pt x="12299" y="32159"/>
                </a:cubicBezTo>
                <a:cubicBezTo>
                  <a:pt x="13856" y="32159"/>
                  <a:pt x="15422" y="31999"/>
                  <a:pt x="16961" y="31799"/>
                </a:cubicBezTo>
                <a:cubicBezTo>
                  <a:pt x="19332" y="31465"/>
                  <a:pt x="21672" y="31039"/>
                  <a:pt x="24043" y="30583"/>
                </a:cubicBezTo>
                <a:cubicBezTo>
                  <a:pt x="29362" y="29489"/>
                  <a:pt x="34651" y="27969"/>
                  <a:pt x="39514" y="25507"/>
                </a:cubicBezTo>
                <a:cubicBezTo>
                  <a:pt x="39804" y="25402"/>
                  <a:pt x="39637" y="25022"/>
                  <a:pt x="39370" y="25022"/>
                </a:cubicBezTo>
                <a:cubicBezTo>
                  <a:pt x="39329" y="25022"/>
                  <a:pt x="39285" y="25031"/>
                  <a:pt x="39241" y="25051"/>
                </a:cubicBezTo>
                <a:cubicBezTo>
                  <a:pt x="35016" y="27148"/>
                  <a:pt x="30548" y="28577"/>
                  <a:pt x="25928" y="29611"/>
                </a:cubicBezTo>
                <a:cubicBezTo>
                  <a:pt x="23739" y="30097"/>
                  <a:pt x="21490" y="30522"/>
                  <a:pt x="19210" y="30887"/>
                </a:cubicBezTo>
                <a:cubicBezTo>
                  <a:pt x="16900" y="31282"/>
                  <a:pt x="14590" y="31617"/>
                  <a:pt x="12219" y="31617"/>
                </a:cubicBezTo>
                <a:cubicBezTo>
                  <a:pt x="9970" y="31617"/>
                  <a:pt x="7690" y="31282"/>
                  <a:pt x="5684" y="30218"/>
                </a:cubicBezTo>
                <a:cubicBezTo>
                  <a:pt x="4012" y="29337"/>
                  <a:pt x="2584" y="27969"/>
                  <a:pt x="1672" y="26328"/>
                </a:cubicBezTo>
                <a:cubicBezTo>
                  <a:pt x="699" y="24595"/>
                  <a:pt x="456" y="22620"/>
                  <a:pt x="1155" y="20705"/>
                </a:cubicBezTo>
                <a:cubicBezTo>
                  <a:pt x="1581" y="19610"/>
                  <a:pt x="2189" y="18638"/>
                  <a:pt x="2827" y="17665"/>
                </a:cubicBezTo>
                <a:cubicBezTo>
                  <a:pt x="3526" y="16601"/>
                  <a:pt x="4195" y="15598"/>
                  <a:pt x="4894" y="14534"/>
                </a:cubicBezTo>
                <a:cubicBezTo>
                  <a:pt x="7933" y="9823"/>
                  <a:pt x="10973" y="5142"/>
                  <a:pt x="14043" y="431"/>
                </a:cubicBezTo>
                <a:cubicBezTo>
                  <a:pt x="14172" y="216"/>
                  <a:pt x="13966" y="1"/>
                  <a:pt x="137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4" name="Google Shape;1559;p58">
            <a:extLst>
              <a:ext uri="{FF2B5EF4-FFF2-40B4-BE49-F238E27FC236}">
                <a16:creationId xmlns:a16="http://schemas.microsoft.com/office/drawing/2014/main" id="{6714D154-D343-CFAE-62A7-779AE81C6CAE}"/>
              </a:ext>
            </a:extLst>
          </p:cNvPr>
          <p:cNvSpPr txBox="1">
            <a:spLocks/>
          </p:cNvSpPr>
          <p:nvPr/>
        </p:nvSpPr>
        <p:spPr>
          <a:xfrm>
            <a:off x="166927" y="4619977"/>
            <a:ext cx="3846786" cy="431404"/>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Belleza"/>
              <a:buNone/>
              <a:defRPr sz="1800" b="0" i="0" u="none" strike="noStrike" cap="none">
                <a:solidFill>
                  <a:schemeClr val="dk2"/>
                </a:solidFill>
                <a:latin typeface="Belleza"/>
                <a:ea typeface="Belleza"/>
                <a:cs typeface="Belleza"/>
                <a:sym typeface="Belleza"/>
              </a:defRPr>
            </a:lvl1pPr>
            <a:lvl2pPr marL="914400" marR="0" lvl="1"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2pPr>
            <a:lvl3pPr marL="1371600" marR="0" lvl="2"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3pPr>
            <a:lvl4pPr marL="1828800" marR="0" lvl="3"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4pPr>
            <a:lvl5pPr marL="2286000" marR="0" lvl="4"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5pPr>
            <a:lvl6pPr marL="2743200" marR="0" lvl="5"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6pPr>
            <a:lvl7pPr marL="3200400" marR="0" lvl="6"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7pPr>
            <a:lvl8pPr marL="3657600" marR="0" lvl="7"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8pPr>
            <a:lvl9pPr marL="4114800" marR="0" lvl="8"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9pPr>
          </a:lstStyle>
          <a:p>
            <a:pPr marL="0" indent="0"/>
            <a:r>
              <a:rPr lang="fr-FR" dirty="0"/>
              <a:t>María Asunción Pérez de Zafra Arrufat</a:t>
            </a:r>
          </a:p>
        </p:txBody>
      </p:sp>
      <p:pic>
        <p:nvPicPr>
          <p:cNvPr id="5" name="Picture 2" descr="logo ugr grande - ECALFOR">
            <a:extLst>
              <a:ext uri="{FF2B5EF4-FFF2-40B4-BE49-F238E27FC236}">
                <a16:creationId xmlns:a16="http://schemas.microsoft.com/office/drawing/2014/main" id="{1419993B-0D3C-8926-6790-96F3BF144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300" y="80738"/>
            <a:ext cx="2392500" cy="6658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sp>
        <p:nvSpPr>
          <p:cNvPr id="1179" name="Google Shape;1179;p45"/>
          <p:cNvSpPr txBox="1">
            <a:spLocks noGrp="1"/>
          </p:cNvSpPr>
          <p:nvPr>
            <p:ph type="title"/>
          </p:nvPr>
        </p:nvSpPr>
        <p:spPr>
          <a:xfrm>
            <a:off x="720000" y="1158731"/>
            <a:ext cx="7704000" cy="282603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sz="15000" noProof="0" dirty="0"/>
              <a:t>A</a:t>
            </a:r>
            <a:endParaRPr lang="fr-FR" sz="15000" i="1" noProof="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78">
          <a:extLst>
            <a:ext uri="{FF2B5EF4-FFF2-40B4-BE49-F238E27FC236}">
              <a16:creationId xmlns:a16="http://schemas.microsoft.com/office/drawing/2014/main" id="{A8BD845C-3CDE-352F-B152-0C7C4B795977}"/>
            </a:ext>
          </a:extLst>
        </p:cNvPr>
        <p:cNvGrpSpPr/>
        <p:nvPr/>
      </p:nvGrpSpPr>
      <p:grpSpPr>
        <a:xfrm>
          <a:off x="0" y="0"/>
          <a:ext cx="0" cy="0"/>
          <a:chOff x="0" y="0"/>
          <a:chExt cx="0" cy="0"/>
        </a:xfrm>
      </p:grpSpPr>
      <p:sp>
        <p:nvSpPr>
          <p:cNvPr id="1179" name="Google Shape;1179;p45">
            <a:extLst>
              <a:ext uri="{FF2B5EF4-FFF2-40B4-BE49-F238E27FC236}">
                <a16:creationId xmlns:a16="http://schemas.microsoft.com/office/drawing/2014/main" id="{7DB375C9-5DFD-D425-3CE2-60161EB019A2}"/>
              </a:ext>
            </a:extLst>
          </p:cNvPr>
          <p:cNvSpPr txBox="1">
            <a:spLocks noGrp="1"/>
          </p:cNvSpPr>
          <p:nvPr>
            <p:ph type="title"/>
          </p:nvPr>
        </p:nvSpPr>
        <p:spPr>
          <a:xfrm>
            <a:off x="720000" y="1158731"/>
            <a:ext cx="7704000" cy="282603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sz="15000" noProof="0" dirty="0"/>
              <a:t>B</a:t>
            </a:r>
          </a:p>
        </p:txBody>
      </p:sp>
    </p:spTree>
    <p:extLst>
      <p:ext uri="{BB962C8B-B14F-4D97-AF65-F5344CB8AC3E}">
        <p14:creationId xmlns:p14="http://schemas.microsoft.com/office/powerpoint/2010/main" val="460013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78">
          <a:extLst>
            <a:ext uri="{FF2B5EF4-FFF2-40B4-BE49-F238E27FC236}">
              <a16:creationId xmlns:a16="http://schemas.microsoft.com/office/drawing/2014/main" id="{B13D7825-929D-AECB-9C12-9AE75B8362B4}"/>
            </a:ext>
          </a:extLst>
        </p:cNvPr>
        <p:cNvGrpSpPr/>
        <p:nvPr/>
      </p:nvGrpSpPr>
      <p:grpSpPr>
        <a:xfrm>
          <a:off x="0" y="0"/>
          <a:ext cx="0" cy="0"/>
          <a:chOff x="0" y="0"/>
          <a:chExt cx="0" cy="0"/>
        </a:xfrm>
      </p:grpSpPr>
      <p:sp>
        <p:nvSpPr>
          <p:cNvPr id="1179" name="Google Shape;1179;p45">
            <a:extLst>
              <a:ext uri="{FF2B5EF4-FFF2-40B4-BE49-F238E27FC236}">
                <a16:creationId xmlns:a16="http://schemas.microsoft.com/office/drawing/2014/main" id="{C85DD542-1247-6759-5914-A630B278F45B}"/>
              </a:ext>
            </a:extLst>
          </p:cNvPr>
          <p:cNvSpPr txBox="1">
            <a:spLocks noGrp="1"/>
          </p:cNvSpPr>
          <p:nvPr>
            <p:ph type="title"/>
          </p:nvPr>
        </p:nvSpPr>
        <p:spPr>
          <a:xfrm>
            <a:off x="720000" y="1158731"/>
            <a:ext cx="7704000" cy="282603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sz="15000" dirty="0"/>
              <a:t>C</a:t>
            </a:r>
            <a:endParaRPr lang="fr-FR" sz="15000" noProof="0" dirty="0"/>
          </a:p>
        </p:txBody>
      </p:sp>
    </p:spTree>
    <p:extLst>
      <p:ext uri="{BB962C8B-B14F-4D97-AF65-F5344CB8AC3E}">
        <p14:creationId xmlns:p14="http://schemas.microsoft.com/office/powerpoint/2010/main" val="3891003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78">
          <a:extLst>
            <a:ext uri="{FF2B5EF4-FFF2-40B4-BE49-F238E27FC236}">
              <a16:creationId xmlns:a16="http://schemas.microsoft.com/office/drawing/2014/main" id="{22477DFB-7286-EFDA-FEDE-A91AEC2D40B7}"/>
            </a:ext>
          </a:extLst>
        </p:cNvPr>
        <p:cNvGrpSpPr/>
        <p:nvPr/>
      </p:nvGrpSpPr>
      <p:grpSpPr>
        <a:xfrm>
          <a:off x="0" y="0"/>
          <a:ext cx="0" cy="0"/>
          <a:chOff x="0" y="0"/>
          <a:chExt cx="0" cy="0"/>
        </a:xfrm>
      </p:grpSpPr>
      <p:sp>
        <p:nvSpPr>
          <p:cNvPr id="1179" name="Google Shape;1179;p45">
            <a:extLst>
              <a:ext uri="{FF2B5EF4-FFF2-40B4-BE49-F238E27FC236}">
                <a16:creationId xmlns:a16="http://schemas.microsoft.com/office/drawing/2014/main" id="{A6DB30E5-8382-9CA3-356C-62B020AEE821}"/>
              </a:ext>
            </a:extLst>
          </p:cNvPr>
          <p:cNvSpPr txBox="1">
            <a:spLocks noGrp="1"/>
          </p:cNvSpPr>
          <p:nvPr>
            <p:ph type="title"/>
          </p:nvPr>
        </p:nvSpPr>
        <p:spPr>
          <a:xfrm>
            <a:off x="720000" y="1158731"/>
            <a:ext cx="7704000" cy="282603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sz="15000" dirty="0"/>
              <a:t>D</a:t>
            </a:r>
            <a:endParaRPr lang="fr-FR" sz="15000" noProof="0" dirty="0"/>
          </a:p>
        </p:txBody>
      </p:sp>
    </p:spTree>
    <p:extLst>
      <p:ext uri="{BB962C8B-B14F-4D97-AF65-F5344CB8AC3E}">
        <p14:creationId xmlns:p14="http://schemas.microsoft.com/office/powerpoint/2010/main" val="2608091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sp>
        <p:nvSpPr>
          <p:cNvPr id="1225" name="Google Shape;1225;p46"/>
          <p:cNvSpPr txBox="1">
            <a:spLocks noGrp="1"/>
          </p:cNvSpPr>
          <p:nvPr>
            <p:ph type="title"/>
          </p:nvPr>
        </p:nvSpPr>
        <p:spPr>
          <a:xfrm>
            <a:off x="169820" y="1727081"/>
            <a:ext cx="8804359" cy="1689338"/>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s-ES" dirty="0"/>
              <a:t>1. Todas las personas pueden tener relaciones </a:t>
            </a:r>
            <a:r>
              <a:rPr lang="es-ES" dirty="0" err="1"/>
              <a:t>afectivosexuales</a:t>
            </a:r>
            <a:r>
              <a:rPr lang="es-ES" dirty="0"/>
              <a:t> con quienes quieran</a:t>
            </a:r>
            <a:br>
              <a:rPr lang="es-ES" dirty="0"/>
            </a:br>
            <a:endParaRPr lang="es-E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24">
          <a:extLst>
            <a:ext uri="{FF2B5EF4-FFF2-40B4-BE49-F238E27FC236}">
              <a16:creationId xmlns:a16="http://schemas.microsoft.com/office/drawing/2014/main" id="{C712AA8B-9734-43F8-DCF3-B7883AC2B70D}"/>
            </a:ext>
          </a:extLst>
        </p:cNvPr>
        <p:cNvGrpSpPr/>
        <p:nvPr/>
      </p:nvGrpSpPr>
      <p:grpSpPr>
        <a:xfrm>
          <a:off x="0" y="0"/>
          <a:ext cx="0" cy="0"/>
          <a:chOff x="0" y="0"/>
          <a:chExt cx="0" cy="0"/>
        </a:xfrm>
      </p:grpSpPr>
      <p:sp>
        <p:nvSpPr>
          <p:cNvPr id="1225" name="Google Shape;1225;p46">
            <a:extLst>
              <a:ext uri="{FF2B5EF4-FFF2-40B4-BE49-F238E27FC236}">
                <a16:creationId xmlns:a16="http://schemas.microsoft.com/office/drawing/2014/main" id="{FB7E0C6F-D1C2-9A90-80C5-788C71814007}"/>
              </a:ext>
            </a:extLst>
          </p:cNvPr>
          <p:cNvSpPr txBox="1">
            <a:spLocks noGrp="1"/>
          </p:cNvSpPr>
          <p:nvPr>
            <p:ph type="title"/>
          </p:nvPr>
        </p:nvSpPr>
        <p:spPr>
          <a:xfrm>
            <a:off x="169820" y="1727081"/>
            <a:ext cx="8804359" cy="1689338"/>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s-ES" dirty="0"/>
              <a:t>2. Existen diferentes tipos de matrimonio</a:t>
            </a:r>
            <a:br>
              <a:rPr lang="es-ES" dirty="0"/>
            </a:br>
            <a:endParaRPr lang="es-ES" dirty="0"/>
          </a:p>
        </p:txBody>
      </p:sp>
    </p:spTree>
    <p:extLst>
      <p:ext uri="{BB962C8B-B14F-4D97-AF65-F5344CB8AC3E}">
        <p14:creationId xmlns:p14="http://schemas.microsoft.com/office/powerpoint/2010/main" val="2191764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24">
          <a:extLst>
            <a:ext uri="{FF2B5EF4-FFF2-40B4-BE49-F238E27FC236}">
              <a16:creationId xmlns:a16="http://schemas.microsoft.com/office/drawing/2014/main" id="{EC9C1297-AED5-CCF8-4D8A-9154A7A35081}"/>
            </a:ext>
          </a:extLst>
        </p:cNvPr>
        <p:cNvGrpSpPr/>
        <p:nvPr/>
      </p:nvGrpSpPr>
      <p:grpSpPr>
        <a:xfrm>
          <a:off x="0" y="0"/>
          <a:ext cx="0" cy="0"/>
          <a:chOff x="0" y="0"/>
          <a:chExt cx="0" cy="0"/>
        </a:xfrm>
      </p:grpSpPr>
      <p:sp>
        <p:nvSpPr>
          <p:cNvPr id="1225" name="Google Shape;1225;p46">
            <a:extLst>
              <a:ext uri="{FF2B5EF4-FFF2-40B4-BE49-F238E27FC236}">
                <a16:creationId xmlns:a16="http://schemas.microsoft.com/office/drawing/2014/main" id="{A1A767CA-4831-20AD-5157-8F65F7A2A642}"/>
              </a:ext>
            </a:extLst>
          </p:cNvPr>
          <p:cNvSpPr txBox="1">
            <a:spLocks noGrp="1"/>
          </p:cNvSpPr>
          <p:nvPr>
            <p:ph type="title"/>
          </p:nvPr>
        </p:nvSpPr>
        <p:spPr>
          <a:xfrm>
            <a:off x="169820" y="1727081"/>
            <a:ext cx="8804359" cy="1689338"/>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s-ES" dirty="0"/>
              <a:t>3. Las personas solteras pueden adoptar</a:t>
            </a:r>
            <a:br>
              <a:rPr lang="es-ES" dirty="0"/>
            </a:br>
            <a:endParaRPr lang="es-ES" dirty="0"/>
          </a:p>
        </p:txBody>
      </p:sp>
    </p:spTree>
    <p:extLst>
      <p:ext uri="{BB962C8B-B14F-4D97-AF65-F5344CB8AC3E}">
        <p14:creationId xmlns:p14="http://schemas.microsoft.com/office/powerpoint/2010/main" val="3508475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24">
          <a:extLst>
            <a:ext uri="{FF2B5EF4-FFF2-40B4-BE49-F238E27FC236}">
              <a16:creationId xmlns:a16="http://schemas.microsoft.com/office/drawing/2014/main" id="{F6BBF583-5B9F-D7B3-C599-B739528FDD96}"/>
            </a:ext>
          </a:extLst>
        </p:cNvPr>
        <p:cNvGrpSpPr/>
        <p:nvPr/>
      </p:nvGrpSpPr>
      <p:grpSpPr>
        <a:xfrm>
          <a:off x="0" y="0"/>
          <a:ext cx="0" cy="0"/>
          <a:chOff x="0" y="0"/>
          <a:chExt cx="0" cy="0"/>
        </a:xfrm>
      </p:grpSpPr>
      <p:sp>
        <p:nvSpPr>
          <p:cNvPr id="1225" name="Google Shape;1225;p46">
            <a:extLst>
              <a:ext uri="{FF2B5EF4-FFF2-40B4-BE49-F238E27FC236}">
                <a16:creationId xmlns:a16="http://schemas.microsoft.com/office/drawing/2014/main" id="{359CBB9F-1FA6-B8A3-AB38-4A08DD192111}"/>
              </a:ext>
            </a:extLst>
          </p:cNvPr>
          <p:cNvSpPr txBox="1">
            <a:spLocks noGrp="1"/>
          </p:cNvSpPr>
          <p:nvPr>
            <p:ph type="title"/>
          </p:nvPr>
        </p:nvSpPr>
        <p:spPr>
          <a:xfrm>
            <a:off x="169820" y="1727081"/>
            <a:ext cx="8804359" cy="1689338"/>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s-ES" dirty="0"/>
              <a:t>4. Las personas LGTB pueden adoptar</a:t>
            </a:r>
          </a:p>
        </p:txBody>
      </p:sp>
    </p:spTree>
    <p:extLst>
      <p:ext uri="{BB962C8B-B14F-4D97-AF65-F5344CB8AC3E}">
        <p14:creationId xmlns:p14="http://schemas.microsoft.com/office/powerpoint/2010/main" val="3554885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24">
          <a:extLst>
            <a:ext uri="{FF2B5EF4-FFF2-40B4-BE49-F238E27FC236}">
              <a16:creationId xmlns:a16="http://schemas.microsoft.com/office/drawing/2014/main" id="{509D77E4-69FD-6601-FC9E-2C4078A8725F}"/>
            </a:ext>
          </a:extLst>
        </p:cNvPr>
        <p:cNvGrpSpPr/>
        <p:nvPr/>
      </p:nvGrpSpPr>
      <p:grpSpPr>
        <a:xfrm>
          <a:off x="0" y="0"/>
          <a:ext cx="0" cy="0"/>
          <a:chOff x="0" y="0"/>
          <a:chExt cx="0" cy="0"/>
        </a:xfrm>
      </p:grpSpPr>
      <p:sp>
        <p:nvSpPr>
          <p:cNvPr id="1225" name="Google Shape;1225;p46">
            <a:extLst>
              <a:ext uri="{FF2B5EF4-FFF2-40B4-BE49-F238E27FC236}">
                <a16:creationId xmlns:a16="http://schemas.microsoft.com/office/drawing/2014/main" id="{DE394555-1BDB-000A-98DC-890079A52F0A}"/>
              </a:ext>
            </a:extLst>
          </p:cNvPr>
          <p:cNvSpPr txBox="1">
            <a:spLocks noGrp="1"/>
          </p:cNvSpPr>
          <p:nvPr>
            <p:ph type="title"/>
          </p:nvPr>
        </p:nvSpPr>
        <p:spPr>
          <a:xfrm>
            <a:off x="169820" y="1727081"/>
            <a:ext cx="8804359" cy="1689338"/>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s-ES" dirty="0"/>
              <a:t>5. Se respeta la infancia y no se permite el matrimonio infantil. </a:t>
            </a:r>
          </a:p>
        </p:txBody>
      </p:sp>
    </p:spTree>
    <p:extLst>
      <p:ext uri="{BB962C8B-B14F-4D97-AF65-F5344CB8AC3E}">
        <p14:creationId xmlns:p14="http://schemas.microsoft.com/office/powerpoint/2010/main" val="151139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33"/>
          <p:cNvSpPr/>
          <p:nvPr/>
        </p:nvSpPr>
        <p:spPr>
          <a:xfrm rot="-4010734">
            <a:off x="720016" y="2438096"/>
            <a:ext cx="790861" cy="722982"/>
          </a:xfrm>
          <a:custGeom>
            <a:avLst/>
            <a:gdLst/>
            <a:ahLst/>
            <a:cxnLst/>
            <a:rect l="l" t="t" r="r" b="b"/>
            <a:pathLst>
              <a:path w="44204" h="40410" extrusionOk="0">
                <a:moveTo>
                  <a:pt x="13400" y="1"/>
                </a:moveTo>
                <a:cubicBezTo>
                  <a:pt x="13374" y="1"/>
                  <a:pt x="13347" y="1"/>
                  <a:pt x="13321" y="1"/>
                </a:cubicBezTo>
                <a:cubicBezTo>
                  <a:pt x="9416" y="29"/>
                  <a:pt x="5761" y="2358"/>
                  <a:pt x="3515" y="5552"/>
                </a:cubicBezTo>
                <a:cubicBezTo>
                  <a:pt x="1256" y="8733"/>
                  <a:pt x="307" y="12694"/>
                  <a:pt x="140" y="16600"/>
                </a:cubicBezTo>
                <a:cubicBezTo>
                  <a:pt x="0" y="20101"/>
                  <a:pt x="530" y="23769"/>
                  <a:pt x="2483" y="26657"/>
                </a:cubicBezTo>
                <a:cubicBezTo>
                  <a:pt x="3529" y="28205"/>
                  <a:pt x="4938" y="29474"/>
                  <a:pt x="6347" y="30730"/>
                </a:cubicBezTo>
                <a:cubicBezTo>
                  <a:pt x="8537" y="32655"/>
                  <a:pt x="10713" y="34607"/>
                  <a:pt x="12889" y="36546"/>
                </a:cubicBezTo>
                <a:cubicBezTo>
                  <a:pt x="14061" y="37592"/>
                  <a:pt x="15260" y="38653"/>
                  <a:pt x="16669" y="39364"/>
                </a:cubicBezTo>
                <a:cubicBezTo>
                  <a:pt x="18103" y="40090"/>
                  <a:pt x="19764" y="40410"/>
                  <a:pt x="21483" y="40410"/>
                </a:cubicBezTo>
                <a:cubicBezTo>
                  <a:pt x="25313" y="40410"/>
                  <a:pt x="29425" y="38818"/>
                  <a:pt x="31929" y="36574"/>
                </a:cubicBezTo>
                <a:cubicBezTo>
                  <a:pt x="32808" y="35793"/>
                  <a:pt x="33728" y="35096"/>
                  <a:pt x="34663" y="34398"/>
                </a:cubicBezTo>
                <a:cubicBezTo>
                  <a:pt x="36462" y="33073"/>
                  <a:pt x="38317" y="31748"/>
                  <a:pt x="39754" y="30004"/>
                </a:cubicBezTo>
                <a:cubicBezTo>
                  <a:pt x="40981" y="28526"/>
                  <a:pt x="41916" y="26838"/>
                  <a:pt x="42585" y="25025"/>
                </a:cubicBezTo>
                <a:cubicBezTo>
                  <a:pt x="44050" y="20896"/>
                  <a:pt x="44204" y="17771"/>
                  <a:pt x="42655" y="14159"/>
                </a:cubicBezTo>
                <a:cubicBezTo>
                  <a:pt x="42376" y="13531"/>
                  <a:pt x="42069" y="12875"/>
                  <a:pt x="41679" y="12206"/>
                </a:cubicBezTo>
                <a:cubicBezTo>
                  <a:pt x="39531" y="8384"/>
                  <a:pt x="35639" y="5804"/>
                  <a:pt x="31552" y="4213"/>
                </a:cubicBezTo>
                <a:cubicBezTo>
                  <a:pt x="27451" y="2637"/>
                  <a:pt x="23085" y="1926"/>
                  <a:pt x="18831" y="908"/>
                </a:cubicBezTo>
                <a:cubicBezTo>
                  <a:pt x="17043" y="481"/>
                  <a:pt x="15242" y="1"/>
                  <a:pt x="13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793" name="Google Shape;793;p33"/>
          <p:cNvSpPr/>
          <p:nvPr/>
        </p:nvSpPr>
        <p:spPr>
          <a:xfrm rot="10280125">
            <a:off x="720057" y="3537641"/>
            <a:ext cx="790773" cy="722901"/>
          </a:xfrm>
          <a:custGeom>
            <a:avLst/>
            <a:gdLst/>
            <a:ahLst/>
            <a:cxnLst/>
            <a:rect l="l" t="t" r="r" b="b"/>
            <a:pathLst>
              <a:path w="44204" h="40410" extrusionOk="0">
                <a:moveTo>
                  <a:pt x="13400" y="1"/>
                </a:moveTo>
                <a:cubicBezTo>
                  <a:pt x="13374" y="1"/>
                  <a:pt x="13347" y="1"/>
                  <a:pt x="13321" y="1"/>
                </a:cubicBezTo>
                <a:cubicBezTo>
                  <a:pt x="9416" y="29"/>
                  <a:pt x="5761" y="2358"/>
                  <a:pt x="3515" y="5552"/>
                </a:cubicBezTo>
                <a:cubicBezTo>
                  <a:pt x="1256" y="8733"/>
                  <a:pt x="307" y="12694"/>
                  <a:pt x="140" y="16600"/>
                </a:cubicBezTo>
                <a:cubicBezTo>
                  <a:pt x="0" y="20101"/>
                  <a:pt x="530" y="23769"/>
                  <a:pt x="2483" y="26657"/>
                </a:cubicBezTo>
                <a:cubicBezTo>
                  <a:pt x="3529" y="28205"/>
                  <a:pt x="4938" y="29474"/>
                  <a:pt x="6347" y="30730"/>
                </a:cubicBezTo>
                <a:cubicBezTo>
                  <a:pt x="8537" y="32655"/>
                  <a:pt x="10713" y="34607"/>
                  <a:pt x="12889" y="36546"/>
                </a:cubicBezTo>
                <a:cubicBezTo>
                  <a:pt x="14061" y="37592"/>
                  <a:pt x="15260" y="38653"/>
                  <a:pt x="16669" y="39364"/>
                </a:cubicBezTo>
                <a:cubicBezTo>
                  <a:pt x="18103" y="40090"/>
                  <a:pt x="19764" y="40410"/>
                  <a:pt x="21483" y="40410"/>
                </a:cubicBezTo>
                <a:cubicBezTo>
                  <a:pt x="25313" y="40410"/>
                  <a:pt x="29425" y="38818"/>
                  <a:pt x="31929" y="36574"/>
                </a:cubicBezTo>
                <a:cubicBezTo>
                  <a:pt x="32808" y="35793"/>
                  <a:pt x="33728" y="35096"/>
                  <a:pt x="34663" y="34398"/>
                </a:cubicBezTo>
                <a:cubicBezTo>
                  <a:pt x="36462" y="33073"/>
                  <a:pt x="38317" y="31748"/>
                  <a:pt x="39754" y="30004"/>
                </a:cubicBezTo>
                <a:cubicBezTo>
                  <a:pt x="40981" y="28526"/>
                  <a:pt x="41916" y="26838"/>
                  <a:pt x="42585" y="25025"/>
                </a:cubicBezTo>
                <a:cubicBezTo>
                  <a:pt x="44050" y="20896"/>
                  <a:pt x="44204" y="17771"/>
                  <a:pt x="42655" y="14159"/>
                </a:cubicBezTo>
                <a:cubicBezTo>
                  <a:pt x="42376" y="13531"/>
                  <a:pt x="42069" y="12875"/>
                  <a:pt x="41679" y="12206"/>
                </a:cubicBezTo>
                <a:cubicBezTo>
                  <a:pt x="39531" y="8384"/>
                  <a:pt x="35639" y="5804"/>
                  <a:pt x="31552" y="4213"/>
                </a:cubicBezTo>
                <a:cubicBezTo>
                  <a:pt x="27451" y="2637"/>
                  <a:pt x="23085" y="1926"/>
                  <a:pt x="18831" y="908"/>
                </a:cubicBezTo>
                <a:cubicBezTo>
                  <a:pt x="17043" y="481"/>
                  <a:pt x="15242" y="1"/>
                  <a:pt x="13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794" name="Google Shape;794;p33"/>
          <p:cNvSpPr/>
          <p:nvPr/>
        </p:nvSpPr>
        <p:spPr>
          <a:xfrm rot="10280125">
            <a:off x="4770832" y="1338616"/>
            <a:ext cx="790773" cy="722901"/>
          </a:xfrm>
          <a:custGeom>
            <a:avLst/>
            <a:gdLst/>
            <a:ahLst/>
            <a:cxnLst/>
            <a:rect l="l" t="t" r="r" b="b"/>
            <a:pathLst>
              <a:path w="44204" h="40410" extrusionOk="0">
                <a:moveTo>
                  <a:pt x="13400" y="1"/>
                </a:moveTo>
                <a:cubicBezTo>
                  <a:pt x="13374" y="1"/>
                  <a:pt x="13347" y="1"/>
                  <a:pt x="13321" y="1"/>
                </a:cubicBezTo>
                <a:cubicBezTo>
                  <a:pt x="9416" y="29"/>
                  <a:pt x="5761" y="2358"/>
                  <a:pt x="3515" y="5552"/>
                </a:cubicBezTo>
                <a:cubicBezTo>
                  <a:pt x="1256" y="8733"/>
                  <a:pt x="307" y="12694"/>
                  <a:pt x="140" y="16600"/>
                </a:cubicBezTo>
                <a:cubicBezTo>
                  <a:pt x="0" y="20101"/>
                  <a:pt x="530" y="23769"/>
                  <a:pt x="2483" y="26657"/>
                </a:cubicBezTo>
                <a:cubicBezTo>
                  <a:pt x="3529" y="28205"/>
                  <a:pt x="4938" y="29474"/>
                  <a:pt x="6347" y="30730"/>
                </a:cubicBezTo>
                <a:cubicBezTo>
                  <a:pt x="8537" y="32655"/>
                  <a:pt x="10713" y="34607"/>
                  <a:pt x="12889" y="36546"/>
                </a:cubicBezTo>
                <a:cubicBezTo>
                  <a:pt x="14061" y="37592"/>
                  <a:pt x="15260" y="38653"/>
                  <a:pt x="16669" y="39364"/>
                </a:cubicBezTo>
                <a:cubicBezTo>
                  <a:pt x="18103" y="40090"/>
                  <a:pt x="19764" y="40410"/>
                  <a:pt x="21483" y="40410"/>
                </a:cubicBezTo>
                <a:cubicBezTo>
                  <a:pt x="25313" y="40410"/>
                  <a:pt x="29425" y="38818"/>
                  <a:pt x="31929" y="36574"/>
                </a:cubicBezTo>
                <a:cubicBezTo>
                  <a:pt x="32808" y="35793"/>
                  <a:pt x="33728" y="35096"/>
                  <a:pt x="34663" y="34398"/>
                </a:cubicBezTo>
                <a:cubicBezTo>
                  <a:pt x="36462" y="33073"/>
                  <a:pt x="38317" y="31748"/>
                  <a:pt x="39754" y="30004"/>
                </a:cubicBezTo>
                <a:cubicBezTo>
                  <a:pt x="40981" y="28526"/>
                  <a:pt x="41916" y="26838"/>
                  <a:pt x="42585" y="25025"/>
                </a:cubicBezTo>
                <a:cubicBezTo>
                  <a:pt x="44050" y="20896"/>
                  <a:pt x="44204" y="17771"/>
                  <a:pt x="42655" y="14159"/>
                </a:cubicBezTo>
                <a:cubicBezTo>
                  <a:pt x="42376" y="13531"/>
                  <a:pt x="42069" y="12875"/>
                  <a:pt x="41679" y="12206"/>
                </a:cubicBezTo>
                <a:cubicBezTo>
                  <a:pt x="39531" y="8384"/>
                  <a:pt x="35639" y="5804"/>
                  <a:pt x="31552" y="4213"/>
                </a:cubicBezTo>
                <a:cubicBezTo>
                  <a:pt x="27451" y="2637"/>
                  <a:pt x="23085" y="1926"/>
                  <a:pt x="18831" y="908"/>
                </a:cubicBezTo>
                <a:cubicBezTo>
                  <a:pt x="17043" y="481"/>
                  <a:pt x="15242" y="1"/>
                  <a:pt x="13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796" name="Google Shape;796;p33"/>
          <p:cNvSpPr/>
          <p:nvPr/>
        </p:nvSpPr>
        <p:spPr>
          <a:xfrm rot="-7882814">
            <a:off x="4770763" y="2415571"/>
            <a:ext cx="790894" cy="723012"/>
          </a:xfrm>
          <a:custGeom>
            <a:avLst/>
            <a:gdLst/>
            <a:ahLst/>
            <a:cxnLst/>
            <a:rect l="l" t="t" r="r" b="b"/>
            <a:pathLst>
              <a:path w="44204" h="40410" extrusionOk="0">
                <a:moveTo>
                  <a:pt x="13400" y="1"/>
                </a:moveTo>
                <a:cubicBezTo>
                  <a:pt x="13374" y="1"/>
                  <a:pt x="13347" y="1"/>
                  <a:pt x="13321" y="1"/>
                </a:cubicBezTo>
                <a:cubicBezTo>
                  <a:pt x="9416" y="29"/>
                  <a:pt x="5761" y="2358"/>
                  <a:pt x="3515" y="5552"/>
                </a:cubicBezTo>
                <a:cubicBezTo>
                  <a:pt x="1256" y="8733"/>
                  <a:pt x="307" y="12694"/>
                  <a:pt x="140" y="16600"/>
                </a:cubicBezTo>
                <a:cubicBezTo>
                  <a:pt x="0" y="20101"/>
                  <a:pt x="530" y="23769"/>
                  <a:pt x="2483" y="26657"/>
                </a:cubicBezTo>
                <a:cubicBezTo>
                  <a:pt x="3529" y="28205"/>
                  <a:pt x="4938" y="29474"/>
                  <a:pt x="6347" y="30730"/>
                </a:cubicBezTo>
                <a:cubicBezTo>
                  <a:pt x="8537" y="32655"/>
                  <a:pt x="10713" y="34607"/>
                  <a:pt x="12889" y="36546"/>
                </a:cubicBezTo>
                <a:cubicBezTo>
                  <a:pt x="14061" y="37592"/>
                  <a:pt x="15260" y="38653"/>
                  <a:pt x="16669" y="39364"/>
                </a:cubicBezTo>
                <a:cubicBezTo>
                  <a:pt x="18103" y="40090"/>
                  <a:pt x="19764" y="40410"/>
                  <a:pt x="21483" y="40410"/>
                </a:cubicBezTo>
                <a:cubicBezTo>
                  <a:pt x="25313" y="40410"/>
                  <a:pt x="29425" y="38818"/>
                  <a:pt x="31929" y="36574"/>
                </a:cubicBezTo>
                <a:cubicBezTo>
                  <a:pt x="32808" y="35793"/>
                  <a:pt x="33728" y="35096"/>
                  <a:pt x="34663" y="34398"/>
                </a:cubicBezTo>
                <a:cubicBezTo>
                  <a:pt x="36462" y="33073"/>
                  <a:pt x="38317" y="31748"/>
                  <a:pt x="39754" y="30004"/>
                </a:cubicBezTo>
                <a:cubicBezTo>
                  <a:pt x="40981" y="28526"/>
                  <a:pt x="41916" y="26838"/>
                  <a:pt x="42585" y="25025"/>
                </a:cubicBezTo>
                <a:cubicBezTo>
                  <a:pt x="44050" y="20896"/>
                  <a:pt x="44204" y="17771"/>
                  <a:pt x="42655" y="14159"/>
                </a:cubicBezTo>
                <a:cubicBezTo>
                  <a:pt x="42376" y="13531"/>
                  <a:pt x="42069" y="12875"/>
                  <a:pt x="41679" y="12206"/>
                </a:cubicBezTo>
                <a:cubicBezTo>
                  <a:pt x="39531" y="8384"/>
                  <a:pt x="35639" y="5804"/>
                  <a:pt x="31552" y="4213"/>
                </a:cubicBezTo>
                <a:cubicBezTo>
                  <a:pt x="27451" y="2637"/>
                  <a:pt x="23085" y="1926"/>
                  <a:pt x="18831" y="908"/>
                </a:cubicBezTo>
                <a:cubicBezTo>
                  <a:pt x="17043" y="481"/>
                  <a:pt x="15242" y="1"/>
                  <a:pt x="13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797" name="Google Shape;797;p33"/>
          <p:cNvSpPr/>
          <p:nvPr/>
        </p:nvSpPr>
        <p:spPr>
          <a:xfrm>
            <a:off x="720000" y="1338600"/>
            <a:ext cx="790810" cy="722935"/>
          </a:xfrm>
          <a:custGeom>
            <a:avLst/>
            <a:gdLst/>
            <a:ahLst/>
            <a:cxnLst/>
            <a:rect l="l" t="t" r="r" b="b"/>
            <a:pathLst>
              <a:path w="44204" h="40410" extrusionOk="0">
                <a:moveTo>
                  <a:pt x="13400" y="1"/>
                </a:moveTo>
                <a:cubicBezTo>
                  <a:pt x="13374" y="1"/>
                  <a:pt x="13347" y="1"/>
                  <a:pt x="13321" y="1"/>
                </a:cubicBezTo>
                <a:cubicBezTo>
                  <a:pt x="9416" y="29"/>
                  <a:pt x="5761" y="2358"/>
                  <a:pt x="3515" y="5552"/>
                </a:cubicBezTo>
                <a:cubicBezTo>
                  <a:pt x="1256" y="8733"/>
                  <a:pt x="307" y="12694"/>
                  <a:pt x="140" y="16600"/>
                </a:cubicBezTo>
                <a:cubicBezTo>
                  <a:pt x="0" y="20101"/>
                  <a:pt x="530" y="23769"/>
                  <a:pt x="2483" y="26657"/>
                </a:cubicBezTo>
                <a:cubicBezTo>
                  <a:pt x="3529" y="28205"/>
                  <a:pt x="4938" y="29474"/>
                  <a:pt x="6347" y="30730"/>
                </a:cubicBezTo>
                <a:cubicBezTo>
                  <a:pt x="8537" y="32655"/>
                  <a:pt x="10713" y="34607"/>
                  <a:pt x="12889" y="36546"/>
                </a:cubicBezTo>
                <a:cubicBezTo>
                  <a:pt x="14061" y="37592"/>
                  <a:pt x="15260" y="38653"/>
                  <a:pt x="16669" y="39364"/>
                </a:cubicBezTo>
                <a:cubicBezTo>
                  <a:pt x="18103" y="40090"/>
                  <a:pt x="19764" y="40410"/>
                  <a:pt x="21483" y="40410"/>
                </a:cubicBezTo>
                <a:cubicBezTo>
                  <a:pt x="25313" y="40410"/>
                  <a:pt x="29425" y="38818"/>
                  <a:pt x="31929" y="36574"/>
                </a:cubicBezTo>
                <a:cubicBezTo>
                  <a:pt x="32808" y="35793"/>
                  <a:pt x="33728" y="35096"/>
                  <a:pt x="34663" y="34398"/>
                </a:cubicBezTo>
                <a:cubicBezTo>
                  <a:pt x="36462" y="33073"/>
                  <a:pt x="38317" y="31748"/>
                  <a:pt x="39754" y="30004"/>
                </a:cubicBezTo>
                <a:cubicBezTo>
                  <a:pt x="40981" y="28526"/>
                  <a:pt x="41916" y="26838"/>
                  <a:pt x="42585" y="25025"/>
                </a:cubicBezTo>
                <a:cubicBezTo>
                  <a:pt x="44050" y="20896"/>
                  <a:pt x="44204" y="17771"/>
                  <a:pt x="42655" y="14159"/>
                </a:cubicBezTo>
                <a:cubicBezTo>
                  <a:pt x="42376" y="13531"/>
                  <a:pt x="42069" y="12875"/>
                  <a:pt x="41679" y="12206"/>
                </a:cubicBezTo>
                <a:cubicBezTo>
                  <a:pt x="39531" y="8384"/>
                  <a:pt x="35639" y="5804"/>
                  <a:pt x="31552" y="4213"/>
                </a:cubicBezTo>
                <a:cubicBezTo>
                  <a:pt x="27451" y="2637"/>
                  <a:pt x="23085" y="1926"/>
                  <a:pt x="18831" y="908"/>
                </a:cubicBezTo>
                <a:cubicBezTo>
                  <a:pt x="17043" y="481"/>
                  <a:pt x="15242" y="1"/>
                  <a:pt x="13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798" name="Google Shape;798;p33"/>
          <p:cNvSpPr txBox="1">
            <a:spLocks noGrp="1"/>
          </p:cNvSpPr>
          <p:nvPr>
            <p:ph type="title"/>
          </p:nvPr>
        </p:nvSpPr>
        <p:spPr>
          <a:xfrm>
            <a:off x="764400" y="1378200"/>
            <a:ext cx="6576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noProof="0" dirty="0"/>
              <a:t>01</a:t>
            </a:r>
          </a:p>
        </p:txBody>
      </p:sp>
      <p:sp>
        <p:nvSpPr>
          <p:cNvPr id="799" name="Google Shape;799;p33"/>
          <p:cNvSpPr txBox="1">
            <a:spLocks noGrp="1"/>
          </p:cNvSpPr>
          <p:nvPr>
            <p:ph type="subTitle" idx="1"/>
          </p:nvPr>
        </p:nvSpPr>
        <p:spPr>
          <a:xfrm>
            <a:off x="1515225" y="1754800"/>
            <a:ext cx="282169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noProof="0" dirty="0"/>
              <a:t>Quels sont les droits de l'homme que vous connaissez ?</a:t>
            </a:r>
          </a:p>
        </p:txBody>
      </p:sp>
      <p:sp>
        <p:nvSpPr>
          <p:cNvPr id="800" name="Google Shape;800;p33"/>
          <p:cNvSpPr txBox="1">
            <a:spLocks noGrp="1"/>
          </p:cNvSpPr>
          <p:nvPr>
            <p:ph type="title" idx="2"/>
          </p:nvPr>
        </p:nvSpPr>
        <p:spPr>
          <a:xfrm>
            <a:off x="764400" y="2480400"/>
            <a:ext cx="6576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noProof="0" dirty="0"/>
              <a:t>02</a:t>
            </a:r>
          </a:p>
        </p:txBody>
      </p:sp>
      <p:sp>
        <p:nvSpPr>
          <p:cNvPr id="801" name="Google Shape;801;p33"/>
          <p:cNvSpPr txBox="1">
            <a:spLocks noGrp="1"/>
          </p:cNvSpPr>
          <p:nvPr>
            <p:ph type="subTitle" idx="3"/>
          </p:nvPr>
        </p:nvSpPr>
        <p:spPr>
          <a:xfrm>
            <a:off x="1513649" y="2862300"/>
            <a:ext cx="356497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noProof="0" dirty="0"/>
              <a:t>Les droits de l'homme sont-ils respectés pour les personnes LGBT ?</a:t>
            </a:r>
          </a:p>
        </p:txBody>
      </p:sp>
      <p:sp>
        <p:nvSpPr>
          <p:cNvPr id="802" name="Google Shape;802;p33"/>
          <p:cNvSpPr txBox="1">
            <a:spLocks noGrp="1"/>
          </p:cNvSpPr>
          <p:nvPr>
            <p:ph type="title" idx="4"/>
          </p:nvPr>
        </p:nvSpPr>
        <p:spPr>
          <a:xfrm>
            <a:off x="764400" y="3582600"/>
            <a:ext cx="6576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noProof="0" dirty="0"/>
              <a:t>03</a:t>
            </a:r>
          </a:p>
        </p:txBody>
      </p:sp>
      <p:sp>
        <p:nvSpPr>
          <p:cNvPr id="803" name="Google Shape;803;p33"/>
          <p:cNvSpPr txBox="1">
            <a:spLocks noGrp="1"/>
          </p:cNvSpPr>
          <p:nvPr>
            <p:ph type="subTitle" idx="5"/>
          </p:nvPr>
        </p:nvSpPr>
        <p:spPr>
          <a:xfrm>
            <a:off x="1513649" y="3961492"/>
            <a:ext cx="3118405" cy="57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noProof="0" dirty="0"/>
              <a:t>Les droits de l'homme sont-ils respectés partout dans le monde ?</a:t>
            </a:r>
          </a:p>
        </p:txBody>
      </p:sp>
      <p:sp>
        <p:nvSpPr>
          <p:cNvPr id="804" name="Google Shape;804;p33"/>
          <p:cNvSpPr txBox="1">
            <a:spLocks noGrp="1"/>
          </p:cNvSpPr>
          <p:nvPr>
            <p:ph type="title" idx="6"/>
          </p:nvPr>
        </p:nvSpPr>
        <p:spPr>
          <a:xfrm>
            <a:off x="4837425" y="1378200"/>
            <a:ext cx="6576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noProof="0" dirty="0"/>
              <a:t>04</a:t>
            </a:r>
          </a:p>
        </p:txBody>
      </p:sp>
      <p:sp>
        <p:nvSpPr>
          <p:cNvPr id="805" name="Google Shape;805;p33"/>
          <p:cNvSpPr txBox="1">
            <a:spLocks noGrp="1"/>
          </p:cNvSpPr>
          <p:nvPr>
            <p:ph type="subTitle" idx="7"/>
          </p:nvPr>
        </p:nvSpPr>
        <p:spPr>
          <a:xfrm>
            <a:off x="5584200" y="1754800"/>
            <a:ext cx="2469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noProof="0" dirty="0"/>
              <a:t>Les droits de l'homme sont-ils également respectés ici ?</a:t>
            </a:r>
          </a:p>
        </p:txBody>
      </p:sp>
      <p:sp>
        <p:nvSpPr>
          <p:cNvPr id="806" name="Google Shape;806;p33"/>
          <p:cNvSpPr txBox="1">
            <a:spLocks noGrp="1"/>
          </p:cNvSpPr>
          <p:nvPr>
            <p:ph type="title" idx="8"/>
          </p:nvPr>
        </p:nvSpPr>
        <p:spPr>
          <a:xfrm>
            <a:off x="4837425" y="2480400"/>
            <a:ext cx="6576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noProof="0" dirty="0"/>
              <a:t>05</a:t>
            </a:r>
          </a:p>
        </p:txBody>
      </p:sp>
      <p:sp>
        <p:nvSpPr>
          <p:cNvPr id="807" name="Google Shape;807;p33"/>
          <p:cNvSpPr txBox="1">
            <a:spLocks noGrp="1"/>
          </p:cNvSpPr>
          <p:nvPr>
            <p:ph type="subTitle" idx="9"/>
          </p:nvPr>
        </p:nvSpPr>
        <p:spPr>
          <a:xfrm>
            <a:off x="5584174" y="2862300"/>
            <a:ext cx="345479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Dans quelle mesure les droits de l’homme peuvent-ils entrer en conflit avec les traditions culturelles ou les normes religieuses locales ?</a:t>
            </a:r>
            <a:endParaRPr lang="fr-FR" noProof="0" dirty="0"/>
          </a:p>
        </p:txBody>
      </p:sp>
      <p:sp>
        <p:nvSpPr>
          <p:cNvPr id="810" name="Google Shape;810;p33"/>
          <p:cNvSpPr txBox="1">
            <a:spLocks noGrp="1"/>
          </p:cNvSpPr>
          <p:nvPr>
            <p:ph type="title" idx="15"/>
          </p:nvPr>
        </p:nvSpPr>
        <p:spPr>
          <a:xfrm>
            <a:off x="720000" y="544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noProof="0" dirty="0"/>
              <a:t>Début</a:t>
            </a:r>
            <a:endParaRPr lang="fr-FR" i="1" noProof="0" dirty="0"/>
          </a:p>
        </p:txBody>
      </p:sp>
      <p:sp>
        <p:nvSpPr>
          <p:cNvPr id="811" name="Google Shape;811;p33"/>
          <p:cNvSpPr txBox="1">
            <a:spLocks noGrp="1"/>
          </p:cNvSpPr>
          <p:nvPr>
            <p:ph type="subTitle" idx="16"/>
          </p:nvPr>
        </p:nvSpPr>
        <p:spPr>
          <a:xfrm>
            <a:off x="1513649" y="1378200"/>
            <a:ext cx="3002745" cy="38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noProof="0" dirty="0"/>
              <a:t>Droits de l’homme</a:t>
            </a:r>
          </a:p>
        </p:txBody>
      </p:sp>
      <p:sp>
        <p:nvSpPr>
          <p:cNvPr id="812" name="Google Shape;812;p33"/>
          <p:cNvSpPr txBox="1">
            <a:spLocks noGrp="1"/>
          </p:cNvSpPr>
          <p:nvPr>
            <p:ph type="subTitle" idx="17"/>
          </p:nvPr>
        </p:nvSpPr>
        <p:spPr>
          <a:xfrm>
            <a:off x="1513650" y="2480400"/>
            <a:ext cx="2853000" cy="38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noProof="0" dirty="0"/>
              <a:t>LGTB</a:t>
            </a:r>
          </a:p>
        </p:txBody>
      </p:sp>
      <p:sp>
        <p:nvSpPr>
          <p:cNvPr id="813" name="Google Shape;813;p33"/>
          <p:cNvSpPr txBox="1">
            <a:spLocks noGrp="1"/>
          </p:cNvSpPr>
          <p:nvPr>
            <p:ph type="subTitle" idx="18"/>
          </p:nvPr>
        </p:nvSpPr>
        <p:spPr>
          <a:xfrm>
            <a:off x="1513650" y="3582600"/>
            <a:ext cx="2853000" cy="38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noProof="0" dirty="0"/>
              <a:t>Monde</a:t>
            </a:r>
          </a:p>
        </p:txBody>
      </p:sp>
      <p:sp>
        <p:nvSpPr>
          <p:cNvPr id="814" name="Google Shape;814;p33"/>
          <p:cNvSpPr txBox="1">
            <a:spLocks noGrp="1"/>
          </p:cNvSpPr>
          <p:nvPr>
            <p:ph type="subTitle" idx="19"/>
          </p:nvPr>
        </p:nvSpPr>
        <p:spPr>
          <a:xfrm>
            <a:off x="5584175" y="1378200"/>
            <a:ext cx="2853000" cy="38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noProof="0" dirty="0"/>
              <a:t>Pays</a:t>
            </a:r>
          </a:p>
        </p:txBody>
      </p:sp>
      <p:sp>
        <p:nvSpPr>
          <p:cNvPr id="815" name="Google Shape;815;p33"/>
          <p:cNvSpPr txBox="1">
            <a:spLocks noGrp="1"/>
          </p:cNvSpPr>
          <p:nvPr>
            <p:ph type="subTitle" idx="20"/>
          </p:nvPr>
        </p:nvSpPr>
        <p:spPr>
          <a:xfrm>
            <a:off x="5584175" y="2480400"/>
            <a:ext cx="2853000" cy="38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noProof="0" dirty="0"/>
              <a:t>Culture</a:t>
            </a:r>
          </a:p>
        </p:txBody>
      </p:sp>
      <p:sp>
        <p:nvSpPr>
          <p:cNvPr id="8" name="Google Shape;1559;p58">
            <a:extLst>
              <a:ext uri="{FF2B5EF4-FFF2-40B4-BE49-F238E27FC236}">
                <a16:creationId xmlns:a16="http://schemas.microsoft.com/office/drawing/2014/main" id="{552F5CAD-ED18-887A-E719-EFA1EAD227A4}"/>
              </a:ext>
            </a:extLst>
          </p:cNvPr>
          <p:cNvSpPr txBox="1">
            <a:spLocks/>
          </p:cNvSpPr>
          <p:nvPr/>
        </p:nvSpPr>
        <p:spPr>
          <a:xfrm>
            <a:off x="5297214" y="4537200"/>
            <a:ext cx="3846786" cy="431404"/>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Belleza"/>
              <a:buNone/>
              <a:defRPr sz="1800" b="0" i="0" u="none" strike="noStrike" cap="none">
                <a:solidFill>
                  <a:schemeClr val="dk2"/>
                </a:solidFill>
                <a:latin typeface="Belleza"/>
                <a:ea typeface="Belleza"/>
                <a:cs typeface="Belleza"/>
                <a:sym typeface="Belleza"/>
              </a:defRPr>
            </a:lvl1pPr>
            <a:lvl2pPr marL="914400" marR="0" lvl="1"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2pPr>
            <a:lvl3pPr marL="1371600" marR="0" lvl="2"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3pPr>
            <a:lvl4pPr marL="1828800" marR="0" lvl="3"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4pPr>
            <a:lvl5pPr marL="2286000" marR="0" lvl="4"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5pPr>
            <a:lvl6pPr marL="2743200" marR="0" lvl="5"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6pPr>
            <a:lvl7pPr marL="3200400" marR="0" lvl="6"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7pPr>
            <a:lvl8pPr marL="3657600" marR="0" lvl="7"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8pPr>
            <a:lvl9pPr marL="4114800" marR="0" lvl="8"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9pPr>
          </a:lstStyle>
          <a:p>
            <a:pPr marL="0" indent="0"/>
            <a:r>
              <a:rPr lang="fr-FR" dirty="0"/>
              <a:t>María Asunción Pérez de Zafra Arrufat</a:t>
            </a:r>
          </a:p>
        </p:txBody>
      </p:sp>
      <p:pic>
        <p:nvPicPr>
          <p:cNvPr id="9" name="Picture 2" descr="logo ugr grande - ECALFOR">
            <a:extLst>
              <a:ext uri="{FF2B5EF4-FFF2-40B4-BE49-F238E27FC236}">
                <a16:creationId xmlns:a16="http://schemas.microsoft.com/office/drawing/2014/main" id="{5BED96B6-E09E-8987-A9C1-A74352A94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300" y="80738"/>
            <a:ext cx="2392500" cy="6658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24">
          <a:extLst>
            <a:ext uri="{FF2B5EF4-FFF2-40B4-BE49-F238E27FC236}">
              <a16:creationId xmlns:a16="http://schemas.microsoft.com/office/drawing/2014/main" id="{BD7D7961-11BC-5BBD-1014-AA8267FBBF6B}"/>
            </a:ext>
          </a:extLst>
        </p:cNvPr>
        <p:cNvGrpSpPr/>
        <p:nvPr/>
      </p:nvGrpSpPr>
      <p:grpSpPr>
        <a:xfrm>
          <a:off x="0" y="0"/>
          <a:ext cx="0" cy="0"/>
          <a:chOff x="0" y="0"/>
          <a:chExt cx="0" cy="0"/>
        </a:xfrm>
      </p:grpSpPr>
      <p:sp>
        <p:nvSpPr>
          <p:cNvPr id="1225" name="Google Shape;1225;p46">
            <a:extLst>
              <a:ext uri="{FF2B5EF4-FFF2-40B4-BE49-F238E27FC236}">
                <a16:creationId xmlns:a16="http://schemas.microsoft.com/office/drawing/2014/main" id="{2D0314D0-7F3A-3625-1027-1412962B6AB3}"/>
              </a:ext>
            </a:extLst>
          </p:cNvPr>
          <p:cNvSpPr txBox="1">
            <a:spLocks noGrp="1"/>
          </p:cNvSpPr>
          <p:nvPr>
            <p:ph type="title"/>
          </p:nvPr>
        </p:nvSpPr>
        <p:spPr>
          <a:xfrm>
            <a:off x="169820" y="1727081"/>
            <a:ext cx="8804359" cy="1689338"/>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s-ES" dirty="0"/>
              <a:t>6. Existe igualdad entre hombres y mujeres en el empleo</a:t>
            </a:r>
          </a:p>
        </p:txBody>
      </p:sp>
    </p:spTree>
    <p:extLst>
      <p:ext uri="{BB962C8B-B14F-4D97-AF65-F5344CB8AC3E}">
        <p14:creationId xmlns:p14="http://schemas.microsoft.com/office/powerpoint/2010/main" val="1865180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24">
          <a:extLst>
            <a:ext uri="{FF2B5EF4-FFF2-40B4-BE49-F238E27FC236}">
              <a16:creationId xmlns:a16="http://schemas.microsoft.com/office/drawing/2014/main" id="{BB6756F9-419E-4632-7DC0-1B8181F05E3E}"/>
            </a:ext>
          </a:extLst>
        </p:cNvPr>
        <p:cNvGrpSpPr/>
        <p:nvPr/>
      </p:nvGrpSpPr>
      <p:grpSpPr>
        <a:xfrm>
          <a:off x="0" y="0"/>
          <a:ext cx="0" cy="0"/>
          <a:chOff x="0" y="0"/>
          <a:chExt cx="0" cy="0"/>
        </a:xfrm>
      </p:grpSpPr>
      <p:sp>
        <p:nvSpPr>
          <p:cNvPr id="1225" name="Google Shape;1225;p46">
            <a:extLst>
              <a:ext uri="{FF2B5EF4-FFF2-40B4-BE49-F238E27FC236}">
                <a16:creationId xmlns:a16="http://schemas.microsoft.com/office/drawing/2014/main" id="{6DB03F36-30CA-ABBE-115C-92B625B95F2A}"/>
              </a:ext>
            </a:extLst>
          </p:cNvPr>
          <p:cNvSpPr txBox="1">
            <a:spLocks noGrp="1"/>
          </p:cNvSpPr>
          <p:nvPr>
            <p:ph type="title"/>
          </p:nvPr>
        </p:nvSpPr>
        <p:spPr>
          <a:xfrm>
            <a:off x="169820" y="1727081"/>
            <a:ext cx="8804359" cy="1689338"/>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s-ES" dirty="0"/>
              <a:t>7. Las personas con discapacidad pueden tener una vida plena (educación, trabajo, familia)</a:t>
            </a:r>
          </a:p>
        </p:txBody>
      </p:sp>
    </p:spTree>
    <p:extLst>
      <p:ext uri="{BB962C8B-B14F-4D97-AF65-F5344CB8AC3E}">
        <p14:creationId xmlns:p14="http://schemas.microsoft.com/office/powerpoint/2010/main" val="2452990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24">
          <a:extLst>
            <a:ext uri="{FF2B5EF4-FFF2-40B4-BE49-F238E27FC236}">
              <a16:creationId xmlns:a16="http://schemas.microsoft.com/office/drawing/2014/main" id="{3FCCF6C4-D2B7-99B2-D441-849926194C8F}"/>
            </a:ext>
          </a:extLst>
        </p:cNvPr>
        <p:cNvGrpSpPr/>
        <p:nvPr/>
      </p:nvGrpSpPr>
      <p:grpSpPr>
        <a:xfrm>
          <a:off x="0" y="0"/>
          <a:ext cx="0" cy="0"/>
          <a:chOff x="0" y="0"/>
          <a:chExt cx="0" cy="0"/>
        </a:xfrm>
      </p:grpSpPr>
      <p:sp>
        <p:nvSpPr>
          <p:cNvPr id="1225" name="Google Shape;1225;p46">
            <a:extLst>
              <a:ext uri="{FF2B5EF4-FFF2-40B4-BE49-F238E27FC236}">
                <a16:creationId xmlns:a16="http://schemas.microsoft.com/office/drawing/2014/main" id="{D7105A0A-A413-CBC5-66F3-5019B3E97240}"/>
              </a:ext>
            </a:extLst>
          </p:cNvPr>
          <p:cNvSpPr txBox="1">
            <a:spLocks noGrp="1"/>
          </p:cNvSpPr>
          <p:nvPr>
            <p:ph type="title"/>
          </p:nvPr>
        </p:nvSpPr>
        <p:spPr>
          <a:xfrm>
            <a:off x="169820" y="1727081"/>
            <a:ext cx="8804359" cy="1689338"/>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s-ES" dirty="0"/>
              <a:t>8. Las personas pueden elegir y ejercer libremente su religión </a:t>
            </a:r>
          </a:p>
        </p:txBody>
      </p:sp>
    </p:spTree>
    <p:extLst>
      <p:ext uri="{BB962C8B-B14F-4D97-AF65-F5344CB8AC3E}">
        <p14:creationId xmlns:p14="http://schemas.microsoft.com/office/powerpoint/2010/main" val="2845086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24">
          <a:extLst>
            <a:ext uri="{FF2B5EF4-FFF2-40B4-BE49-F238E27FC236}">
              <a16:creationId xmlns:a16="http://schemas.microsoft.com/office/drawing/2014/main" id="{871E89F7-42C3-3313-0A36-1B43CD0CA8B8}"/>
            </a:ext>
          </a:extLst>
        </p:cNvPr>
        <p:cNvGrpSpPr/>
        <p:nvPr/>
      </p:nvGrpSpPr>
      <p:grpSpPr>
        <a:xfrm>
          <a:off x="0" y="0"/>
          <a:ext cx="0" cy="0"/>
          <a:chOff x="0" y="0"/>
          <a:chExt cx="0" cy="0"/>
        </a:xfrm>
      </p:grpSpPr>
      <p:sp>
        <p:nvSpPr>
          <p:cNvPr id="1225" name="Google Shape;1225;p46">
            <a:extLst>
              <a:ext uri="{FF2B5EF4-FFF2-40B4-BE49-F238E27FC236}">
                <a16:creationId xmlns:a16="http://schemas.microsoft.com/office/drawing/2014/main" id="{A066A257-79D1-B8E7-9306-1309DB6C59F0}"/>
              </a:ext>
            </a:extLst>
          </p:cNvPr>
          <p:cNvSpPr txBox="1">
            <a:spLocks noGrp="1"/>
          </p:cNvSpPr>
          <p:nvPr>
            <p:ph type="title"/>
          </p:nvPr>
        </p:nvSpPr>
        <p:spPr>
          <a:xfrm>
            <a:off x="169820" y="1727081"/>
            <a:ext cx="8804359" cy="1689338"/>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s-ES" dirty="0"/>
              <a:t>9. Todos los niños tienen acceso a la educación</a:t>
            </a:r>
          </a:p>
        </p:txBody>
      </p:sp>
    </p:spTree>
    <p:extLst>
      <p:ext uri="{BB962C8B-B14F-4D97-AF65-F5344CB8AC3E}">
        <p14:creationId xmlns:p14="http://schemas.microsoft.com/office/powerpoint/2010/main" val="1285525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39"/>
          <p:cNvSpPr/>
          <p:nvPr/>
        </p:nvSpPr>
        <p:spPr>
          <a:xfrm>
            <a:off x="1212174" y="974063"/>
            <a:ext cx="1878305" cy="1569124"/>
          </a:xfrm>
          <a:custGeom>
            <a:avLst/>
            <a:gdLst/>
            <a:ahLst/>
            <a:cxnLst/>
            <a:rect l="l" t="t" r="r" b="b"/>
            <a:pathLst>
              <a:path w="47161" h="39398" extrusionOk="0">
                <a:moveTo>
                  <a:pt x="24650" y="0"/>
                </a:moveTo>
                <a:cubicBezTo>
                  <a:pt x="22110" y="0"/>
                  <a:pt x="19569" y="408"/>
                  <a:pt x="17157" y="1201"/>
                </a:cubicBezTo>
                <a:cubicBezTo>
                  <a:pt x="13712" y="2345"/>
                  <a:pt x="8579" y="4214"/>
                  <a:pt x="6110" y="6920"/>
                </a:cubicBezTo>
                <a:cubicBezTo>
                  <a:pt x="2288" y="11091"/>
                  <a:pt x="0" y="20841"/>
                  <a:pt x="2078" y="26183"/>
                </a:cubicBezTo>
                <a:cubicBezTo>
                  <a:pt x="3111" y="28847"/>
                  <a:pt x="5412" y="30758"/>
                  <a:pt x="7616" y="32516"/>
                </a:cubicBezTo>
                <a:cubicBezTo>
                  <a:pt x="9290" y="33841"/>
                  <a:pt x="10992" y="35180"/>
                  <a:pt x="12805" y="36296"/>
                </a:cubicBezTo>
                <a:cubicBezTo>
                  <a:pt x="13712" y="36868"/>
                  <a:pt x="14632" y="37370"/>
                  <a:pt x="15637" y="37788"/>
                </a:cubicBezTo>
                <a:cubicBezTo>
                  <a:pt x="18141" y="38879"/>
                  <a:pt x="20861" y="39398"/>
                  <a:pt x="23590" y="39398"/>
                </a:cubicBezTo>
                <a:cubicBezTo>
                  <a:pt x="26273" y="39398"/>
                  <a:pt x="28965" y="38896"/>
                  <a:pt x="31468" y="37942"/>
                </a:cubicBezTo>
                <a:cubicBezTo>
                  <a:pt x="36532" y="36031"/>
                  <a:pt x="40828" y="32362"/>
                  <a:pt x="43924" y="27913"/>
                </a:cubicBezTo>
                <a:cubicBezTo>
                  <a:pt x="45668" y="25388"/>
                  <a:pt x="47077" y="22473"/>
                  <a:pt x="47132" y="19390"/>
                </a:cubicBezTo>
                <a:cubicBezTo>
                  <a:pt x="47160" y="17019"/>
                  <a:pt x="46379" y="14703"/>
                  <a:pt x="45305" y="12611"/>
                </a:cubicBezTo>
                <a:cubicBezTo>
                  <a:pt x="42181" y="6599"/>
                  <a:pt x="36336" y="2066"/>
                  <a:pt x="29725" y="560"/>
                </a:cubicBezTo>
                <a:cubicBezTo>
                  <a:pt x="28060" y="184"/>
                  <a:pt x="26356" y="0"/>
                  <a:pt x="246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005" name="Google Shape;1005;p39"/>
          <p:cNvSpPr txBox="1">
            <a:spLocks noGrp="1"/>
          </p:cNvSpPr>
          <p:nvPr>
            <p:ph type="title"/>
          </p:nvPr>
        </p:nvSpPr>
        <p:spPr>
          <a:xfrm>
            <a:off x="1404450" y="2628525"/>
            <a:ext cx="7612414"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noProof="0" dirty="0"/>
              <a:t>Le cercle de la normalité</a:t>
            </a:r>
            <a:endParaRPr lang="fr-FR" i="1" noProof="0" dirty="0"/>
          </a:p>
        </p:txBody>
      </p:sp>
      <p:sp>
        <p:nvSpPr>
          <p:cNvPr id="1006" name="Google Shape;1006;p39"/>
          <p:cNvSpPr txBox="1">
            <a:spLocks noGrp="1"/>
          </p:cNvSpPr>
          <p:nvPr>
            <p:ph type="title" idx="2"/>
          </p:nvPr>
        </p:nvSpPr>
        <p:spPr>
          <a:xfrm>
            <a:off x="1404450" y="1337725"/>
            <a:ext cx="20247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noProof="0" dirty="0"/>
              <a:t>02</a:t>
            </a:r>
          </a:p>
        </p:txBody>
      </p:sp>
      <p:sp>
        <p:nvSpPr>
          <p:cNvPr id="4" name="Google Shape;1559;p58">
            <a:extLst>
              <a:ext uri="{FF2B5EF4-FFF2-40B4-BE49-F238E27FC236}">
                <a16:creationId xmlns:a16="http://schemas.microsoft.com/office/drawing/2014/main" id="{3F6B7127-95E1-969E-7C11-429534526FE4}"/>
              </a:ext>
            </a:extLst>
          </p:cNvPr>
          <p:cNvSpPr txBox="1">
            <a:spLocks/>
          </p:cNvSpPr>
          <p:nvPr/>
        </p:nvSpPr>
        <p:spPr>
          <a:xfrm>
            <a:off x="88287" y="4355812"/>
            <a:ext cx="3846786" cy="431404"/>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Belleza"/>
              <a:buNone/>
              <a:defRPr sz="1800" b="0" i="0" u="none" strike="noStrike" cap="none">
                <a:solidFill>
                  <a:schemeClr val="dk2"/>
                </a:solidFill>
                <a:latin typeface="Belleza"/>
                <a:ea typeface="Belleza"/>
                <a:cs typeface="Belleza"/>
                <a:sym typeface="Belleza"/>
              </a:defRPr>
            </a:lvl1pPr>
            <a:lvl2pPr marL="914400" marR="0" lvl="1"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2pPr>
            <a:lvl3pPr marL="1371600" marR="0" lvl="2"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3pPr>
            <a:lvl4pPr marL="1828800" marR="0" lvl="3"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4pPr>
            <a:lvl5pPr marL="2286000" marR="0" lvl="4"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5pPr>
            <a:lvl6pPr marL="2743200" marR="0" lvl="5"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6pPr>
            <a:lvl7pPr marL="3200400" marR="0" lvl="6"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7pPr>
            <a:lvl8pPr marL="3657600" marR="0" lvl="7"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8pPr>
            <a:lvl9pPr marL="4114800" marR="0" lvl="8"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9pPr>
          </a:lstStyle>
          <a:p>
            <a:pPr marL="0" indent="0"/>
            <a:r>
              <a:rPr lang="fr-FR" dirty="0"/>
              <a:t>María Asunción Pérez de Zafra Arrufat</a:t>
            </a:r>
          </a:p>
        </p:txBody>
      </p:sp>
      <p:pic>
        <p:nvPicPr>
          <p:cNvPr id="5" name="Picture 2" descr="logo ugr grande - ECALFOR">
            <a:extLst>
              <a:ext uri="{FF2B5EF4-FFF2-40B4-BE49-F238E27FC236}">
                <a16:creationId xmlns:a16="http://schemas.microsoft.com/office/drawing/2014/main" id="{A941FA98-2AAE-6FC1-2480-948B6CDBF0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300" y="80738"/>
            <a:ext cx="2392500" cy="6658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35"/>
          <p:cNvSpPr/>
          <p:nvPr/>
        </p:nvSpPr>
        <p:spPr>
          <a:xfrm>
            <a:off x="3588225" y="1858313"/>
            <a:ext cx="1967466" cy="2048187"/>
          </a:xfrm>
          <a:custGeom>
            <a:avLst/>
            <a:gdLst/>
            <a:ahLst/>
            <a:cxnLst/>
            <a:rect l="l" t="t" r="r" b="b"/>
            <a:pathLst>
              <a:path w="60002" h="32937" extrusionOk="0">
                <a:moveTo>
                  <a:pt x="39779" y="2826"/>
                </a:moveTo>
                <a:cubicBezTo>
                  <a:pt x="39843" y="2832"/>
                  <a:pt x="39907" y="2838"/>
                  <a:pt x="39970" y="2845"/>
                </a:cubicBezTo>
                <a:cubicBezTo>
                  <a:pt x="39904" y="2845"/>
                  <a:pt x="39841" y="2837"/>
                  <a:pt x="39779" y="2826"/>
                </a:cubicBezTo>
                <a:close/>
                <a:moveTo>
                  <a:pt x="5593" y="8164"/>
                </a:moveTo>
                <a:cubicBezTo>
                  <a:pt x="4134" y="9441"/>
                  <a:pt x="2857" y="10900"/>
                  <a:pt x="1793" y="12450"/>
                </a:cubicBezTo>
                <a:cubicBezTo>
                  <a:pt x="2432" y="10808"/>
                  <a:pt x="3678" y="9380"/>
                  <a:pt x="5593" y="8164"/>
                </a:cubicBezTo>
                <a:close/>
                <a:moveTo>
                  <a:pt x="33690" y="2564"/>
                </a:moveTo>
                <a:cubicBezTo>
                  <a:pt x="35469" y="2564"/>
                  <a:pt x="37223" y="2617"/>
                  <a:pt x="38972" y="2756"/>
                </a:cubicBezTo>
                <a:lnTo>
                  <a:pt x="38972" y="2756"/>
                </a:lnTo>
                <a:cubicBezTo>
                  <a:pt x="37279" y="2662"/>
                  <a:pt x="35625" y="2615"/>
                  <a:pt x="34013" y="2615"/>
                </a:cubicBezTo>
                <a:cubicBezTo>
                  <a:pt x="29611" y="2615"/>
                  <a:pt x="25517" y="2962"/>
                  <a:pt x="21763" y="3635"/>
                </a:cubicBezTo>
                <a:cubicBezTo>
                  <a:pt x="21064" y="3696"/>
                  <a:pt x="20365" y="3787"/>
                  <a:pt x="19636" y="3909"/>
                </a:cubicBezTo>
                <a:cubicBezTo>
                  <a:pt x="13405" y="4851"/>
                  <a:pt x="8632" y="6644"/>
                  <a:pt x="5015" y="9410"/>
                </a:cubicBezTo>
                <a:cubicBezTo>
                  <a:pt x="3535" y="10528"/>
                  <a:pt x="2385" y="11735"/>
                  <a:pt x="1566" y="13063"/>
                </a:cubicBezTo>
                <a:lnTo>
                  <a:pt x="1566" y="13063"/>
                </a:lnTo>
                <a:cubicBezTo>
                  <a:pt x="1583" y="13022"/>
                  <a:pt x="1593" y="12954"/>
                  <a:pt x="1641" y="12906"/>
                </a:cubicBezTo>
                <a:cubicBezTo>
                  <a:pt x="2857" y="10991"/>
                  <a:pt x="4407" y="9289"/>
                  <a:pt x="6201" y="7890"/>
                </a:cubicBezTo>
                <a:cubicBezTo>
                  <a:pt x="7599" y="7039"/>
                  <a:pt x="9362" y="6340"/>
                  <a:pt x="11398" y="5732"/>
                </a:cubicBezTo>
                <a:cubicBezTo>
                  <a:pt x="18207" y="3696"/>
                  <a:pt x="25320" y="2632"/>
                  <a:pt x="32523" y="2571"/>
                </a:cubicBezTo>
                <a:cubicBezTo>
                  <a:pt x="32914" y="2566"/>
                  <a:pt x="33303" y="2564"/>
                  <a:pt x="33690" y="2564"/>
                </a:cubicBezTo>
                <a:close/>
                <a:moveTo>
                  <a:pt x="20109" y="3948"/>
                </a:moveTo>
                <a:cubicBezTo>
                  <a:pt x="14382" y="5196"/>
                  <a:pt x="9351" y="7290"/>
                  <a:pt x="5167" y="10231"/>
                </a:cubicBezTo>
                <a:cubicBezTo>
                  <a:pt x="3526" y="11386"/>
                  <a:pt x="2310" y="12511"/>
                  <a:pt x="1459" y="13726"/>
                </a:cubicBezTo>
                <a:cubicBezTo>
                  <a:pt x="1459" y="13666"/>
                  <a:pt x="1489" y="13574"/>
                  <a:pt x="1489" y="13514"/>
                </a:cubicBezTo>
                <a:lnTo>
                  <a:pt x="1489" y="13483"/>
                </a:lnTo>
                <a:cubicBezTo>
                  <a:pt x="2432" y="11751"/>
                  <a:pt x="3891" y="10383"/>
                  <a:pt x="5167" y="9532"/>
                </a:cubicBezTo>
                <a:cubicBezTo>
                  <a:pt x="8784" y="6735"/>
                  <a:pt x="13526" y="4972"/>
                  <a:pt x="19757" y="4000"/>
                </a:cubicBezTo>
                <a:cubicBezTo>
                  <a:pt x="19865" y="3973"/>
                  <a:pt x="19996" y="3970"/>
                  <a:pt x="20109" y="3948"/>
                </a:cubicBezTo>
                <a:close/>
                <a:moveTo>
                  <a:pt x="1307" y="13818"/>
                </a:moveTo>
                <a:cubicBezTo>
                  <a:pt x="1307" y="13878"/>
                  <a:pt x="1246" y="13939"/>
                  <a:pt x="1246" y="13970"/>
                </a:cubicBezTo>
                <a:cubicBezTo>
                  <a:pt x="1223" y="13993"/>
                  <a:pt x="1199" y="14026"/>
                  <a:pt x="1176" y="14064"/>
                </a:cubicBezTo>
                <a:lnTo>
                  <a:pt x="1176" y="14064"/>
                </a:lnTo>
                <a:lnTo>
                  <a:pt x="1307" y="13818"/>
                </a:lnTo>
                <a:close/>
                <a:moveTo>
                  <a:pt x="29471" y="227"/>
                </a:moveTo>
                <a:cubicBezTo>
                  <a:pt x="34968" y="227"/>
                  <a:pt x="40208" y="1058"/>
                  <a:pt x="44530" y="1902"/>
                </a:cubicBezTo>
                <a:cubicBezTo>
                  <a:pt x="47509" y="2480"/>
                  <a:pt x="50882" y="3240"/>
                  <a:pt x="53770" y="4912"/>
                </a:cubicBezTo>
                <a:cubicBezTo>
                  <a:pt x="56870" y="6766"/>
                  <a:pt x="58937" y="9532"/>
                  <a:pt x="59424" y="12450"/>
                </a:cubicBezTo>
                <a:cubicBezTo>
                  <a:pt x="59728" y="14273"/>
                  <a:pt x="59393" y="16280"/>
                  <a:pt x="58481" y="18255"/>
                </a:cubicBezTo>
                <a:cubicBezTo>
                  <a:pt x="58785" y="16827"/>
                  <a:pt x="58846" y="15398"/>
                  <a:pt x="58603" y="14030"/>
                </a:cubicBezTo>
                <a:cubicBezTo>
                  <a:pt x="57904" y="10383"/>
                  <a:pt x="55138" y="7100"/>
                  <a:pt x="51095" y="5185"/>
                </a:cubicBezTo>
                <a:cubicBezTo>
                  <a:pt x="49545" y="4456"/>
                  <a:pt x="47965" y="3939"/>
                  <a:pt x="46293" y="3605"/>
                </a:cubicBezTo>
                <a:lnTo>
                  <a:pt x="46293" y="3605"/>
                </a:lnTo>
                <a:cubicBezTo>
                  <a:pt x="48785" y="4000"/>
                  <a:pt x="51247" y="4547"/>
                  <a:pt x="53649" y="5246"/>
                </a:cubicBezTo>
                <a:lnTo>
                  <a:pt x="53679" y="5155"/>
                </a:lnTo>
                <a:cubicBezTo>
                  <a:pt x="47151" y="3327"/>
                  <a:pt x="40346" y="2413"/>
                  <a:pt x="33475" y="2413"/>
                </a:cubicBezTo>
                <a:cubicBezTo>
                  <a:pt x="33148" y="2413"/>
                  <a:pt x="32821" y="2415"/>
                  <a:pt x="32493" y="2419"/>
                </a:cubicBezTo>
                <a:cubicBezTo>
                  <a:pt x="25259" y="2480"/>
                  <a:pt x="18177" y="3544"/>
                  <a:pt x="11338" y="5550"/>
                </a:cubicBezTo>
                <a:cubicBezTo>
                  <a:pt x="9544" y="6097"/>
                  <a:pt x="7964" y="6705"/>
                  <a:pt x="6657" y="7434"/>
                </a:cubicBezTo>
                <a:cubicBezTo>
                  <a:pt x="10487" y="4304"/>
                  <a:pt x="15380" y="2054"/>
                  <a:pt x="20912" y="991"/>
                </a:cubicBezTo>
                <a:cubicBezTo>
                  <a:pt x="23774" y="445"/>
                  <a:pt x="26656" y="227"/>
                  <a:pt x="29471" y="227"/>
                </a:cubicBezTo>
                <a:close/>
                <a:moveTo>
                  <a:pt x="33965" y="2712"/>
                </a:moveTo>
                <a:cubicBezTo>
                  <a:pt x="35746" y="2712"/>
                  <a:pt x="37577" y="2766"/>
                  <a:pt x="39454" y="2875"/>
                </a:cubicBezTo>
                <a:cubicBezTo>
                  <a:pt x="43314" y="3088"/>
                  <a:pt x="47417" y="3544"/>
                  <a:pt x="51065" y="5307"/>
                </a:cubicBezTo>
                <a:cubicBezTo>
                  <a:pt x="55047" y="7191"/>
                  <a:pt x="57843" y="10474"/>
                  <a:pt x="58512" y="14091"/>
                </a:cubicBezTo>
                <a:cubicBezTo>
                  <a:pt x="58785" y="15611"/>
                  <a:pt x="58694" y="17191"/>
                  <a:pt x="58238" y="18802"/>
                </a:cubicBezTo>
                <a:cubicBezTo>
                  <a:pt x="58238" y="18822"/>
                  <a:pt x="58226" y="18841"/>
                  <a:pt x="58217" y="18861"/>
                </a:cubicBezTo>
                <a:lnTo>
                  <a:pt x="58217" y="18861"/>
                </a:lnTo>
                <a:cubicBezTo>
                  <a:pt x="58633" y="17322"/>
                  <a:pt x="58600" y="15783"/>
                  <a:pt x="58177" y="14334"/>
                </a:cubicBezTo>
                <a:cubicBezTo>
                  <a:pt x="57083" y="10656"/>
                  <a:pt x="53497" y="7860"/>
                  <a:pt x="47509" y="5975"/>
                </a:cubicBezTo>
                <a:cubicBezTo>
                  <a:pt x="41521" y="4121"/>
                  <a:pt x="35229" y="3179"/>
                  <a:pt x="28967" y="3179"/>
                </a:cubicBezTo>
                <a:cubicBezTo>
                  <a:pt x="27174" y="3179"/>
                  <a:pt x="25380" y="3240"/>
                  <a:pt x="23648" y="3392"/>
                </a:cubicBezTo>
                <a:cubicBezTo>
                  <a:pt x="26841" y="2942"/>
                  <a:pt x="30295" y="2712"/>
                  <a:pt x="33965" y="2712"/>
                </a:cubicBezTo>
                <a:close/>
                <a:moveTo>
                  <a:pt x="334" y="16158"/>
                </a:moveTo>
                <a:cubicBezTo>
                  <a:pt x="122" y="17313"/>
                  <a:pt x="152" y="18559"/>
                  <a:pt x="395" y="19866"/>
                </a:cubicBezTo>
                <a:cubicBezTo>
                  <a:pt x="182" y="19198"/>
                  <a:pt x="91" y="18498"/>
                  <a:pt x="91" y="17769"/>
                </a:cubicBezTo>
                <a:cubicBezTo>
                  <a:pt x="122" y="17222"/>
                  <a:pt x="182" y="16705"/>
                  <a:pt x="334" y="16158"/>
                </a:cubicBezTo>
                <a:close/>
                <a:moveTo>
                  <a:pt x="57752" y="19866"/>
                </a:moveTo>
                <a:cubicBezTo>
                  <a:pt x="57630" y="20201"/>
                  <a:pt x="57478" y="20505"/>
                  <a:pt x="57326" y="20809"/>
                </a:cubicBezTo>
                <a:cubicBezTo>
                  <a:pt x="56354" y="22815"/>
                  <a:pt x="54712" y="24608"/>
                  <a:pt x="52767" y="25824"/>
                </a:cubicBezTo>
                <a:cubicBezTo>
                  <a:pt x="51065" y="26888"/>
                  <a:pt x="49120" y="27556"/>
                  <a:pt x="47205" y="27982"/>
                </a:cubicBezTo>
                <a:cubicBezTo>
                  <a:pt x="51065" y="26462"/>
                  <a:pt x="54104" y="24365"/>
                  <a:pt x="56384" y="21720"/>
                </a:cubicBezTo>
                <a:cubicBezTo>
                  <a:pt x="56870" y="21112"/>
                  <a:pt x="57326" y="20505"/>
                  <a:pt x="57752" y="19866"/>
                </a:cubicBezTo>
                <a:close/>
                <a:moveTo>
                  <a:pt x="28856" y="3299"/>
                </a:moveTo>
                <a:cubicBezTo>
                  <a:pt x="35156" y="3299"/>
                  <a:pt x="41455" y="4239"/>
                  <a:pt x="47448" y="6097"/>
                </a:cubicBezTo>
                <a:cubicBezTo>
                  <a:pt x="53405" y="7921"/>
                  <a:pt x="56962" y="10687"/>
                  <a:pt x="58056" y="14334"/>
                </a:cubicBezTo>
                <a:cubicBezTo>
                  <a:pt x="58512" y="15945"/>
                  <a:pt x="58481" y="17617"/>
                  <a:pt x="57934" y="19319"/>
                </a:cubicBezTo>
                <a:cubicBezTo>
                  <a:pt x="57448" y="20109"/>
                  <a:pt x="56901" y="20869"/>
                  <a:pt x="56263" y="21629"/>
                </a:cubicBezTo>
                <a:cubicBezTo>
                  <a:pt x="53861" y="24456"/>
                  <a:pt x="50639" y="26584"/>
                  <a:pt x="46475" y="28134"/>
                </a:cubicBezTo>
                <a:cubicBezTo>
                  <a:pt x="44104" y="28590"/>
                  <a:pt x="41703" y="28681"/>
                  <a:pt x="39666" y="28681"/>
                </a:cubicBezTo>
                <a:lnTo>
                  <a:pt x="39636" y="28681"/>
                </a:lnTo>
                <a:cubicBezTo>
                  <a:pt x="31156" y="28681"/>
                  <a:pt x="22706" y="27252"/>
                  <a:pt x="15532" y="25854"/>
                </a:cubicBezTo>
                <a:cubicBezTo>
                  <a:pt x="11824" y="25125"/>
                  <a:pt x="8511" y="24365"/>
                  <a:pt x="5684" y="22450"/>
                </a:cubicBezTo>
                <a:cubicBezTo>
                  <a:pt x="2249" y="20049"/>
                  <a:pt x="1064" y="16553"/>
                  <a:pt x="1368" y="14000"/>
                </a:cubicBezTo>
                <a:cubicBezTo>
                  <a:pt x="2249" y="12754"/>
                  <a:pt x="3496" y="11538"/>
                  <a:pt x="5198" y="10322"/>
                </a:cubicBezTo>
                <a:cubicBezTo>
                  <a:pt x="9727" y="7161"/>
                  <a:pt x="15198" y="4912"/>
                  <a:pt x="21490" y="3757"/>
                </a:cubicBezTo>
                <a:cubicBezTo>
                  <a:pt x="21611" y="3757"/>
                  <a:pt x="21703" y="3696"/>
                  <a:pt x="21794" y="3696"/>
                </a:cubicBezTo>
                <a:cubicBezTo>
                  <a:pt x="24137" y="3431"/>
                  <a:pt x="26497" y="3299"/>
                  <a:pt x="28856" y="3299"/>
                </a:cubicBezTo>
                <a:close/>
                <a:moveTo>
                  <a:pt x="1277" y="14273"/>
                </a:moveTo>
                <a:lnTo>
                  <a:pt x="1277" y="14273"/>
                </a:lnTo>
                <a:cubicBezTo>
                  <a:pt x="942" y="17647"/>
                  <a:pt x="3192" y="20809"/>
                  <a:pt x="5684" y="22541"/>
                </a:cubicBezTo>
                <a:cubicBezTo>
                  <a:pt x="7021" y="23423"/>
                  <a:pt x="8602" y="24152"/>
                  <a:pt x="10456" y="24760"/>
                </a:cubicBezTo>
                <a:cubicBezTo>
                  <a:pt x="12128" y="25277"/>
                  <a:pt x="13921" y="25641"/>
                  <a:pt x="15593" y="25976"/>
                </a:cubicBezTo>
                <a:cubicBezTo>
                  <a:pt x="22706" y="27344"/>
                  <a:pt x="31186" y="28772"/>
                  <a:pt x="39666" y="28772"/>
                </a:cubicBezTo>
                <a:lnTo>
                  <a:pt x="39697" y="28772"/>
                </a:lnTo>
                <a:cubicBezTo>
                  <a:pt x="41551" y="28772"/>
                  <a:pt x="43709" y="28711"/>
                  <a:pt x="45867" y="28377"/>
                </a:cubicBezTo>
                <a:lnTo>
                  <a:pt x="45867" y="28377"/>
                </a:lnTo>
                <a:cubicBezTo>
                  <a:pt x="43101" y="29350"/>
                  <a:pt x="39970" y="30049"/>
                  <a:pt x="36414" y="30505"/>
                </a:cubicBezTo>
                <a:cubicBezTo>
                  <a:pt x="33516" y="30855"/>
                  <a:pt x="30702" y="31030"/>
                  <a:pt x="27989" y="31030"/>
                </a:cubicBezTo>
                <a:cubicBezTo>
                  <a:pt x="25522" y="31030"/>
                  <a:pt x="23138" y="30885"/>
                  <a:pt x="20852" y="30596"/>
                </a:cubicBezTo>
                <a:cubicBezTo>
                  <a:pt x="15380" y="29897"/>
                  <a:pt x="10487" y="28316"/>
                  <a:pt x="6262" y="25945"/>
                </a:cubicBezTo>
                <a:cubicBezTo>
                  <a:pt x="4529" y="24942"/>
                  <a:pt x="1915" y="23119"/>
                  <a:pt x="730" y="20626"/>
                </a:cubicBezTo>
                <a:cubicBezTo>
                  <a:pt x="274" y="18985"/>
                  <a:pt x="182" y="17343"/>
                  <a:pt x="578" y="15915"/>
                </a:cubicBezTo>
                <a:cubicBezTo>
                  <a:pt x="608" y="15641"/>
                  <a:pt x="699" y="15398"/>
                  <a:pt x="760" y="15185"/>
                </a:cubicBezTo>
                <a:cubicBezTo>
                  <a:pt x="912" y="14881"/>
                  <a:pt x="1094" y="14577"/>
                  <a:pt x="1277" y="14273"/>
                </a:cubicBezTo>
                <a:close/>
                <a:moveTo>
                  <a:pt x="58086" y="19350"/>
                </a:moveTo>
                <a:lnTo>
                  <a:pt x="58086" y="19350"/>
                </a:lnTo>
                <a:cubicBezTo>
                  <a:pt x="57326" y="21690"/>
                  <a:pt x="55867" y="23909"/>
                  <a:pt x="53770" y="25672"/>
                </a:cubicBezTo>
                <a:cubicBezTo>
                  <a:pt x="50123" y="28742"/>
                  <a:pt x="45472" y="30110"/>
                  <a:pt x="41825" y="30961"/>
                </a:cubicBezTo>
                <a:cubicBezTo>
                  <a:pt x="36561" y="32181"/>
                  <a:pt x="31184" y="32798"/>
                  <a:pt x="25797" y="32798"/>
                </a:cubicBezTo>
                <a:cubicBezTo>
                  <a:pt x="24341" y="32798"/>
                  <a:pt x="22884" y="32753"/>
                  <a:pt x="21429" y="32663"/>
                </a:cubicBezTo>
                <a:cubicBezTo>
                  <a:pt x="14833" y="32237"/>
                  <a:pt x="11398" y="30961"/>
                  <a:pt x="9392" y="29988"/>
                </a:cubicBezTo>
                <a:cubicBezTo>
                  <a:pt x="5319" y="28073"/>
                  <a:pt x="2249" y="24912"/>
                  <a:pt x="942" y="21325"/>
                </a:cubicBezTo>
                <a:cubicBezTo>
                  <a:pt x="942" y="21295"/>
                  <a:pt x="912" y="21264"/>
                  <a:pt x="912" y="21234"/>
                </a:cubicBezTo>
                <a:lnTo>
                  <a:pt x="912" y="21234"/>
                </a:lnTo>
                <a:cubicBezTo>
                  <a:pt x="2219" y="23514"/>
                  <a:pt x="4590" y="25094"/>
                  <a:pt x="6140" y="26006"/>
                </a:cubicBezTo>
                <a:cubicBezTo>
                  <a:pt x="10395" y="28438"/>
                  <a:pt x="15320" y="29988"/>
                  <a:pt x="20791" y="30717"/>
                </a:cubicBezTo>
                <a:cubicBezTo>
                  <a:pt x="23059" y="31019"/>
                  <a:pt x="25428" y="31171"/>
                  <a:pt x="27877" y="31171"/>
                </a:cubicBezTo>
                <a:cubicBezTo>
                  <a:pt x="30614" y="31171"/>
                  <a:pt x="33450" y="30981"/>
                  <a:pt x="36353" y="30596"/>
                </a:cubicBezTo>
                <a:cubicBezTo>
                  <a:pt x="40244" y="30110"/>
                  <a:pt x="43588" y="29319"/>
                  <a:pt x="46506" y="28255"/>
                </a:cubicBezTo>
                <a:cubicBezTo>
                  <a:pt x="48694" y="27860"/>
                  <a:pt x="50882" y="27161"/>
                  <a:pt x="52858" y="25945"/>
                </a:cubicBezTo>
                <a:cubicBezTo>
                  <a:pt x="54834" y="24730"/>
                  <a:pt x="56445" y="22936"/>
                  <a:pt x="57448" y="20869"/>
                </a:cubicBezTo>
                <a:cubicBezTo>
                  <a:pt x="57722" y="20383"/>
                  <a:pt x="57904" y="19897"/>
                  <a:pt x="58056" y="19410"/>
                </a:cubicBezTo>
                <a:lnTo>
                  <a:pt x="58086" y="19350"/>
                </a:lnTo>
                <a:close/>
                <a:moveTo>
                  <a:pt x="29544" y="1"/>
                </a:moveTo>
                <a:cubicBezTo>
                  <a:pt x="26720" y="1"/>
                  <a:pt x="23824" y="222"/>
                  <a:pt x="20943" y="778"/>
                </a:cubicBezTo>
                <a:cubicBezTo>
                  <a:pt x="15198" y="1872"/>
                  <a:pt x="10061" y="4273"/>
                  <a:pt x="6140" y="7617"/>
                </a:cubicBezTo>
                <a:cubicBezTo>
                  <a:pt x="3708" y="9015"/>
                  <a:pt x="2189" y="10778"/>
                  <a:pt x="1550" y="12784"/>
                </a:cubicBezTo>
                <a:cubicBezTo>
                  <a:pt x="1489" y="12936"/>
                  <a:pt x="1368" y="13058"/>
                  <a:pt x="1277" y="13210"/>
                </a:cubicBezTo>
                <a:lnTo>
                  <a:pt x="1398" y="13270"/>
                </a:lnTo>
                <a:cubicBezTo>
                  <a:pt x="1398" y="13270"/>
                  <a:pt x="1459" y="13240"/>
                  <a:pt x="1459" y="13210"/>
                </a:cubicBezTo>
                <a:lnTo>
                  <a:pt x="1459" y="13210"/>
                </a:lnTo>
                <a:cubicBezTo>
                  <a:pt x="1459" y="13270"/>
                  <a:pt x="1398" y="13362"/>
                  <a:pt x="1398" y="13422"/>
                </a:cubicBezTo>
                <a:cubicBezTo>
                  <a:pt x="1064" y="13970"/>
                  <a:pt x="821" y="14547"/>
                  <a:pt x="638" y="15094"/>
                </a:cubicBezTo>
                <a:cubicBezTo>
                  <a:pt x="243" y="15976"/>
                  <a:pt x="30" y="16857"/>
                  <a:pt x="0" y="17739"/>
                </a:cubicBezTo>
                <a:cubicBezTo>
                  <a:pt x="0" y="18772"/>
                  <a:pt x="213" y="19775"/>
                  <a:pt x="638" y="20657"/>
                </a:cubicBezTo>
                <a:cubicBezTo>
                  <a:pt x="699" y="20900"/>
                  <a:pt x="790" y="21143"/>
                  <a:pt x="882" y="21416"/>
                </a:cubicBezTo>
                <a:cubicBezTo>
                  <a:pt x="2158" y="25064"/>
                  <a:pt x="5259" y="28225"/>
                  <a:pt x="9362" y="30140"/>
                </a:cubicBezTo>
                <a:cubicBezTo>
                  <a:pt x="11368" y="31082"/>
                  <a:pt x="14772" y="32389"/>
                  <a:pt x="21429" y="32815"/>
                </a:cubicBezTo>
                <a:cubicBezTo>
                  <a:pt x="22888" y="32876"/>
                  <a:pt x="24286" y="32936"/>
                  <a:pt x="25715" y="32936"/>
                </a:cubicBezTo>
                <a:cubicBezTo>
                  <a:pt x="31156" y="32936"/>
                  <a:pt x="36566" y="32268"/>
                  <a:pt x="41916" y="30991"/>
                </a:cubicBezTo>
                <a:cubicBezTo>
                  <a:pt x="45563" y="30140"/>
                  <a:pt x="50214" y="28742"/>
                  <a:pt x="53861" y="25672"/>
                </a:cubicBezTo>
                <a:cubicBezTo>
                  <a:pt x="56141" y="23757"/>
                  <a:pt x="57722" y="21295"/>
                  <a:pt x="58421" y="18742"/>
                </a:cubicBezTo>
                <a:cubicBezTo>
                  <a:pt x="59545" y="16584"/>
                  <a:pt x="60001" y="14395"/>
                  <a:pt x="59636" y="12328"/>
                </a:cubicBezTo>
                <a:cubicBezTo>
                  <a:pt x="59150" y="9380"/>
                  <a:pt x="57053" y="6583"/>
                  <a:pt x="53922" y="4729"/>
                </a:cubicBezTo>
                <a:cubicBezTo>
                  <a:pt x="51034" y="3027"/>
                  <a:pt x="47600" y="2267"/>
                  <a:pt x="44651" y="1690"/>
                </a:cubicBezTo>
                <a:cubicBezTo>
                  <a:pt x="40309" y="845"/>
                  <a:pt x="35062" y="1"/>
                  <a:pt x="2954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844" name="Google Shape;844;p35"/>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sz="3000" noProof="0" dirty="0">
                <a:latin typeface="Sawarabi Mincho"/>
                <a:ea typeface="Sawarabi Mincho"/>
                <a:cs typeface="Sawarabi Mincho"/>
                <a:sym typeface="Sawarabi Mincho"/>
              </a:rPr>
              <a:t>Réflexion</a:t>
            </a:r>
            <a:endParaRPr lang="fr-FR" sz="3000" i="1" noProof="0" dirty="0">
              <a:latin typeface="Sawarabi Mincho"/>
              <a:ea typeface="Sawarabi Mincho"/>
              <a:cs typeface="Sawarabi Mincho"/>
              <a:sym typeface="Sawarabi Mincho"/>
            </a:endParaRPr>
          </a:p>
        </p:txBody>
      </p:sp>
      <p:sp>
        <p:nvSpPr>
          <p:cNvPr id="845" name="Google Shape;845;p35"/>
          <p:cNvSpPr txBox="1"/>
          <p:nvPr/>
        </p:nvSpPr>
        <p:spPr>
          <a:xfrm>
            <a:off x="3934949" y="2605350"/>
            <a:ext cx="1393795"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2400" noProof="0" dirty="0">
                <a:solidFill>
                  <a:schemeClr val="dk2"/>
                </a:solidFill>
                <a:latin typeface="Sawarabi Mincho"/>
                <a:ea typeface="Sawarabi Mincho"/>
                <a:cs typeface="Sawarabi Mincho"/>
                <a:sym typeface="Sawarabi Mincho"/>
              </a:rPr>
              <a:t>Valeurs</a:t>
            </a:r>
          </a:p>
        </p:txBody>
      </p:sp>
      <p:sp>
        <p:nvSpPr>
          <p:cNvPr id="846" name="Google Shape;846;p35"/>
          <p:cNvSpPr/>
          <p:nvPr/>
        </p:nvSpPr>
        <p:spPr>
          <a:xfrm rot="-9609376">
            <a:off x="5061226" y="1633013"/>
            <a:ext cx="808026" cy="862136"/>
          </a:xfrm>
          <a:custGeom>
            <a:avLst/>
            <a:gdLst/>
            <a:ahLst/>
            <a:cxnLst/>
            <a:rect l="l" t="t" r="r" b="b"/>
            <a:pathLst>
              <a:path w="29879" h="24029" extrusionOk="0">
                <a:moveTo>
                  <a:pt x="14693" y="1"/>
                </a:moveTo>
                <a:cubicBezTo>
                  <a:pt x="8313" y="1"/>
                  <a:pt x="1791" y="2827"/>
                  <a:pt x="391" y="9355"/>
                </a:cubicBezTo>
                <a:cubicBezTo>
                  <a:pt x="293" y="9871"/>
                  <a:pt x="223" y="10401"/>
                  <a:pt x="209" y="10903"/>
                </a:cubicBezTo>
                <a:cubicBezTo>
                  <a:pt x="0" y="16859"/>
                  <a:pt x="5928" y="21783"/>
                  <a:pt x="11159" y="23443"/>
                </a:cubicBezTo>
                <a:cubicBezTo>
                  <a:pt x="12930" y="24015"/>
                  <a:pt x="14827" y="24029"/>
                  <a:pt x="16697" y="24029"/>
                </a:cubicBezTo>
                <a:cubicBezTo>
                  <a:pt x="18635" y="24029"/>
                  <a:pt x="20602" y="24029"/>
                  <a:pt x="22471" y="23526"/>
                </a:cubicBezTo>
                <a:cubicBezTo>
                  <a:pt x="24340" y="22996"/>
                  <a:pt x="26126" y="21908"/>
                  <a:pt x="27033" y="20193"/>
                </a:cubicBezTo>
                <a:cubicBezTo>
                  <a:pt x="27632" y="19077"/>
                  <a:pt x="27800" y="17807"/>
                  <a:pt x="27981" y="16566"/>
                </a:cubicBezTo>
                <a:cubicBezTo>
                  <a:pt x="28525" y="12591"/>
                  <a:pt x="29878" y="8420"/>
                  <a:pt x="27172" y="4933"/>
                </a:cubicBezTo>
                <a:cubicBezTo>
                  <a:pt x="26182" y="3664"/>
                  <a:pt x="24843" y="2701"/>
                  <a:pt x="23406" y="1962"/>
                </a:cubicBezTo>
                <a:cubicBezTo>
                  <a:pt x="20958" y="689"/>
                  <a:pt x="17843" y="1"/>
                  <a:pt x="146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847" name="Google Shape;847;p35"/>
          <p:cNvSpPr/>
          <p:nvPr/>
        </p:nvSpPr>
        <p:spPr>
          <a:xfrm>
            <a:off x="5072514" y="3238718"/>
            <a:ext cx="785444" cy="875557"/>
          </a:xfrm>
          <a:custGeom>
            <a:avLst/>
            <a:gdLst/>
            <a:ahLst/>
            <a:cxnLst/>
            <a:rect l="l" t="t" r="r" b="b"/>
            <a:pathLst>
              <a:path w="29879" h="24029" extrusionOk="0">
                <a:moveTo>
                  <a:pt x="14693" y="1"/>
                </a:moveTo>
                <a:cubicBezTo>
                  <a:pt x="8313" y="1"/>
                  <a:pt x="1791" y="2827"/>
                  <a:pt x="391" y="9355"/>
                </a:cubicBezTo>
                <a:cubicBezTo>
                  <a:pt x="293" y="9871"/>
                  <a:pt x="223" y="10401"/>
                  <a:pt x="209" y="10903"/>
                </a:cubicBezTo>
                <a:cubicBezTo>
                  <a:pt x="0" y="16859"/>
                  <a:pt x="5928" y="21783"/>
                  <a:pt x="11159" y="23443"/>
                </a:cubicBezTo>
                <a:cubicBezTo>
                  <a:pt x="12930" y="24015"/>
                  <a:pt x="14827" y="24029"/>
                  <a:pt x="16697" y="24029"/>
                </a:cubicBezTo>
                <a:cubicBezTo>
                  <a:pt x="18635" y="24029"/>
                  <a:pt x="20602" y="24029"/>
                  <a:pt x="22471" y="23526"/>
                </a:cubicBezTo>
                <a:cubicBezTo>
                  <a:pt x="24340" y="22996"/>
                  <a:pt x="26126" y="21908"/>
                  <a:pt x="27033" y="20193"/>
                </a:cubicBezTo>
                <a:cubicBezTo>
                  <a:pt x="27632" y="19077"/>
                  <a:pt x="27800" y="17807"/>
                  <a:pt x="27981" y="16566"/>
                </a:cubicBezTo>
                <a:cubicBezTo>
                  <a:pt x="28525" y="12591"/>
                  <a:pt x="29878" y="8420"/>
                  <a:pt x="27172" y="4933"/>
                </a:cubicBezTo>
                <a:cubicBezTo>
                  <a:pt x="26182" y="3664"/>
                  <a:pt x="24843" y="2701"/>
                  <a:pt x="23406" y="1962"/>
                </a:cubicBezTo>
                <a:cubicBezTo>
                  <a:pt x="20958" y="689"/>
                  <a:pt x="17843" y="1"/>
                  <a:pt x="146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848" name="Google Shape;848;p35"/>
          <p:cNvSpPr/>
          <p:nvPr/>
        </p:nvSpPr>
        <p:spPr>
          <a:xfrm rot="-2016109">
            <a:off x="3221722" y="3281189"/>
            <a:ext cx="874232" cy="836437"/>
          </a:xfrm>
          <a:custGeom>
            <a:avLst/>
            <a:gdLst/>
            <a:ahLst/>
            <a:cxnLst/>
            <a:rect l="l" t="t" r="r" b="b"/>
            <a:pathLst>
              <a:path w="29879" h="24029" extrusionOk="0">
                <a:moveTo>
                  <a:pt x="14693" y="1"/>
                </a:moveTo>
                <a:cubicBezTo>
                  <a:pt x="8313" y="1"/>
                  <a:pt x="1791" y="2827"/>
                  <a:pt x="391" y="9355"/>
                </a:cubicBezTo>
                <a:cubicBezTo>
                  <a:pt x="293" y="9871"/>
                  <a:pt x="223" y="10401"/>
                  <a:pt x="209" y="10903"/>
                </a:cubicBezTo>
                <a:cubicBezTo>
                  <a:pt x="0" y="16859"/>
                  <a:pt x="5928" y="21783"/>
                  <a:pt x="11159" y="23443"/>
                </a:cubicBezTo>
                <a:cubicBezTo>
                  <a:pt x="12930" y="24015"/>
                  <a:pt x="14827" y="24029"/>
                  <a:pt x="16697" y="24029"/>
                </a:cubicBezTo>
                <a:cubicBezTo>
                  <a:pt x="18635" y="24029"/>
                  <a:pt x="20602" y="24029"/>
                  <a:pt x="22471" y="23526"/>
                </a:cubicBezTo>
                <a:cubicBezTo>
                  <a:pt x="24340" y="22996"/>
                  <a:pt x="26126" y="21908"/>
                  <a:pt x="27033" y="20193"/>
                </a:cubicBezTo>
                <a:cubicBezTo>
                  <a:pt x="27632" y="19077"/>
                  <a:pt x="27800" y="17807"/>
                  <a:pt x="27981" y="16566"/>
                </a:cubicBezTo>
                <a:cubicBezTo>
                  <a:pt x="28525" y="12591"/>
                  <a:pt x="29878" y="8420"/>
                  <a:pt x="27172" y="4933"/>
                </a:cubicBezTo>
                <a:cubicBezTo>
                  <a:pt x="26182" y="3664"/>
                  <a:pt x="24843" y="2701"/>
                  <a:pt x="23406" y="1962"/>
                </a:cubicBezTo>
                <a:cubicBezTo>
                  <a:pt x="20958" y="689"/>
                  <a:pt x="17843" y="1"/>
                  <a:pt x="146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849" name="Google Shape;849;p35"/>
          <p:cNvSpPr/>
          <p:nvPr/>
        </p:nvSpPr>
        <p:spPr>
          <a:xfrm rot="8469605">
            <a:off x="3211581" y="1675677"/>
            <a:ext cx="894374" cy="822527"/>
          </a:xfrm>
          <a:custGeom>
            <a:avLst/>
            <a:gdLst/>
            <a:ahLst/>
            <a:cxnLst/>
            <a:rect l="l" t="t" r="r" b="b"/>
            <a:pathLst>
              <a:path w="29879" h="24029" extrusionOk="0">
                <a:moveTo>
                  <a:pt x="14693" y="1"/>
                </a:moveTo>
                <a:cubicBezTo>
                  <a:pt x="8313" y="1"/>
                  <a:pt x="1791" y="2827"/>
                  <a:pt x="391" y="9355"/>
                </a:cubicBezTo>
                <a:cubicBezTo>
                  <a:pt x="293" y="9871"/>
                  <a:pt x="223" y="10401"/>
                  <a:pt x="209" y="10903"/>
                </a:cubicBezTo>
                <a:cubicBezTo>
                  <a:pt x="0" y="16859"/>
                  <a:pt x="5928" y="21783"/>
                  <a:pt x="11159" y="23443"/>
                </a:cubicBezTo>
                <a:cubicBezTo>
                  <a:pt x="12930" y="24015"/>
                  <a:pt x="14827" y="24029"/>
                  <a:pt x="16697" y="24029"/>
                </a:cubicBezTo>
                <a:cubicBezTo>
                  <a:pt x="18635" y="24029"/>
                  <a:pt x="20602" y="24029"/>
                  <a:pt x="22471" y="23526"/>
                </a:cubicBezTo>
                <a:cubicBezTo>
                  <a:pt x="24340" y="22996"/>
                  <a:pt x="26126" y="21908"/>
                  <a:pt x="27033" y="20193"/>
                </a:cubicBezTo>
                <a:cubicBezTo>
                  <a:pt x="27632" y="19077"/>
                  <a:pt x="27800" y="17807"/>
                  <a:pt x="27981" y="16566"/>
                </a:cubicBezTo>
                <a:cubicBezTo>
                  <a:pt x="28525" y="12591"/>
                  <a:pt x="29878" y="8420"/>
                  <a:pt x="27172" y="4933"/>
                </a:cubicBezTo>
                <a:cubicBezTo>
                  <a:pt x="26182" y="3664"/>
                  <a:pt x="24843" y="2701"/>
                  <a:pt x="23406" y="1962"/>
                </a:cubicBezTo>
                <a:cubicBezTo>
                  <a:pt x="20958" y="689"/>
                  <a:pt x="17843" y="1"/>
                  <a:pt x="146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850" name="Google Shape;850;p35"/>
          <p:cNvSpPr txBox="1"/>
          <p:nvPr/>
        </p:nvSpPr>
        <p:spPr>
          <a:xfrm>
            <a:off x="745438" y="1491425"/>
            <a:ext cx="2404200" cy="375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1200"/>
              </a:spcAft>
              <a:buNone/>
            </a:pPr>
            <a:r>
              <a:rPr lang="fr-FR" sz="2200" noProof="0" dirty="0">
                <a:solidFill>
                  <a:schemeClr val="dk2"/>
                </a:solidFill>
                <a:latin typeface="Sawarabi Mincho"/>
                <a:ea typeface="Sawarabi Mincho"/>
                <a:cs typeface="Sawarabi Mincho"/>
                <a:sym typeface="Sawarabi Mincho"/>
              </a:rPr>
              <a:t>Sentir</a:t>
            </a:r>
          </a:p>
        </p:txBody>
      </p:sp>
      <p:sp>
        <p:nvSpPr>
          <p:cNvPr id="851" name="Google Shape;851;p35"/>
          <p:cNvSpPr txBox="1"/>
          <p:nvPr/>
        </p:nvSpPr>
        <p:spPr>
          <a:xfrm>
            <a:off x="745438" y="1864925"/>
            <a:ext cx="2404200" cy="67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200"/>
              </a:spcAft>
              <a:buNone/>
            </a:pPr>
            <a:r>
              <a:rPr lang="fr-FR" sz="1600" noProof="0" dirty="0">
                <a:solidFill>
                  <a:schemeClr val="dk2"/>
                </a:solidFill>
                <a:latin typeface="Belleza"/>
                <a:ea typeface="Belleza"/>
                <a:cs typeface="Belleza"/>
                <a:sym typeface="Belleza"/>
              </a:rPr>
              <a:t>Qu'avez-vous ressenti ?</a:t>
            </a:r>
          </a:p>
        </p:txBody>
      </p:sp>
      <p:sp>
        <p:nvSpPr>
          <p:cNvPr id="852" name="Google Shape;852;p35"/>
          <p:cNvSpPr txBox="1"/>
          <p:nvPr/>
        </p:nvSpPr>
        <p:spPr>
          <a:xfrm>
            <a:off x="745438" y="3297975"/>
            <a:ext cx="2404200" cy="375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1200"/>
              </a:spcAft>
              <a:buNone/>
            </a:pPr>
            <a:r>
              <a:rPr lang="fr-FR" sz="2200" noProof="0" dirty="0">
                <a:solidFill>
                  <a:schemeClr val="dk2"/>
                </a:solidFill>
                <a:latin typeface="Sawarabi Mincho"/>
                <a:ea typeface="Sawarabi Mincho"/>
                <a:cs typeface="Sawarabi Mincho"/>
                <a:sym typeface="Sawarabi Mincho"/>
              </a:rPr>
              <a:t>Découverte </a:t>
            </a:r>
          </a:p>
        </p:txBody>
      </p:sp>
      <p:sp>
        <p:nvSpPr>
          <p:cNvPr id="853" name="Google Shape;853;p35"/>
          <p:cNvSpPr txBox="1"/>
          <p:nvPr/>
        </p:nvSpPr>
        <p:spPr>
          <a:xfrm>
            <a:off x="745438" y="3671475"/>
            <a:ext cx="2404200" cy="67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200"/>
              </a:spcAft>
              <a:buNone/>
            </a:pPr>
            <a:r>
              <a:rPr lang="fr-FR" sz="1600" noProof="0" dirty="0">
                <a:solidFill>
                  <a:schemeClr val="dk2"/>
                </a:solidFill>
                <a:latin typeface="Belleza"/>
                <a:ea typeface="Belleza"/>
                <a:cs typeface="Belleza"/>
                <a:sym typeface="Belleza"/>
              </a:rPr>
              <a:t>Y a-t-il quelque chose qui vous a surpris ?</a:t>
            </a:r>
          </a:p>
        </p:txBody>
      </p:sp>
      <p:sp>
        <p:nvSpPr>
          <p:cNvPr id="854" name="Google Shape;854;p35"/>
          <p:cNvSpPr txBox="1"/>
          <p:nvPr/>
        </p:nvSpPr>
        <p:spPr>
          <a:xfrm>
            <a:off x="5993763" y="1491425"/>
            <a:ext cx="2404800" cy="3753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1200"/>
              </a:spcAft>
              <a:buNone/>
            </a:pPr>
            <a:r>
              <a:rPr lang="fr-FR" sz="2200" noProof="0" dirty="0">
                <a:solidFill>
                  <a:schemeClr val="dk2"/>
                </a:solidFill>
                <a:latin typeface="Sawarabi Mincho"/>
                <a:ea typeface="Sawarabi Mincho"/>
                <a:cs typeface="Sawarabi Mincho"/>
                <a:sym typeface="Sawarabi Mincho"/>
              </a:rPr>
              <a:t>Sortie</a:t>
            </a:r>
          </a:p>
        </p:txBody>
      </p:sp>
      <p:sp>
        <p:nvSpPr>
          <p:cNvPr id="855" name="Google Shape;855;p35"/>
          <p:cNvSpPr txBox="1"/>
          <p:nvPr/>
        </p:nvSpPr>
        <p:spPr>
          <a:xfrm>
            <a:off x="5994363" y="1864925"/>
            <a:ext cx="2404200" cy="6732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1200"/>
              </a:spcAft>
              <a:buNone/>
            </a:pPr>
            <a:r>
              <a:rPr lang="fr-FR" sz="1600" noProof="0" dirty="0">
                <a:solidFill>
                  <a:schemeClr val="dk2"/>
                </a:solidFill>
                <a:latin typeface="Belleza"/>
                <a:ea typeface="Belleza"/>
                <a:cs typeface="Belleza"/>
                <a:sym typeface="Belleza"/>
              </a:rPr>
              <a:t>Comment s'est passée la sortie du cercle ?</a:t>
            </a:r>
          </a:p>
        </p:txBody>
      </p:sp>
      <p:sp>
        <p:nvSpPr>
          <p:cNvPr id="856" name="Google Shape;856;p35"/>
          <p:cNvSpPr txBox="1"/>
          <p:nvPr/>
        </p:nvSpPr>
        <p:spPr>
          <a:xfrm>
            <a:off x="5994363" y="3297975"/>
            <a:ext cx="2404200" cy="3753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1200"/>
              </a:spcAft>
              <a:buNone/>
            </a:pPr>
            <a:r>
              <a:rPr lang="fr-FR" sz="2200" noProof="0" dirty="0">
                <a:solidFill>
                  <a:schemeClr val="dk2"/>
                </a:solidFill>
                <a:latin typeface="Sawarabi Mincho"/>
                <a:ea typeface="Sawarabi Mincho"/>
                <a:cs typeface="Sawarabi Mincho"/>
                <a:sym typeface="Sawarabi Mincho"/>
              </a:rPr>
              <a:t>Apprentissage</a:t>
            </a:r>
          </a:p>
        </p:txBody>
      </p:sp>
      <p:sp>
        <p:nvSpPr>
          <p:cNvPr id="857" name="Google Shape;857;p35"/>
          <p:cNvSpPr txBox="1"/>
          <p:nvPr/>
        </p:nvSpPr>
        <p:spPr>
          <a:xfrm>
            <a:off x="5994363" y="3671475"/>
            <a:ext cx="2404200" cy="6732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1200"/>
              </a:spcAft>
              <a:buNone/>
            </a:pPr>
            <a:r>
              <a:rPr lang="fr-FR" sz="1600" noProof="0" dirty="0">
                <a:solidFill>
                  <a:schemeClr val="dk2"/>
                </a:solidFill>
                <a:latin typeface="Belleza"/>
                <a:ea typeface="Belleza"/>
                <a:cs typeface="Belleza"/>
                <a:sym typeface="Belleza"/>
              </a:rPr>
              <a:t>Qu'avez-vous appris ?</a:t>
            </a:r>
          </a:p>
        </p:txBody>
      </p:sp>
      <p:sp>
        <p:nvSpPr>
          <p:cNvPr id="858" name="Google Shape;858;p35"/>
          <p:cNvSpPr txBox="1">
            <a:spLocks noGrp="1"/>
          </p:cNvSpPr>
          <p:nvPr>
            <p:ph type="title" idx="4294967295"/>
          </p:nvPr>
        </p:nvSpPr>
        <p:spPr>
          <a:xfrm>
            <a:off x="3319813" y="1790238"/>
            <a:ext cx="693900" cy="5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noProof="0" dirty="0"/>
              <a:t>01</a:t>
            </a:r>
          </a:p>
        </p:txBody>
      </p:sp>
      <p:sp>
        <p:nvSpPr>
          <p:cNvPr id="859" name="Google Shape;859;p35"/>
          <p:cNvSpPr txBox="1">
            <a:spLocks noGrp="1"/>
          </p:cNvSpPr>
          <p:nvPr>
            <p:ph type="title" idx="4294967295"/>
          </p:nvPr>
        </p:nvSpPr>
        <p:spPr>
          <a:xfrm>
            <a:off x="5130188" y="1790238"/>
            <a:ext cx="693900" cy="5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noProof="0" dirty="0"/>
              <a:t>02</a:t>
            </a:r>
          </a:p>
        </p:txBody>
      </p:sp>
      <p:sp>
        <p:nvSpPr>
          <p:cNvPr id="860" name="Google Shape;860;p35"/>
          <p:cNvSpPr txBox="1">
            <a:spLocks noGrp="1"/>
          </p:cNvSpPr>
          <p:nvPr>
            <p:ph type="title" idx="4294967295"/>
          </p:nvPr>
        </p:nvSpPr>
        <p:spPr>
          <a:xfrm>
            <a:off x="5130188" y="3402700"/>
            <a:ext cx="693900" cy="5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noProof="0" dirty="0"/>
              <a:t>04</a:t>
            </a:r>
          </a:p>
        </p:txBody>
      </p:sp>
      <p:sp>
        <p:nvSpPr>
          <p:cNvPr id="861" name="Google Shape;861;p35"/>
          <p:cNvSpPr txBox="1">
            <a:spLocks noGrp="1"/>
          </p:cNvSpPr>
          <p:nvPr>
            <p:ph type="title" idx="4294967295"/>
          </p:nvPr>
        </p:nvSpPr>
        <p:spPr>
          <a:xfrm>
            <a:off x="3319813" y="3402700"/>
            <a:ext cx="693900" cy="5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noProof="0" dirty="0"/>
              <a:t>03</a:t>
            </a:r>
          </a:p>
        </p:txBody>
      </p:sp>
      <p:sp>
        <p:nvSpPr>
          <p:cNvPr id="2" name="Google Shape;1559;p58">
            <a:extLst>
              <a:ext uri="{FF2B5EF4-FFF2-40B4-BE49-F238E27FC236}">
                <a16:creationId xmlns:a16="http://schemas.microsoft.com/office/drawing/2014/main" id="{D50F7F89-2161-9C46-1D4E-5B1F27BDDE30}"/>
              </a:ext>
            </a:extLst>
          </p:cNvPr>
          <p:cNvSpPr txBox="1">
            <a:spLocks/>
          </p:cNvSpPr>
          <p:nvPr/>
        </p:nvSpPr>
        <p:spPr>
          <a:xfrm>
            <a:off x="166927" y="4619977"/>
            <a:ext cx="3846786" cy="431404"/>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Belleza"/>
              <a:buNone/>
              <a:defRPr sz="1800" b="0" i="0" u="none" strike="noStrike" cap="none">
                <a:solidFill>
                  <a:schemeClr val="dk2"/>
                </a:solidFill>
                <a:latin typeface="Belleza"/>
                <a:ea typeface="Belleza"/>
                <a:cs typeface="Belleza"/>
                <a:sym typeface="Belleza"/>
              </a:defRPr>
            </a:lvl1pPr>
            <a:lvl2pPr marL="914400" marR="0" lvl="1"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2pPr>
            <a:lvl3pPr marL="1371600" marR="0" lvl="2"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3pPr>
            <a:lvl4pPr marL="1828800" marR="0" lvl="3"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4pPr>
            <a:lvl5pPr marL="2286000" marR="0" lvl="4"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5pPr>
            <a:lvl6pPr marL="2743200" marR="0" lvl="5"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6pPr>
            <a:lvl7pPr marL="3200400" marR="0" lvl="6"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7pPr>
            <a:lvl8pPr marL="3657600" marR="0" lvl="7"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8pPr>
            <a:lvl9pPr marL="4114800" marR="0" lvl="8"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9pPr>
          </a:lstStyle>
          <a:p>
            <a:pPr marL="0" indent="0"/>
            <a:r>
              <a:rPr lang="fr-FR" dirty="0"/>
              <a:t>María Asunción Pérez de Zafra Arrufat</a:t>
            </a:r>
          </a:p>
        </p:txBody>
      </p:sp>
      <p:pic>
        <p:nvPicPr>
          <p:cNvPr id="3" name="Picture 2" descr="logo ugr grande - ECALFOR">
            <a:extLst>
              <a:ext uri="{FF2B5EF4-FFF2-40B4-BE49-F238E27FC236}">
                <a16:creationId xmlns:a16="http://schemas.microsoft.com/office/drawing/2014/main" id="{3E7B0DB8-67B6-9023-EF86-6A807EA50B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300" y="80738"/>
            <a:ext cx="2392500" cy="6658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sp>
        <p:nvSpPr>
          <p:cNvPr id="1125" name="Google Shape;1125;p43"/>
          <p:cNvSpPr/>
          <p:nvPr/>
        </p:nvSpPr>
        <p:spPr>
          <a:xfrm>
            <a:off x="5970225" y="777826"/>
            <a:ext cx="2145773" cy="1961602"/>
          </a:xfrm>
          <a:custGeom>
            <a:avLst/>
            <a:gdLst/>
            <a:ahLst/>
            <a:cxnLst/>
            <a:rect l="l" t="t" r="r" b="b"/>
            <a:pathLst>
              <a:path w="44204" h="40410" extrusionOk="0">
                <a:moveTo>
                  <a:pt x="13400" y="1"/>
                </a:moveTo>
                <a:cubicBezTo>
                  <a:pt x="13374" y="1"/>
                  <a:pt x="13347" y="1"/>
                  <a:pt x="13321" y="1"/>
                </a:cubicBezTo>
                <a:cubicBezTo>
                  <a:pt x="9416" y="29"/>
                  <a:pt x="5761" y="2358"/>
                  <a:pt x="3515" y="5552"/>
                </a:cubicBezTo>
                <a:cubicBezTo>
                  <a:pt x="1256" y="8733"/>
                  <a:pt x="307" y="12694"/>
                  <a:pt x="140" y="16600"/>
                </a:cubicBezTo>
                <a:cubicBezTo>
                  <a:pt x="0" y="20101"/>
                  <a:pt x="530" y="23769"/>
                  <a:pt x="2483" y="26657"/>
                </a:cubicBezTo>
                <a:cubicBezTo>
                  <a:pt x="3529" y="28205"/>
                  <a:pt x="4938" y="29474"/>
                  <a:pt x="6347" y="30730"/>
                </a:cubicBezTo>
                <a:cubicBezTo>
                  <a:pt x="8537" y="32655"/>
                  <a:pt x="10713" y="34607"/>
                  <a:pt x="12889" y="36546"/>
                </a:cubicBezTo>
                <a:cubicBezTo>
                  <a:pt x="14061" y="37592"/>
                  <a:pt x="15260" y="38653"/>
                  <a:pt x="16669" y="39364"/>
                </a:cubicBezTo>
                <a:cubicBezTo>
                  <a:pt x="18103" y="40090"/>
                  <a:pt x="19764" y="40410"/>
                  <a:pt x="21483" y="40410"/>
                </a:cubicBezTo>
                <a:cubicBezTo>
                  <a:pt x="25313" y="40410"/>
                  <a:pt x="29425" y="38818"/>
                  <a:pt x="31929" y="36574"/>
                </a:cubicBezTo>
                <a:cubicBezTo>
                  <a:pt x="32808" y="35793"/>
                  <a:pt x="33728" y="35096"/>
                  <a:pt x="34663" y="34398"/>
                </a:cubicBezTo>
                <a:cubicBezTo>
                  <a:pt x="36462" y="33073"/>
                  <a:pt x="38317" y="31748"/>
                  <a:pt x="39754" y="30004"/>
                </a:cubicBezTo>
                <a:cubicBezTo>
                  <a:pt x="40981" y="28526"/>
                  <a:pt x="41916" y="26838"/>
                  <a:pt x="42585" y="25025"/>
                </a:cubicBezTo>
                <a:cubicBezTo>
                  <a:pt x="44050" y="20896"/>
                  <a:pt x="44204" y="17771"/>
                  <a:pt x="42655" y="14159"/>
                </a:cubicBezTo>
                <a:cubicBezTo>
                  <a:pt x="42376" y="13531"/>
                  <a:pt x="42069" y="12875"/>
                  <a:pt x="41679" y="12206"/>
                </a:cubicBezTo>
                <a:cubicBezTo>
                  <a:pt x="39531" y="8384"/>
                  <a:pt x="35639" y="5804"/>
                  <a:pt x="31552" y="4213"/>
                </a:cubicBezTo>
                <a:cubicBezTo>
                  <a:pt x="27451" y="2637"/>
                  <a:pt x="23085" y="1926"/>
                  <a:pt x="18831" y="908"/>
                </a:cubicBezTo>
                <a:cubicBezTo>
                  <a:pt x="17043" y="481"/>
                  <a:pt x="15242" y="1"/>
                  <a:pt x="134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126" name="Google Shape;1126;p43"/>
          <p:cNvSpPr txBox="1">
            <a:spLocks noGrp="1"/>
          </p:cNvSpPr>
          <p:nvPr>
            <p:ph type="title"/>
          </p:nvPr>
        </p:nvSpPr>
        <p:spPr>
          <a:xfrm>
            <a:off x="715100" y="2628525"/>
            <a:ext cx="70245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i="1" noProof="0" dirty="0"/>
              <a:t>Mapping</a:t>
            </a:r>
            <a:r>
              <a:rPr lang="fr-FR" noProof="0" dirty="0"/>
              <a:t> le monde</a:t>
            </a:r>
            <a:endParaRPr lang="fr-FR" i="1" noProof="0" dirty="0"/>
          </a:p>
        </p:txBody>
      </p:sp>
      <p:sp>
        <p:nvSpPr>
          <p:cNvPr id="1127" name="Google Shape;1127;p43"/>
          <p:cNvSpPr txBox="1">
            <a:spLocks noGrp="1"/>
          </p:cNvSpPr>
          <p:nvPr>
            <p:ph type="title" idx="2"/>
          </p:nvPr>
        </p:nvSpPr>
        <p:spPr>
          <a:xfrm>
            <a:off x="5714850" y="1337725"/>
            <a:ext cx="20247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noProof="0" dirty="0"/>
              <a:t>03</a:t>
            </a:r>
          </a:p>
        </p:txBody>
      </p:sp>
      <p:sp>
        <p:nvSpPr>
          <p:cNvPr id="1128" name="Google Shape;1128;p43"/>
          <p:cNvSpPr txBox="1">
            <a:spLocks noGrp="1"/>
          </p:cNvSpPr>
          <p:nvPr>
            <p:ph type="subTitle" idx="1"/>
          </p:nvPr>
        </p:nvSpPr>
        <p:spPr>
          <a:xfrm>
            <a:off x="715100" y="3524275"/>
            <a:ext cx="7024500" cy="713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fr-FR" noProof="0" dirty="0"/>
              <a:t>Francophonie et droits</a:t>
            </a:r>
          </a:p>
        </p:txBody>
      </p:sp>
      <p:sp>
        <p:nvSpPr>
          <p:cNvPr id="2" name="Google Shape;1559;p58">
            <a:extLst>
              <a:ext uri="{FF2B5EF4-FFF2-40B4-BE49-F238E27FC236}">
                <a16:creationId xmlns:a16="http://schemas.microsoft.com/office/drawing/2014/main" id="{B0F9DE1E-009F-F840-5B19-E9621D00D33D}"/>
              </a:ext>
            </a:extLst>
          </p:cNvPr>
          <p:cNvSpPr txBox="1">
            <a:spLocks/>
          </p:cNvSpPr>
          <p:nvPr/>
        </p:nvSpPr>
        <p:spPr>
          <a:xfrm>
            <a:off x="166927" y="4619977"/>
            <a:ext cx="3846786" cy="431404"/>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Belleza"/>
              <a:buNone/>
              <a:defRPr sz="1800" b="0" i="0" u="none" strike="noStrike" cap="none">
                <a:solidFill>
                  <a:schemeClr val="dk2"/>
                </a:solidFill>
                <a:latin typeface="Belleza"/>
                <a:ea typeface="Belleza"/>
                <a:cs typeface="Belleza"/>
                <a:sym typeface="Belleza"/>
              </a:defRPr>
            </a:lvl1pPr>
            <a:lvl2pPr marL="914400" marR="0" lvl="1"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2pPr>
            <a:lvl3pPr marL="1371600" marR="0" lvl="2"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3pPr>
            <a:lvl4pPr marL="1828800" marR="0" lvl="3"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4pPr>
            <a:lvl5pPr marL="2286000" marR="0" lvl="4"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5pPr>
            <a:lvl6pPr marL="2743200" marR="0" lvl="5"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6pPr>
            <a:lvl7pPr marL="3200400" marR="0" lvl="6"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7pPr>
            <a:lvl8pPr marL="3657600" marR="0" lvl="7"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8pPr>
            <a:lvl9pPr marL="4114800" marR="0" lvl="8"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9pPr>
          </a:lstStyle>
          <a:p>
            <a:pPr marL="0" indent="0"/>
            <a:r>
              <a:rPr lang="fr-FR" dirty="0"/>
              <a:t>María Asunción Pérez de Zafra Arrufat</a:t>
            </a:r>
          </a:p>
        </p:txBody>
      </p:sp>
      <p:pic>
        <p:nvPicPr>
          <p:cNvPr id="3" name="Picture 2" descr="logo ugr grande - ECALFOR">
            <a:extLst>
              <a:ext uri="{FF2B5EF4-FFF2-40B4-BE49-F238E27FC236}">
                <a16:creationId xmlns:a16="http://schemas.microsoft.com/office/drawing/2014/main" id="{76EAEB83-3C24-F273-63F1-36076910E6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300" y="80738"/>
            <a:ext cx="2392500" cy="6658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sp>
        <p:nvSpPr>
          <p:cNvPr id="1276" name="Google Shape;1276;p48"/>
          <p:cNvSpPr/>
          <p:nvPr/>
        </p:nvSpPr>
        <p:spPr>
          <a:xfrm>
            <a:off x="3617913" y="962163"/>
            <a:ext cx="1908167" cy="1592923"/>
          </a:xfrm>
          <a:custGeom>
            <a:avLst/>
            <a:gdLst/>
            <a:ahLst/>
            <a:cxnLst/>
            <a:rect l="l" t="t" r="r" b="b"/>
            <a:pathLst>
              <a:path w="41917" h="34992" extrusionOk="0">
                <a:moveTo>
                  <a:pt x="22627" y="1"/>
                </a:moveTo>
                <a:cubicBezTo>
                  <a:pt x="17603" y="1"/>
                  <a:pt x="12699" y="2225"/>
                  <a:pt x="8724" y="5249"/>
                </a:cubicBezTo>
                <a:cubicBezTo>
                  <a:pt x="6323" y="7072"/>
                  <a:pt x="3648" y="8835"/>
                  <a:pt x="2189" y="11449"/>
                </a:cubicBezTo>
                <a:cubicBezTo>
                  <a:pt x="1885" y="12057"/>
                  <a:pt x="1611" y="12665"/>
                  <a:pt x="1338" y="13303"/>
                </a:cubicBezTo>
                <a:cubicBezTo>
                  <a:pt x="0" y="17893"/>
                  <a:pt x="2675" y="23486"/>
                  <a:pt x="5745" y="26860"/>
                </a:cubicBezTo>
                <a:cubicBezTo>
                  <a:pt x="8375" y="29777"/>
                  <a:pt x="14219" y="34992"/>
                  <a:pt x="21612" y="34992"/>
                </a:cubicBezTo>
                <a:cubicBezTo>
                  <a:pt x="22848" y="34992"/>
                  <a:pt x="24127" y="34846"/>
                  <a:pt x="25442" y="34519"/>
                </a:cubicBezTo>
                <a:cubicBezTo>
                  <a:pt x="34591" y="32240"/>
                  <a:pt x="38238" y="31602"/>
                  <a:pt x="40062" y="21389"/>
                </a:cubicBezTo>
                <a:cubicBezTo>
                  <a:pt x="41916" y="11176"/>
                  <a:pt x="35503" y="963"/>
                  <a:pt x="23922" y="51"/>
                </a:cubicBezTo>
                <a:cubicBezTo>
                  <a:pt x="23490" y="17"/>
                  <a:pt x="23058" y="1"/>
                  <a:pt x="22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277" name="Google Shape;1277;p48"/>
          <p:cNvSpPr txBox="1">
            <a:spLocks noGrp="1"/>
          </p:cNvSpPr>
          <p:nvPr>
            <p:ph type="title"/>
          </p:nvPr>
        </p:nvSpPr>
        <p:spPr>
          <a:xfrm>
            <a:off x="1059750" y="2628525"/>
            <a:ext cx="7024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noProof="0" dirty="0"/>
              <a:t>Que feriez-vous?</a:t>
            </a:r>
            <a:endParaRPr lang="fr-FR" i="1" noProof="0" dirty="0"/>
          </a:p>
        </p:txBody>
      </p:sp>
      <p:sp>
        <p:nvSpPr>
          <p:cNvPr id="1278" name="Google Shape;1278;p48"/>
          <p:cNvSpPr txBox="1">
            <a:spLocks noGrp="1"/>
          </p:cNvSpPr>
          <p:nvPr>
            <p:ph type="title" idx="2"/>
          </p:nvPr>
        </p:nvSpPr>
        <p:spPr>
          <a:xfrm>
            <a:off x="3559650" y="1337725"/>
            <a:ext cx="20247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noProof="0" dirty="0"/>
              <a:t>04</a:t>
            </a:r>
          </a:p>
        </p:txBody>
      </p:sp>
      <p:sp>
        <p:nvSpPr>
          <p:cNvPr id="1279" name="Google Shape;1279;p48"/>
          <p:cNvSpPr txBox="1">
            <a:spLocks noGrp="1"/>
          </p:cNvSpPr>
          <p:nvPr>
            <p:ph type="subTitle" idx="1"/>
          </p:nvPr>
        </p:nvSpPr>
        <p:spPr>
          <a:xfrm>
            <a:off x="1059750" y="3543775"/>
            <a:ext cx="7024500" cy="71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noProof="0" dirty="0"/>
              <a:t>Mon avis sur…</a:t>
            </a:r>
          </a:p>
        </p:txBody>
      </p:sp>
      <p:sp>
        <p:nvSpPr>
          <p:cNvPr id="2" name="Google Shape;1559;p58">
            <a:extLst>
              <a:ext uri="{FF2B5EF4-FFF2-40B4-BE49-F238E27FC236}">
                <a16:creationId xmlns:a16="http://schemas.microsoft.com/office/drawing/2014/main" id="{D072913A-05C3-3FEA-E304-93EBA920AE76}"/>
              </a:ext>
            </a:extLst>
          </p:cNvPr>
          <p:cNvSpPr txBox="1">
            <a:spLocks/>
          </p:cNvSpPr>
          <p:nvPr/>
        </p:nvSpPr>
        <p:spPr>
          <a:xfrm>
            <a:off x="166927" y="4619977"/>
            <a:ext cx="3846786" cy="431404"/>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Belleza"/>
              <a:buNone/>
              <a:defRPr sz="1800" b="0" i="0" u="none" strike="noStrike" cap="none">
                <a:solidFill>
                  <a:schemeClr val="dk2"/>
                </a:solidFill>
                <a:latin typeface="Belleza"/>
                <a:ea typeface="Belleza"/>
                <a:cs typeface="Belleza"/>
                <a:sym typeface="Belleza"/>
              </a:defRPr>
            </a:lvl1pPr>
            <a:lvl2pPr marL="914400" marR="0" lvl="1"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2pPr>
            <a:lvl3pPr marL="1371600" marR="0" lvl="2"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3pPr>
            <a:lvl4pPr marL="1828800" marR="0" lvl="3"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4pPr>
            <a:lvl5pPr marL="2286000" marR="0" lvl="4"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5pPr>
            <a:lvl6pPr marL="2743200" marR="0" lvl="5"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6pPr>
            <a:lvl7pPr marL="3200400" marR="0" lvl="6"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7pPr>
            <a:lvl8pPr marL="3657600" marR="0" lvl="7"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8pPr>
            <a:lvl9pPr marL="4114800" marR="0" lvl="8"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9pPr>
          </a:lstStyle>
          <a:p>
            <a:pPr marL="0" indent="0"/>
            <a:r>
              <a:rPr lang="fr-FR" dirty="0"/>
              <a:t>María Asunción Pérez de Zafra Arrufat</a:t>
            </a:r>
          </a:p>
        </p:txBody>
      </p:sp>
      <p:pic>
        <p:nvPicPr>
          <p:cNvPr id="3" name="Picture 2" descr="logo ugr grande - ECALFOR">
            <a:extLst>
              <a:ext uri="{FF2B5EF4-FFF2-40B4-BE49-F238E27FC236}">
                <a16:creationId xmlns:a16="http://schemas.microsoft.com/office/drawing/2014/main" id="{3AD3E76A-46CE-8FDB-1A9F-8F2F9377C7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300" y="80738"/>
            <a:ext cx="2392500" cy="6658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3"/>
        <p:cNvGrpSpPr/>
        <p:nvPr/>
      </p:nvGrpSpPr>
      <p:grpSpPr>
        <a:xfrm>
          <a:off x="0" y="0"/>
          <a:ext cx="0" cy="0"/>
          <a:chOff x="0" y="0"/>
          <a:chExt cx="0" cy="0"/>
        </a:xfrm>
      </p:grpSpPr>
      <p:sp>
        <p:nvSpPr>
          <p:cNvPr id="1474" name="Google Shape;1474;p55"/>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noProof="0" dirty="0"/>
              <a:t>Que feriez-vous?</a:t>
            </a:r>
            <a:endParaRPr lang="fr-FR" i="1" noProof="0" dirty="0"/>
          </a:p>
        </p:txBody>
      </p:sp>
      <p:grpSp>
        <p:nvGrpSpPr>
          <p:cNvPr id="1475" name="Google Shape;1475;p55"/>
          <p:cNvGrpSpPr/>
          <p:nvPr/>
        </p:nvGrpSpPr>
        <p:grpSpPr>
          <a:xfrm>
            <a:off x="806075" y="1712615"/>
            <a:ext cx="3633875" cy="2812676"/>
            <a:chOff x="806075" y="1663600"/>
            <a:chExt cx="3633875" cy="2783725"/>
          </a:xfrm>
        </p:grpSpPr>
        <p:sp>
          <p:nvSpPr>
            <p:cNvPr id="1476" name="Google Shape;1476;p55"/>
            <p:cNvSpPr/>
            <p:nvPr/>
          </p:nvSpPr>
          <p:spPr>
            <a:xfrm>
              <a:off x="806075" y="1663600"/>
              <a:ext cx="3019500" cy="27837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77" name="Google Shape;1477;p55"/>
            <p:cNvSpPr/>
            <p:nvPr/>
          </p:nvSpPr>
          <p:spPr>
            <a:xfrm>
              <a:off x="3984850" y="1663650"/>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78" name="Google Shape;1478;p55"/>
            <p:cNvSpPr/>
            <p:nvPr/>
          </p:nvSpPr>
          <p:spPr>
            <a:xfrm>
              <a:off x="3984850" y="2024375"/>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79" name="Google Shape;1479;p55"/>
            <p:cNvSpPr/>
            <p:nvPr/>
          </p:nvSpPr>
          <p:spPr>
            <a:xfrm>
              <a:off x="3984850" y="2385100"/>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80" name="Google Shape;1480;p55"/>
            <p:cNvSpPr/>
            <p:nvPr/>
          </p:nvSpPr>
          <p:spPr>
            <a:xfrm>
              <a:off x="3984850" y="2745825"/>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81" name="Google Shape;1481;p55"/>
            <p:cNvSpPr/>
            <p:nvPr/>
          </p:nvSpPr>
          <p:spPr>
            <a:xfrm>
              <a:off x="3984850" y="3106550"/>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82" name="Google Shape;1482;p55"/>
            <p:cNvSpPr/>
            <p:nvPr/>
          </p:nvSpPr>
          <p:spPr>
            <a:xfrm>
              <a:off x="3984850" y="3467275"/>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83" name="Google Shape;1483;p55"/>
            <p:cNvSpPr/>
            <p:nvPr/>
          </p:nvSpPr>
          <p:spPr>
            <a:xfrm>
              <a:off x="3984850" y="3828000"/>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84" name="Google Shape;1484;p55"/>
            <p:cNvSpPr/>
            <p:nvPr/>
          </p:nvSpPr>
          <p:spPr>
            <a:xfrm>
              <a:off x="3984763" y="4188725"/>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grpSp>
      <p:grpSp>
        <p:nvGrpSpPr>
          <p:cNvPr id="1485" name="Google Shape;1485;p55"/>
          <p:cNvGrpSpPr/>
          <p:nvPr/>
        </p:nvGrpSpPr>
        <p:grpSpPr>
          <a:xfrm>
            <a:off x="4572001" y="1712615"/>
            <a:ext cx="5278294" cy="2812676"/>
            <a:chOff x="806075" y="1663600"/>
            <a:chExt cx="3633875" cy="2783725"/>
          </a:xfrm>
        </p:grpSpPr>
        <p:sp>
          <p:nvSpPr>
            <p:cNvPr id="1486" name="Google Shape;1486;p55"/>
            <p:cNvSpPr/>
            <p:nvPr/>
          </p:nvSpPr>
          <p:spPr>
            <a:xfrm>
              <a:off x="806075" y="1663600"/>
              <a:ext cx="3019500" cy="27837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87" name="Google Shape;1487;p55"/>
            <p:cNvSpPr/>
            <p:nvPr/>
          </p:nvSpPr>
          <p:spPr>
            <a:xfrm>
              <a:off x="3984850" y="1663650"/>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88" name="Google Shape;1488;p55"/>
            <p:cNvSpPr/>
            <p:nvPr/>
          </p:nvSpPr>
          <p:spPr>
            <a:xfrm>
              <a:off x="3984850" y="2024375"/>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89" name="Google Shape;1489;p55"/>
            <p:cNvSpPr/>
            <p:nvPr/>
          </p:nvSpPr>
          <p:spPr>
            <a:xfrm>
              <a:off x="3984850" y="2385100"/>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90" name="Google Shape;1490;p55"/>
            <p:cNvSpPr/>
            <p:nvPr/>
          </p:nvSpPr>
          <p:spPr>
            <a:xfrm>
              <a:off x="3984850" y="2745825"/>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91" name="Google Shape;1491;p55"/>
            <p:cNvSpPr/>
            <p:nvPr/>
          </p:nvSpPr>
          <p:spPr>
            <a:xfrm>
              <a:off x="3984850" y="3106550"/>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92" name="Google Shape;1492;p55"/>
            <p:cNvSpPr/>
            <p:nvPr/>
          </p:nvSpPr>
          <p:spPr>
            <a:xfrm>
              <a:off x="3984850" y="3467275"/>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93" name="Google Shape;1493;p55"/>
            <p:cNvSpPr/>
            <p:nvPr/>
          </p:nvSpPr>
          <p:spPr>
            <a:xfrm>
              <a:off x="3984850" y="3828000"/>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94" name="Google Shape;1494;p55"/>
            <p:cNvSpPr/>
            <p:nvPr/>
          </p:nvSpPr>
          <p:spPr>
            <a:xfrm>
              <a:off x="3984763" y="4188725"/>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grpSp>
      <p:sp>
        <p:nvSpPr>
          <p:cNvPr id="1495" name="Google Shape;1495;p55"/>
          <p:cNvSpPr txBox="1"/>
          <p:nvPr/>
        </p:nvSpPr>
        <p:spPr>
          <a:xfrm>
            <a:off x="806098" y="1239875"/>
            <a:ext cx="3633900" cy="368400"/>
          </a:xfrm>
          <a:prstGeom prst="rect">
            <a:avLst/>
          </a:prstGeom>
          <a:solidFill>
            <a:schemeClr val="accent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2400" noProof="0" dirty="0">
                <a:solidFill>
                  <a:schemeClr val="dk2"/>
                </a:solidFill>
                <a:latin typeface="Belleza"/>
                <a:ea typeface="Belleza"/>
                <a:cs typeface="Belleza"/>
                <a:sym typeface="Belleza"/>
              </a:rPr>
              <a:t>Le dilemme de Carla</a:t>
            </a:r>
            <a:endParaRPr lang="fr-FR" sz="2200" noProof="0" dirty="0">
              <a:solidFill>
                <a:schemeClr val="dk2"/>
              </a:solidFill>
              <a:latin typeface="Sawarabi Mincho"/>
              <a:ea typeface="Sawarabi Mincho"/>
              <a:cs typeface="Sawarabi Mincho"/>
              <a:sym typeface="Sawarabi Mincho"/>
            </a:endParaRPr>
          </a:p>
        </p:txBody>
      </p:sp>
      <p:sp>
        <p:nvSpPr>
          <p:cNvPr id="1496" name="Google Shape;1496;p55"/>
          <p:cNvSpPr txBox="1"/>
          <p:nvPr/>
        </p:nvSpPr>
        <p:spPr>
          <a:xfrm>
            <a:off x="517109" y="1712726"/>
            <a:ext cx="3308641" cy="23919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fr-FR" sz="1200" dirty="0">
                <a:solidFill>
                  <a:schemeClr val="dk2"/>
                </a:solidFill>
                <a:latin typeface="Belleza"/>
                <a:ea typeface="Belleza"/>
                <a:cs typeface="Belleza"/>
                <a:sym typeface="Belleza"/>
              </a:rPr>
              <a:t>Carla</a:t>
            </a:r>
            <a:r>
              <a:rPr lang="fr-FR" sz="1200" noProof="0" dirty="0">
                <a:solidFill>
                  <a:schemeClr val="dk2"/>
                </a:solidFill>
                <a:latin typeface="Belleza"/>
                <a:ea typeface="Belleza"/>
                <a:cs typeface="Belleza"/>
                <a:sym typeface="Belleza"/>
              </a:rPr>
              <a:t> a 19 ans. Iel ne se reconnaît ni dans les catégories « homme » ni « femme » et préfère qu’on utilise le pronom « iel » pour parler de lui. À l’université, </a:t>
            </a:r>
            <a:r>
              <a:rPr lang="fr-FR" sz="1200" noProof="0" dirty="0" err="1">
                <a:solidFill>
                  <a:schemeClr val="dk2"/>
                </a:solidFill>
                <a:latin typeface="Belleza"/>
                <a:ea typeface="Belleza"/>
                <a:cs typeface="Belleza"/>
                <a:sym typeface="Belleza"/>
              </a:rPr>
              <a:t>certain·es</a:t>
            </a:r>
            <a:r>
              <a:rPr lang="fr-FR" sz="1200" noProof="0" dirty="0">
                <a:solidFill>
                  <a:schemeClr val="dk2"/>
                </a:solidFill>
                <a:latin typeface="Belleza"/>
                <a:ea typeface="Belleza"/>
                <a:cs typeface="Belleza"/>
                <a:sym typeface="Belleza"/>
              </a:rPr>
              <a:t> camarades se moquent de ce choix et refusent d’utiliser le bon pronom. Léo commence à se sentir </a:t>
            </a:r>
            <a:r>
              <a:rPr lang="fr-FR" sz="1200" noProof="0" dirty="0" err="1">
                <a:solidFill>
                  <a:schemeClr val="dk2"/>
                </a:solidFill>
                <a:latin typeface="Belleza"/>
                <a:ea typeface="Belleza"/>
                <a:cs typeface="Belleza"/>
                <a:sym typeface="Belleza"/>
              </a:rPr>
              <a:t>isolé·e</a:t>
            </a:r>
            <a:r>
              <a:rPr lang="fr-FR" sz="1200" noProof="0" dirty="0">
                <a:solidFill>
                  <a:schemeClr val="dk2"/>
                </a:solidFill>
                <a:latin typeface="Belleza"/>
                <a:ea typeface="Belleza"/>
                <a:cs typeface="Belleza"/>
                <a:sym typeface="Belleza"/>
              </a:rPr>
              <a:t>. Que devrait faire Carla ?</a:t>
            </a:r>
          </a:p>
          <a:p>
            <a:pPr marL="457200" lvl="0" indent="0" algn="l" rtl="0">
              <a:spcBef>
                <a:spcPts val="0"/>
              </a:spcBef>
              <a:spcAft>
                <a:spcPts val="0"/>
              </a:spcAft>
              <a:buNone/>
            </a:pPr>
            <a:r>
              <a:rPr lang="fr-FR" sz="1200" noProof="0" dirty="0">
                <a:solidFill>
                  <a:schemeClr val="dk2"/>
                </a:solidFill>
                <a:latin typeface="Belleza"/>
                <a:ea typeface="Belleza"/>
                <a:cs typeface="Belleza"/>
                <a:sym typeface="Belleza"/>
              </a:rPr>
              <a:t>A. Arrêter de parler de son identité pour éviter les moqueries</a:t>
            </a:r>
          </a:p>
          <a:p>
            <a:pPr marL="457200" lvl="0" algn="l" rtl="0">
              <a:spcBef>
                <a:spcPts val="0"/>
              </a:spcBef>
              <a:spcAft>
                <a:spcPts val="0"/>
              </a:spcAft>
            </a:pPr>
            <a:r>
              <a:rPr lang="fr-FR" sz="1200" noProof="0" dirty="0">
                <a:solidFill>
                  <a:schemeClr val="dk2"/>
                </a:solidFill>
                <a:latin typeface="Belleza"/>
                <a:ea typeface="Belleza"/>
                <a:cs typeface="Belleza"/>
                <a:sym typeface="Belleza"/>
              </a:rPr>
              <a:t>B. En parler à une personne de confiance (</a:t>
            </a:r>
            <a:r>
              <a:rPr lang="fr-FR" sz="1200" noProof="0" dirty="0" err="1">
                <a:solidFill>
                  <a:schemeClr val="dk2"/>
                </a:solidFill>
                <a:latin typeface="Belleza"/>
                <a:ea typeface="Belleza"/>
                <a:cs typeface="Belleza"/>
                <a:sym typeface="Belleza"/>
              </a:rPr>
              <a:t>enseignant·e</a:t>
            </a:r>
            <a:r>
              <a:rPr lang="fr-FR" sz="1200" noProof="0" dirty="0">
                <a:solidFill>
                  <a:schemeClr val="dk2"/>
                </a:solidFill>
                <a:latin typeface="Belleza"/>
                <a:ea typeface="Belleza"/>
                <a:cs typeface="Belleza"/>
                <a:sym typeface="Belleza"/>
              </a:rPr>
              <a:t>, </a:t>
            </a:r>
            <a:r>
              <a:rPr lang="fr-FR" sz="1200" noProof="0" dirty="0" err="1">
                <a:solidFill>
                  <a:schemeClr val="dk2"/>
                </a:solidFill>
                <a:latin typeface="Belleza"/>
                <a:ea typeface="Belleza"/>
                <a:cs typeface="Belleza"/>
                <a:sym typeface="Belleza"/>
              </a:rPr>
              <a:t>ami·e</a:t>
            </a:r>
            <a:r>
              <a:rPr lang="fr-FR" sz="1200" noProof="0" dirty="0">
                <a:solidFill>
                  <a:schemeClr val="dk2"/>
                </a:solidFill>
                <a:latin typeface="Belleza"/>
                <a:ea typeface="Belleza"/>
                <a:cs typeface="Belleza"/>
                <a:sym typeface="Belleza"/>
              </a:rPr>
              <a:t>, etc.</a:t>
            </a:r>
          </a:p>
          <a:p>
            <a:pPr marL="457200" lvl="0" algn="l" rtl="0">
              <a:spcBef>
                <a:spcPts val="0"/>
              </a:spcBef>
              <a:spcAft>
                <a:spcPts val="0"/>
              </a:spcAft>
            </a:pPr>
            <a:r>
              <a:rPr lang="fr-FR" sz="1200" noProof="0" dirty="0">
                <a:solidFill>
                  <a:schemeClr val="dk2"/>
                </a:solidFill>
                <a:latin typeface="Belleza"/>
                <a:ea typeface="Belleza"/>
                <a:cs typeface="Belleza"/>
                <a:sym typeface="Belleza"/>
              </a:rPr>
              <a:t>C. Organiser un atelier ou une discussion sur les identités de genre à l’université</a:t>
            </a:r>
          </a:p>
          <a:p>
            <a:pPr marL="457200" lvl="0" algn="l" rtl="0">
              <a:spcBef>
                <a:spcPts val="0"/>
              </a:spcBef>
              <a:spcAft>
                <a:spcPts val="0"/>
              </a:spcAft>
            </a:pPr>
            <a:r>
              <a:rPr lang="fr-FR" sz="1200" noProof="0" dirty="0">
                <a:solidFill>
                  <a:schemeClr val="dk2"/>
                </a:solidFill>
                <a:latin typeface="Belleza"/>
                <a:ea typeface="Belleza"/>
                <a:cs typeface="Belleza"/>
                <a:sym typeface="Belleza"/>
              </a:rPr>
              <a:t>D. Autre (réponse libre)</a:t>
            </a:r>
          </a:p>
        </p:txBody>
      </p:sp>
      <p:sp>
        <p:nvSpPr>
          <p:cNvPr id="1497" name="Google Shape;1497;p55"/>
          <p:cNvSpPr txBox="1"/>
          <p:nvPr/>
        </p:nvSpPr>
        <p:spPr>
          <a:xfrm>
            <a:off x="4598975" y="1239875"/>
            <a:ext cx="3633900" cy="368400"/>
          </a:xfrm>
          <a:prstGeom prst="rect">
            <a:avLst/>
          </a:prstGeom>
          <a:solidFill>
            <a:schemeClr val="accent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2200" noProof="0" dirty="0">
                <a:solidFill>
                  <a:schemeClr val="dk2"/>
                </a:solidFill>
                <a:latin typeface="Sawarabi Mincho"/>
                <a:ea typeface="Sawarabi Mincho"/>
                <a:cs typeface="Sawarabi Mincho"/>
                <a:sym typeface="Sawarabi Mincho"/>
              </a:rPr>
              <a:t>Le dilemme de Julien</a:t>
            </a:r>
          </a:p>
        </p:txBody>
      </p:sp>
      <p:sp>
        <p:nvSpPr>
          <p:cNvPr id="1498" name="Google Shape;1498;p55"/>
          <p:cNvSpPr txBox="1"/>
          <p:nvPr/>
        </p:nvSpPr>
        <p:spPr>
          <a:xfrm>
            <a:off x="4439863" y="1712775"/>
            <a:ext cx="4319458" cy="2391900"/>
          </a:xfrm>
          <a:prstGeom prst="rect">
            <a:avLst/>
          </a:prstGeom>
          <a:noFill/>
          <a:ln>
            <a:noFill/>
          </a:ln>
        </p:spPr>
        <p:txBody>
          <a:bodyPr spcFirstLastPara="1" wrap="square" lIns="91425" tIns="91425" rIns="91425" bIns="91425" anchor="t" anchorCtr="0">
            <a:noAutofit/>
          </a:bodyPr>
          <a:lstStyle/>
          <a:p>
            <a:pPr marL="152400" lvl="0" algn="l" rtl="0">
              <a:spcBef>
                <a:spcPts val="0"/>
              </a:spcBef>
              <a:spcAft>
                <a:spcPts val="0"/>
              </a:spcAft>
              <a:buClr>
                <a:schemeClr val="dk2"/>
              </a:buClr>
              <a:buSzPts val="1200"/>
            </a:pPr>
            <a:r>
              <a:rPr lang="fr-FR" sz="1200" noProof="0" dirty="0">
                <a:solidFill>
                  <a:schemeClr val="dk2"/>
                </a:solidFill>
                <a:latin typeface="Belleza"/>
                <a:ea typeface="Belleza"/>
                <a:cs typeface="Belleza"/>
                <a:sym typeface="Belleza"/>
              </a:rPr>
              <a:t>Julien, 21 ans, publie régulièrement sur ses réseaux sociaux des messages défendant des idées qu’il considère « patriotiques » et « conservatrices ». Certains de ses </a:t>
            </a:r>
            <a:r>
              <a:rPr lang="fr-FR" sz="1200" noProof="0" dirty="0" err="1">
                <a:solidFill>
                  <a:schemeClr val="dk2"/>
                </a:solidFill>
                <a:latin typeface="Belleza"/>
                <a:ea typeface="Belleza"/>
                <a:cs typeface="Belleza"/>
                <a:sym typeface="Belleza"/>
              </a:rPr>
              <a:t>posts</a:t>
            </a:r>
            <a:r>
              <a:rPr lang="fr-FR" sz="1200" noProof="0" dirty="0">
                <a:solidFill>
                  <a:schemeClr val="dk2"/>
                </a:solidFill>
                <a:latin typeface="Belleza"/>
                <a:ea typeface="Belleza"/>
                <a:cs typeface="Belleza"/>
                <a:sym typeface="Belleza"/>
              </a:rPr>
              <a:t> reprennent des discours proches de l’extrême droite, critiquant les migrations, les mouvements féministes ou les droits LGBTQ+. Plusieurs camarades de l’université commencent à lui répondre publiquement en le qualifiant de dangereux et de haineux. Julien se dit victime de censure et de harcèlement idéologique. Il envisage de porter plainte pour atteinte à la liberté d’expression. Que devrait faire Julien ?</a:t>
            </a:r>
          </a:p>
          <a:p>
            <a:pPr marL="381000" lvl="0" indent="-228600" algn="l" rtl="0">
              <a:spcBef>
                <a:spcPts val="0"/>
              </a:spcBef>
              <a:spcAft>
                <a:spcPts val="0"/>
              </a:spcAft>
              <a:buClr>
                <a:schemeClr val="dk2"/>
              </a:buClr>
              <a:buSzPts val="1200"/>
              <a:buAutoNum type="alphaUcPeriod"/>
            </a:pPr>
            <a:r>
              <a:rPr lang="fr-FR" sz="1200" noProof="0" dirty="0">
                <a:solidFill>
                  <a:schemeClr val="dk2"/>
                </a:solidFill>
                <a:latin typeface="Belleza"/>
                <a:ea typeface="Belleza"/>
                <a:cs typeface="Belleza"/>
                <a:sym typeface="Belleza"/>
              </a:rPr>
              <a:t>Supprimer ses publications pour éviter les conflits</a:t>
            </a:r>
          </a:p>
          <a:p>
            <a:pPr marL="152400" lvl="0" algn="l" rtl="0">
              <a:spcBef>
                <a:spcPts val="0"/>
              </a:spcBef>
              <a:spcAft>
                <a:spcPts val="0"/>
              </a:spcAft>
              <a:buClr>
                <a:schemeClr val="dk2"/>
              </a:buClr>
              <a:buSzPts val="1200"/>
            </a:pPr>
            <a:r>
              <a:rPr lang="fr-FR" sz="1200" noProof="0" dirty="0">
                <a:solidFill>
                  <a:schemeClr val="dk2"/>
                </a:solidFill>
                <a:latin typeface="Belleza"/>
                <a:ea typeface="Belleza"/>
                <a:cs typeface="Belleza"/>
                <a:sym typeface="Belleza"/>
              </a:rPr>
              <a:t>B. Continuer à publier et ignorer les réactions</a:t>
            </a:r>
          </a:p>
          <a:p>
            <a:pPr marL="152400" lvl="0" algn="l" rtl="0">
              <a:spcBef>
                <a:spcPts val="0"/>
              </a:spcBef>
              <a:spcAft>
                <a:spcPts val="0"/>
              </a:spcAft>
              <a:buClr>
                <a:schemeClr val="dk2"/>
              </a:buClr>
              <a:buSzPts val="1200"/>
            </a:pPr>
            <a:r>
              <a:rPr lang="fr-FR" sz="1200" noProof="0" dirty="0">
                <a:solidFill>
                  <a:schemeClr val="dk2"/>
                </a:solidFill>
                <a:latin typeface="Belleza"/>
                <a:ea typeface="Belleza"/>
                <a:cs typeface="Belleza"/>
                <a:sym typeface="Belleza"/>
              </a:rPr>
              <a:t>C. Chercher un dialogue argumenté avec ceux qui le critiquent</a:t>
            </a:r>
          </a:p>
          <a:p>
            <a:pPr marL="152400">
              <a:buClr>
                <a:schemeClr val="dk2"/>
              </a:buClr>
              <a:buSzPts val="1200"/>
            </a:pPr>
            <a:r>
              <a:rPr lang="fr-FR" sz="1200" noProof="0" dirty="0">
                <a:solidFill>
                  <a:schemeClr val="dk2"/>
                </a:solidFill>
                <a:latin typeface="Belleza"/>
                <a:ea typeface="Belleza"/>
                <a:cs typeface="Belleza"/>
                <a:sym typeface="Belleza"/>
              </a:rPr>
              <a:t>D. Autre (réponse libre)</a:t>
            </a:r>
          </a:p>
          <a:p>
            <a:pPr marL="152400" lvl="0" algn="l" rtl="0">
              <a:spcBef>
                <a:spcPts val="0"/>
              </a:spcBef>
              <a:spcAft>
                <a:spcPts val="0"/>
              </a:spcAft>
              <a:buClr>
                <a:schemeClr val="dk2"/>
              </a:buClr>
              <a:buSzPts val="1200"/>
            </a:pPr>
            <a:endParaRPr lang="fr-FR" sz="1200" noProof="0" dirty="0">
              <a:solidFill>
                <a:srgbClr val="000000"/>
              </a:solidFill>
              <a:latin typeface="Anaheim"/>
              <a:ea typeface="Anaheim"/>
              <a:cs typeface="Anaheim"/>
              <a:sym typeface="Anaheim"/>
            </a:endParaRPr>
          </a:p>
        </p:txBody>
      </p:sp>
      <p:grpSp>
        <p:nvGrpSpPr>
          <p:cNvPr id="1508" name="Google Shape;1508;p55"/>
          <p:cNvGrpSpPr/>
          <p:nvPr/>
        </p:nvGrpSpPr>
        <p:grpSpPr>
          <a:xfrm>
            <a:off x="4086566" y="2088783"/>
            <a:ext cx="238139" cy="238940"/>
            <a:chOff x="5779408" y="3699191"/>
            <a:chExt cx="317645" cy="318757"/>
          </a:xfrm>
        </p:grpSpPr>
        <p:sp>
          <p:nvSpPr>
            <p:cNvPr id="1509" name="Google Shape;1509;p55"/>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510" name="Google Shape;1510;p55"/>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grpSp>
      <p:grpSp>
        <p:nvGrpSpPr>
          <p:cNvPr id="1511" name="Google Shape;1511;p55"/>
          <p:cNvGrpSpPr/>
          <p:nvPr/>
        </p:nvGrpSpPr>
        <p:grpSpPr>
          <a:xfrm>
            <a:off x="4086566" y="2452283"/>
            <a:ext cx="238139" cy="238940"/>
            <a:chOff x="5779408" y="3699191"/>
            <a:chExt cx="317645" cy="318757"/>
          </a:xfrm>
        </p:grpSpPr>
        <p:sp>
          <p:nvSpPr>
            <p:cNvPr id="1512" name="Google Shape;1512;p55"/>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513" name="Google Shape;1513;p55"/>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grpSp>
      <p:grpSp>
        <p:nvGrpSpPr>
          <p:cNvPr id="1514" name="Google Shape;1514;p55"/>
          <p:cNvGrpSpPr/>
          <p:nvPr/>
        </p:nvGrpSpPr>
        <p:grpSpPr>
          <a:xfrm>
            <a:off x="4086566" y="2815783"/>
            <a:ext cx="238139" cy="238940"/>
            <a:chOff x="5779408" y="3699191"/>
            <a:chExt cx="317645" cy="318757"/>
          </a:xfrm>
        </p:grpSpPr>
        <p:sp>
          <p:nvSpPr>
            <p:cNvPr id="1515" name="Google Shape;1515;p55"/>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516" name="Google Shape;1516;p55"/>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grpSp>
      <p:sp>
        <p:nvSpPr>
          <p:cNvPr id="2" name="Google Shape;1559;p58">
            <a:extLst>
              <a:ext uri="{FF2B5EF4-FFF2-40B4-BE49-F238E27FC236}">
                <a16:creationId xmlns:a16="http://schemas.microsoft.com/office/drawing/2014/main" id="{69264C6E-581E-6E1A-23DF-4C31531E3BD0}"/>
              </a:ext>
            </a:extLst>
          </p:cNvPr>
          <p:cNvSpPr txBox="1">
            <a:spLocks/>
          </p:cNvSpPr>
          <p:nvPr/>
        </p:nvSpPr>
        <p:spPr>
          <a:xfrm>
            <a:off x="166927" y="4619977"/>
            <a:ext cx="3846786" cy="431404"/>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Belleza"/>
              <a:buNone/>
              <a:defRPr sz="1800" b="0" i="0" u="none" strike="noStrike" cap="none">
                <a:solidFill>
                  <a:schemeClr val="dk2"/>
                </a:solidFill>
                <a:latin typeface="Belleza"/>
                <a:ea typeface="Belleza"/>
                <a:cs typeface="Belleza"/>
                <a:sym typeface="Belleza"/>
              </a:defRPr>
            </a:lvl1pPr>
            <a:lvl2pPr marL="914400" marR="0" lvl="1"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2pPr>
            <a:lvl3pPr marL="1371600" marR="0" lvl="2"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3pPr>
            <a:lvl4pPr marL="1828800" marR="0" lvl="3"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4pPr>
            <a:lvl5pPr marL="2286000" marR="0" lvl="4"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5pPr>
            <a:lvl6pPr marL="2743200" marR="0" lvl="5"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6pPr>
            <a:lvl7pPr marL="3200400" marR="0" lvl="6"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7pPr>
            <a:lvl8pPr marL="3657600" marR="0" lvl="7"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8pPr>
            <a:lvl9pPr marL="4114800" marR="0" lvl="8"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9pPr>
          </a:lstStyle>
          <a:p>
            <a:pPr marL="0" indent="0"/>
            <a:r>
              <a:rPr lang="fr-FR" dirty="0"/>
              <a:t>María Asunción Pérez de Zafra Arrufat</a:t>
            </a:r>
          </a:p>
        </p:txBody>
      </p:sp>
      <p:pic>
        <p:nvPicPr>
          <p:cNvPr id="3" name="Picture 2" descr="logo ugr grande - ECALFOR">
            <a:extLst>
              <a:ext uri="{FF2B5EF4-FFF2-40B4-BE49-F238E27FC236}">
                <a16:creationId xmlns:a16="http://schemas.microsoft.com/office/drawing/2014/main" id="{2A187244-60C5-8F78-15FA-85D7F0E9DF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300" y="80738"/>
            <a:ext cx="2392500" cy="6658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3">
          <a:extLst>
            <a:ext uri="{FF2B5EF4-FFF2-40B4-BE49-F238E27FC236}">
              <a16:creationId xmlns:a16="http://schemas.microsoft.com/office/drawing/2014/main" id="{8CE9205B-F5F3-33AE-6CCC-EAECA206F4C2}"/>
            </a:ext>
          </a:extLst>
        </p:cNvPr>
        <p:cNvGrpSpPr/>
        <p:nvPr/>
      </p:nvGrpSpPr>
      <p:grpSpPr>
        <a:xfrm>
          <a:off x="0" y="0"/>
          <a:ext cx="0" cy="0"/>
          <a:chOff x="0" y="0"/>
          <a:chExt cx="0" cy="0"/>
        </a:xfrm>
      </p:grpSpPr>
      <p:sp>
        <p:nvSpPr>
          <p:cNvPr id="1474" name="Google Shape;1474;p55">
            <a:extLst>
              <a:ext uri="{FF2B5EF4-FFF2-40B4-BE49-F238E27FC236}">
                <a16:creationId xmlns:a16="http://schemas.microsoft.com/office/drawing/2014/main" id="{2A88A7CE-CD0D-0350-A13A-8905083DD402}"/>
              </a:ext>
            </a:extLst>
          </p:cNvPr>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noProof="0" dirty="0"/>
              <a:t>Que feriez-vous?</a:t>
            </a:r>
            <a:endParaRPr lang="fr-FR" i="1" noProof="0" dirty="0"/>
          </a:p>
        </p:txBody>
      </p:sp>
      <p:grpSp>
        <p:nvGrpSpPr>
          <p:cNvPr id="1475" name="Google Shape;1475;p55">
            <a:extLst>
              <a:ext uri="{FF2B5EF4-FFF2-40B4-BE49-F238E27FC236}">
                <a16:creationId xmlns:a16="http://schemas.microsoft.com/office/drawing/2014/main" id="{D6D757AD-DADB-E0F5-0A62-FD6EAA49FAF3}"/>
              </a:ext>
            </a:extLst>
          </p:cNvPr>
          <p:cNvGrpSpPr/>
          <p:nvPr/>
        </p:nvGrpSpPr>
        <p:grpSpPr>
          <a:xfrm>
            <a:off x="806075" y="1712615"/>
            <a:ext cx="3633875" cy="2812676"/>
            <a:chOff x="806075" y="1663600"/>
            <a:chExt cx="3633875" cy="2783725"/>
          </a:xfrm>
        </p:grpSpPr>
        <p:sp>
          <p:nvSpPr>
            <p:cNvPr id="1476" name="Google Shape;1476;p55">
              <a:extLst>
                <a:ext uri="{FF2B5EF4-FFF2-40B4-BE49-F238E27FC236}">
                  <a16:creationId xmlns:a16="http://schemas.microsoft.com/office/drawing/2014/main" id="{04E102A5-3F43-94DA-0E92-8E5E73E241FC}"/>
                </a:ext>
              </a:extLst>
            </p:cNvPr>
            <p:cNvSpPr/>
            <p:nvPr/>
          </p:nvSpPr>
          <p:spPr>
            <a:xfrm>
              <a:off x="806075" y="1663600"/>
              <a:ext cx="3019500" cy="27837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77" name="Google Shape;1477;p55">
              <a:extLst>
                <a:ext uri="{FF2B5EF4-FFF2-40B4-BE49-F238E27FC236}">
                  <a16:creationId xmlns:a16="http://schemas.microsoft.com/office/drawing/2014/main" id="{F79E7021-D99E-1ECF-4E53-4B205B0D7DD2}"/>
                </a:ext>
              </a:extLst>
            </p:cNvPr>
            <p:cNvSpPr/>
            <p:nvPr/>
          </p:nvSpPr>
          <p:spPr>
            <a:xfrm>
              <a:off x="3984850" y="1663650"/>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78" name="Google Shape;1478;p55">
              <a:extLst>
                <a:ext uri="{FF2B5EF4-FFF2-40B4-BE49-F238E27FC236}">
                  <a16:creationId xmlns:a16="http://schemas.microsoft.com/office/drawing/2014/main" id="{A68C7860-F46C-A1A3-AEBE-026C2D53C5B5}"/>
                </a:ext>
              </a:extLst>
            </p:cNvPr>
            <p:cNvSpPr/>
            <p:nvPr/>
          </p:nvSpPr>
          <p:spPr>
            <a:xfrm>
              <a:off x="3984850" y="2024375"/>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79" name="Google Shape;1479;p55">
              <a:extLst>
                <a:ext uri="{FF2B5EF4-FFF2-40B4-BE49-F238E27FC236}">
                  <a16:creationId xmlns:a16="http://schemas.microsoft.com/office/drawing/2014/main" id="{36982D62-97F6-B225-09A8-4DDB0C864D37}"/>
                </a:ext>
              </a:extLst>
            </p:cNvPr>
            <p:cNvSpPr/>
            <p:nvPr/>
          </p:nvSpPr>
          <p:spPr>
            <a:xfrm>
              <a:off x="3984850" y="2385100"/>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80" name="Google Shape;1480;p55">
              <a:extLst>
                <a:ext uri="{FF2B5EF4-FFF2-40B4-BE49-F238E27FC236}">
                  <a16:creationId xmlns:a16="http://schemas.microsoft.com/office/drawing/2014/main" id="{4894A958-971C-8A50-7B1D-C6D3FE19A072}"/>
                </a:ext>
              </a:extLst>
            </p:cNvPr>
            <p:cNvSpPr/>
            <p:nvPr/>
          </p:nvSpPr>
          <p:spPr>
            <a:xfrm>
              <a:off x="3984850" y="2745825"/>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81" name="Google Shape;1481;p55">
              <a:extLst>
                <a:ext uri="{FF2B5EF4-FFF2-40B4-BE49-F238E27FC236}">
                  <a16:creationId xmlns:a16="http://schemas.microsoft.com/office/drawing/2014/main" id="{08573E22-959E-8052-FB68-BA4990AAF606}"/>
                </a:ext>
              </a:extLst>
            </p:cNvPr>
            <p:cNvSpPr/>
            <p:nvPr/>
          </p:nvSpPr>
          <p:spPr>
            <a:xfrm>
              <a:off x="3984850" y="3106550"/>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82" name="Google Shape;1482;p55">
              <a:extLst>
                <a:ext uri="{FF2B5EF4-FFF2-40B4-BE49-F238E27FC236}">
                  <a16:creationId xmlns:a16="http://schemas.microsoft.com/office/drawing/2014/main" id="{0CEA9A48-14EC-0829-964C-949DA15836AD}"/>
                </a:ext>
              </a:extLst>
            </p:cNvPr>
            <p:cNvSpPr/>
            <p:nvPr/>
          </p:nvSpPr>
          <p:spPr>
            <a:xfrm>
              <a:off x="3984850" y="3467275"/>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83" name="Google Shape;1483;p55">
              <a:extLst>
                <a:ext uri="{FF2B5EF4-FFF2-40B4-BE49-F238E27FC236}">
                  <a16:creationId xmlns:a16="http://schemas.microsoft.com/office/drawing/2014/main" id="{770A81A2-D6B9-C6E3-29EC-0BC37CF40887}"/>
                </a:ext>
              </a:extLst>
            </p:cNvPr>
            <p:cNvSpPr/>
            <p:nvPr/>
          </p:nvSpPr>
          <p:spPr>
            <a:xfrm>
              <a:off x="3984850" y="3828000"/>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84" name="Google Shape;1484;p55">
              <a:extLst>
                <a:ext uri="{FF2B5EF4-FFF2-40B4-BE49-F238E27FC236}">
                  <a16:creationId xmlns:a16="http://schemas.microsoft.com/office/drawing/2014/main" id="{7FBE8E33-2912-B02A-F742-E7EE3FA648DA}"/>
                </a:ext>
              </a:extLst>
            </p:cNvPr>
            <p:cNvSpPr/>
            <p:nvPr/>
          </p:nvSpPr>
          <p:spPr>
            <a:xfrm>
              <a:off x="3984763" y="4188725"/>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grpSp>
      <p:grpSp>
        <p:nvGrpSpPr>
          <p:cNvPr id="1485" name="Google Shape;1485;p55">
            <a:extLst>
              <a:ext uri="{FF2B5EF4-FFF2-40B4-BE49-F238E27FC236}">
                <a16:creationId xmlns:a16="http://schemas.microsoft.com/office/drawing/2014/main" id="{A8F21094-9D9F-35D8-352F-5B624DFEAC91}"/>
              </a:ext>
            </a:extLst>
          </p:cNvPr>
          <p:cNvGrpSpPr/>
          <p:nvPr/>
        </p:nvGrpSpPr>
        <p:grpSpPr>
          <a:xfrm>
            <a:off x="4572001" y="1712615"/>
            <a:ext cx="5278294" cy="2812676"/>
            <a:chOff x="806075" y="1663600"/>
            <a:chExt cx="3633875" cy="2783725"/>
          </a:xfrm>
        </p:grpSpPr>
        <p:sp>
          <p:nvSpPr>
            <p:cNvPr id="1486" name="Google Shape;1486;p55">
              <a:extLst>
                <a:ext uri="{FF2B5EF4-FFF2-40B4-BE49-F238E27FC236}">
                  <a16:creationId xmlns:a16="http://schemas.microsoft.com/office/drawing/2014/main" id="{1FC5420B-D4E2-CC4B-0ADE-15053CDDD74B}"/>
                </a:ext>
              </a:extLst>
            </p:cNvPr>
            <p:cNvSpPr/>
            <p:nvPr/>
          </p:nvSpPr>
          <p:spPr>
            <a:xfrm>
              <a:off x="806075" y="1663600"/>
              <a:ext cx="3019500" cy="27837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87" name="Google Shape;1487;p55">
              <a:extLst>
                <a:ext uri="{FF2B5EF4-FFF2-40B4-BE49-F238E27FC236}">
                  <a16:creationId xmlns:a16="http://schemas.microsoft.com/office/drawing/2014/main" id="{A7B58BE9-6B97-9C86-4E76-3B5D159CB601}"/>
                </a:ext>
              </a:extLst>
            </p:cNvPr>
            <p:cNvSpPr/>
            <p:nvPr/>
          </p:nvSpPr>
          <p:spPr>
            <a:xfrm>
              <a:off x="3984850" y="1663650"/>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88" name="Google Shape;1488;p55">
              <a:extLst>
                <a:ext uri="{FF2B5EF4-FFF2-40B4-BE49-F238E27FC236}">
                  <a16:creationId xmlns:a16="http://schemas.microsoft.com/office/drawing/2014/main" id="{48673FD1-CCD0-ED54-FBFD-66DB0CE89131}"/>
                </a:ext>
              </a:extLst>
            </p:cNvPr>
            <p:cNvSpPr/>
            <p:nvPr/>
          </p:nvSpPr>
          <p:spPr>
            <a:xfrm>
              <a:off x="3984850" y="2024375"/>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89" name="Google Shape;1489;p55">
              <a:extLst>
                <a:ext uri="{FF2B5EF4-FFF2-40B4-BE49-F238E27FC236}">
                  <a16:creationId xmlns:a16="http://schemas.microsoft.com/office/drawing/2014/main" id="{9B72E3A3-413B-F518-1C24-0977A6BA73E5}"/>
                </a:ext>
              </a:extLst>
            </p:cNvPr>
            <p:cNvSpPr/>
            <p:nvPr/>
          </p:nvSpPr>
          <p:spPr>
            <a:xfrm>
              <a:off x="3984850" y="2385100"/>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90" name="Google Shape;1490;p55">
              <a:extLst>
                <a:ext uri="{FF2B5EF4-FFF2-40B4-BE49-F238E27FC236}">
                  <a16:creationId xmlns:a16="http://schemas.microsoft.com/office/drawing/2014/main" id="{285C0047-BFA7-797D-0A99-27D6649D844B}"/>
                </a:ext>
              </a:extLst>
            </p:cNvPr>
            <p:cNvSpPr/>
            <p:nvPr/>
          </p:nvSpPr>
          <p:spPr>
            <a:xfrm>
              <a:off x="3984850" y="2745825"/>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91" name="Google Shape;1491;p55">
              <a:extLst>
                <a:ext uri="{FF2B5EF4-FFF2-40B4-BE49-F238E27FC236}">
                  <a16:creationId xmlns:a16="http://schemas.microsoft.com/office/drawing/2014/main" id="{A1E98AB7-08D6-2771-85D4-965332929217}"/>
                </a:ext>
              </a:extLst>
            </p:cNvPr>
            <p:cNvSpPr/>
            <p:nvPr/>
          </p:nvSpPr>
          <p:spPr>
            <a:xfrm>
              <a:off x="3984850" y="3106550"/>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92" name="Google Shape;1492;p55">
              <a:extLst>
                <a:ext uri="{FF2B5EF4-FFF2-40B4-BE49-F238E27FC236}">
                  <a16:creationId xmlns:a16="http://schemas.microsoft.com/office/drawing/2014/main" id="{CFB63663-6E46-2625-13AF-72B03914DEF3}"/>
                </a:ext>
              </a:extLst>
            </p:cNvPr>
            <p:cNvSpPr/>
            <p:nvPr/>
          </p:nvSpPr>
          <p:spPr>
            <a:xfrm>
              <a:off x="3984850" y="3467275"/>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93" name="Google Shape;1493;p55">
              <a:extLst>
                <a:ext uri="{FF2B5EF4-FFF2-40B4-BE49-F238E27FC236}">
                  <a16:creationId xmlns:a16="http://schemas.microsoft.com/office/drawing/2014/main" id="{21D29812-7A41-4319-089D-246406ADECFC}"/>
                </a:ext>
              </a:extLst>
            </p:cNvPr>
            <p:cNvSpPr/>
            <p:nvPr/>
          </p:nvSpPr>
          <p:spPr>
            <a:xfrm>
              <a:off x="3984850" y="3828000"/>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494" name="Google Shape;1494;p55">
              <a:extLst>
                <a:ext uri="{FF2B5EF4-FFF2-40B4-BE49-F238E27FC236}">
                  <a16:creationId xmlns:a16="http://schemas.microsoft.com/office/drawing/2014/main" id="{5136DDA1-30D3-823E-D6C5-58C8621529B6}"/>
                </a:ext>
              </a:extLst>
            </p:cNvPr>
            <p:cNvSpPr/>
            <p:nvPr/>
          </p:nvSpPr>
          <p:spPr>
            <a:xfrm>
              <a:off x="3984763" y="4188725"/>
              <a:ext cx="455100" cy="258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grpSp>
      <p:sp>
        <p:nvSpPr>
          <p:cNvPr id="1495" name="Google Shape;1495;p55">
            <a:extLst>
              <a:ext uri="{FF2B5EF4-FFF2-40B4-BE49-F238E27FC236}">
                <a16:creationId xmlns:a16="http://schemas.microsoft.com/office/drawing/2014/main" id="{E66448F6-3875-C47A-6072-336E911B92A6}"/>
              </a:ext>
            </a:extLst>
          </p:cNvPr>
          <p:cNvSpPr txBox="1"/>
          <p:nvPr/>
        </p:nvSpPr>
        <p:spPr>
          <a:xfrm>
            <a:off x="806098" y="1239875"/>
            <a:ext cx="3633900" cy="368400"/>
          </a:xfrm>
          <a:prstGeom prst="rect">
            <a:avLst/>
          </a:prstGeom>
          <a:solidFill>
            <a:schemeClr val="accent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2400" noProof="0" dirty="0">
                <a:solidFill>
                  <a:schemeClr val="dk2"/>
                </a:solidFill>
                <a:latin typeface="Belleza"/>
                <a:ea typeface="Belleza"/>
                <a:cs typeface="Belleza"/>
                <a:sym typeface="Belleza"/>
              </a:rPr>
              <a:t>Le dilemme de Mathieu</a:t>
            </a:r>
            <a:endParaRPr lang="fr-FR" sz="2200" noProof="0" dirty="0">
              <a:solidFill>
                <a:schemeClr val="dk2"/>
              </a:solidFill>
              <a:latin typeface="Sawarabi Mincho"/>
              <a:ea typeface="Sawarabi Mincho"/>
              <a:cs typeface="Sawarabi Mincho"/>
              <a:sym typeface="Sawarabi Mincho"/>
            </a:endParaRPr>
          </a:p>
        </p:txBody>
      </p:sp>
      <p:sp>
        <p:nvSpPr>
          <p:cNvPr id="1496" name="Google Shape;1496;p55">
            <a:extLst>
              <a:ext uri="{FF2B5EF4-FFF2-40B4-BE49-F238E27FC236}">
                <a16:creationId xmlns:a16="http://schemas.microsoft.com/office/drawing/2014/main" id="{635F1308-C8A9-9002-8621-79BAA2B4658D}"/>
              </a:ext>
            </a:extLst>
          </p:cNvPr>
          <p:cNvSpPr txBox="1"/>
          <p:nvPr/>
        </p:nvSpPr>
        <p:spPr>
          <a:xfrm>
            <a:off x="517109" y="1712726"/>
            <a:ext cx="3308641" cy="23919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fr-FR" sz="1200" noProof="0" dirty="0">
                <a:solidFill>
                  <a:schemeClr val="dk2"/>
                </a:solidFill>
                <a:latin typeface="Belleza"/>
                <a:ea typeface="Belleza"/>
                <a:cs typeface="Belleza"/>
                <a:sym typeface="Belleza"/>
              </a:rPr>
              <a:t>Mathieu est en couple avec une fille, mais il se pose des questions sur sa sexualité. Il est attiré par d'autres garçons mais n’ose pas en parler, même à sa partenaire. Il craint de la blesser ou de perdre sa relation. Que devrait faire Mathieu ?</a:t>
            </a:r>
          </a:p>
          <a:p>
            <a:pPr marL="457200" lvl="0" algn="l" rtl="0">
              <a:spcBef>
                <a:spcPts val="0"/>
              </a:spcBef>
              <a:spcAft>
                <a:spcPts val="0"/>
              </a:spcAft>
            </a:pPr>
            <a:r>
              <a:rPr lang="fr-FR" sz="1200" noProof="0" dirty="0">
                <a:solidFill>
                  <a:schemeClr val="dk2"/>
                </a:solidFill>
                <a:latin typeface="Belleza"/>
                <a:ea typeface="Belleza"/>
                <a:cs typeface="Belleza"/>
                <a:sym typeface="Belleza"/>
              </a:rPr>
              <a:t>A. Ne rien dire et essayer de faire taire ses doutes</a:t>
            </a:r>
          </a:p>
          <a:p>
            <a:pPr marL="457200" lvl="0" algn="l" rtl="0">
              <a:spcBef>
                <a:spcPts val="0"/>
              </a:spcBef>
              <a:spcAft>
                <a:spcPts val="0"/>
              </a:spcAft>
            </a:pPr>
            <a:r>
              <a:rPr lang="fr-FR" sz="1200" noProof="0" dirty="0">
                <a:solidFill>
                  <a:schemeClr val="dk2"/>
                </a:solidFill>
                <a:latin typeface="Belleza"/>
                <a:ea typeface="Belleza"/>
                <a:cs typeface="Belleza"/>
                <a:sym typeface="Belleza"/>
              </a:rPr>
              <a:t>B. Discuter honnêtement avec sa partenaire de ce qu’il ressent</a:t>
            </a:r>
          </a:p>
          <a:p>
            <a:pPr marL="457200" lvl="0" algn="l" rtl="0">
              <a:spcBef>
                <a:spcPts val="0"/>
              </a:spcBef>
              <a:spcAft>
                <a:spcPts val="0"/>
              </a:spcAft>
            </a:pPr>
            <a:r>
              <a:rPr lang="fr-FR" sz="1200" noProof="0" dirty="0">
                <a:solidFill>
                  <a:schemeClr val="dk2"/>
                </a:solidFill>
                <a:latin typeface="Belleza"/>
                <a:ea typeface="Belleza"/>
                <a:cs typeface="Belleza"/>
                <a:sym typeface="Belleza"/>
              </a:rPr>
              <a:t>C. Explorer ses sentiments de manière discrète avant de prendre une décision</a:t>
            </a:r>
          </a:p>
          <a:p>
            <a:pPr marL="457200" lvl="0" algn="l" rtl="0">
              <a:spcBef>
                <a:spcPts val="0"/>
              </a:spcBef>
              <a:spcAft>
                <a:spcPts val="0"/>
              </a:spcAft>
            </a:pPr>
            <a:r>
              <a:rPr lang="fr-FR" sz="1200" noProof="0" dirty="0">
                <a:solidFill>
                  <a:schemeClr val="dk2"/>
                </a:solidFill>
                <a:latin typeface="Belleza"/>
                <a:ea typeface="Belleza"/>
                <a:cs typeface="Belleza"/>
                <a:sym typeface="Belleza"/>
              </a:rPr>
              <a:t>D. Autre (réponse libre)</a:t>
            </a:r>
          </a:p>
        </p:txBody>
      </p:sp>
      <p:sp>
        <p:nvSpPr>
          <p:cNvPr id="1497" name="Google Shape;1497;p55">
            <a:extLst>
              <a:ext uri="{FF2B5EF4-FFF2-40B4-BE49-F238E27FC236}">
                <a16:creationId xmlns:a16="http://schemas.microsoft.com/office/drawing/2014/main" id="{D319D4EC-ECE4-A072-E76C-DECF8E3BB541}"/>
              </a:ext>
            </a:extLst>
          </p:cNvPr>
          <p:cNvSpPr txBox="1"/>
          <p:nvPr/>
        </p:nvSpPr>
        <p:spPr>
          <a:xfrm>
            <a:off x="4598975" y="1239875"/>
            <a:ext cx="3633900" cy="368400"/>
          </a:xfrm>
          <a:prstGeom prst="rect">
            <a:avLst/>
          </a:prstGeom>
          <a:solidFill>
            <a:schemeClr val="accent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2200" noProof="0" dirty="0">
                <a:solidFill>
                  <a:schemeClr val="dk2"/>
                </a:solidFill>
                <a:latin typeface="Sawarabi Mincho"/>
                <a:ea typeface="Sawarabi Mincho"/>
                <a:cs typeface="Sawarabi Mincho"/>
                <a:sym typeface="Sawarabi Mincho"/>
              </a:rPr>
              <a:t>Le dilemme de Samira</a:t>
            </a:r>
          </a:p>
        </p:txBody>
      </p:sp>
      <p:sp>
        <p:nvSpPr>
          <p:cNvPr id="1498" name="Google Shape;1498;p55">
            <a:extLst>
              <a:ext uri="{FF2B5EF4-FFF2-40B4-BE49-F238E27FC236}">
                <a16:creationId xmlns:a16="http://schemas.microsoft.com/office/drawing/2014/main" id="{5D6A5712-5E63-5A4E-D1FD-A326648F181A}"/>
              </a:ext>
            </a:extLst>
          </p:cNvPr>
          <p:cNvSpPr txBox="1"/>
          <p:nvPr/>
        </p:nvSpPr>
        <p:spPr>
          <a:xfrm>
            <a:off x="4439863" y="1712775"/>
            <a:ext cx="4319458" cy="2391900"/>
          </a:xfrm>
          <a:prstGeom prst="rect">
            <a:avLst/>
          </a:prstGeom>
          <a:noFill/>
          <a:ln>
            <a:noFill/>
          </a:ln>
        </p:spPr>
        <p:txBody>
          <a:bodyPr spcFirstLastPara="1" wrap="square" lIns="91425" tIns="91425" rIns="91425" bIns="91425" anchor="t" anchorCtr="0">
            <a:noAutofit/>
          </a:bodyPr>
          <a:lstStyle/>
          <a:p>
            <a:pPr marL="152400" lvl="0" algn="l" rtl="0">
              <a:spcBef>
                <a:spcPts val="0"/>
              </a:spcBef>
              <a:spcAft>
                <a:spcPts val="0"/>
              </a:spcAft>
              <a:buClr>
                <a:schemeClr val="dk2"/>
              </a:buClr>
              <a:buSzPts val="1200"/>
            </a:pPr>
            <a:r>
              <a:rPr lang="fr-FR" sz="1200" noProof="0" dirty="0">
                <a:solidFill>
                  <a:schemeClr val="dk2"/>
                </a:solidFill>
                <a:latin typeface="Belleza"/>
                <a:ea typeface="Belleza"/>
                <a:cs typeface="Belleza"/>
                <a:sym typeface="Belleza"/>
              </a:rPr>
              <a:t>Samira est étudiante en première année. Lors d’un cours, un professeur se moque publiquement d’elle en raison de son accent et remet en question ses capacités devant toute la classe. Cela n’est pas la première fois que ce professeur tient des propos humiliants envers d’autres </a:t>
            </a:r>
            <a:r>
              <a:rPr lang="fr-FR" sz="1200" noProof="0" dirty="0" err="1">
                <a:solidFill>
                  <a:schemeClr val="dk2"/>
                </a:solidFill>
                <a:latin typeface="Belleza"/>
                <a:ea typeface="Belleza"/>
                <a:cs typeface="Belleza"/>
                <a:sym typeface="Belleza"/>
              </a:rPr>
              <a:t>étudiant·es</a:t>
            </a:r>
            <a:r>
              <a:rPr lang="fr-FR" sz="1200" noProof="0" dirty="0">
                <a:solidFill>
                  <a:schemeClr val="dk2"/>
                </a:solidFill>
                <a:latin typeface="Belleza"/>
                <a:ea typeface="Belleza"/>
                <a:cs typeface="Belleza"/>
                <a:sym typeface="Belleza"/>
              </a:rPr>
              <a:t>. Samira se sent dévalorisée mais elle a peur que se plaindre nuise à sa réussite académique. Que devrait faire Samira ?</a:t>
            </a:r>
          </a:p>
          <a:p>
            <a:pPr marL="381000" lvl="0" indent="-228600" algn="l" rtl="0">
              <a:spcBef>
                <a:spcPts val="0"/>
              </a:spcBef>
              <a:spcAft>
                <a:spcPts val="0"/>
              </a:spcAft>
              <a:buClr>
                <a:schemeClr val="dk2"/>
              </a:buClr>
              <a:buSzPts val="1200"/>
              <a:buAutoNum type="alphaUcPeriod"/>
            </a:pPr>
            <a:r>
              <a:rPr lang="fr-FR" sz="1200" noProof="0" dirty="0">
                <a:solidFill>
                  <a:schemeClr val="dk2"/>
                </a:solidFill>
                <a:latin typeface="Belleza"/>
                <a:ea typeface="Belleza"/>
                <a:cs typeface="Belleza"/>
                <a:sym typeface="Belleza"/>
              </a:rPr>
              <a:t>Ne rien dire pour éviter d’avoir des problèmes</a:t>
            </a:r>
          </a:p>
          <a:p>
            <a:pPr marL="152400" lvl="0" algn="l" rtl="0">
              <a:spcBef>
                <a:spcPts val="0"/>
              </a:spcBef>
              <a:spcAft>
                <a:spcPts val="0"/>
              </a:spcAft>
              <a:buClr>
                <a:schemeClr val="dk2"/>
              </a:buClr>
              <a:buSzPts val="1200"/>
            </a:pPr>
            <a:r>
              <a:rPr lang="fr-FR" sz="1200" noProof="0" dirty="0">
                <a:solidFill>
                  <a:schemeClr val="dk2"/>
                </a:solidFill>
                <a:latin typeface="Belleza"/>
                <a:ea typeface="Belleza"/>
                <a:cs typeface="Belleza"/>
                <a:sym typeface="Belleza"/>
              </a:rPr>
              <a:t>B. Parler avec d’autres </a:t>
            </a:r>
            <a:r>
              <a:rPr lang="fr-FR" sz="1200" noProof="0" dirty="0" err="1">
                <a:solidFill>
                  <a:schemeClr val="dk2"/>
                </a:solidFill>
                <a:latin typeface="Belleza"/>
                <a:ea typeface="Belleza"/>
                <a:cs typeface="Belleza"/>
                <a:sym typeface="Belleza"/>
              </a:rPr>
              <a:t>étudiant·es</a:t>
            </a:r>
            <a:r>
              <a:rPr lang="fr-FR" sz="1200" noProof="0" dirty="0">
                <a:solidFill>
                  <a:schemeClr val="dk2"/>
                </a:solidFill>
                <a:latin typeface="Belleza"/>
                <a:ea typeface="Belleza"/>
                <a:cs typeface="Belleza"/>
                <a:sym typeface="Belleza"/>
              </a:rPr>
              <a:t> pour vérifier s’ils ont vécu la même chose et agir ensemble</a:t>
            </a:r>
          </a:p>
          <a:p>
            <a:pPr marL="152400" lvl="0" algn="l" rtl="0">
              <a:spcBef>
                <a:spcPts val="0"/>
              </a:spcBef>
              <a:spcAft>
                <a:spcPts val="0"/>
              </a:spcAft>
              <a:buClr>
                <a:schemeClr val="dk2"/>
              </a:buClr>
              <a:buSzPts val="1200"/>
            </a:pPr>
            <a:r>
              <a:rPr lang="fr-FR" sz="1200" noProof="0" dirty="0">
                <a:solidFill>
                  <a:schemeClr val="dk2"/>
                </a:solidFill>
                <a:latin typeface="Belleza"/>
                <a:ea typeface="Belleza"/>
                <a:cs typeface="Belleza"/>
                <a:sym typeface="Belleza"/>
              </a:rPr>
              <a:t>C. Contacter </a:t>
            </a:r>
            <a:r>
              <a:rPr lang="fr-FR" sz="1200" noProof="0" dirty="0" err="1">
                <a:solidFill>
                  <a:schemeClr val="dk2"/>
                </a:solidFill>
                <a:latin typeface="Belleza"/>
                <a:ea typeface="Belleza"/>
                <a:cs typeface="Belleza"/>
                <a:sym typeface="Belleza"/>
              </a:rPr>
              <a:t>un·e</a:t>
            </a:r>
            <a:r>
              <a:rPr lang="fr-FR" sz="1200" noProof="0" dirty="0">
                <a:solidFill>
                  <a:schemeClr val="dk2"/>
                </a:solidFill>
                <a:latin typeface="Belleza"/>
                <a:ea typeface="Belleza"/>
                <a:cs typeface="Belleza"/>
                <a:sym typeface="Belleza"/>
              </a:rPr>
              <a:t> responsable</a:t>
            </a:r>
          </a:p>
          <a:p>
            <a:pPr marL="152400" lvl="0" algn="l" rtl="0">
              <a:spcBef>
                <a:spcPts val="0"/>
              </a:spcBef>
              <a:spcAft>
                <a:spcPts val="0"/>
              </a:spcAft>
              <a:buClr>
                <a:schemeClr val="dk2"/>
              </a:buClr>
              <a:buSzPts val="1200"/>
            </a:pPr>
            <a:r>
              <a:rPr lang="fr-FR" sz="1200" noProof="0" dirty="0">
                <a:solidFill>
                  <a:schemeClr val="dk2"/>
                </a:solidFill>
                <a:latin typeface="Belleza"/>
                <a:ea typeface="Belleza"/>
                <a:cs typeface="Belleza"/>
                <a:sym typeface="Belleza"/>
              </a:rPr>
              <a:t>D. Autre (réponse libre)</a:t>
            </a:r>
            <a:endParaRPr lang="fr-FR" sz="1200" noProof="0" dirty="0">
              <a:solidFill>
                <a:srgbClr val="000000"/>
              </a:solidFill>
              <a:latin typeface="Anaheim"/>
              <a:ea typeface="Anaheim"/>
              <a:cs typeface="Anaheim"/>
              <a:sym typeface="Anaheim"/>
            </a:endParaRPr>
          </a:p>
        </p:txBody>
      </p:sp>
      <p:grpSp>
        <p:nvGrpSpPr>
          <p:cNvPr id="1508" name="Google Shape;1508;p55">
            <a:extLst>
              <a:ext uri="{FF2B5EF4-FFF2-40B4-BE49-F238E27FC236}">
                <a16:creationId xmlns:a16="http://schemas.microsoft.com/office/drawing/2014/main" id="{42B53F25-7BBF-023F-74FD-DFA3D556E8A1}"/>
              </a:ext>
            </a:extLst>
          </p:cNvPr>
          <p:cNvGrpSpPr/>
          <p:nvPr/>
        </p:nvGrpSpPr>
        <p:grpSpPr>
          <a:xfrm>
            <a:off x="4086566" y="2088783"/>
            <a:ext cx="238139" cy="238940"/>
            <a:chOff x="5779408" y="3699191"/>
            <a:chExt cx="317645" cy="318757"/>
          </a:xfrm>
        </p:grpSpPr>
        <p:sp>
          <p:nvSpPr>
            <p:cNvPr id="1509" name="Google Shape;1509;p55">
              <a:extLst>
                <a:ext uri="{FF2B5EF4-FFF2-40B4-BE49-F238E27FC236}">
                  <a16:creationId xmlns:a16="http://schemas.microsoft.com/office/drawing/2014/main" id="{A1748B12-C6E8-645C-841B-3A1CC15CC4D2}"/>
                </a:ext>
              </a:extLst>
            </p:cNvPr>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510" name="Google Shape;1510;p55">
              <a:extLst>
                <a:ext uri="{FF2B5EF4-FFF2-40B4-BE49-F238E27FC236}">
                  <a16:creationId xmlns:a16="http://schemas.microsoft.com/office/drawing/2014/main" id="{A8A3823C-5AA3-5933-EC2D-A146577A95A0}"/>
                </a:ext>
              </a:extLst>
            </p:cNvPr>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grpSp>
      <p:grpSp>
        <p:nvGrpSpPr>
          <p:cNvPr id="1511" name="Google Shape;1511;p55">
            <a:extLst>
              <a:ext uri="{FF2B5EF4-FFF2-40B4-BE49-F238E27FC236}">
                <a16:creationId xmlns:a16="http://schemas.microsoft.com/office/drawing/2014/main" id="{1BE7FDA8-4FF2-6DDD-262A-7AA8629DF14A}"/>
              </a:ext>
            </a:extLst>
          </p:cNvPr>
          <p:cNvGrpSpPr/>
          <p:nvPr/>
        </p:nvGrpSpPr>
        <p:grpSpPr>
          <a:xfrm>
            <a:off x="4086566" y="2452283"/>
            <a:ext cx="238139" cy="238940"/>
            <a:chOff x="5779408" y="3699191"/>
            <a:chExt cx="317645" cy="318757"/>
          </a:xfrm>
        </p:grpSpPr>
        <p:sp>
          <p:nvSpPr>
            <p:cNvPr id="1512" name="Google Shape;1512;p55">
              <a:extLst>
                <a:ext uri="{FF2B5EF4-FFF2-40B4-BE49-F238E27FC236}">
                  <a16:creationId xmlns:a16="http://schemas.microsoft.com/office/drawing/2014/main" id="{940EB1E0-7ECD-57FD-4F7F-2450A7023D42}"/>
                </a:ext>
              </a:extLst>
            </p:cNvPr>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513" name="Google Shape;1513;p55">
              <a:extLst>
                <a:ext uri="{FF2B5EF4-FFF2-40B4-BE49-F238E27FC236}">
                  <a16:creationId xmlns:a16="http://schemas.microsoft.com/office/drawing/2014/main" id="{29859314-44F5-0492-86CB-62DD8F26A0F4}"/>
                </a:ext>
              </a:extLst>
            </p:cNvPr>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grpSp>
      <p:grpSp>
        <p:nvGrpSpPr>
          <p:cNvPr id="1514" name="Google Shape;1514;p55">
            <a:extLst>
              <a:ext uri="{FF2B5EF4-FFF2-40B4-BE49-F238E27FC236}">
                <a16:creationId xmlns:a16="http://schemas.microsoft.com/office/drawing/2014/main" id="{6024C854-0641-7FD1-B225-1C851E3DAB9A}"/>
              </a:ext>
            </a:extLst>
          </p:cNvPr>
          <p:cNvGrpSpPr/>
          <p:nvPr/>
        </p:nvGrpSpPr>
        <p:grpSpPr>
          <a:xfrm>
            <a:off x="4086566" y="2815783"/>
            <a:ext cx="238139" cy="238940"/>
            <a:chOff x="5779408" y="3699191"/>
            <a:chExt cx="317645" cy="318757"/>
          </a:xfrm>
        </p:grpSpPr>
        <p:sp>
          <p:nvSpPr>
            <p:cNvPr id="1515" name="Google Shape;1515;p55">
              <a:extLst>
                <a:ext uri="{FF2B5EF4-FFF2-40B4-BE49-F238E27FC236}">
                  <a16:creationId xmlns:a16="http://schemas.microsoft.com/office/drawing/2014/main" id="{F9CD07AA-07A9-3935-3D0D-F0457FA22D73}"/>
                </a:ext>
              </a:extLst>
            </p:cNvPr>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sp>
          <p:nvSpPr>
            <p:cNvPr id="1516" name="Google Shape;1516;p55">
              <a:extLst>
                <a:ext uri="{FF2B5EF4-FFF2-40B4-BE49-F238E27FC236}">
                  <a16:creationId xmlns:a16="http://schemas.microsoft.com/office/drawing/2014/main" id="{843C1E6A-D164-6953-9F67-B953468A03D4}"/>
                </a:ext>
              </a:extLst>
            </p:cNvPr>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noProof="0" dirty="0"/>
            </a:p>
          </p:txBody>
        </p:sp>
      </p:grpSp>
      <p:sp>
        <p:nvSpPr>
          <p:cNvPr id="2" name="Google Shape;1559;p58">
            <a:extLst>
              <a:ext uri="{FF2B5EF4-FFF2-40B4-BE49-F238E27FC236}">
                <a16:creationId xmlns:a16="http://schemas.microsoft.com/office/drawing/2014/main" id="{61CDE98D-D772-784C-B6E6-D56FD620C845}"/>
              </a:ext>
            </a:extLst>
          </p:cNvPr>
          <p:cNvSpPr txBox="1">
            <a:spLocks/>
          </p:cNvSpPr>
          <p:nvPr/>
        </p:nvSpPr>
        <p:spPr>
          <a:xfrm>
            <a:off x="166927" y="4619977"/>
            <a:ext cx="3846786" cy="431404"/>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Belleza"/>
              <a:buNone/>
              <a:defRPr sz="1800" b="0" i="0" u="none" strike="noStrike" cap="none">
                <a:solidFill>
                  <a:schemeClr val="dk2"/>
                </a:solidFill>
                <a:latin typeface="Belleza"/>
                <a:ea typeface="Belleza"/>
                <a:cs typeface="Belleza"/>
                <a:sym typeface="Belleza"/>
              </a:defRPr>
            </a:lvl1pPr>
            <a:lvl2pPr marL="914400" marR="0" lvl="1"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2pPr>
            <a:lvl3pPr marL="1371600" marR="0" lvl="2"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3pPr>
            <a:lvl4pPr marL="1828800" marR="0" lvl="3"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4pPr>
            <a:lvl5pPr marL="2286000" marR="0" lvl="4"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5pPr>
            <a:lvl6pPr marL="2743200" marR="0" lvl="5"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6pPr>
            <a:lvl7pPr marL="3200400" marR="0" lvl="6"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7pPr>
            <a:lvl8pPr marL="3657600" marR="0" lvl="7"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8pPr>
            <a:lvl9pPr marL="4114800" marR="0" lvl="8" indent="-317500" algn="ctr" rtl="0">
              <a:lnSpc>
                <a:spcPct val="100000"/>
              </a:lnSpc>
              <a:spcBef>
                <a:spcPts val="0"/>
              </a:spcBef>
              <a:spcAft>
                <a:spcPts val="0"/>
              </a:spcAft>
              <a:buClr>
                <a:schemeClr val="accent1"/>
              </a:buClr>
              <a:buSzPts val="1800"/>
              <a:buFont typeface="Belleza"/>
              <a:buNone/>
              <a:defRPr sz="1800" b="0" i="0" u="none" strike="noStrike" cap="none">
                <a:solidFill>
                  <a:schemeClr val="accent1"/>
                </a:solidFill>
                <a:latin typeface="Belleza"/>
                <a:ea typeface="Belleza"/>
                <a:cs typeface="Belleza"/>
                <a:sym typeface="Belleza"/>
              </a:defRPr>
            </a:lvl9pPr>
          </a:lstStyle>
          <a:p>
            <a:pPr marL="0" indent="0"/>
            <a:r>
              <a:rPr lang="fr-FR" dirty="0"/>
              <a:t>María Asunción Pérez de Zafra Arrufat</a:t>
            </a:r>
          </a:p>
        </p:txBody>
      </p:sp>
      <p:pic>
        <p:nvPicPr>
          <p:cNvPr id="3" name="Picture 2" descr="logo ugr grande - ECALFOR">
            <a:extLst>
              <a:ext uri="{FF2B5EF4-FFF2-40B4-BE49-F238E27FC236}">
                <a16:creationId xmlns:a16="http://schemas.microsoft.com/office/drawing/2014/main" id="{60A2EAAE-3C60-47C7-19C9-C70B1CE83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300" y="80738"/>
            <a:ext cx="2392500" cy="665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216227"/>
      </p:ext>
    </p:extLst>
  </p:cSld>
  <p:clrMapOvr>
    <a:masterClrMapping/>
  </p:clrMapOvr>
</p:sld>
</file>

<file path=ppt/theme/theme1.xml><?xml version="1.0" encoding="utf-8"?>
<a:theme xmlns:a="http://schemas.openxmlformats.org/drawingml/2006/main" name="Pastel Creative Social Media Planner by Slidesgo">
  <a:themeElements>
    <a:clrScheme name="Simple Light">
      <a:dk1>
        <a:srgbClr val="FCFFF5"/>
      </a:dk1>
      <a:lt1>
        <a:srgbClr val="8EC2DB"/>
      </a:lt1>
      <a:dk2>
        <a:srgbClr val="2D6E91"/>
      </a:dk2>
      <a:lt2>
        <a:srgbClr val="9BD1F1"/>
      </a:lt2>
      <a:accent1>
        <a:srgbClr val="C3F1D1"/>
      </a:accent1>
      <a:accent2>
        <a:srgbClr val="E4F1FC"/>
      </a:accent2>
      <a:accent3>
        <a:srgbClr val="EAF5EF"/>
      </a:accent3>
      <a:accent4>
        <a:srgbClr val="D6D0F8"/>
      </a:accent4>
      <a:accent5>
        <a:srgbClr val="E8E5F8"/>
      </a:accent5>
      <a:accent6>
        <a:srgbClr val="E5FFEE"/>
      </a:accent6>
      <a:hlink>
        <a:srgbClr val="7A75D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2188</Words>
  <Application>Microsoft Office PowerPoint</Application>
  <PresentationFormat>Presentación en pantalla (16:9)</PresentationFormat>
  <Paragraphs>234</Paragraphs>
  <Slides>33</Slides>
  <Notes>33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33</vt:i4>
      </vt:variant>
    </vt:vector>
  </HeadingPairs>
  <TitlesOfParts>
    <vt:vector size="39" baseType="lpstr">
      <vt:lpstr>Arial</vt:lpstr>
      <vt:lpstr>Bebas Neue</vt:lpstr>
      <vt:lpstr>Anaheim</vt:lpstr>
      <vt:lpstr>Belleza</vt:lpstr>
      <vt:lpstr>Sawarabi Mincho</vt:lpstr>
      <vt:lpstr>Pastel Creative Social Media Planner by Slidesgo</vt:lpstr>
      <vt:lpstr>Les valeurs dans la culture</vt:lpstr>
      <vt:lpstr>Les droits de l’homme</vt:lpstr>
      <vt:lpstr>01</vt:lpstr>
      <vt:lpstr>Le cercle de la normalité</vt:lpstr>
      <vt:lpstr>Réflexion</vt:lpstr>
      <vt:lpstr>Mapping le monde</vt:lpstr>
      <vt:lpstr>Que feriez-vous?</vt:lpstr>
      <vt:lpstr>Que feriez-vous?</vt:lpstr>
      <vt:lpstr>Que feriez-vous?</vt:lpstr>
      <vt:lpstr>Que feriez-vous?</vt:lpstr>
      <vt:lpstr>Le pronom iel/ iels</vt:lpstr>
      <vt:lpstr>Info</vt:lpstr>
      <vt:lpstr>Je prends position</vt:lpstr>
      <vt:lpstr>Je prends position</vt:lpstr>
      <vt:lpstr>Je prends position</vt:lpstr>
      <vt:lpstr>Je prends position</vt:lpstr>
      <vt:lpstr>Bonus</vt:lpstr>
      <vt:lpstr>Identifier indices de violence</vt:lpstr>
      <vt:lpstr>Merci!</vt:lpstr>
      <vt:lpstr>Imprimibles</vt:lpstr>
      <vt:lpstr>A</vt:lpstr>
      <vt:lpstr>B</vt:lpstr>
      <vt:lpstr>C</vt:lpstr>
      <vt:lpstr>D</vt:lpstr>
      <vt:lpstr>1. Todas las personas pueden tener relaciones afectivosexuales con quienes quieran </vt:lpstr>
      <vt:lpstr>2. Existen diferentes tipos de matrimonio </vt:lpstr>
      <vt:lpstr>3. Las personas solteras pueden adoptar </vt:lpstr>
      <vt:lpstr>4. Las personas LGTB pueden adoptar</vt:lpstr>
      <vt:lpstr>5. Se respeta la infancia y no se permite el matrimonio infantil. </vt:lpstr>
      <vt:lpstr>6. Existe igualdad entre hombres y mujeres en el empleo</vt:lpstr>
      <vt:lpstr>7. Las personas con discapacidad pueden tener una vida plena (educación, trabajo, familia)</vt:lpstr>
      <vt:lpstr>8. Las personas pueden elegir y ejercer libremente su religión </vt:lpstr>
      <vt:lpstr>9. Todos los niños tienen acceso a la educación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cp:lastModifiedBy>MARÍA ASUNCIÓN ARRUFAT PÉREZ DE ZAFRA</cp:lastModifiedBy>
  <cp:revision>3</cp:revision>
  <dcterms:modified xsi:type="dcterms:W3CDTF">2025-05-21T09:27:27Z</dcterms:modified>
</cp:coreProperties>
</file>