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8" r:id="rId4"/>
    <p:sldId id="277" r:id="rId5"/>
    <p:sldId id="276" r:id="rId6"/>
    <p:sldId id="275" r:id="rId7"/>
    <p:sldId id="27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89F"/>
    <a:srgbClr val="168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6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37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84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5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7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66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09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38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75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99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32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5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5366" y="1528525"/>
            <a:ext cx="8093268" cy="386321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168AA1"/>
                </a:solidFill>
                <a:latin typeface="Arial Rounded MT Bold" panose="020F0704030504030204" pitchFamily="34" charset="0"/>
              </a:rPr>
              <a:t>Repositorio </a:t>
            </a:r>
            <a:r>
              <a:rPr lang="es-ES" sz="2000" dirty="0">
                <a:solidFill>
                  <a:srgbClr val="168AA1"/>
                </a:solidFill>
                <a:latin typeface="Arial Rounded MT Bold" panose="020F0704030504030204" pitchFamily="34" charset="0"/>
              </a:rPr>
              <a:t>Institucional de la Universidad de Granada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29" y="413904"/>
            <a:ext cx="625991" cy="9781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972736"/>
            <a:ext cx="7229618" cy="43481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80" y="187657"/>
            <a:ext cx="1124122" cy="37113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888061" y="558796"/>
            <a:ext cx="278044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rgbClr val="168AA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Digibug</a:t>
            </a:r>
            <a:endParaRPr lang="es-ES" sz="5400" b="1" cap="none" spc="0" dirty="0">
              <a:ln w="0"/>
              <a:solidFill>
                <a:srgbClr val="168AA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 r="27849" b="55965"/>
          <a:stretch/>
        </p:blipFill>
        <p:spPr>
          <a:xfrm>
            <a:off x="391884" y="2078626"/>
            <a:ext cx="8064137" cy="2744857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2405169" y="4823483"/>
            <a:ext cx="4037569" cy="965394"/>
          </a:xfrm>
          <a:prstGeom prst="wedgeRectCallout">
            <a:avLst>
              <a:gd name="adj1" fmla="val -39319"/>
              <a:gd name="adj2" fmla="val -92574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Escriba sus apellidos y pinche sobre “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Búsqueda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”.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47880" y="920071"/>
            <a:ext cx="7216554" cy="386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Evitemos la duplicación de autores de la siguiente forma:</a:t>
            </a:r>
            <a:endParaRPr lang="es-ES" sz="2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91884" y="1384663"/>
            <a:ext cx="8247019" cy="87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86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127" t="10747" r="29508" b="40540"/>
          <a:stretch/>
        </p:blipFill>
        <p:spPr>
          <a:xfrm>
            <a:off x="635726" y="966969"/>
            <a:ext cx="5721530" cy="404046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20962" r="84430" b="46843"/>
          <a:stretch/>
        </p:blipFill>
        <p:spPr>
          <a:xfrm>
            <a:off x="844732" y="2168435"/>
            <a:ext cx="1593668" cy="2037806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2438400" y="4140927"/>
            <a:ext cx="5730240" cy="1733006"/>
          </a:xfrm>
          <a:prstGeom prst="wedgeRectCallout">
            <a:avLst>
              <a:gd name="adj1" fmla="val -27151"/>
              <a:gd name="adj2" fmla="val -11619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Para asegurar la selección de la correcta autoría (donde ya se reúnen sus trabajos anteriores) debe 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pinchar en la opción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“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View ítems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”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de cada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una 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de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las entradas existentes 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y comprobar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cuál 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contiene más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trabajos.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6" name="Conector 5"/>
          <p:cNvSpPr/>
          <p:nvPr/>
        </p:nvSpPr>
        <p:spPr>
          <a:xfrm>
            <a:off x="3496491" y="2649742"/>
            <a:ext cx="570411" cy="296092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7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9" r="40860" b="37216"/>
          <a:stretch/>
        </p:blipFill>
        <p:spPr>
          <a:xfrm>
            <a:off x="212384" y="240632"/>
            <a:ext cx="6761747" cy="4466851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1663148" y="4674001"/>
            <a:ext cx="6228522" cy="1319295"/>
          </a:xfrm>
          <a:prstGeom prst="wedgeRectCallout">
            <a:avLst>
              <a:gd name="adj1" fmla="val 2622"/>
              <a:gd name="adj2" fmla="val -100168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Los resultados de “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View Ítems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” aparecen de esta manera. Justo arriba del primer título podrá ver el número exacto de documentos agrupados en su autoría.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Conector 3"/>
          <p:cNvSpPr/>
          <p:nvPr/>
        </p:nvSpPr>
        <p:spPr>
          <a:xfrm>
            <a:off x="1123121" y="1600201"/>
            <a:ext cx="460513" cy="347868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7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127" t="10747" r="29508" b="40540"/>
          <a:stretch/>
        </p:blipFill>
        <p:spPr>
          <a:xfrm>
            <a:off x="1688232" y="722969"/>
            <a:ext cx="5721530" cy="404046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Conector 2"/>
          <p:cNvSpPr/>
          <p:nvPr/>
        </p:nvSpPr>
        <p:spPr>
          <a:xfrm>
            <a:off x="5605670" y="2653748"/>
            <a:ext cx="964095" cy="437322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" name="Llamada rectangular 4"/>
          <p:cNvSpPr/>
          <p:nvPr/>
        </p:nvSpPr>
        <p:spPr>
          <a:xfrm>
            <a:off x="1666271" y="4857848"/>
            <a:ext cx="5743491" cy="1319295"/>
          </a:xfrm>
          <a:prstGeom prst="wedgeRectCallout">
            <a:avLst>
              <a:gd name="adj1" fmla="val 27376"/>
              <a:gd name="adj2" fmla="val -17701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Utilice 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la opción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“</a:t>
            </a:r>
            <a:r>
              <a:rPr lang="es-ES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Add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this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person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” (Añadir a esta persona) para conseguir que todos 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sus trabajos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se encuentren bajo 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una única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entrada.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3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071" t="25323" r="17146" b="37713"/>
          <a:stretch/>
        </p:blipFill>
        <p:spPr>
          <a:xfrm>
            <a:off x="785192" y="785189"/>
            <a:ext cx="7773442" cy="3190463"/>
          </a:xfrm>
          <a:prstGeom prst="rect">
            <a:avLst/>
          </a:prstGeom>
        </p:spPr>
      </p:pic>
      <p:sp>
        <p:nvSpPr>
          <p:cNvPr id="3" name="Conector 2"/>
          <p:cNvSpPr/>
          <p:nvPr/>
        </p:nvSpPr>
        <p:spPr>
          <a:xfrm>
            <a:off x="7007087" y="2504660"/>
            <a:ext cx="964095" cy="34787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" name="Llamada rectangular 3"/>
          <p:cNvSpPr/>
          <p:nvPr/>
        </p:nvSpPr>
        <p:spPr>
          <a:xfrm>
            <a:off x="964096" y="4450344"/>
            <a:ext cx="7007086" cy="1319295"/>
          </a:xfrm>
          <a:prstGeom prst="wedgeRectCallout">
            <a:avLst>
              <a:gd name="adj1" fmla="val 35855"/>
              <a:gd name="adj2" fmla="val -14913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Pinche sobre “Añadir” y automáticamente su nombre aparecerá abajo.</a:t>
            </a:r>
          </a:p>
          <a:p>
            <a:pPr algn="ctr"/>
            <a:endParaRPr lang="es-ES" dirty="0" smtClean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Para añadir más autores debe realizar el mismo proceso (Apellidos, búsqueda, </a:t>
            </a:r>
            <a:r>
              <a:rPr lang="es-ES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view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ítems, selección del más numeroso y añadir).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847" y="2064939"/>
            <a:ext cx="6617867" cy="402484"/>
          </a:xfrm>
        </p:spPr>
        <p:txBody>
          <a:bodyPr>
            <a:normAutofit/>
          </a:bodyPr>
          <a:lstStyle/>
          <a:p>
            <a:r>
              <a:rPr lang="es-ES" sz="900" dirty="0" smtClean="0">
                <a:solidFill>
                  <a:srgbClr val="50889F"/>
                </a:solidFill>
                <a:latin typeface="Arial Rounded MT Bold" panose="020F0704030504030204" pitchFamily="34" charset="0"/>
              </a:rPr>
              <a:t>(Repositorio </a:t>
            </a:r>
            <a:r>
              <a:rPr lang="es-ES" sz="900" dirty="0">
                <a:solidFill>
                  <a:srgbClr val="50889F"/>
                </a:solidFill>
                <a:latin typeface="Arial Rounded MT Bold" panose="020F0704030504030204" pitchFamily="34" charset="0"/>
              </a:rPr>
              <a:t>Institucional de la Universidad de </a:t>
            </a:r>
            <a:r>
              <a:rPr lang="es-ES" sz="900" dirty="0" smtClean="0">
                <a:solidFill>
                  <a:srgbClr val="50889F"/>
                </a:solidFill>
                <a:latin typeface="Arial Rounded MT Bold" panose="020F0704030504030204" pitchFamily="34" charset="0"/>
              </a:rPr>
              <a:t>Granada)</a:t>
            </a:r>
            <a:endParaRPr lang="es-ES" sz="900" dirty="0">
              <a:solidFill>
                <a:srgbClr val="50889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37" y="1301157"/>
            <a:ext cx="374392" cy="584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47" y="2316163"/>
            <a:ext cx="6704305" cy="40321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81818" y="6081681"/>
            <a:ext cx="949613" cy="31352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21111" y="556834"/>
            <a:ext cx="6661087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¡</a:t>
            </a:r>
            <a:r>
              <a:rPr lang="es-ES" sz="28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Gracias por contribuir!</a:t>
            </a:r>
          </a:p>
          <a:p>
            <a:pPr algn="ctr"/>
            <a:endParaRPr lang="es-ES" sz="14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ES" sz="4800" b="1" cap="none" spc="0" dirty="0" smtClean="0">
                <a:ln w="0"/>
                <a:solidFill>
                  <a:srgbClr val="168AA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Digibug</a:t>
            </a:r>
            <a:endParaRPr lang="es-ES" sz="4800" b="1" cap="none" spc="0" dirty="0">
              <a:ln w="0"/>
              <a:solidFill>
                <a:srgbClr val="168AA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</TotalTime>
  <Words>174</Words>
  <Application>Microsoft Office PowerPoint</Application>
  <PresentationFormat>Presentación en pantalla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Calisto MT</vt:lpstr>
      <vt:lpstr>Tema de Office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Usuario</dc:creator>
  <cp:lastModifiedBy>Usuario</cp:lastModifiedBy>
  <cp:revision>88</cp:revision>
  <dcterms:created xsi:type="dcterms:W3CDTF">2018-04-03T12:06:11Z</dcterms:created>
  <dcterms:modified xsi:type="dcterms:W3CDTF">2021-02-01T08:50:46Z</dcterms:modified>
</cp:coreProperties>
</file>